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87" r:id="rId4"/>
    <p:sldId id="388" r:id="rId5"/>
    <p:sldId id="272" r:id="rId6"/>
    <p:sldId id="277" r:id="rId7"/>
    <p:sldId id="514" r:id="rId8"/>
    <p:sldId id="520" r:id="rId9"/>
    <p:sldId id="390" r:id="rId10"/>
    <p:sldId id="524" r:id="rId11"/>
    <p:sldId id="394" r:id="rId12"/>
    <p:sldId id="397" r:id="rId13"/>
    <p:sldId id="325" r:id="rId14"/>
    <p:sldId id="313" r:id="rId15"/>
    <p:sldId id="314" r:id="rId16"/>
    <p:sldId id="317" r:id="rId17"/>
    <p:sldId id="319" r:id="rId18"/>
    <p:sldId id="320" r:id="rId19"/>
    <p:sldId id="436" r:id="rId20"/>
    <p:sldId id="356" r:id="rId21"/>
    <p:sldId id="446" r:id="rId22"/>
    <p:sldId id="565" r:id="rId23"/>
    <p:sldId id="566" r:id="rId24"/>
    <p:sldId id="567" r:id="rId25"/>
    <p:sldId id="568" r:id="rId26"/>
    <p:sldId id="570" r:id="rId27"/>
    <p:sldId id="572" r:id="rId28"/>
    <p:sldId id="571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20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46828-2A50-4AE8-B4D7-0422B6821374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92B1A-9BC7-472B-B6BE-9E05E475F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4840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202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3639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7436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A83B9-2DCC-49AB-839E-07558BCF6FD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521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1105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3755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0873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8422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2408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5071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7310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047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A5596E-7CD8-42B1-93FE-5CA537650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76EAE41-4AA2-40D0-B776-C9ECE2E96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9ED04B-FC3B-43F3-8CE0-7C723F891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DF54-7B7E-4531-B1EA-77F3E3B8EBBF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FEE2C1-3E61-464A-B1E5-38CDE9E1B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1BEB4F-E023-4104-B401-9F127465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23DA-0E86-4FA2-8CB6-8AC27F2E5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575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8C9241-2745-43DC-BECC-33944CC66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C7C114D-A68A-4D1E-A1ED-E965A107C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3A21718-08C6-4AF2-B6EF-D1B5E1E7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DF54-7B7E-4531-B1EA-77F3E3B8EBBF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A94E67A-6465-47B4-A8DC-9901AB95A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1D89B8A-C273-440F-81D9-3C038FC6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23DA-0E86-4FA2-8CB6-8AC27F2E5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479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D83493E-065D-4C5D-9A58-33821FFB7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7FCD7F1-FFF1-46F4-A654-116FA7638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5D52629-1643-4D24-9F36-090636C3D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DF54-7B7E-4531-B1EA-77F3E3B8EBBF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65FE6C2-F48E-4B89-907A-5787EDFC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B339427-B115-45BD-B98A-E6722A5F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23DA-0E86-4FA2-8CB6-8AC27F2E5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1159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47985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AEFA3393-241F-4419-B349-9D254AB95D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5765" y="1837360"/>
            <a:ext cx="6882539" cy="2323974"/>
          </a:xfrm>
          <a:custGeom>
            <a:avLst/>
            <a:gdLst>
              <a:gd name="connsiteX0" fmla="*/ 0 w 6882539"/>
              <a:gd name="connsiteY0" fmla="*/ 0 h 2323974"/>
              <a:gd name="connsiteX1" fmla="*/ 6882539 w 6882539"/>
              <a:gd name="connsiteY1" fmla="*/ 0 h 2323974"/>
              <a:gd name="connsiteX2" fmla="*/ 6882539 w 6882539"/>
              <a:gd name="connsiteY2" fmla="*/ 2323974 h 2323974"/>
              <a:gd name="connsiteX3" fmla="*/ 0 w 6882539"/>
              <a:gd name="connsiteY3" fmla="*/ 2323974 h 232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2539" h="2323974">
                <a:moveTo>
                  <a:pt x="0" y="0"/>
                </a:moveTo>
                <a:lnTo>
                  <a:pt x="6882539" y="0"/>
                </a:lnTo>
                <a:lnTo>
                  <a:pt x="6882539" y="2323974"/>
                </a:lnTo>
                <a:lnTo>
                  <a:pt x="0" y="23239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1707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47"/>
          <p:cNvSpPr>
            <a:spLocks noGrp="1"/>
          </p:cNvSpPr>
          <p:nvPr>
            <p:ph type="pic" sz="quarter" idx="10"/>
          </p:nvPr>
        </p:nvSpPr>
        <p:spPr>
          <a:xfrm>
            <a:off x="708643" y="1875867"/>
            <a:ext cx="2154943" cy="204400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49" name="Picture Placeholder 47"/>
          <p:cNvSpPr>
            <a:spLocks noGrp="1"/>
          </p:cNvSpPr>
          <p:nvPr>
            <p:ph type="pic" sz="quarter" idx="11"/>
          </p:nvPr>
        </p:nvSpPr>
        <p:spPr>
          <a:xfrm>
            <a:off x="5018529" y="1875867"/>
            <a:ext cx="2154943" cy="204400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50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9328415" y="1875867"/>
            <a:ext cx="2154943" cy="204400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51" name="Picture Placeholder 47"/>
          <p:cNvSpPr>
            <a:spLocks noGrp="1"/>
          </p:cNvSpPr>
          <p:nvPr>
            <p:ph type="pic" sz="quarter" idx="13"/>
          </p:nvPr>
        </p:nvSpPr>
        <p:spPr>
          <a:xfrm>
            <a:off x="2863586" y="3919874"/>
            <a:ext cx="2154943" cy="204400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52" name="Picture Placeholder 47"/>
          <p:cNvSpPr>
            <a:spLocks noGrp="1"/>
          </p:cNvSpPr>
          <p:nvPr>
            <p:ph type="pic" sz="quarter" idx="14"/>
          </p:nvPr>
        </p:nvSpPr>
        <p:spPr>
          <a:xfrm>
            <a:off x="7173472" y="3919874"/>
            <a:ext cx="2154943" cy="204400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8168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927279" y="2028456"/>
            <a:ext cx="1758482" cy="1878460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184684" y="2028456"/>
            <a:ext cx="1758482" cy="1878460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4266004" y="4071578"/>
            <a:ext cx="1758482" cy="1878460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9523410" y="4071578"/>
            <a:ext cx="1758482" cy="1878460"/>
          </a:xfrm>
          <a:prstGeom prst="rect">
            <a:avLst/>
          </a:prstGeo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744458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96544" y="2358690"/>
            <a:ext cx="3349924" cy="2581776"/>
          </a:xfrm>
          <a:custGeom>
            <a:avLst/>
            <a:gdLst>
              <a:gd name="connsiteX0" fmla="*/ 3349924 w 3349924"/>
              <a:gd name="connsiteY0" fmla="*/ 0 h 2581776"/>
              <a:gd name="connsiteX1" fmla="*/ 3035599 w 3349924"/>
              <a:gd name="connsiteY1" fmla="*/ 2581776 h 2581776"/>
              <a:gd name="connsiteX2" fmla="*/ 0 w 3349924"/>
              <a:gd name="connsiteY2" fmla="*/ 2181726 h 2581776"/>
              <a:gd name="connsiteX3" fmla="*/ 409575 w 3349924"/>
              <a:gd name="connsiteY3" fmla="*/ 361950 h 258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924" h="2581776">
                <a:moveTo>
                  <a:pt x="3349924" y="0"/>
                </a:moveTo>
                <a:lnTo>
                  <a:pt x="3035599" y="2581776"/>
                </a:lnTo>
                <a:lnTo>
                  <a:pt x="0" y="2181726"/>
                </a:lnTo>
                <a:lnTo>
                  <a:pt x="409575" y="3619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6185698"/>
      </p:ext>
    </p:extLst>
  </p:cSld>
  <p:clrMapOvr>
    <a:masterClrMapping/>
  </p:clrMapOvr>
  <p:transition spd="slow">
    <p:wipe/>
  </p:transition>
  <p:extLst>
    <p:ext uri="{DCECCB84-F9BA-43D5-87BE-67443E8EF086}">
      <p15:sldGuideLst xmlns=""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15A7D0B-7AB0-42BD-8776-A62D0B9D60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3094" y="879475"/>
            <a:ext cx="4519613" cy="5978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8162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FB05E9A-515B-4820-8F7D-D4D730E7FD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88434"/>
            <a:ext cx="12192000" cy="22760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9491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62075" y="1471631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0028" y="247649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7980" y="1345633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4008894"/>
      </p:ext>
    </p:extLst>
  </p:cSld>
  <p:clrMapOvr>
    <a:masterClrMapping/>
  </p:clrMapOvr>
  <p:transition spd="slow">
    <p:wipe/>
  </p:transition>
  <p:extLst>
    <p:ext uri="{DCECCB84-F9BA-43D5-87BE-67443E8EF086}">
      <p15:sldGuideLst xmlns=""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472AC4-6A8D-4C76-8F13-69E8BA425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2ED571-9954-42BC-A2F8-51CCD3DF2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831FDC5-1E1C-46DD-8297-876736B3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DF54-7B7E-4531-B1EA-77F3E3B8EBBF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E53D979-5F93-44AA-8191-3E9FE5AA2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2635155-F9B9-45DC-AD59-0577804C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23DA-0E86-4FA2-8CB6-8AC27F2E5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907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927985" y="1681204"/>
            <a:ext cx="3954866" cy="3441979"/>
          </a:xfrm>
          <a:custGeom>
            <a:avLst/>
            <a:gdLst>
              <a:gd name="connsiteX0" fmla="*/ 0 w 3954866"/>
              <a:gd name="connsiteY0" fmla="*/ 0 h 3441979"/>
              <a:gd name="connsiteX1" fmla="*/ 2038517 w 3954866"/>
              <a:gd name="connsiteY1" fmla="*/ 125028 h 3441979"/>
              <a:gd name="connsiteX2" fmla="*/ 3954866 w 3954866"/>
              <a:gd name="connsiteY2" fmla="*/ 3168706 h 3441979"/>
              <a:gd name="connsiteX3" fmla="*/ 1633961 w 3954866"/>
              <a:gd name="connsiteY3" fmla="*/ 3441979 h 344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4866" h="3441979">
                <a:moveTo>
                  <a:pt x="0" y="0"/>
                </a:moveTo>
                <a:lnTo>
                  <a:pt x="2038517" y="125028"/>
                </a:lnTo>
                <a:lnTo>
                  <a:pt x="3954866" y="3168706"/>
                </a:lnTo>
                <a:lnTo>
                  <a:pt x="1633961" y="34419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8609016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133975" y="1593056"/>
            <a:ext cx="1924050" cy="1924050"/>
          </a:xfrm>
          <a:custGeom>
            <a:avLst/>
            <a:gdLst>
              <a:gd name="connsiteX0" fmla="*/ 962025 w 1924050"/>
              <a:gd name="connsiteY0" fmla="*/ 0 h 1924050"/>
              <a:gd name="connsiteX1" fmla="*/ 1924050 w 1924050"/>
              <a:gd name="connsiteY1" fmla="*/ 962025 h 1924050"/>
              <a:gd name="connsiteX2" fmla="*/ 962025 w 1924050"/>
              <a:gd name="connsiteY2" fmla="*/ 1924050 h 1924050"/>
              <a:gd name="connsiteX3" fmla="*/ 0 w 1924050"/>
              <a:gd name="connsiteY3" fmla="*/ 962025 h 1924050"/>
              <a:gd name="connsiteX4" fmla="*/ 962025 w 1924050"/>
              <a:gd name="connsiteY4" fmla="*/ 0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050" h="1924050">
                <a:moveTo>
                  <a:pt x="962025" y="0"/>
                </a:moveTo>
                <a:cubicBezTo>
                  <a:pt x="1493337" y="0"/>
                  <a:pt x="1924050" y="430713"/>
                  <a:pt x="1924050" y="962025"/>
                </a:cubicBezTo>
                <a:cubicBezTo>
                  <a:pt x="1924050" y="1493337"/>
                  <a:pt x="1493337" y="1924050"/>
                  <a:pt x="962025" y="1924050"/>
                </a:cubicBezTo>
                <a:cubicBezTo>
                  <a:pt x="430713" y="1924050"/>
                  <a:pt x="0" y="1493337"/>
                  <a:pt x="0" y="962025"/>
                </a:cubicBezTo>
                <a:cubicBezTo>
                  <a:pt x="0" y="430713"/>
                  <a:pt x="430713" y="0"/>
                  <a:pt x="9620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133975" y="4076699"/>
            <a:ext cx="1924050" cy="1924050"/>
          </a:xfrm>
          <a:custGeom>
            <a:avLst/>
            <a:gdLst>
              <a:gd name="connsiteX0" fmla="*/ 962025 w 1924050"/>
              <a:gd name="connsiteY0" fmla="*/ 0 h 1924050"/>
              <a:gd name="connsiteX1" fmla="*/ 1924050 w 1924050"/>
              <a:gd name="connsiteY1" fmla="*/ 962025 h 1924050"/>
              <a:gd name="connsiteX2" fmla="*/ 962025 w 1924050"/>
              <a:gd name="connsiteY2" fmla="*/ 1924050 h 1924050"/>
              <a:gd name="connsiteX3" fmla="*/ 0 w 1924050"/>
              <a:gd name="connsiteY3" fmla="*/ 962025 h 1924050"/>
              <a:gd name="connsiteX4" fmla="*/ 962025 w 1924050"/>
              <a:gd name="connsiteY4" fmla="*/ 0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050" h="1924050">
                <a:moveTo>
                  <a:pt x="962025" y="0"/>
                </a:moveTo>
                <a:cubicBezTo>
                  <a:pt x="1493337" y="0"/>
                  <a:pt x="1924050" y="430713"/>
                  <a:pt x="1924050" y="962025"/>
                </a:cubicBezTo>
                <a:cubicBezTo>
                  <a:pt x="1924050" y="1493337"/>
                  <a:pt x="1493337" y="1924050"/>
                  <a:pt x="962025" y="1924050"/>
                </a:cubicBezTo>
                <a:cubicBezTo>
                  <a:pt x="430713" y="1924050"/>
                  <a:pt x="0" y="1493337"/>
                  <a:pt x="0" y="962025"/>
                </a:cubicBezTo>
                <a:cubicBezTo>
                  <a:pt x="0" y="430713"/>
                  <a:pt x="430713" y="0"/>
                  <a:pt x="9620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5238805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526720" y="1870363"/>
            <a:ext cx="3470564" cy="3470564"/>
          </a:xfrm>
          <a:custGeom>
            <a:avLst/>
            <a:gdLst>
              <a:gd name="connsiteX0" fmla="*/ 1735282 w 3470564"/>
              <a:gd name="connsiteY0" fmla="*/ 0 h 3470564"/>
              <a:gd name="connsiteX1" fmla="*/ 3470564 w 3470564"/>
              <a:gd name="connsiteY1" fmla="*/ 1735282 h 3470564"/>
              <a:gd name="connsiteX2" fmla="*/ 1735282 w 3470564"/>
              <a:gd name="connsiteY2" fmla="*/ 3470564 h 3470564"/>
              <a:gd name="connsiteX3" fmla="*/ 0 w 3470564"/>
              <a:gd name="connsiteY3" fmla="*/ 1735282 h 3470564"/>
              <a:gd name="connsiteX4" fmla="*/ 1735282 w 3470564"/>
              <a:gd name="connsiteY4" fmla="*/ 0 h 347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564" h="3470564">
                <a:moveTo>
                  <a:pt x="1735282" y="0"/>
                </a:moveTo>
                <a:cubicBezTo>
                  <a:pt x="2693652" y="0"/>
                  <a:pt x="3470564" y="776912"/>
                  <a:pt x="3470564" y="1735282"/>
                </a:cubicBezTo>
                <a:cubicBezTo>
                  <a:pt x="3470564" y="2693652"/>
                  <a:pt x="2693652" y="3470564"/>
                  <a:pt x="1735282" y="3470564"/>
                </a:cubicBezTo>
                <a:cubicBezTo>
                  <a:pt x="776912" y="3470564"/>
                  <a:pt x="0" y="2693652"/>
                  <a:pt x="0" y="1735282"/>
                </a:cubicBezTo>
                <a:cubicBezTo>
                  <a:pt x="0" y="776912"/>
                  <a:pt x="776912" y="0"/>
                  <a:pt x="17352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2809739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r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7298"/>
            <a:ext cx="12192000" cy="682070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marR="0" indent="0" algn="ctr" defTabSz="976787" rtl="0" eaLnBrk="1" fontAlgn="auto" latinLnBrk="0" hangingPunct="1">
              <a:lnSpc>
                <a:spcPct val="90000"/>
              </a:lnSpc>
              <a:spcBef>
                <a:spcPts val="10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Drag and drop image OR click the icon to add background</a:t>
            </a:r>
          </a:p>
        </p:txBody>
      </p:sp>
      <p:grpSp>
        <p:nvGrpSpPr>
          <p:cNvPr id="2" name="Group 2"/>
          <p:cNvGrpSpPr/>
          <p:nvPr userDrawn="1"/>
        </p:nvGrpSpPr>
        <p:grpSpPr>
          <a:xfrm>
            <a:off x="1" y="724"/>
            <a:ext cx="12201486" cy="36576"/>
            <a:chOff x="0" y="6374169"/>
            <a:chExt cx="12201486" cy="36576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 dirty="0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 dirty="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08087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668C09-3B1F-4408-AB8A-3E44D563B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8C911DC-1B53-4F9C-B351-8F56BB0D2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EA359B6-55DF-43B5-B126-A89B03A2F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DF54-7B7E-4531-B1EA-77F3E3B8EBBF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DA8E128-7A7A-42B1-8A1F-ED0F23C9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56BC3E-5C84-41C8-85F2-6BA8DA0A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23DA-0E86-4FA2-8CB6-8AC27F2E5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311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C80F5B-2614-4EC3-AF3E-872E378B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AC7610D-E15A-497C-A084-13B740E18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8BA85E6-3FB2-4CBB-8652-EDA27D3D6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B653052-600D-446A-8CC4-6077A091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DF54-7B7E-4531-B1EA-77F3E3B8EBBF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C8110AD-59C4-48A5-B2C4-53B761368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CFE4485-9C60-4175-A608-205E0C2C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23DA-0E86-4FA2-8CB6-8AC27F2E5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772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31B585-259D-44CA-9B12-67A43AB4F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396913F-586B-4009-A2FE-19DD2599D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9BB0B02-7250-4270-9F17-B6E6EAD48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B1808D0-D680-49A7-9EC6-F1A5FD537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0ECE33B-0027-4531-8CB3-DFE5ED589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9369143-FC63-40B6-AAD9-DBE0C0287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DF54-7B7E-4531-B1EA-77F3E3B8EBBF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85402BB-8A20-4507-A18C-DC648CF1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2AF5B4C-FAE6-4A3A-8A81-6DEFB09C8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23DA-0E86-4FA2-8CB6-8AC27F2E5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910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6061FF-0B35-4EA2-8BAC-C78D9CFB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8F86034-2F34-45CF-8155-992901690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DF54-7B7E-4531-B1EA-77F3E3B8EBBF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4706655-364E-41AE-8594-1A2B87C0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139F844-9D8B-486C-9F2E-88624A9A1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23DA-0E86-4FA2-8CB6-8AC27F2E5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515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E9DF9B3-6CCD-4866-9840-82F3D17B2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DF54-7B7E-4531-B1EA-77F3E3B8EBBF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00E07E5-E169-4960-8F2D-82C7DF26B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21EE906-B85C-4077-B790-8D98E5458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23DA-0E86-4FA2-8CB6-8AC27F2E5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057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84B0BB-42A0-45CD-BCF6-0524249D9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04DC90-BB74-4214-8E56-61C86EA9D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EBE8C68-1732-46E9-98DA-1621872AC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29D34F2-AFAC-42FA-A929-1E04B0203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DF54-7B7E-4531-B1EA-77F3E3B8EBBF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C36FFE6-29FF-45A8-A081-8F34C5E3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009AEF0-5EE8-4A2D-B982-5FE2AE36F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23DA-0E86-4FA2-8CB6-8AC27F2E5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142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6EB6D1-0006-4B13-B45B-77B8B0E3F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32BD345-01EE-4BF6-A14C-301C99DA37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5759E04-2EB1-46FE-A5B7-9F5525DEC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ADCE9A0-3028-4701-9FFD-98077AAE4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DF54-7B7E-4531-B1EA-77F3E3B8EBBF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D67FC9C-DA13-455A-9C32-404B30C83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5EF8D6A-2EF4-4B9D-B193-0A6A5F627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23DA-0E86-4FA2-8CB6-8AC27F2E5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227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A3685B-897D-4494-AED9-64014A134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2752D0D-8522-4BC5-8E49-5A991DFCD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0185E40-1505-4674-A7CF-FB4F693CC9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BDF54-7B7E-4531-B1EA-77F3E3B8EBBF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9A4038-C565-4952-8A3C-12D578F86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8A4F823-C1DB-49D3-9DDE-684935F4F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023DA-0E86-4FA2-8CB6-8AC27F2E5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779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  <p:sldLayoutId id="2147483665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ADD8A7-698C-481C-AD6C-FB199BCEAB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КАК ПЕРЕСТАТЬ НАЗЫВАТЬ ПЕРВЫЙ ЦЕЛЕВОЙ ЗВОНОК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6857E7E-10EF-43C4-8F0D-33920079B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ХОЛОДНЫМ!</a:t>
            </a:r>
          </a:p>
          <a:p>
            <a:r>
              <a:rPr lang="ru-RU" dirty="0"/>
              <a:t>Маркетинговый подход к звонкам!</a:t>
            </a:r>
          </a:p>
        </p:txBody>
      </p:sp>
    </p:spTree>
    <p:extLst>
      <p:ext uri="{BB962C8B-B14F-4D97-AF65-F5344CB8AC3E}">
        <p14:creationId xmlns="" xmlns:p14="http://schemas.microsoft.com/office/powerpoint/2010/main" val="2409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5019917" y="1443612"/>
            <a:ext cx="968676" cy="182802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6" name="Round Same Side Corner Rectangle 85"/>
          <p:cNvSpPr/>
          <p:nvPr/>
        </p:nvSpPr>
        <p:spPr>
          <a:xfrm rot="16200000">
            <a:off x="5019917" y="2467300"/>
            <a:ext cx="968676" cy="182802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7" name="Round Same Side Corner Rectangle 86"/>
          <p:cNvSpPr/>
          <p:nvPr/>
        </p:nvSpPr>
        <p:spPr>
          <a:xfrm rot="16200000">
            <a:off x="5019917" y="3490988"/>
            <a:ext cx="968676" cy="182802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8" name="Round Same Side Corner Rectangle 87"/>
          <p:cNvSpPr/>
          <p:nvPr/>
        </p:nvSpPr>
        <p:spPr>
          <a:xfrm rot="16200000">
            <a:off x="5019917" y="4514675"/>
            <a:ext cx="968676" cy="182802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 flipH="1">
            <a:off x="7345696" y="3561617"/>
            <a:ext cx="1164675" cy="145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Freeform 42"/>
          <p:cNvSpPr>
            <a:spLocks/>
          </p:cNvSpPr>
          <p:nvPr/>
        </p:nvSpPr>
        <p:spPr bwMode="auto">
          <a:xfrm flipH="1">
            <a:off x="6418269" y="1873287"/>
            <a:ext cx="927426" cy="1834035"/>
          </a:xfrm>
          <a:custGeom>
            <a:avLst/>
            <a:gdLst>
              <a:gd name="T0" fmla="*/ 0 w 401"/>
              <a:gd name="T1" fmla="*/ 730 h 793"/>
              <a:gd name="T2" fmla="*/ 401 w 401"/>
              <a:gd name="T3" fmla="*/ 0 h 793"/>
              <a:gd name="T4" fmla="*/ 401 w 401"/>
              <a:gd name="T5" fmla="*/ 419 h 793"/>
              <a:gd name="T6" fmla="*/ 0 w 401"/>
              <a:gd name="T7" fmla="*/ 793 h 793"/>
              <a:gd name="T8" fmla="*/ 0 w 401"/>
              <a:gd name="T9" fmla="*/ 730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" h="793">
                <a:moveTo>
                  <a:pt x="0" y="730"/>
                </a:moveTo>
                <a:lnTo>
                  <a:pt x="401" y="0"/>
                </a:lnTo>
                <a:lnTo>
                  <a:pt x="401" y="419"/>
                </a:lnTo>
                <a:lnTo>
                  <a:pt x="0" y="793"/>
                </a:lnTo>
                <a:lnTo>
                  <a:pt x="0" y="73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 flipH="1">
            <a:off x="7345696" y="3732749"/>
            <a:ext cx="1164675" cy="1457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Freeform 43"/>
          <p:cNvSpPr>
            <a:spLocks/>
          </p:cNvSpPr>
          <p:nvPr/>
        </p:nvSpPr>
        <p:spPr bwMode="auto">
          <a:xfrm flipH="1">
            <a:off x="6418269" y="2897833"/>
            <a:ext cx="927426" cy="980619"/>
          </a:xfrm>
          <a:custGeom>
            <a:avLst/>
            <a:gdLst>
              <a:gd name="T0" fmla="*/ 0 w 401"/>
              <a:gd name="T1" fmla="*/ 361 h 424"/>
              <a:gd name="T2" fmla="*/ 401 w 401"/>
              <a:gd name="T3" fmla="*/ 0 h 424"/>
              <a:gd name="T4" fmla="*/ 401 w 401"/>
              <a:gd name="T5" fmla="*/ 418 h 424"/>
              <a:gd name="T6" fmla="*/ 0 w 401"/>
              <a:gd name="T7" fmla="*/ 424 h 424"/>
              <a:gd name="T8" fmla="*/ 0 w 401"/>
              <a:gd name="T9" fmla="*/ 361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" h="424">
                <a:moveTo>
                  <a:pt x="0" y="361"/>
                </a:moveTo>
                <a:lnTo>
                  <a:pt x="401" y="0"/>
                </a:lnTo>
                <a:lnTo>
                  <a:pt x="401" y="418"/>
                </a:lnTo>
                <a:lnTo>
                  <a:pt x="0" y="424"/>
                </a:lnTo>
                <a:lnTo>
                  <a:pt x="0" y="36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 flipH="1">
            <a:off x="7345696" y="3904077"/>
            <a:ext cx="1164675" cy="1503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Freeform 45"/>
          <p:cNvSpPr>
            <a:spLocks/>
          </p:cNvSpPr>
          <p:nvPr/>
        </p:nvSpPr>
        <p:spPr bwMode="auto">
          <a:xfrm flipH="1">
            <a:off x="6418269" y="3904077"/>
            <a:ext cx="927426" cy="985245"/>
          </a:xfrm>
          <a:custGeom>
            <a:avLst/>
            <a:gdLst>
              <a:gd name="T0" fmla="*/ 401 w 401"/>
              <a:gd name="T1" fmla="*/ 426 h 426"/>
              <a:gd name="T2" fmla="*/ 0 w 401"/>
              <a:gd name="T3" fmla="*/ 65 h 426"/>
              <a:gd name="T4" fmla="*/ 0 w 401"/>
              <a:gd name="T5" fmla="*/ 0 h 426"/>
              <a:gd name="T6" fmla="*/ 401 w 401"/>
              <a:gd name="T7" fmla="*/ 7 h 426"/>
              <a:gd name="T8" fmla="*/ 401 w 401"/>
              <a:gd name="T9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" h="426">
                <a:moveTo>
                  <a:pt x="401" y="426"/>
                </a:moveTo>
                <a:lnTo>
                  <a:pt x="0" y="65"/>
                </a:lnTo>
                <a:lnTo>
                  <a:pt x="0" y="0"/>
                </a:lnTo>
                <a:lnTo>
                  <a:pt x="401" y="7"/>
                </a:lnTo>
                <a:lnTo>
                  <a:pt x="401" y="42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 flipH="1">
            <a:off x="7345696" y="4083617"/>
            <a:ext cx="1164675" cy="1457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 flipH="1">
            <a:off x="6418269" y="4083617"/>
            <a:ext cx="927426" cy="1829410"/>
          </a:xfrm>
          <a:custGeom>
            <a:avLst/>
            <a:gdLst>
              <a:gd name="T0" fmla="*/ 401 w 401"/>
              <a:gd name="T1" fmla="*/ 791 h 791"/>
              <a:gd name="T2" fmla="*/ 0 w 401"/>
              <a:gd name="T3" fmla="*/ 63 h 791"/>
              <a:gd name="T4" fmla="*/ 0 w 401"/>
              <a:gd name="T5" fmla="*/ 0 h 791"/>
              <a:gd name="T6" fmla="*/ 401 w 401"/>
              <a:gd name="T7" fmla="*/ 372 h 791"/>
              <a:gd name="T8" fmla="*/ 401 w 401"/>
              <a:gd name="T9" fmla="*/ 791 h 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" h="791">
                <a:moveTo>
                  <a:pt x="401" y="791"/>
                </a:moveTo>
                <a:lnTo>
                  <a:pt x="0" y="63"/>
                </a:lnTo>
                <a:lnTo>
                  <a:pt x="0" y="0"/>
                </a:lnTo>
                <a:lnTo>
                  <a:pt x="401" y="372"/>
                </a:lnTo>
                <a:lnTo>
                  <a:pt x="401" y="7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649448" y="1929777"/>
            <a:ext cx="850644" cy="85064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649448" y="2954055"/>
            <a:ext cx="850644" cy="85064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649448" y="3977092"/>
            <a:ext cx="850644" cy="85064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649448" y="5005154"/>
            <a:ext cx="850644" cy="85064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752502" y="3000584"/>
            <a:ext cx="3770521" cy="1775480"/>
            <a:chOff x="7807626" y="2840139"/>
            <a:chExt cx="4028258" cy="1896844"/>
          </a:xfrm>
        </p:grpSpPr>
        <p:sp>
          <p:nvSpPr>
            <p:cNvPr id="53" name="Freeform 23"/>
            <p:cNvSpPr>
              <a:spLocks/>
            </p:cNvSpPr>
            <p:nvPr/>
          </p:nvSpPr>
          <p:spPr bwMode="auto">
            <a:xfrm flipH="1">
              <a:off x="7933294" y="3701769"/>
              <a:ext cx="2227002" cy="182321"/>
            </a:xfrm>
            <a:custGeom>
              <a:avLst/>
              <a:gdLst>
                <a:gd name="T0" fmla="*/ 1206 w 1206"/>
                <a:gd name="T1" fmla="*/ 49 h 98"/>
                <a:gd name="T2" fmla="*/ 1157 w 1206"/>
                <a:gd name="T3" fmla="*/ 98 h 98"/>
                <a:gd name="T4" fmla="*/ 49 w 1206"/>
                <a:gd name="T5" fmla="*/ 98 h 98"/>
                <a:gd name="T6" fmla="*/ 0 w 1206"/>
                <a:gd name="T7" fmla="*/ 49 h 98"/>
                <a:gd name="T8" fmla="*/ 0 w 1206"/>
                <a:gd name="T9" fmla="*/ 49 h 98"/>
                <a:gd name="T10" fmla="*/ 49 w 1206"/>
                <a:gd name="T11" fmla="*/ 0 h 98"/>
                <a:gd name="T12" fmla="*/ 1157 w 1206"/>
                <a:gd name="T13" fmla="*/ 0 h 98"/>
                <a:gd name="T14" fmla="*/ 1206 w 1206"/>
                <a:gd name="T15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6" h="98">
                  <a:moveTo>
                    <a:pt x="1206" y="49"/>
                  </a:moveTo>
                  <a:cubicBezTo>
                    <a:pt x="1206" y="76"/>
                    <a:pt x="1184" y="98"/>
                    <a:pt x="1157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22" y="98"/>
                    <a:pt x="0" y="76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ubicBezTo>
                    <a:pt x="1157" y="0"/>
                    <a:pt x="1157" y="0"/>
                    <a:pt x="1157" y="0"/>
                  </a:cubicBezTo>
                  <a:cubicBezTo>
                    <a:pt x="1184" y="0"/>
                    <a:pt x="1206" y="22"/>
                    <a:pt x="1206" y="49"/>
                  </a:cubicBezTo>
                  <a:close/>
                </a:path>
              </a:pathLst>
            </a:custGeom>
            <a:gradFill>
              <a:gsLst>
                <a:gs pos="0">
                  <a:srgbClr val="8E0300"/>
                </a:gs>
                <a:gs pos="100000">
                  <a:srgbClr val="8E0300"/>
                </a:gs>
                <a:gs pos="50000">
                  <a:srgbClr val="DD0300"/>
                </a:gs>
              </a:gsLst>
              <a:lin ang="5400000" scaled="1"/>
            </a:gradFill>
            <a:ln>
              <a:noFill/>
            </a:ln>
          </p:spPr>
          <p:txBody>
            <a:bodyPr lIns="0" tIns="0" rIns="0" bIns="0"/>
            <a:lstStyle/>
            <a:p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9932750" y="3580221"/>
              <a:ext cx="1903134" cy="425416"/>
              <a:chOff x="8744013" y="3706830"/>
              <a:chExt cx="1903134" cy="425416"/>
            </a:xfrm>
          </p:grpSpPr>
          <p:sp>
            <p:nvSpPr>
              <p:cNvPr id="61" name="Freeform 21"/>
              <p:cNvSpPr>
                <a:spLocks/>
              </p:cNvSpPr>
              <p:nvPr/>
            </p:nvSpPr>
            <p:spPr bwMode="auto">
              <a:xfrm flipH="1">
                <a:off x="9694336" y="3886061"/>
                <a:ext cx="952811" cy="66954"/>
              </a:xfrm>
              <a:custGeom>
                <a:avLst/>
                <a:gdLst>
                  <a:gd name="T0" fmla="*/ 104 w 516"/>
                  <a:gd name="T1" fmla="*/ 0 h 36"/>
                  <a:gd name="T2" fmla="*/ 0 w 516"/>
                  <a:gd name="T3" fmla="*/ 18 h 36"/>
                  <a:gd name="T4" fmla="*/ 104 w 516"/>
                  <a:gd name="T5" fmla="*/ 36 h 36"/>
                  <a:gd name="T6" fmla="*/ 516 w 516"/>
                  <a:gd name="T7" fmla="*/ 36 h 36"/>
                  <a:gd name="T8" fmla="*/ 516 w 516"/>
                  <a:gd name="T9" fmla="*/ 0 h 36"/>
                  <a:gd name="T10" fmla="*/ 104 w 516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6" h="36">
                    <a:moveTo>
                      <a:pt x="104" y="0"/>
                    </a:moveTo>
                    <a:cubicBezTo>
                      <a:pt x="104" y="0"/>
                      <a:pt x="0" y="12"/>
                      <a:pt x="0" y="18"/>
                    </a:cubicBezTo>
                    <a:cubicBezTo>
                      <a:pt x="0" y="24"/>
                      <a:pt x="104" y="36"/>
                      <a:pt x="104" y="36"/>
                    </a:cubicBezTo>
                    <a:cubicBezTo>
                      <a:pt x="516" y="36"/>
                      <a:pt x="516" y="36"/>
                      <a:pt x="516" y="36"/>
                    </a:cubicBezTo>
                    <a:cubicBezTo>
                      <a:pt x="516" y="0"/>
                      <a:pt x="516" y="0"/>
                      <a:pt x="516" y="0"/>
                    </a:cubicBezTo>
                    <a:lnTo>
                      <a:pt x="10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2" name="Freeform 25"/>
              <p:cNvSpPr>
                <a:spLocks/>
              </p:cNvSpPr>
              <p:nvPr/>
            </p:nvSpPr>
            <p:spPr bwMode="auto">
              <a:xfrm flipH="1">
                <a:off x="9590727" y="3723311"/>
                <a:ext cx="413056" cy="392454"/>
              </a:xfrm>
              <a:custGeom>
                <a:avLst/>
                <a:gdLst>
                  <a:gd name="T0" fmla="*/ 181 w 401"/>
                  <a:gd name="T1" fmla="*/ 0 h 381"/>
                  <a:gd name="T2" fmla="*/ 0 w 401"/>
                  <a:gd name="T3" fmla="*/ 138 h 381"/>
                  <a:gd name="T4" fmla="*/ 0 w 401"/>
                  <a:gd name="T5" fmla="*/ 243 h 381"/>
                  <a:gd name="T6" fmla="*/ 181 w 401"/>
                  <a:gd name="T7" fmla="*/ 381 h 381"/>
                  <a:gd name="T8" fmla="*/ 401 w 401"/>
                  <a:gd name="T9" fmla="*/ 381 h 381"/>
                  <a:gd name="T10" fmla="*/ 401 w 401"/>
                  <a:gd name="T11" fmla="*/ 0 h 381"/>
                  <a:gd name="T12" fmla="*/ 181 w 401"/>
                  <a:gd name="T13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1" h="381">
                    <a:moveTo>
                      <a:pt x="181" y="0"/>
                    </a:moveTo>
                    <a:lnTo>
                      <a:pt x="0" y="138"/>
                    </a:lnTo>
                    <a:lnTo>
                      <a:pt x="0" y="243"/>
                    </a:lnTo>
                    <a:lnTo>
                      <a:pt x="181" y="381"/>
                    </a:lnTo>
                    <a:lnTo>
                      <a:pt x="401" y="381"/>
                    </a:lnTo>
                    <a:lnTo>
                      <a:pt x="401" y="0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EFB61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3" name="Freeform 26"/>
              <p:cNvSpPr>
                <a:spLocks/>
              </p:cNvSpPr>
              <p:nvPr/>
            </p:nvSpPr>
            <p:spPr bwMode="auto">
              <a:xfrm flipH="1">
                <a:off x="8744013" y="3723311"/>
                <a:ext cx="414087" cy="392454"/>
              </a:xfrm>
              <a:custGeom>
                <a:avLst/>
                <a:gdLst>
                  <a:gd name="T0" fmla="*/ 221 w 402"/>
                  <a:gd name="T1" fmla="*/ 0 h 381"/>
                  <a:gd name="T2" fmla="*/ 402 w 402"/>
                  <a:gd name="T3" fmla="*/ 72 h 381"/>
                  <a:gd name="T4" fmla="*/ 402 w 402"/>
                  <a:gd name="T5" fmla="*/ 307 h 381"/>
                  <a:gd name="T6" fmla="*/ 221 w 402"/>
                  <a:gd name="T7" fmla="*/ 381 h 381"/>
                  <a:gd name="T8" fmla="*/ 0 w 402"/>
                  <a:gd name="T9" fmla="*/ 381 h 381"/>
                  <a:gd name="T10" fmla="*/ 0 w 402"/>
                  <a:gd name="T11" fmla="*/ 0 h 381"/>
                  <a:gd name="T12" fmla="*/ 221 w 402"/>
                  <a:gd name="T13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2" h="381">
                    <a:moveTo>
                      <a:pt x="221" y="0"/>
                    </a:moveTo>
                    <a:lnTo>
                      <a:pt x="402" y="72"/>
                    </a:lnTo>
                    <a:lnTo>
                      <a:pt x="402" y="307"/>
                    </a:lnTo>
                    <a:lnTo>
                      <a:pt x="221" y="381"/>
                    </a:lnTo>
                    <a:lnTo>
                      <a:pt x="0" y="381"/>
                    </a:lnTo>
                    <a:lnTo>
                      <a:pt x="0" y="0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EFB61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4" name="Rectangle 27"/>
              <p:cNvSpPr>
                <a:spLocks noChangeArrowheads="1"/>
              </p:cNvSpPr>
              <p:nvPr/>
            </p:nvSpPr>
            <p:spPr bwMode="auto">
              <a:xfrm flipH="1">
                <a:off x="9006679" y="3706830"/>
                <a:ext cx="771520" cy="425416"/>
              </a:xfrm>
              <a:prstGeom prst="rect">
                <a:avLst/>
              </a:prstGeom>
              <a:solidFill>
                <a:srgbClr val="FAC5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5" name="Rectangle 31"/>
              <p:cNvSpPr>
                <a:spLocks noChangeArrowheads="1"/>
              </p:cNvSpPr>
              <p:nvPr/>
            </p:nvSpPr>
            <p:spPr bwMode="auto">
              <a:xfrm flipH="1">
                <a:off x="9688583" y="3706830"/>
                <a:ext cx="32962" cy="425416"/>
              </a:xfrm>
              <a:prstGeom prst="rect">
                <a:avLst/>
              </a:prstGeom>
              <a:solidFill>
                <a:srgbClr val="EFB61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6" name="Rectangle 32"/>
              <p:cNvSpPr>
                <a:spLocks noChangeArrowheads="1"/>
              </p:cNvSpPr>
              <p:nvPr/>
            </p:nvSpPr>
            <p:spPr bwMode="auto">
              <a:xfrm flipH="1">
                <a:off x="9544374" y="3706830"/>
                <a:ext cx="65924" cy="425416"/>
              </a:xfrm>
              <a:prstGeom prst="rect">
                <a:avLst/>
              </a:prstGeom>
              <a:solidFill>
                <a:srgbClr val="EFB61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7" name="Rectangle 33"/>
              <p:cNvSpPr>
                <a:spLocks noChangeArrowheads="1"/>
              </p:cNvSpPr>
              <p:nvPr/>
            </p:nvSpPr>
            <p:spPr bwMode="auto">
              <a:xfrm flipH="1">
                <a:off x="9111746" y="3706830"/>
                <a:ext cx="66955" cy="425416"/>
              </a:xfrm>
              <a:prstGeom prst="rect">
                <a:avLst/>
              </a:prstGeom>
              <a:solidFill>
                <a:srgbClr val="EFB61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55" name="Freeform 28"/>
            <p:cNvSpPr>
              <a:spLocks/>
            </p:cNvSpPr>
            <p:nvPr/>
          </p:nvSpPr>
          <p:spPr bwMode="auto">
            <a:xfrm flipH="1">
              <a:off x="7807626" y="3282036"/>
              <a:ext cx="1172215" cy="470739"/>
            </a:xfrm>
            <a:custGeom>
              <a:avLst/>
              <a:gdLst>
                <a:gd name="T0" fmla="*/ 505 w 635"/>
                <a:gd name="T1" fmla="*/ 31 h 254"/>
                <a:gd name="T2" fmla="*/ 218 w 635"/>
                <a:gd name="T3" fmla="*/ 67 h 254"/>
                <a:gd name="T4" fmla="*/ 0 w 635"/>
                <a:gd name="T5" fmla="*/ 254 h 254"/>
                <a:gd name="T6" fmla="*/ 487 w 635"/>
                <a:gd name="T7" fmla="*/ 254 h 254"/>
                <a:gd name="T8" fmla="*/ 575 w 635"/>
                <a:gd name="T9" fmla="*/ 178 h 254"/>
                <a:gd name="T10" fmla="*/ 505 w 635"/>
                <a:gd name="T11" fmla="*/ 3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5" h="254">
                  <a:moveTo>
                    <a:pt x="505" y="31"/>
                  </a:moveTo>
                  <a:cubicBezTo>
                    <a:pt x="406" y="0"/>
                    <a:pt x="278" y="17"/>
                    <a:pt x="218" y="67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487" y="254"/>
                    <a:pt x="487" y="254"/>
                    <a:pt x="487" y="254"/>
                  </a:cubicBezTo>
                  <a:cubicBezTo>
                    <a:pt x="575" y="178"/>
                    <a:pt x="575" y="178"/>
                    <a:pt x="575" y="178"/>
                  </a:cubicBezTo>
                  <a:cubicBezTo>
                    <a:pt x="635" y="127"/>
                    <a:pt x="603" y="62"/>
                    <a:pt x="505" y="31"/>
                  </a:cubicBezTo>
                  <a:close/>
                </a:path>
              </a:pathLst>
            </a:custGeom>
            <a:solidFill>
              <a:srgbClr val="8E0300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" name="Freeform 22"/>
            <p:cNvSpPr>
              <a:spLocks/>
            </p:cNvSpPr>
            <p:nvPr/>
          </p:nvSpPr>
          <p:spPr bwMode="auto">
            <a:xfrm flipH="1">
              <a:off x="7807626" y="3824345"/>
              <a:ext cx="1172215" cy="912638"/>
            </a:xfrm>
            <a:custGeom>
              <a:avLst/>
              <a:gdLst>
                <a:gd name="T0" fmla="*/ 505 w 635"/>
                <a:gd name="T1" fmla="*/ 433 h 493"/>
                <a:gd name="T2" fmla="*/ 218 w 635"/>
                <a:gd name="T3" fmla="*/ 362 h 493"/>
                <a:gd name="T4" fmla="*/ 0 w 635"/>
                <a:gd name="T5" fmla="*/ 0 h 493"/>
                <a:gd name="T6" fmla="*/ 487 w 635"/>
                <a:gd name="T7" fmla="*/ 0 h 493"/>
                <a:gd name="T8" fmla="*/ 575 w 635"/>
                <a:gd name="T9" fmla="*/ 147 h 493"/>
                <a:gd name="T10" fmla="*/ 505 w 635"/>
                <a:gd name="T11" fmla="*/ 43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5" h="493">
                  <a:moveTo>
                    <a:pt x="505" y="433"/>
                  </a:moveTo>
                  <a:cubicBezTo>
                    <a:pt x="406" y="493"/>
                    <a:pt x="278" y="461"/>
                    <a:pt x="218" y="36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575" y="147"/>
                    <a:pt x="575" y="147"/>
                    <a:pt x="575" y="147"/>
                  </a:cubicBezTo>
                  <a:cubicBezTo>
                    <a:pt x="635" y="246"/>
                    <a:pt x="603" y="374"/>
                    <a:pt x="505" y="433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FF0000"/>
                </a:gs>
                <a:gs pos="100000">
                  <a:srgbClr val="8E0300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lIns="0" tIns="0" rIns="0" bIns="0"/>
            <a:lstStyle/>
            <a:p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 flipH="1">
              <a:off x="7831317" y="3824345"/>
              <a:ext cx="1148524" cy="213223"/>
            </a:xfrm>
            <a:custGeom>
              <a:avLst/>
              <a:gdLst>
                <a:gd name="T0" fmla="*/ 218 w 622"/>
                <a:gd name="T1" fmla="*/ 58 h 115"/>
                <a:gd name="T2" fmla="*/ 0 w 622"/>
                <a:gd name="T3" fmla="*/ 0 h 115"/>
                <a:gd name="T4" fmla="*/ 487 w 622"/>
                <a:gd name="T5" fmla="*/ 0 h 115"/>
                <a:gd name="T6" fmla="*/ 622 w 622"/>
                <a:gd name="T7" fmla="*/ 62 h 115"/>
                <a:gd name="T8" fmla="*/ 218 w 622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115">
                  <a:moveTo>
                    <a:pt x="218" y="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7" y="0"/>
                    <a:pt x="622" y="9"/>
                    <a:pt x="622" y="62"/>
                  </a:cubicBezTo>
                  <a:cubicBezTo>
                    <a:pt x="622" y="115"/>
                    <a:pt x="278" y="73"/>
                    <a:pt x="218" y="58"/>
                  </a:cubicBezTo>
                  <a:close/>
                </a:path>
              </a:pathLst>
            </a:custGeom>
            <a:solidFill>
              <a:srgbClr val="DD0300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 flipH="1">
              <a:off x="7807626" y="2840139"/>
              <a:ext cx="1172215" cy="912638"/>
            </a:xfrm>
            <a:custGeom>
              <a:avLst/>
              <a:gdLst>
                <a:gd name="T0" fmla="*/ 505 w 635"/>
                <a:gd name="T1" fmla="*/ 59 h 493"/>
                <a:gd name="T2" fmla="*/ 218 w 635"/>
                <a:gd name="T3" fmla="*/ 130 h 493"/>
                <a:gd name="T4" fmla="*/ 0 w 635"/>
                <a:gd name="T5" fmla="*/ 493 h 493"/>
                <a:gd name="T6" fmla="*/ 487 w 635"/>
                <a:gd name="T7" fmla="*/ 493 h 493"/>
                <a:gd name="T8" fmla="*/ 575 w 635"/>
                <a:gd name="T9" fmla="*/ 346 h 493"/>
                <a:gd name="T10" fmla="*/ 505 w 635"/>
                <a:gd name="T11" fmla="*/ 59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5" h="493">
                  <a:moveTo>
                    <a:pt x="505" y="59"/>
                  </a:moveTo>
                  <a:cubicBezTo>
                    <a:pt x="406" y="0"/>
                    <a:pt x="278" y="32"/>
                    <a:pt x="218" y="130"/>
                  </a:cubicBezTo>
                  <a:cubicBezTo>
                    <a:pt x="0" y="493"/>
                    <a:pt x="0" y="493"/>
                    <a:pt x="0" y="493"/>
                  </a:cubicBezTo>
                  <a:cubicBezTo>
                    <a:pt x="487" y="493"/>
                    <a:pt x="487" y="493"/>
                    <a:pt x="487" y="493"/>
                  </a:cubicBezTo>
                  <a:cubicBezTo>
                    <a:pt x="575" y="346"/>
                    <a:pt x="575" y="346"/>
                    <a:pt x="575" y="346"/>
                  </a:cubicBezTo>
                  <a:cubicBezTo>
                    <a:pt x="635" y="247"/>
                    <a:pt x="603" y="119"/>
                    <a:pt x="505" y="59"/>
                  </a:cubicBezTo>
                  <a:close/>
                </a:path>
              </a:pathLst>
            </a:custGeom>
            <a:solidFill>
              <a:srgbClr val="DD0300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 flipH="1">
              <a:off x="7894152" y="3282036"/>
              <a:ext cx="1085690" cy="470739"/>
            </a:xfrm>
            <a:custGeom>
              <a:avLst/>
              <a:gdLst>
                <a:gd name="T0" fmla="*/ 588 w 588"/>
                <a:gd name="T1" fmla="*/ 81 h 254"/>
                <a:gd name="T2" fmla="*/ 505 w 588"/>
                <a:gd name="T3" fmla="*/ 31 h 254"/>
                <a:gd name="T4" fmla="*/ 218 w 588"/>
                <a:gd name="T5" fmla="*/ 67 h 254"/>
                <a:gd name="T6" fmla="*/ 0 w 588"/>
                <a:gd name="T7" fmla="*/ 254 h 254"/>
                <a:gd name="T8" fmla="*/ 487 w 588"/>
                <a:gd name="T9" fmla="*/ 254 h 254"/>
                <a:gd name="T10" fmla="*/ 575 w 588"/>
                <a:gd name="T11" fmla="*/ 107 h 254"/>
                <a:gd name="T12" fmla="*/ 588 w 588"/>
                <a:gd name="T13" fmla="*/ 8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8" h="254">
                  <a:moveTo>
                    <a:pt x="588" y="81"/>
                  </a:moveTo>
                  <a:cubicBezTo>
                    <a:pt x="572" y="61"/>
                    <a:pt x="543" y="43"/>
                    <a:pt x="505" y="31"/>
                  </a:cubicBezTo>
                  <a:cubicBezTo>
                    <a:pt x="406" y="0"/>
                    <a:pt x="278" y="17"/>
                    <a:pt x="218" y="67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487" y="254"/>
                    <a:pt x="487" y="254"/>
                    <a:pt x="487" y="254"/>
                  </a:cubicBezTo>
                  <a:cubicBezTo>
                    <a:pt x="575" y="107"/>
                    <a:pt x="575" y="107"/>
                    <a:pt x="575" y="107"/>
                  </a:cubicBezTo>
                  <a:cubicBezTo>
                    <a:pt x="580" y="98"/>
                    <a:pt x="585" y="90"/>
                    <a:pt x="588" y="81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933293" y="3721540"/>
              <a:ext cx="1999456" cy="142779"/>
            </a:xfrm>
            <a:prstGeom prst="rect">
              <a:avLst/>
            </a:prstGeom>
            <a:gradFill>
              <a:gsLst>
                <a:gs pos="50000">
                  <a:sysClr val="window" lastClr="FFFFFF">
                    <a:alpha val="20000"/>
                  </a:sysClr>
                </a:gs>
                <a:gs pos="0">
                  <a:srgbClr val="5B9BD5">
                    <a:lumMod val="5000"/>
                    <a:lumOff val="95000"/>
                    <a:alpha val="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733441" y="1934323"/>
            <a:ext cx="2386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ИЗУЧЕНИЕ ПОТРЕБИТЕЛЯ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71977" y="2282708"/>
            <a:ext cx="2948079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Клиент Агента имеет много характеристик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65483" y="2957713"/>
            <a:ext cx="3354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МНОГОПЛАНОВАЯ ДЕЯТЕЛЬНОСТЬ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71977" y="3306098"/>
            <a:ext cx="2948079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только изучить, сформировать, спрогнозировать, но и просто научиться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9609" y="3981301"/>
            <a:ext cx="3970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СИСТЕМА ПОСЛЕДОВАТЕЛЬНЫХ ДЕЙСТВИЙ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71977" y="4329686"/>
            <a:ext cx="2948079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Этапы переговоров – система последовательных действий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-15435" y="5005006"/>
            <a:ext cx="4135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ПРОГНОЗИРОВАНИЕ ПОТРЕБНОСТИ В УСЛУГЕ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71977" y="5353391"/>
            <a:ext cx="2948079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конкретного потребителя.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878242" y="40842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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878242" y="20369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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878242" y="306123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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878242" y="511233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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0167074F-36D1-4912-8592-2A984CDB27CF}"/>
              </a:ext>
            </a:extLst>
          </p:cNvPr>
          <p:cNvSpPr txBox="1"/>
          <p:nvPr/>
        </p:nvSpPr>
        <p:spPr>
          <a:xfrm>
            <a:off x="3368879" y="307441"/>
            <a:ext cx="5454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ДЛЯ МАРКЕТИНГА ВАЖНО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CD087A78-2E30-46C2-AF27-22E6299E677F}"/>
              </a:ext>
            </a:extLst>
          </p:cNvPr>
          <p:cNvSpPr txBox="1"/>
          <p:nvPr/>
        </p:nvSpPr>
        <p:spPr>
          <a:xfrm>
            <a:off x="5485890" y="803721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spc="300" dirty="0">
                <a:latin typeface="Arial" pitchFamily="34" charset="0"/>
                <a:cs typeface="Arial" pitchFamily="34" charset="0"/>
              </a:rPr>
              <a:t>ЗНАТЬ!</a:t>
            </a:r>
            <a:r>
              <a:rPr lang="en-US" sz="1600" spc="3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8" name="Circle: Hollow 77">
            <a:extLst>
              <a:ext uri="{FF2B5EF4-FFF2-40B4-BE49-F238E27FC236}">
                <a16:creationId xmlns="" xmlns:a16="http://schemas.microsoft.com/office/drawing/2014/main" id="{BA5F7EE2-BC9A-45E2-9637-EE53371D0217}"/>
              </a:ext>
            </a:extLst>
          </p:cNvPr>
          <p:cNvSpPr/>
          <p:nvPr/>
        </p:nvSpPr>
        <p:spPr>
          <a:xfrm>
            <a:off x="-473765" y="5426765"/>
            <a:ext cx="1709530" cy="1709530"/>
          </a:xfrm>
          <a:prstGeom prst="donut">
            <a:avLst>
              <a:gd name="adj" fmla="val 220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9B85DEE7-8E0B-434D-8B02-A7078DCEC69F}"/>
              </a:ext>
            </a:extLst>
          </p:cNvPr>
          <p:cNvSpPr txBox="1"/>
          <p:nvPr/>
        </p:nvSpPr>
        <p:spPr>
          <a:xfrm>
            <a:off x="130975" y="-76003"/>
            <a:ext cx="11047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10</a:t>
            </a:r>
            <a:endParaRPr lang="en-US" sz="8800" b="1" spc="-3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0" name="Parallelogram 79">
            <a:extLst>
              <a:ext uri="{FF2B5EF4-FFF2-40B4-BE49-F238E27FC236}">
                <a16:creationId xmlns="" xmlns:a16="http://schemas.microsoft.com/office/drawing/2014/main" id="{6D0A95DE-8FBD-482F-8BEE-15FA455FEF36}"/>
              </a:ext>
            </a:extLst>
          </p:cNvPr>
          <p:cNvSpPr/>
          <p:nvPr/>
        </p:nvSpPr>
        <p:spPr>
          <a:xfrm>
            <a:off x="9513804" y="5576675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Parallelogram 80">
            <a:extLst>
              <a:ext uri="{FF2B5EF4-FFF2-40B4-BE49-F238E27FC236}">
                <a16:creationId xmlns="" xmlns:a16="http://schemas.microsoft.com/office/drawing/2014/main" id="{E27EB1A5-96CF-44E4-9161-E7F926F93F8E}"/>
              </a:ext>
            </a:extLst>
          </p:cNvPr>
          <p:cNvSpPr/>
          <p:nvPr/>
        </p:nvSpPr>
        <p:spPr>
          <a:xfrm>
            <a:off x="10958291" y="4856418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B882338D-8ED9-432B-B64E-4456746175C8}"/>
              </a:ext>
            </a:extLst>
          </p:cNvPr>
          <p:cNvSpPr txBox="1"/>
          <p:nvPr/>
        </p:nvSpPr>
        <p:spPr>
          <a:xfrm>
            <a:off x="9512029" y="0"/>
            <a:ext cx="2507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crmvip.ru </a:t>
            </a:r>
          </a:p>
        </p:txBody>
      </p:sp>
    </p:spTree>
    <p:extLst>
      <p:ext uri="{BB962C8B-B14F-4D97-AF65-F5344CB8AC3E}">
        <p14:creationId xmlns="" xmlns:p14="http://schemas.microsoft.com/office/powerpoint/2010/main" val="26641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30">
            <a:extLst>
              <a:ext uri="{FF2B5EF4-FFF2-40B4-BE49-F238E27FC236}">
                <a16:creationId xmlns="" xmlns:a16="http://schemas.microsoft.com/office/drawing/2014/main" id="{0D75B7F5-BA9F-4DB9-8AF1-19E55989D882}"/>
              </a:ext>
            </a:extLst>
          </p:cNvPr>
          <p:cNvSpPr>
            <a:spLocks noEditPoints="1"/>
          </p:cNvSpPr>
          <p:nvPr/>
        </p:nvSpPr>
        <p:spPr bwMode="auto">
          <a:xfrm>
            <a:off x="6929870" y="1700246"/>
            <a:ext cx="4821406" cy="4854761"/>
          </a:xfrm>
          <a:custGeom>
            <a:avLst/>
            <a:gdLst>
              <a:gd name="T0" fmla="*/ 38 w 5204"/>
              <a:gd name="T1" fmla="*/ 3099 h 5240"/>
              <a:gd name="T2" fmla="*/ 38 w 5204"/>
              <a:gd name="T3" fmla="*/ 3698 h 5240"/>
              <a:gd name="T4" fmla="*/ 492 w 5204"/>
              <a:gd name="T5" fmla="*/ 2768 h 5240"/>
              <a:gd name="T6" fmla="*/ 556 w 5204"/>
              <a:gd name="T7" fmla="*/ 3232 h 5240"/>
              <a:gd name="T8" fmla="*/ 750 w 5204"/>
              <a:gd name="T9" fmla="*/ 3830 h 5240"/>
              <a:gd name="T10" fmla="*/ 556 w 5204"/>
              <a:gd name="T11" fmla="*/ 4332 h 5240"/>
              <a:gd name="T12" fmla="*/ 38 w 5204"/>
              <a:gd name="T13" fmla="*/ 4770 h 5240"/>
              <a:gd name="T14" fmla="*/ 956 w 5204"/>
              <a:gd name="T15" fmla="*/ 3331 h 5240"/>
              <a:gd name="T16" fmla="*/ 878 w 5204"/>
              <a:gd name="T17" fmla="*/ 3767 h 5240"/>
              <a:gd name="T18" fmla="*/ 812 w 5204"/>
              <a:gd name="T19" fmla="*/ 4360 h 5240"/>
              <a:gd name="T20" fmla="*/ 2325 w 5204"/>
              <a:gd name="T21" fmla="*/ 241 h 5240"/>
              <a:gd name="T22" fmla="*/ 2325 w 5204"/>
              <a:gd name="T23" fmla="*/ 842 h 5240"/>
              <a:gd name="T24" fmla="*/ 2446 w 5204"/>
              <a:gd name="T25" fmla="*/ 1446 h 5240"/>
              <a:gd name="T26" fmla="*/ 3168 w 5204"/>
              <a:gd name="T27" fmla="*/ 362 h 5240"/>
              <a:gd name="T28" fmla="*/ 2806 w 5204"/>
              <a:gd name="T29" fmla="*/ 1084 h 5240"/>
              <a:gd name="T30" fmla="*/ 2567 w 5204"/>
              <a:gd name="T31" fmla="*/ 1680 h 5240"/>
              <a:gd name="T32" fmla="*/ 2446 w 5204"/>
              <a:gd name="T33" fmla="*/ 2025 h 5240"/>
              <a:gd name="T34" fmla="*/ 2205 w 5204"/>
              <a:gd name="T35" fmla="*/ 2484 h 5240"/>
              <a:gd name="T36" fmla="*/ 2084 w 5204"/>
              <a:gd name="T37" fmla="*/ 3083 h 5240"/>
              <a:gd name="T38" fmla="*/ 3428 w 5204"/>
              <a:gd name="T39" fmla="*/ 868 h 5240"/>
              <a:gd name="T40" fmla="*/ 3265 w 5204"/>
              <a:gd name="T41" fmla="*/ 1462 h 5240"/>
              <a:gd name="T42" fmla="*/ 3205 w 5204"/>
              <a:gd name="T43" fmla="*/ 2179 h 5240"/>
              <a:gd name="T44" fmla="*/ 3267 w 5204"/>
              <a:gd name="T45" fmla="*/ 2804 h 5240"/>
              <a:gd name="T46" fmla="*/ 4443 w 5204"/>
              <a:gd name="T47" fmla="*/ 2681 h 5240"/>
              <a:gd name="T48" fmla="*/ 4492 w 5204"/>
              <a:gd name="T49" fmla="*/ 3745 h 5240"/>
              <a:gd name="T50" fmla="*/ 4443 w 5204"/>
              <a:gd name="T51" fmla="*/ 3871 h 5240"/>
              <a:gd name="T52" fmla="*/ 4724 w 5204"/>
              <a:gd name="T53" fmla="*/ 4670 h 5240"/>
              <a:gd name="T54" fmla="*/ 4951 w 5204"/>
              <a:gd name="T55" fmla="*/ 2349 h 5240"/>
              <a:gd name="T56" fmla="*/ 5003 w 5204"/>
              <a:gd name="T57" fmla="*/ 3080 h 5240"/>
              <a:gd name="T58" fmla="*/ 4722 w 5204"/>
              <a:gd name="T59" fmla="*/ 3871 h 5240"/>
              <a:gd name="T60" fmla="*/ 4849 w 5204"/>
              <a:gd name="T61" fmla="*/ 4285 h 5240"/>
              <a:gd name="T62" fmla="*/ 5022 w 5204"/>
              <a:gd name="T63" fmla="*/ 2688 h 5240"/>
              <a:gd name="T64" fmla="*/ 5204 w 5204"/>
              <a:gd name="T65" fmla="*/ 3308 h 5240"/>
              <a:gd name="T66" fmla="*/ 5204 w 5204"/>
              <a:gd name="T67" fmla="*/ 3714 h 5240"/>
              <a:gd name="T68" fmla="*/ 5093 w 5204"/>
              <a:gd name="T69" fmla="*/ 3539 h 5240"/>
              <a:gd name="T70" fmla="*/ 3686 w 5204"/>
              <a:gd name="T71" fmla="*/ 1803 h 5240"/>
              <a:gd name="T72" fmla="*/ 3686 w 5204"/>
              <a:gd name="T73" fmla="*/ 2468 h 5240"/>
              <a:gd name="T74" fmla="*/ 3839 w 5204"/>
              <a:gd name="T75" fmla="*/ 1536 h 5240"/>
              <a:gd name="T76" fmla="*/ 3712 w 5204"/>
              <a:gd name="T77" fmla="*/ 2134 h 5240"/>
              <a:gd name="T78" fmla="*/ 3839 w 5204"/>
              <a:gd name="T79" fmla="*/ 2666 h 5240"/>
              <a:gd name="T80" fmla="*/ 3634 w 5204"/>
              <a:gd name="T81" fmla="*/ 3116 h 5240"/>
              <a:gd name="T82" fmla="*/ 3738 w 5204"/>
              <a:gd name="T83" fmla="*/ 3414 h 5240"/>
              <a:gd name="T84" fmla="*/ 3962 w 5204"/>
              <a:gd name="T85" fmla="*/ 1536 h 5240"/>
              <a:gd name="T86" fmla="*/ 3861 w 5204"/>
              <a:gd name="T87" fmla="*/ 2134 h 5240"/>
              <a:gd name="T88" fmla="*/ 3887 w 5204"/>
              <a:gd name="T89" fmla="*/ 2733 h 5240"/>
              <a:gd name="T90" fmla="*/ 3991 w 5204"/>
              <a:gd name="T91" fmla="*/ 1803 h 5240"/>
              <a:gd name="T92" fmla="*/ 4014 w 5204"/>
              <a:gd name="T93" fmla="*/ 2333 h 5240"/>
              <a:gd name="T94" fmla="*/ 4040 w 5204"/>
              <a:gd name="T95" fmla="*/ 2799 h 5240"/>
              <a:gd name="T96" fmla="*/ 4066 w 5204"/>
              <a:gd name="T97" fmla="*/ 3175 h 5240"/>
              <a:gd name="T98" fmla="*/ 4014 w 5204"/>
              <a:gd name="T99" fmla="*/ 3530 h 5240"/>
              <a:gd name="T100" fmla="*/ 4339 w 5204"/>
              <a:gd name="T101" fmla="*/ 2039 h 5240"/>
              <a:gd name="T102" fmla="*/ 4156 w 5204"/>
              <a:gd name="T103" fmla="*/ 2269 h 5240"/>
              <a:gd name="T104" fmla="*/ 4339 w 5204"/>
              <a:gd name="T105" fmla="*/ 2652 h 5240"/>
              <a:gd name="T106" fmla="*/ 4298 w 5204"/>
              <a:gd name="T107" fmla="*/ 2988 h 5240"/>
              <a:gd name="T108" fmla="*/ 4279 w 5204"/>
              <a:gd name="T109" fmla="*/ 2629 h 5240"/>
              <a:gd name="T110" fmla="*/ 1133 w 5204"/>
              <a:gd name="T111" fmla="*/ 2321 h 5240"/>
              <a:gd name="T112" fmla="*/ 1391 w 5204"/>
              <a:gd name="T113" fmla="*/ 2853 h 5240"/>
              <a:gd name="T114" fmla="*/ 1067 w 5204"/>
              <a:gd name="T115" fmla="*/ 3450 h 5240"/>
              <a:gd name="T116" fmla="*/ 1718 w 5204"/>
              <a:gd name="T117" fmla="*/ 2454 h 5240"/>
              <a:gd name="T118" fmla="*/ 1718 w 5204"/>
              <a:gd name="T119" fmla="*/ 2920 h 5240"/>
              <a:gd name="T120" fmla="*/ 1460 w 5204"/>
              <a:gd name="T121" fmla="*/ 3450 h 5240"/>
              <a:gd name="T122" fmla="*/ 1133 w 5204"/>
              <a:gd name="T123" fmla="*/ 3752 h 5240"/>
              <a:gd name="T124" fmla="*/ 1781 w 5204"/>
              <a:gd name="T125" fmla="*/ 4107 h 5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204" h="5240">
                <a:moveTo>
                  <a:pt x="38" y="2671"/>
                </a:moveTo>
                <a:lnTo>
                  <a:pt x="0" y="2671"/>
                </a:lnTo>
                <a:lnTo>
                  <a:pt x="0" y="2636"/>
                </a:lnTo>
                <a:lnTo>
                  <a:pt x="38" y="2636"/>
                </a:lnTo>
                <a:lnTo>
                  <a:pt x="38" y="2671"/>
                </a:lnTo>
                <a:close/>
                <a:moveTo>
                  <a:pt x="102" y="2636"/>
                </a:moveTo>
                <a:lnTo>
                  <a:pt x="64" y="2636"/>
                </a:lnTo>
                <a:lnTo>
                  <a:pt x="64" y="2671"/>
                </a:lnTo>
                <a:lnTo>
                  <a:pt x="102" y="2671"/>
                </a:lnTo>
                <a:lnTo>
                  <a:pt x="102" y="2636"/>
                </a:lnTo>
                <a:close/>
                <a:moveTo>
                  <a:pt x="230" y="2636"/>
                </a:moveTo>
                <a:lnTo>
                  <a:pt x="194" y="2636"/>
                </a:lnTo>
                <a:lnTo>
                  <a:pt x="194" y="2671"/>
                </a:lnTo>
                <a:lnTo>
                  <a:pt x="230" y="2671"/>
                </a:lnTo>
                <a:lnTo>
                  <a:pt x="230" y="2636"/>
                </a:lnTo>
                <a:close/>
                <a:moveTo>
                  <a:pt x="296" y="2636"/>
                </a:moveTo>
                <a:lnTo>
                  <a:pt x="258" y="2636"/>
                </a:lnTo>
                <a:lnTo>
                  <a:pt x="258" y="2671"/>
                </a:lnTo>
                <a:lnTo>
                  <a:pt x="296" y="2671"/>
                </a:lnTo>
                <a:lnTo>
                  <a:pt x="296" y="2636"/>
                </a:lnTo>
                <a:close/>
                <a:moveTo>
                  <a:pt x="166" y="2702"/>
                </a:moveTo>
                <a:lnTo>
                  <a:pt x="128" y="2702"/>
                </a:lnTo>
                <a:lnTo>
                  <a:pt x="128" y="2737"/>
                </a:lnTo>
                <a:lnTo>
                  <a:pt x="166" y="2737"/>
                </a:lnTo>
                <a:lnTo>
                  <a:pt x="166" y="2702"/>
                </a:lnTo>
                <a:close/>
                <a:moveTo>
                  <a:pt x="296" y="2702"/>
                </a:moveTo>
                <a:lnTo>
                  <a:pt x="258" y="2702"/>
                </a:lnTo>
                <a:lnTo>
                  <a:pt x="258" y="2737"/>
                </a:lnTo>
                <a:lnTo>
                  <a:pt x="296" y="2737"/>
                </a:lnTo>
                <a:lnTo>
                  <a:pt x="296" y="2702"/>
                </a:lnTo>
                <a:close/>
                <a:moveTo>
                  <a:pt x="38" y="2768"/>
                </a:moveTo>
                <a:lnTo>
                  <a:pt x="0" y="2768"/>
                </a:lnTo>
                <a:lnTo>
                  <a:pt x="0" y="2804"/>
                </a:lnTo>
                <a:lnTo>
                  <a:pt x="38" y="2804"/>
                </a:lnTo>
                <a:lnTo>
                  <a:pt x="38" y="2768"/>
                </a:lnTo>
                <a:close/>
                <a:moveTo>
                  <a:pt x="166" y="2768"/>
                </a:moveTo>
                <a:lnTo>
                  <a:pt x="128" y="2768"/>
                </a:lnTo>
                <a:lnTo>
                  <a:pt x="128" y="2804"/>
                </a:lnTo>
                <a:lnTo>
                  <a:pt x="166" y="2804"/>
                </a:lnTo>
                <a:lnTo>
                  <a:pt x="166" y="2768"/>
                </a:lnTo>
                <a:close/>
                <a:moveTo>
                  <a:pt x="360" y="2768"/>
                </a:moveTo>
                <a:lnTo>
                  <a:pt x="322" y="2768"/>
                </a:lnTo>
                <a:lnTo>
                  <a:pt x="322" y="2804"/>
                </a:lnTo>
                <a:lnTo>
                  <a:pt x="360" y="2804"/>
                </a:lnTo>
                <a:lnTo>
                  <a:pt x="360" y="2768"/>
                </a:lnTo>
                <a:close/>
                <a:moveTo>
                  <a:pt x="38" y="2834"/>
                </a:moveTo>
                <a:lnTo>
                  <a:pt x="0" y="2834"/>
                </a:lnTo>
                <a:lnTo>
                  <a:pt x="0" y="2872"/>
                </a:lnTo>
                <a:lnTo>
                  <a:pt x="38" y="2872"/>
                </a:lnTo>
                <a:lnTo>
                  <a:pt x="38" y="2834"/>
                </a:lnTo>
                <a:close/>
                <a:moveTo>
                  <a:pt x="102" y="2834"/>
                </a:moveTo>
                <a:lnTo>
                  <a:pt x="64" y="2834"/>
                </a:lnTo>
                <a:lnTo>
                  <a:pt x="64" y="2872"/>
                </a:lnTo>
                <a:lnTo>
                  <a:pt x="102" y="2872"/>
                </a:lnTo>
                <a:lnTo>
                  <a:pt x="102" y="2834"/>
                </a:lnTo>
                <a:close/>
                <a:moveTo>
                  <a:pt x="230" y="2834"/>
                </a:moveTo>
                <a:lnTo>
                  <a:pt x="194" y="2834"/>
                </a:lnTo>
                <a:lnTo>
                  <a:pt x="194" y="2872"/>
                </a:lnTo>
                <a:lnTo>
                  <a:pt x="230" y="2872"/>
                </a:lnTo>
                <a:lnTo>
                  <a:pt x="230" y="2834"/>
                </a:lnTo>
                <a:close/>
                <a:moveTo>
                  <a:pt x="360" y="2834"/>
                </a:moveTo>
                <a:lnTo>
                  <a:pt x="322" y="2834"/>
                </a:lnTo>
                <a:lnTo>
                  <a:pt x="322" y="2872"/>
                </a:lnTo>
                <a:lnTo>
                  <a:pt x="360" y="2872"/>
                </a:lnTo>
                <a:lnTo>
                  <a:pt x="360" y="2834"/>
                </a:lnTo>
                <a:close/>
                <a:moveTo>
                  <a:pt x="102" y="2901"/>
                </a:moveTo>
                <a:lnTo>
                  <a:pt x="64" y="2901"/>
                </a:lnTo>
                <a:lnTo>
                  <a:pt x="64" y="2938"/>
                </a:lnTo>
                <a:lnTo>
                  <a:pt x="102" y="2938"/>
                </a:lnTo>
                <a:lnTo>
                  <a:pt x="102" y="2901"/>
                </a:lnTo>
                <a:close/>
                <a:moveTo>
                  <a:pt x="166" y="2901"/>
                </a:moveTo>
                <a:lnTo>
                  <a:pt x="128" y="2901"/>
                </a:lnTo>
                <a:lnTo>
                  <a:pt x="128" y="2938"/>
                </a:lnTo>
                <a:lnTo>
                  <a:pt x="166" y="2938"/>
                </a:lnTo>
                <a:lnTo>
                  <a:pt x="166" y="2901"/>
                </a:lnTo>
                <a:close/>
                <a:moveTo>
                  <a:pt x="360" y="2901"/>
                </a:moveTo>
                <a:lnTo>
                  <a:pt x="322" y="2901"/>
                </a:lnTo>
                <a:lnTo>
                  <a:pt x="322" y="2938"/>
                </a:lnTo>
                <a:lnTo>
                  <a:pt x="360" y="2938"/>
                </a:lnTo>
                <a:lnTo>
                  <a:pt x="360" y="2901"/>
                </a:lnTo>
                <a:close/>
                <a:moveTo>
                  <a:pt x="38" y="2967"/>
                </a:moveTo>
                <a:lnTo>
                  <a:pt x="0" y="2967"/>
                </a:lnTo>
                <a:lnTo>
                  <a:pt x="0" y="3005"/>
                </a:lnTo>
                <a:lnTo>
                  <a:pt x="38" y="3005"/>
                </a:lnTo>
                <a:lnTo>
                  <a:pt x="38" y="2967"/>
                </a:lnTo>
                <a:close/>
                <a:moveTo>
                  <a:pt x="166" y="2967"/>
                </a:moveTo>
                <a:lnTo>
                  <a:pt x="128" y="2967"/>
                </a:lnTo>
                <a:lnTo>
                  <a:pt x="128" y="3005"/>
                </a:lnTo>
                <a:lnTo>
                  <a:pt x="166" y="3005"/>
                </a:lnTo>
                <a:lnTo>
                  <a:pt x="166" y="2967"/>
                </a:lnTo>
                <a:close/>
                <a:moveTo>
                  <a:pt x="38" y="3033"/>
                </a:moveTo>
                <a:lnTo>
                  <a:pt x="0" y="3033"/>
                </a:lnTo>
                <a:lnTo>
                  <a:pt x="0" y="3071"/>
                </a:lnTo>
                <a:lnTo>
                  <a:pt x="38" y="3071"/>
                </a:lnTo>
                <a:lnTo>
                  <a:pt x="38" y="3033"/>
                </a:lnTo>
                <a:close/>
                <a:moveTo>
                  <a:pt x="102" y="3033"/>
                </a:moveTo>
                <a:lnTo>
                  <a:pt x="64" y="3033"/>
                </a:lnTo>
                <a:lnTo>
                  <a:pt x="64" y="3071"/>
                </a:lnTo>
                <a:lnTo>
                  <a:pt x="102" y="3071"/>
                </a:lnTo>
                <a:lnTo>
                  <a:pt x="102" y="3033"/>
                </a:lnTo>
                <a:close/>
                <a:moveTo>
                  <a:pt x="230" y="3033"/>
                </a:moveTo>
                <a:lnTo>
                  <a:pt x="194" y="3033"/>
                </a:lnTo>
                <a:lnTo>
                  <a:pt x="194" y="3071"/>
                </a:lnTo>
                <a:lnTo>
                  <a:pt x="230" y="3071"/>
                </a:lnTo>
                <a:lnTo>
                  <a:pt x="230" y="3033"/>
                </a:lnTo>
                <a:close/>
                <a:moveTo>
                  <a:pt x="296" y="3033"/>
                </a:moveTo>
                <a:lnTo>
                  <a:pt x="258" y="3033"/>
                </a:lnTo>
                <a:lnTo>
                  <a:pt x="258" y="3071"/>
                </a:lnTo>
                <a:lnTo>
                  <a:pt x="296" y="3071"/>
                </a:lnTo>
                <a:lnTo>
                  <a:pt x="296" y="3033"/>
                </a:lnTo>
                <a:close/>
                <a:moveTo>
                  <a:pt x="38" y="3099"/>
                </a:moveTo>
                <a:lnTo>
                  <a:pt x="0" y="3099"/>
                </a:lnTo>
                <a:lnTo>
                  <a:pt x="0" y="3137"/>
                </a:lnTo>
                <a:lnTo>
                  <a:pt x="38" y="3137"/>
                </a:lnTo>
                <a:lnTo>
                  <a:pt x="38" y="3099"/>
                </a:lnTo>
                <a:close/>
                <a:moveTo>
                  <a:pt x="166" y="3099"/>
                </a:moveTo>
                <a:lnTo>
                  <a:pt x="128" y="3099"/>
                </a:lnTo>
                <a:lnTo>
                  <a:pt x="128" y="3137"/>
                </a:lnTo>
                <a:lnTo>
                  <a:pt x="166" y="3137"/>
                </a:lnTo>
                <a:lnTo>
                  <a:pt x="166" y="3099"/>
                </a:lnTo>
                <a:close/>
                <a:moveTo>
                  <a:pt x="360" y="3099"/>
                </a:moveTo>
                <a:lnTo>
                  <a:pt x="322" y="3099"/>
                </a:lnTo>
                <a:lnTo>
                  <a:pt x="322" y="3137"/>
                </a:lnTo>
                <a:lnTo>
                  <a:pt x="360" y="3137"/>
                </a:lnTo>
                <a:lnTo>
                  <a:pt x="360" y="3099"/>
                </a:lnTo>
                <a:close/>
                <a:moveTo>
                  <a:pt x="102" y="3166"/>
                </a:moveTo>
                <a:lnTo>
                  <a:pt x="64" y="3166"/>
                </a:lnTo>
                <a:lnTo>
                  <a:pt x="64" y="3203"/>
                </a:lnTo>
                <a:lnTo>
                  <a:pt x="102" y="3203"/>
                </a:lnTo>
                <a:lnTo>
                  <a:pt x="102" y="3166"/>
                </a:lnTo>
                <a:close/>
                <a:moveTo>
                  <a:pt x="230" y="3166"/>
                </a:moveTo>
                <a:lnTo>
                  <a:pt x="194" y="3166"/>
                </a:lnTo>
                <a:lnTo>
                  <a:pt x="194" y="3203"/>
                </a:lnTo>
                <a:lnTo>
                  <a:pt x="230" y="3203"/>
                </a:lnTo>
                <a:lnTo>
                  <a:pt x="230" y="3166"/>
                </a:lnTo>
                <a:close/>
                <a:moveTo>
                  <a:pt x="102" y="3232"/>
                </a:moveTo>
                <a:lnTo>
                  <a:pt x="64" y="3232"/>
                </a:lnTo>
                <a:lnTo>
                  <a:pt x="64" y="3270"/>
                </a:lnTo>
                <a:lnTo>
                  <a:pt x="102" y="3270"/>
                </a:lnTo>
                <a:lnTo>
                  <a:pt x="102" y="3232"/>
                </a:lnTo>
                <a:close/>
                <a:moveTo>
                  <a:pt x="360" y="3232"/>
                </a:moveTo>
                <a:lnTo>
                  <a:pt x="322" y="3232"/>
                </a:lnTo>
                <a:lnTo>
                  <a:pt x="322" y="3270"/>
                </a:lnTo>
                <a:lnTo>
                  <a:pt x="360" y="3270"/>
                </a:lnTo>
                <a:lnTo>
                  <a:pt x="360" y="3232"/>
                </a:lnTo>
                <a:close/>
                <a:moveTo>
                  <a:pt x="38" y="3300"/>
                </a:moveTo>
                <a:lnTo>
                  <a:pt x="0" y="3300"/>
                </a:lnTo>
                <a:lnTo>
                  <a:pt x="0" y="3336"/>
                </a:lnTo>
                <a:lnTo>
                  <a:pt x="38" y="3336"/>
                </a:lnTo>
                <a:lnTo>
                  <a:pt x="38" y="3300"/>
                </a:lnTo>
                <a:close/>
                <a:moveTo>
                  <a:pt x="166" y="3300"/>
                </a:moveTo>
                <a:lnTo>
                  <a:pt x="128" y="3300"/>
                </a:lnTo>
                <a:lnTo>
                  <a:pt x="128" y="3336"/>
                </a:lnTo>
                <a:lnTo>
                  <a:pt x="166" y="3336"/>
                </a:lnTo>
                <a:lnTo>
                  <a:pt x="166" y="3300"/>
                </a:lnTo>
                <a:close/>
                <a:moveTo>
                  <a:pt x="230" y="3300"/>
                </a:moveTo>
                <a:lnTo>
                  <a:pt x="194" y="3300"/>
                </a:lnTo>
                <a:lnTo>
                  <a:pt x="194" y="3336"/>
                </a:lnTo>
                <a:lnTo>
                  <a:pt x="230" y="3336"/>
                </a:lnTo>
                <a:lnTo>
                  <a:pt x="230" y="3300"/>
                </a:lnTo>
                <a:close/>
                <a:moveTo>
                  <a:pt x="360" y="3300"/>
                </a:moveTo>
                <a:lnTo>
                  <a:pt x="322" y="3300"/>
                </a:lnTo>
                <a:lnTo>
                  <a:pt x="322" y="3336"/>
                </a:lnTo>
                <a:lnTo>
                  <a:pt x="360" y="3336"/>
                </a:lnTo>
                <a:lnTo>
                  <a:pt x="360" y="3300"/>
                </a:lnTo>
                <a:close/>
                <a:moveTo>
                  <a:pt x="38" y="3367"/>
                </a:moveTo>
                <a:lnTo>
                  <a:pt x="0" y="3367"/>
                </a:lnTo>
                <a:lnTo>
                  <a:pt x="0" y="3402"/>
                </a:lnTo>
                <a:lnTo>
                  <a:pt x="38" y="3402"/>
                </a:lnTo>
                <a:lnTo>
                  <a:pt x="38" y="3367"/>
                </a:lnTo>
                <a:close/>
                <a:moveTo>
                  <a:pt x="102" y="3367"/>
                </a:moveTo>
                <a:lnTo>
                  <a:pt x="64" y="3367"/>
                </a:lnTo>
                <a:lnTo>
                  <a:pt x="64" y="3402"/>
                </a:lnTo>
                <a:lnTo>
                  <a:pt x="102" y="3402"/>
                </a:lnTo>
                <a:lnTo>
                  <a:pt x="102" y="3367"/>
                </a:lnTo>
                <a:close/>
                <a:moveTo>
                  <a:pt x="38" y="3433"/>
                </a:moveTo>
                <a:lnTo>
                  <a:pt x="0" y="3433"/>
                </a:lnTo>
                <a:lnTo>
                  <a:pt x="0" y="3468"/>
                </a:lnTo>
                <a:lnTo>
                  <a:pt x="38" y="3468"/>
                </a:lnTo>
                <a:lnTo>
                  <a:pt x="38" y="3433"/>
                </a:lnTo>
                <a:close/>
                <a:moveTo>
                  <a:pt x="166" y="3433"/>
                </a:moveTo>
                <a:lnTo>
                  <a:pt x="128" y="3433"/>
                </a:lnTo>
                <a:lnTo>
                  <a:pt x="128" y="3468"/>
                </a:lnTo>
                <a:lnTo>
                  <a:pt x="166" y="3468"/>
                </a:lnTo>
                <a:lnTo>
                  <a:pt x="166" y="3433"/>
                </a:lnTo>
                <a:close/>
                <a:moveTo>
                  <a:pt x="296" y="3433"/>
                </a:moveTo>
                <a:lnTo>
                  <a:pt x="258" y="3433"/>
                </a:lnTo>
                <a:lnTo>
                  <a:pt x="258" y="3468"/>
                </a:lnTo>
                <a:lnTo>
                  <a:pt x="296" y="3468"/>
                </a:lnTo>
                <a:lnTo>
                  <a:pt x="296" y="3433"/>
                </a:lnTo>
                <a:close/>
                <a:moveTo>
                  <a:pt x="360" y="3433"/>
                </a:moveTo>
                <a:lnTo>
                  <a:pt x="322" y="3433"/>
                </a:lnTo>
                <a:lnTo>
                  <a:pt x="322" y="3468"/>
                </a:lnTo>
                <a:lnTo>
                  <a:pt x="360" y="3468"/>
                </a:lnTo>
                <a:lnTo>
                  <a:pt x="360" y="3433"/>
                </a:lnTo>
                <a:close/>
                <a:moveTo>
                  <a:pt x="102" y="3499"/>
                </a:moveTo>
                <a:lnTo>
                  <a:pt x="64" y="3499"/>
                </a:lnTo>
                <a:lnTo>
                  <a:pt x="64" y="3535"/>
                </a:lnTo>
                <a:lnTo>
                  <a:pt x="102" y="3535"/>
                </a:lnTo>
                <a:lnTo>
                  <a:pt x="102" y="3499"/>
                </a:lnTo>
                <a:close/>
                <a:moveTo>
                  <a:pt x="296" y="3499"/>
                </a:moveTo>
                <a:lnTo>
                  <a:pt x="258" y="3499"/>
                </a:lnTo>
                <a:lnTo>
                  <a:pt x="258" y="3535"/>
                </a:lnTo>
                <a:lnTo>
                  <a:pt x="296" y="3535"/>
                </a:lnTo>
                <a:lnTo>
                  <a:pt x="296" y="3499"/>
                </a:lnTo>
                <a:close/>
                <a:moveTo>
                  <a:pt x="102" y="3565"/>
                </a:moveTo>
                <a:lnTo>
                  <a:pt x="64" y="3565"/>
                </a:lnTo>
                <a:lnTo>
                  <a:pt x="64" y="3603"/>
                </a:lnTo>
                <a:lnTo>
                  <a:pt x="102" y="3603"/>
                </a:lnTo>
                <a:lnTo>
                  <a:pt x="102" y="3565"/>
                </a:lnTo>
                <a:close/>
                <a:moveTo>
                  <a:pt x="230" y="3565"/>
                </a:moveTo>
                <a:lnTo>
                  <a:pt x="194" y="3565"/>
                </a:lnTo>
                <a:lnTo>
                  <a:pt x="194" y="3603"/>
                </a:lnTo>
                <a:lnTo>
                  <a:pt x="230" y="3603"/>
                </a:lnTo>
                <a:lnTo>
                  <a:pt x="230" y="3565"/>
                </a:lnTo>
                <a:close/>
                <a:moveTo>
                  <a:pt x="230" y="3632"/>
                </a:moveTo>
                <a:lnTo>
                  <a:pt x="194" y="3632"/>
                </a:lnTo>
                <a:lnTo>
                  <a:pt x="194" y="3670"/>
                </a:lnTo>
                <a:lnTo>
                  <a:pt x="230" y="3670"/>
                </a:lnTo>
                <a:lnTo>
                  <a:pt x="230" y="3632"/>
                </a:lnTo>
                <a:close/>
                <a:moveTo>
                  <a:pt x="360" y="3632"/>
                </a:moveTo>
                <a:lnTo>
                  <a:pt x="322" y="3632"/>
                </a:lnTo>
                <a:lnTo>
                  <a:pt x="322" y="3670"/>
                </a:lnTo>
                <a:lnTo>
                  <a:pt x="360" y="3670"/>
                </a:lnTo>
                <a:lnTo>
                  <a:pt x="360" y="3632"/>
                </a:lnTo>
                <a:close/>
                <a:moveTo>
                  <a:pt x="38" y="3698"/>
                </a:moveTo>
                <a:lnTo>
                  <a:pt x="0" y="3698"/>
                </a:lnTo>
                <a:lnTo>
                  <a:pt x="0" y="3736"/>
                </a:lnTo>
                <a:lnTo>
                  <a:pt x="38" y="3736"/>
                </a:lnTo>
                <a:lnTo>
                  <a:pt x="38" y="3698"/>
                </a:lnTo>
                <a:close/>
                <a:moveTo>
                  <a:pt x="102" y="3698"/>
                </a:moveTo>
                <a:lnTo>
                  <a:pt x="64" y="3698"/>
                </a:lnTo>
                <a:lnTo>
                  <a:pt x="64" y="3736"/>
                </a:lnTo>
                <a:lnTo>
                  <a:pt x="102" y="3736"/>
                </a:lnTo>
                <a:lnTo>
                  <a:pt x="102" y="3698"/>
                </a:lnTo>
                <a:close/>
                <a:moveTo>
                  <a:pt x="230" y="3698"/>
                </a:moveTo>
                <a:lnTo>
                  <a:pt x="194" y="3698"/>
                </a:lnTo>
                <a:lnTo>
                  <a:pt x="194" y="3736"/>
                </a:lnTo>
                <a:lnTo>
                  <a:pt x="230" y="3736"/>
                </a:lnTo>
                <a:lnTo>
                  <a:pt x="230" y="3698"/>
                </a:lnTo>
                <a:close/>
                <a:moveTo>
                  <a:pt x="360" y="3764"/>
                </a:moveTo>
                <a:lnTo>
                  <a:pt x="322" y="3764"/>
                </a:lnTo>
                <a:lnTo>
                  <a:pt x="322" y="3802"/>
                </a:lnTo>
                <a:lnTo>
                  <a:pt x="360" y="3802"/>
                </a:lnTo>
                <a:lnTo>
                  <a:pt x="360" y="3764"/>
                </a:lnTo>
                <a:close/>
                <a:moveTo>
                  <a:pt x="38" y="3830"/>
                </a:moveTo>
                <a:lnTo>
                  <a:pt x="0" y="3830"/>
                </a:lnTo>
                <a:lnTo>
                  <a:pt x="0" y="3868"/>
                </a:lnTo>
                <a:lnTo>
                  <a:pt x="38" y="3868"/>
                </a:lnTo>
                <a:lnTo>
                  <a:pt x="38" y="3830"/>
                </a:lnTo>
                <a:close/>
                <a:moveTo>
                  <a:pt x="166" y="3830"/>
                </a:moveTo>
                <a:lnTo>
                  <a:pt x="128" y="3830"/>
                </a:lnTo>
                <a:lnTo>
                  <a:pt x="128" y="3868"/>
                </a:lnTo>
                <a:lnTo>
                  <a:pt x="166" y="3868"/>
                </a:lnTo>
                <a:lnTo>
                  <a:pt x="166" y="3830"/>
                </a:lnTo>
                <a:close/>
                <a:moveTo>
                  <a:pt x="360" y="3830"/>
                </a:moveTo>
                <a:lnTo>
                  <a:pt x="322" y="3830"/>
                </a:lnTo>
                <a:lnTo>
                  <a:pt x="322" y="3868"/>
                </a:lnTo>
                <a:lnTo>
                  <a:pt x="360" y="3868"/>
                </a:lnTo>
                <a:lnTo>
                  <a:pt x="360" y="3830"/>
                </a:lnTo>
                <a:close/>
                <a:moveTo>
                  <a:pt x="38" y="3897"/>
                </a:moveTo>
                <a:lnTo>
                  <a:pt x="0" y="3897"/>
                </a:lnTo>
                <a:lnTo>
                  <a:pt x="0" y="3934"/>
                </a:lnTo>
                <a:lnTo>
                  <a:pt x="38" y="3934"/>
                </a:lnTo>
                <a:lnTo>
                  <a:pt x="38" y="3897"/>
                </a:lnTo>
                <a:close/>
                <a:moveTo>
                  <a:pt x="166" y="3897"/>
                </a:moveTo>
                <a:lnTo>
                  <a:pt x="128" y="3897"/>
                </a:lnTo>
                <a:lnTo>
                  <a:pt x="128" y="3934"/>
                </a:lnTo>
                <a:lnTo>
                  <a:pt x="166" y="3934"/>
                </a:lnTo>
                <a:lnTo>
                  <a:pt x="166" y="3897"/>
                </a:lnTo>
                <a:close/>
                <a:moveTo>
                  <a:pt x="296" y="3897"/>
                </a:moveTo>
                <a:lnTo>
                  <a:pt x="258" y="3897"/>
                </a:lnTo>
                <a:lnTo>
                  <a:pt x="258" y="3934"/>
                </a:lnTo>
                <a:lnTo>
                  <a:pt x="296" y="3934"/>
                </a:lnTo>
                <a:lnTo>
                  <a:pt x="296" y="3897"/>
                </a:lnTo>
                <a:close/>
                <a:moveTo>
                  <a:pt x="102" y="3963"/>
                </a:moveTo>
                <a:lnTo>
                  <a:pt x="64" y="3963"/>
                </a:lnTo>
                <a:lnTo>
                  <a:pt x="64" y="4001"/>
                </a:lnTo>
                <a:lnTo>
                  <a:pt x="102" y="4001"/>
                </a:lnTo>
                <a:lnTo>
                  <a:pt x="102" y="3963"/>
                </a:lnTo>
                <a:close/>
                <a:moveTo>
                  <a:pt x="230" y="3963"/>
                </a:moveTo>
                <a:lnTo>
                  <a:pt x="194" y="3963"/>
                </a:lnTo>
                <a:lnTo>
                  <a:pt x="194" y="4001"/>
                </a:lnTo>
                <a:lnTo>
                  <a:pt x="230" y="4001"/>
                </a:lnTo>
                <a:lnTo>
                  <a:pt x="230" y="3963"/>
                </a:lnTo>
                <a:close/>
                <a:moveTo>
                  <a:pt x="360" y="3963"/>
                </a:moveTo>
                <a:lnTo>
                  <a:pt x="322" y="3963"/>
                </a:lnTo>
                <a:lnTo>
                  <a:pt x="322" y="4001"/>
                </a:lnTo>
                <a:lnTo>
                  <a:pt x="360" y="4001"/>
                </a:lnTo>
                <a:lnTo>
                  <a:pt x="360" y="3963"/>
                </a:lnTo>
                <a:close/>
                <a:moveTo>
                  <a:pt x="166" y="4031"/>
                </a:moveTo>
                <a:lnTo>
                  <a:pt x="128" y="4031"/>
                </a:lnTo>
                <a:lnTo>
                  <a:pt x="128" y="4067"/>
                </a:lnTo>
                <a:lnTo>
                  <a:pt x="166" y="4067"/>
                </a:lnTo>
                <a:lnTo>
                  <a:pt x="166" y="4031"/>
                </a:lnTo>
                <a:close/>
                <a:moveTo>
                  <a:pt x="428" y="2636"/>
                </a:moveTo>
                <a:lnTo>
                  <a:pt x="390" y="2636"/>
                </a:lnTo>
                <a:lnTo>
                  <a:pt x="390" y="2671"/>
                </a:lnTo>
                <a:lnTo>
                  <a:pt x="428" y="2671"/>
                </a:lnTo>
                <a:lnTo>
                  <a:pt x="428" y="2636"/>
                </a:lnTo>
                <a:close/>
                <a:moveTo>
                  <a:pt x="492" y="2636"/>
                </a:moveTo>
                <a:lnTo>
                  <a:pt x="454" y="2636"/>
                </a:lnTo>
                <a:lnTo>
                  <a:pt x="454" y="2671"/>
                </a:lnTo>
                <a:lnTo>
                  <a:pt x="492" y="2671"/>
                </a:lnTo>
                <a:lnTo>
                  <a:pt x="492" y="2636"/>
                </a:lnTo>
                <a:close/>
                <a:moveTo>
                  <a:pt x="622" y="2636"/>
                </a:moveTo>
                <a:lnTo>
                  <a:pt x="584" y="2636"/>
                </a:lnTo>
                <a:lnTo>
                  <a:pt x="584" y="2671"/>
                </a:lnTo>
                <a:lnTo>
                  <a:pt x="622" y="2671"/>
                </a:lnTo>
                <a:lnTo>
                  <a:pt x="622" y="2636"/>
                </a:lnTo>
                <a:close/>
                <a:moveTo>
                  <a:pt x="686" y="2636"/>
                </a:moveTo>
                <a:lnTo>
                  <a:pt x="648" y="2636"/>
                </a:lnTo>
                <a:lnTo>
                  <a:pt x="648" y="2671"/>
                </a:lnTo>
                <a:lnTo>
                  <a:pt x="686" y="2671"/>
                </a:lnTo>
                <a:lnTo>
                  <a:pt x="686" y="2636"/>
                </a:lnTo>
                <a:close/>
                <a:moveTo>
                  <a:pt x="750" y="2636"/>
                </a:moveTo>
                <a:lnTo>
                  <a:pt x="715" y="2636"/>
                </a:lnTo>
                <a:lnTo>
                  <a:pt x="715" y="2671"/>
                </a:lnTo>
                <a:lnTo>
                  <a:pt x="750" y="2671"/>
                </a:lnTo>
                <a:lnTo>
                  <a:pt x="750" y="2636"/>
                </a:lnTo>
                <a:close/>
                <a:moveTo>
                  <a:pt x="428" y="2702"/>
                </a:moveTo>
                <a:lnTo>
                  <a:pt x="390" y="2702"/>
                </a:lnTo>
                <a:lnTo>
                  <a:pt x="390" y="2737"/>
                </a:lnTo>
                <a:lnTo>
                  <a:pt x="428" y="2737"/>
                </a:lnTo>
                <a:lnTo>
                  <a:pt x="428" y="2702"/>
                </a:lnTo>
                <a:close/>
                <a:moveTo>
                  <a:pt x="556" y="2702"/>
                </a:moveTo>
                <a:lnTo>
                  <a:pt x="521" y="2702"/>
                </a:lnTo>
                <a:lnTo>
                  <a:pt x="521" y="2737"/>
                </a:lnTo>
                <a:lnTo>
                  <a:pt x="556" y="2737"/>
                </a:lnTo>
                <a:lnTo>
                  <a:pt x="556" y="2702"/>
                </a:lnTo>
                <a:close/>
                <a:moveTo>
                  <a:pt x="686" y="2702"/>
                </a:moveTo>
                <a:lnTo>
                  <a:pt x="648" y="2702"/>
                </a:lnTo>
                <a:lnTo>
                  <a:pt x="648" y="2737"/>
                </a:lnTo>
                <a:lnTo>
                  <a:pt x="686" y="2737"/>
                </a:lnTo>
                <a:lnTo>
                  <a:pt x="686" y="2702"/>
                </a:lnTo>
                <a:close/>
                <a:moveTo>
                  <a:pt x="428" y="2768"/>
                </a:moveTo>
                <a:lnTo>
                  <a:pt x="390" y="2768"/>
                </a:lnTo>
                <a:lnTo>
                  <a:pt x="390" y="2804"/>
                </a:lnTo>
                <a:lnTo>
                  <a:pt x="428" y="2804"/>
                </a:lnTo>
                <a:lnTo>
                  <a:pt x="428" y="2768"/>
                </a:lnTo>
                <a:close/>
                <a:moveTo>
                  <a:pt x="492" y="2768"/>
                </a:moveTo>
                <a:lnTo>
                  <a:pt x="454" y="2768"/>
                </a:lnTo>
                <a:lnTo>
                  <a:pt x="454" y="2804"/>
                </a:lnTo>
                <a:lnTo>
                  <a:pt x="492" y="2804"/>
                </a:lnTo>
                <a:lnTo>
                  <a:pt x="492" y="2768"/>
                </a:lnTo>
                <a:close/>
                <a:moveTo>
                  <a:pt x="750" y="2768"/>
                </a:moveTo>
                <a:lnTo>
                  <a:pt x="715" y="2768"/>
                </a:lnTo>
                <a:lnTo>
                  <a:pt x="715" y="2804"/>
                </a:lnTo>
                <a:lnTo>
                  <a:pt x="750" y="2804"/>
                </a:lnTo>
                <a:lnTo>
                  <a:pt x="750" y="2768"/>
                </a:lnTo>
                <a:close/>
                <a:moveTo>
                  <a:pt x="622" y="2834"/>
                </a:moveTo>
                <a:lnTo>
                  <a:pt x="584" y="2834"/>
                </a:lnTo>
                <a:lnTo>
                  <a:pt x="584" y="2872"/>
                </a:lnTo>
                <a:lnTo>
                  <a:pt x="622" y="2872"/>
                </a:lnTo>
                <a:lnTo>
                  <a:pt x="622" y="2834"/>
                </a:lnTo>
                <a:close/>
                <a:moveTo>
                  <a:pt x="686" y="2834"/>
                </a:moveTo>
                <a:lnTo>
                  <a:pt x="648" y="2834"/>
                </a:lnTo>
                <a:lnTo>
                  <a:pt x="648" y="2872"/>
                </a:lnTo>
                <a:lnTo>
                  <a:pt x="686" y="2872"/>
                </a:lnTo>
                <a:lnTo>
                  <a:pt x="686" y="2834"/>
                </a:lnTo>
                <a:close/>
                <a:moveTo>
                  <a:pt x="750" y="2834"/>
                </a:moveTo>
                <a:lnTo>
                  <a:pt x="715" y="2834"/>
                </a:lnTo>
                <a:lnTo>
                  <a:pt x="715" y="2872"/>
                </a:lnTo>
                <a:lnTo>
                  <a:pt x="750" y="2872"/>
                </a:lnTo>
                <a:lnTo>
                  <a:pt x="750" y="2834"/>
                </a:lnTo>
                <a:close/>
                <a:moveTo>
                  <a:pt x="492" y="2901"/>
                </a:moveTo>
                <a:lnTo>
                  <a:pt x="454" y="2901"/>
                </a:lnTo>
                <a:lnTo>
                  <a:pt x="454" y="2938"/>
                </a:lnTo>
                <a:lnTo>
                  <a:pt x="492" y="2938"/>
                </a:lnTo>
                <a:lnTo>
                  <a:pt x="492" y="2901"/>
                </a:lnTo>
                <a:close/>
                <a:moveTo>
                  <a:pt x="556" y="2901"/>
                </a:moveTo>
                <a:lnTo>
                  <a:pt x="521" y="2901"/>
                </a:lnTo>
                <a:lnTo>
                  <a:pt x="521" y="2938"/>
                </a:lnTo>
                <a:lnTo>
                  <a:pt x="556" y="2938"/>
                </a:lnTo>
                <a:lnTo>
                  <a:pt x="556" y="2901"/>
                </a:lnTo>
                <a:close/>
                <a:moveTo>
                  <a:pt x="750" y="2901"/>
                </a:moveTo>
                <a:lnTo>
                  <a:pt x="715" y="2901"/>
                </a:lnTo>
                <a:lnTo>
                  <a:pt x="715" y="2938"/>
                </a:lnTo>
                <a:lnTo>
                  <a:pt x="750" y="2938"/>
                </a:lnTo>
                <a:lnTo>
                  <a:pt x="750" y="2901"/>
                </a:lnTo>
                <a:close/>
                <a:moveTo>
                  <a:pt x="428" y="2967"/>
                </a:moveTo>
                <a:lnTo>
                  <a:pt x="390" y="2967"/>
                </a:lnTo>
                <a:lnTo>
                  <a:pt x="390" y="3005"/>
                </a:lnTo>
                <a:lnTo>
                  <a:pt x="428" y="3005"/>
                </a:lnTo>
                <a:lnTo>
                  <a:pt x="428" y="2967"/>
                </a:lnTo>
                <a:close/>
                <a:moveTo>
                  <a:pt x="556" y="2967"/>
                </a:moveTo>
                <a:lnTo>
                  <a:pt x="521" y="2967"/>
                </a:lnTo>
                <a:lnTo>
                  <a:pt x="521" y="3005"/>
                </a:lnTo>
                <a:lnTo>
                  <a:pt x="556" y="3005"/>
                </a:lnTo>
                <a:lnTo>
                  <a:pt x="556" y="2967"/>
                </a:lnTo>
                <a:close/>
                <a:moveTo>
                  <a:pt x="622" y="2967"/>
                </a:moveTo>
                <a:lnTo>
                  <a:pt x="584" y="2967"/>
                </a:lnTo>
                <a:lnTo>
                  <a:pt x="584" y="3005"/>
                </a:lnTo>
                <a:lnTo>
                  <a:pt x="622" y="3005"/>
                </a:lnTo>
                <a:lnTo>
                  <a:pt x="622" y="2967"/>
                </a:lnTo>
                <a:close/>
                <a:moveTo>
                  <a:pt x="686" y="2967"/>
                </a:moveTo>
                <a:lnTo>
                  <a:pt x="648" y="2967"/>
                </a:lnTo>
                <a:lnTo>
                  <a:pt x="648" y="3005"/>
                </a:lnTo>
                <a:lnTo>
                  <a:pt x="686" y="3005"/>
                </a:lnTo>
                <a:lnTo>
                  <a:pt x="686" y="2967"/>
                </a:lnTo>
                <a:close/>
                <a:moveTo>
                  <a:pt x="428" y="3033"/>
                </a:moveTo>
                <a:lnTo>
                  <a:pt x="390" y="3033"/>
                </a:lnTo>
                <a:lnTo>
                  <a:pt x="390" y="3071"/>
                </a:lnTo>
                <a:lnTo>
                  <a:pt x="428" y="3071"/>
                </a:lnTo>
                <a:lnTo>
                  <a:pt x="428" y="3033"/>
                </a:lnTo>
                <a:close/>
                <a:moveTo>
                  <a:pt x="686" y="3033"/>
                </a:moveTo>
                <a:lnTo>
                  <a:pt x="648" y="3033"/>
                </a:lnTo>
                <a:lnTo>
                  <a:pt x="648" y="3071"/>
                </a:lnTo>
                <a:lnTo>
                  <a:pt x="686" y="3071"/>
                </a:lnTo>
                <a:lnTo>
                  <a:pt x="686" y="3033"/>
                </a:lnTo>
                <a:close/>
                <a:moveTo>
                  <a:pt x="750" y="3033"/>
                </a:moveTo>
                <a:lnTo>
                  <a:pt x="715" y="3033"/>
                </a:lnTo>
                <a:lnTo>
                  <a:pt x="715" y="3071"/>
                </a:lnTo>
                <a:lnTo>
                  <a:pt x="750" y="3071"/>
                </a:lnTo>
                <a:lnTo>
                  <a:pt x="750" y="3033"/>
                </a:lnTo>
                <a:close/>
                <a:moveTo>
                  <a:pt x="428" y="3099"/>
                </a:moveTo>
                <a:lnTo>
                  <a:pt x="390" y="3099"/>
                </a:lnTo>
                <a:lnTo>
                  <a:pt x="390" y="3137"/>
                </a:lnTo>
                <a:lnTo>
                  <a:pt x="428" y="3137"/>
                </a:lnTo>
                <a:lnTo>
                  <a:pt x="428" y="3099"/>
                </a:lnTo>
                <a:close/>
                <a:moveTo>
                  <a:pt x="556" y="3099"/>
                </a:moveTo>
                <a:lnTo>
                  <a:pt x="521" y="3099"/>
                </a:lnTo>
                <a:lnTo>
                  <a:pt x="521" y="3137"/>
                </a:lnTo>
                <a:lnTo>
                  <a:pt x="556" y="3137"/>
                </a:lnTo>
                <a:lnTo>
                  <a:pt x="556" y="3099"/>
                </a:lnTo>
                <a:close/>
                <a:moveTo>
                  <a:pt x="750" y="3099"/>
                </a:moveTo>
                <a:lnTo>
                  <a:pt x="715" y="3099"/>
                </a:lnTo>
                <a:lnTo>
                  <a:pt x="715" y="3137"/>
                </a:lnTo>
                <a:lnTo>
                  <a:pt x="750" y="3137"/>
                </a:lnTo>
                <a:lnTo>
                  <a:pt x="750" y="3099"/>
                </a:lnTo>
                <a:close/>
                <a:moveTo>
                  <a:pt x="492" y="3166"/>
                </a:moveTo>
                <a:lnTo>
                  <a:pt x="454" y="3166"/>
                </a:lnTo>
                <a:lnTo>
                  <a:pt x="454" y="3203"/>
                </a:lnTo>
                <a:lnTo>
                  <a:pt x="492" y="3203"/>
                </a:lnTo>
                <a:lnTo>
                  <a:pt x="492" y="3166"/>
                </a:lnTo>
                <a:close/>
                <a:moveTo>
                  <a:pt x="622" y="3166"/>
                </a:moveTo>
                <a:lnTo>
                  <a:pt x="584" y="3166"/>
                </a:lnTo>
                <a:lnTo>
                  <a:pt x="584" y="3203"/>
                </a:lnTo>
                <a:lnTo>
                  <a:pt x="622" y="3203"/>
                </a:lnTo>
                <a:lnTo>
                  <a:pt x="622" y="3166"/>
                </a:lnTo>
                <a:close/>
                <a:moveTo>
                  <a:pt x="686" y="3166"/>
                </a:moveTo>
                <a:lnTo>
                  <a:pt x="648" y="3166"/>
                </a:lnTo>
                <a:lnTo>
                  <a:pt x="648" y="3203"/>
                </a:lnTo>
                <a:lnTo>
                  <a:pt x="686" y="3203"/>
                </a:lnTo>
                <a:lnTo>
                  <a:pt x="686" y="3166"/>
                </a:lnTo>
                <a:close/>
                <a:moveTo>
                  <a:pt x="750" y="3166"/>
                </a:moveTo>
                <a:lnTo>
                  <a:pt x="715" y="3166"/>
                </a:lnTo>
                <a:lnTo>
                  <a:pt x="715" y="3203"/>
                </a:lnTo>
                <a:lnTo>
                  <a:pt x="750" y="3203"/>
                </a:lnTo>
                <a:lnTo>
                  <a:pt x="750" y="3166"/>
                </a:lnTo>
                <a:close/>
                <a:moveTo>
                  <a:pt x="492" y="3232"/>
                </a:moveTo>
                <a:lnTo>
                  <a:pt x="454" y="3232"/>
                </a:lnTo>
                <a:lnTo>
                  <a:pt x="454" y="3270"/>
                </a:lnTo>
                <a:lnTo>
                  <a:pt x="492" y="3270"/>
                </a:lnTo>
                <a:lnTo>
                  <a:pt x="492" y="3232"/>
                </a:lnTo>
                <a:close/>
                <a:moveTo>
                  <a:pt x="556" y="3232"/>
                </a:moveTo>
                <a:lnTo>
                  <a:pt x="521" y="3232"/>
                </a:lnTo>
                <a:lnTo>
                  <a:pt x="521" y="3270"/>
                </a:lnTo>
                <a:lnTo>
                  <a:pt x="556" y="3270"/>
                </a:lnTo>
                <a:lnTo>
                  <a:pt x="556" y="3232"/>
                </a:lnTo>
                <a:close/>
                <a:moveTo>
                  <a:pt x="750" y="3232"/>
                </a:moveTo>
                <a:lnTo>
                  <a:pt x="715" y="3232"/>
                </a:lnTo>
                <a:lnTo>
                  <a:pt x="715" y="3270"/>
                </a:lnTo>
                <a:lnTo>
                  <a:pt x="750" y="3270"/>
                </a:lnTo>
                <a:lnTo>
                  <a:pt x="750" y="3232"/>
                </a:lnTo>
                <a:close/>
                <a:moveTo>
                  <a:pt x="428" y="3367"/>
                </a:moveTo>
                <a:lnTo>
                  <a:pt x="390" y="3367"/>
                </a:lnTo>
                <a:lnTo>
                  <a:pt x="390" y="3402"/>
                </a:lnTo>
                <a:lnTo>
                  <a:pt x="428" y="3402"/>
                </a:lnTo>
                <a:lnTo>
                  <a:pt x="428" y="3367"/>
                </a:lnTo>
                <a:close/>
                <a:moveTo>
                  <a:pt x="556" y="3367"/>
                </a:moveTo>
                <a:lnTo>
                  <a:pt x="521" y="3367"/>
                </a:lnTo>
                <a:lnTo>
                  <a:pt x="521" y="3402"/>
                </a:lnTo>
                <a:lnTo>
                  <a:pt x="556" y="3402"/>
                </a:lnTo>
                <a:lnTo>
                  <a:pt x="556" y="3367"/>
                </a:lnTo>
                <a:close/>
                <a:moveTo>
                  <a:pt x="622" y="3367"/>
                </a:moveTo>
                <a:lnTo>
                  <a:pt x="584" y="3367"/>
                </a:lnTo>
                <a:lnTo>
                  <a:pt x="584" y="3402"/>
                </a:lnTo>
                <a:lnTo>
                  <a:pt x="622" y="3402"/>
                </a:lnTo>
                <a:lnTo>
                  <a:pt x="622" y="3367"/>
                </a:lnTo>
                <a:close/>
                <a:moveTo>
                  <a:pt x="556" y="3433"/>
                </a:moveTo>
                <a:lnTo>
                  <a:pt x="521" y="3433"/>
                </a:lnTo>
                <a:lnTo>
                  <a:pt x="521" y="3468"/>
                </a:lnTo>
                <a:lnTo>
                  <a:pt x="556" y="3468"/>
                </a:lnTo>
                <a:lnTo>
                  <a:pt x="556" y="3433"/>
                </a:lnTo>
                <a:close/>
                <a:moveTo>
                  <a:pt x="750" y="3433"/>
                </a:moveTo>
                <a:lnTo>
                  <a:pt x="715" y="3433"/>
                </a:lnTo>
                <a:lnTo>
                  <a:pt x="715" y="3468"/>
                </a:lnTo>
                <a:lnTo>
                  <a:pt x="750" y="3468"/>
                </a:lnTo>
                <a:lnTo>
                  <a:pt x="750" y="3433"/>
                </a:lnTo>
                <a:close/>
                <a:moveTo>
                  <a:pt x="492" y="3499"/>
                </a:moveTo>
                <a:lnTo>
                  <a:pt x="454" y="3499"/>
                </a:lnTo>
                <a:lnTo>
                  <a:pt x="454" y="3535"/>
                </a:lnTo>
                <a:lnTo>
                  <a:pt x="492" y="3535"/>
                </a:lnTo>
                <a:lnTo>
                  <a:pt x="492" y="3499"/>
                </a:lnTo>
                <a:close/>
                <a:moveTo>
                  <a:pt x="622" y="3499"/>
                </a:moveTo>
                <a:lnTo>
                  <a:pt x="584" y="3499"/>
                </a:lnTo>
                <a:lnTo>
                  <a:pt x="584" y="3535"/>
                </a:lnTo>
                <a:lnTo>
                  <a:pt x="622" y="3535"/>
                </a:lnTo>
                <a:lnTo>
                  <a:pt x="622" y="3499"/>
                </a:lnTo>
                <a:close/>
                <a:moveTo>
                  <a:pt x="686" y="3499"/>
                </a:moveTo>
                <a:lnTo>
                  <a:pt x="648" y="3499"/>
                </a:lnTo>
                <a:lnTo>
                  <a:pt x="648" y="3535"/>
                </a:lnTo>
                <a:lnTo>
                  <a:pt x="686" y="3535"/>
                </a:lnTo>
                <a:lnTo>
                  <a:pt x="686" y="3499"/>
                </a:lnTo>
                <a:close/>
                <a:moveTo>
                  <a:pt x="428" y="3565"/>
                </a:moveTo>
                <a:lnTo>
                  <a:pt x="390" y="3565"/>
                </a:lnTo>
                <a:lnTo>
                  <a:pt x="390" y="3603"/>
                </a:lnTo>
                <a:lnTo>
                  <a:pt x="428" y="3603"/>
                </a:lnTo>
                <a:lnTo>
                  <a:pt x="428" y="3565"/>
                </a:lnTo>
                <a:close/>
                <a:moveTo>
                  <a:pt x="492" y="3565"/>
                </a:moveTo>
                <a:lnTo>
                  <a:pt x="454" y="3565"/>
                </a:lnTo>
                <a:lnTo>
                  <a:pt x="454" y="3603"/>
                </a:lnTo>
                <a:lnTo>
                  <a:pt x="492" y="3603"/>
                </a:lnTo>
                <a:lnTo>
                  <a:pt x="492" y="3565"/>
                </a:lnTo>
                <a:close/>
                <a:moveTo>
                  <a:pt x="556" y="3565"/>
                </a:moveTo>
                <a:lnTo>
                  <a:pt x="521" y="3565"/>
                </a:lnTo>
                <a:lnTo>
                  <a:pt x="521" y="3603"/>
                </a:lnTo>
                <a:lnTo>
                  <a:pt x="556" y="3603"/>
                </a:lnTo>
                <a:lnTo>
                  <a:pt x="556" y="3565"/>
                </a:lnTo>
                <a:close/>
                <a:moveTo>
                  <a:pt x="750" y="3565"/>
                </a:moveTo>
                <a:lnTo>
                  <a:pt x="715" y="3565"/>
                </a:lnTo>
                <a:lnTo>
                  <a:pt x="715" y="3603"/>
                </a:lnTo>
                <a:lnTo>
                  <a:pt x="750" y="3603"/>
                </a:lnTo>
                <a:lnTo>
                  <a:pt x="750" y="3565"/>
                </a:lnTo>
                <a:close/>
                <a:moveTo>
                  <a:pt x="556" y="3632"/>
                </a:moveTo>
                <a:lnTo>
                  <a:pt x="521" y="3632"/>
                </a:lnTo>
                <a:lnTo>
                  <a:pt x="521" y="3670"/>
                </a:lnTo>
                <a:lnTo>
                  <a:pt x="556" y="3670"/>
                </a:lnTo>
                <a:lnTo>
                  <a:pt x="556" y="3632"/>
                </a:lnTo>
                <a:close/>
                <a:moveTo>
                  <a:pt x="622" y="3632"/>
                </a:moveTo>
                <a:lnTo>
                  <a:pt x="584" y="3632"/>
                </a:lnTo>
                <a:lnTo>
                  <a:pt x="584" y="3670"/>
                </a:lnTo>
                <a:lnTo>
                  <a:pt x="622" y="3670"/>
                </a:lnTo>
                <a:lnTo>
                  <a:pt x="622" y="3632"/>
                </a:lnTo>
                <a:close/>
                <a:moveTo>
                  <a:pt x="686" y="3632"/>
                </a:moveTo>
                <a:lnTo>
                  <a:pt x="648" y="3632"/>
                </a:lnTo>
                <a:lnTo>
                  <a:pt x="648" y="3670"/>
                </a:lnTo>
                <a:lnTo>
                  <a:pt x="686" y="3670"/>
                </a:lnTo>
                <a:lnTo>
                  <a:pt x="686" y="3632"/>
                </a:lnTo>
                <a:close/>
                <a:moveTo>
                  <a:pt x="492" y="3698"/>
                </a:moveTo>
                <a:lnTo>
                  <a:pt x="454" y="3698"/>
                </a:lnTo>
                <a:lnTo>
                  <a:pt x="454" y="3736"/>
                </a:lnTo>
                <a:lnTo>
                  <a:pt x="492" y="3736"/>
                </a:lnTo>
                <a:lnTo>
                  <a:pt x="492" y="3698"/>
                </a:lnTo>
                <a:close/>
                <a:moveTo>
                  <a:pt x="622" y="3698"/>
                </a:moveTo>
                <a:lnTo>
                  <a:pt x="584" y="3698"/>
                </a:lnTo>
                <a:lnTo>
                  <a:pt x="584" y="3736"/>
                </a:lnTo>
                <a:lnTo>
                  <a:pt x="622" y="3736"/>
                </a:lnTo>
                <a:lnTo>
                  <a:pt x="622" y="3698"/>
                </a:lnTo>
                <a:close/>
                <a:moveTo>
                  <a:pt x="556" y="3764"/>
                </a:moveTo>
                <a:lnTo>
                  <a:pt x="521" y="3764"/>
                </a:lnTo>
                <a:lnTo>
                  <a:pt x="521" y="3802"/>
                </a:lnTo>
                <a:lnTo>
                  <a:pt x="556" y="3802"/>
                </a:lnTo>
                <a:lnTo>
                  <a:pt x="556" y="3764"/>
                </a:lnTo>
                <a:close/>
                <a:moveTo>
                  <a:pt x="686" y="3764"/>
                </a:moveTo>
                <a:lnTo>
                  <a:pt x="648" y="3764"/>
                </a:lnTo>
                <a:lnTo>
                  <a:pt x="648" y="3802"/>
                </a:lnTo>
                <a:lnTo>
                  <a:pt x="686" y="3802"/>
                </a:lnTo>
                <a:lnTo>
                  <a:pt x="686" y="3764"/>
                </a:lnTo>
                <a:close/>
                <a:moveTo>
                  <a:pt x="428" y="3830"/>
                </a:moveTo>
                <a:lnTo>
                  <a:pt x="390" y="3830"/>
                </a:lnTo>
                <a:lnTo>
                  <a:pt x="390" y="3868"/>
                </a:lnTo>
                <a:lnTo>
                  <a:pt x="428" y="3868"/>
                </a:lnTo>
                <a:lnTo>
                  <a:pt x="428" y="3830"/>
                </a:lnTo>
                <a:close/>
                <a:moveTo>
                  <a:pt x="556" y="3830"/>
                </a:moveTo>
                <a:lnTo>
                  <a:pt x="521" y="3830"/>
                </a:lnTo>
                <a:lnTo>
                  <a:pt x="521" y="3868"/>
                </a:lnTo>
                <a:lnTo>
                  <a:pt x="556" y="3868"/>
                </a:lnTo>
                <a:lnTo>
                  <a:pt x="556" y="3830"/>
                </a:lnTo>
                <a:close/>
                <a:moveTo>
                  <a:pt x="750" y="3830"/>
                </a:moveTo>
                <a:lnTo>
                  <a:pt x="715" y="3830"/>
                </a:lnTo>
                <a:lnTo>
                  <a:pt x="715" y="3868"/>
                </a:lnTo>
                <a:lnTo>
                  <a:pt x="750" y="3868"/>
                </a:lnTo>
                <a:lnTo>
                  <a:pt x="750" y="3830"/>
                </a:lnTo>
                <a:close/>
                <a:moveTo>
                  <a:pt x="428" y="3897"/>
                </a:moveTo>
                <a:lnTo>
                  <a:pt x="390" y="3897"/>
                </a:lnTo>
                <a:lnTo>
                  <a:pt x="390" y="3934"/>
                </a:lnTo>
                <a:lnTo>
                  <a:pt x="428" y="3934"/>
                </a:lnTo>
                <a:lnTo>
                  <a:pt x="428" y="3897"/>
                </a:lnTo>
                <a:close/>
                <a:moveTo>
                  <a:pt x="556" y="3897"/>
                </a:moveTo>
                <a:lnTo>
                  <a:pt x="521" y="3897"/>
                </a:lnTo>
                <a:lnTo>
                  <a:pt x="521" y="3934"/>
                </a:lnTo>
                <a:lnTo>
                  <a:pt x="556" y="3934"/>
                </a:lnTo>
                <a:lnTo>
                  <a:pt x="556" y="3897"/>
                </a:lnTo>
                <a:close/>
                <a:moveTo>
                  <a:pt x="686" y="3897"/>
                </a:moveTo>
                <a:lnTo>
                  <a:pt x="648" y="3897"/>
                </a:lnTo>
                <a:lnTo>
                  <a:pt x="648" y="3934"/>
                </a:lnTo>
                <a:lnTo>
                  <a:pt x="686" y="3934"/>
                </a:lnTo>
                <a:lnTo>
                  <a:pt x="686" y="3897"/>
                </a:lnTo>
                <a:close/>
                <a:moveTo>
                  <a:pt x="492" y="3963"/>
                </a:moveTo>
                <a:lnTo>
                  <a:pt x="454" y="3963"/>
                </a:lnTo>
                <a:lnTo>
                  <a:pt x="454" y="4001"/>
                </a:lnTo>
                <a:lnTo>
                  <a:pt x="492" y="4001"/>
                </a:lnTo>
                <a:lnTo>
                  <a:pt x="492" y="3963"/>
                </a:lnTo>
                <a:close/>
                <a:moveTo>
                  <a:pt x="622" y="3963"/>
                </a:moveTo>
                <a:lnTo>
                  <a:pt x="584" y="3963"/>
                </a:lnTo>
                <a:lnTo>
                  <a:pt x="584" y="4001"/>
                </a:lnTo>
                <a:lnTo>
                  <a:pt x="622" y="4001"/>
                </a:lnTo>
                <a:lnTo>
                  <a:pt x="622" y="3963"/>
                </a:lnTo>
                <a:close/>
                <a:moveTo>
                  <a:pt x="750" y="3963"/>
                </a:moveTo>
                <a:lnTo>
                  <a:pt x="715" y="3963"/>
                </a:lnTo>
                <a:lnTo>
                  <a:pt x="715" y="4001"/>
                </a:lnTo>
                <a:lnTo>
                  <a:pt x="750" y="4001"/>
                </a:lnTo>
                <a:lnTo>
                  <a:pt x="750" y="3963"/>
                </a:lnTo>
                <a:close/>
                <a:moveTo>
                  <a:pt x="428" y="4031"/>
                </a:moveTo>
                <a:lnTo>
                  <a:pt x="390" y="4031"/>
                </a:lnTo>
                <a:lnTo>
                  <a:pt x="390" y="4067"/>
                </a:lnTo>
                <a:lnTo>
                  <a:pt x="428" y="4067"/>
                </a:lnTo>
                <a:lnTo>
                  <a:pt x="428" y="4031"/>
                </a:lnTo>
                <a:close/>
                <a:moveTo>
                  <a:pt x="556" y="4031"/>
                </a:moveTo>
                <a:lnTo>
                  <a:pt x="521" y="4031"/>
                </a:lnTo>
                <a:lnTo>
                  <a:pt x="521" y="4067"/>
                </a:lnTo>
                <a:lnTo>
                  <a:pt x="556" y="4067"/>
                </a:lnTo>
                <a:lnTo>
                  <a:pt x="556" y="4031"/>
                </a:lnTo>
                <a:close/>
                <a:moveTo>
                  <a:pt x="750" y="4031"/>
                </a:moveTo>
                <a:lnTo>
                  <a:pt x="715" y="4031"/>
                </a:lnTo>
                <a:lnTo>
                  <a:pt x="715" y="4067"/>
                </a:lnTo>
                <a:lnTo>
                  <a:pt x="750" y="4067"/>
                </a:lnTo>
                <a:lnTo>
                  <a:pt x="750" y="4031"/>
                </a:lnTo>
                <a:close/>
                <a:moveTo>
                  <a:pt x="360" y="4095"/>
                </a:moveTo>
                <a:lnTo>
                  <a:pt x="322" y="4095"/>
                </a:lnTo>
                <a:lnTo>
                  <a:pt x="322" y="4131"/>
                </a:lnTo>
                <a:lnTo>
                  <a:pt x="360" y="4131"/>
                </a:lnTo>
                <a:lnTo>
                  <a:pt x="360" y="4095"/>
                </a:lnTo>
                <a:close/>
                <a:moveTo>
                  <a:pt x="38" y="4157"/>
                </a:moveTo>
                <a:lnTo>
                  <a:pt x="0" y="4157"/>
                </a:lnTo>
                <a:lnTo>
                  <a:pt x="0" y="4192"/>
                </a:lnTo>
                <a:lnTo>
                  <a:pt x="38" y="4192"/>
                </a:lnTo>
                <a:lnTo>
                  <a:pt x="38" y="4157"/>
                </a:lnTo>
                <a:close/>
                <a:moveTo>
                  <a:pt x="296" y="4157"/>
                </a:moveTo>
                <a:lnTo>
                  <a:pt x="258" y="4157"/>
                </a:lnTo>
                <a:lnTo>
                  <a:pt x="258" y="4192"/>
                </a:lnTo>
                <a:lnTo>
                  <a:pt x="296" y="4192"/>
                </a:lnTo>
                <a:lnTo>
                  <a:pt x="296" y="4157"/>
                </a:lnTo>
                <a:close/>
                <a:moveTo>
                  <a:pt x="750" y="4157"/>
                </a:moveTo>
                <a:lnTo>
                  <a:pt x="715" y="4157"/>
                </a:lnTo>
                <a:lnTo>
                  <a:pt x="715" y="4192"/>
                </a:lnTo>
                <a:lnTo>
                  <a:pt x="750" y="4192"/>
                </a:lnTo>
                <a:lnTo>
                  <a:pt x="750" y="4157"/>
                </a:lnTo>
                <a:close/>
                <a:moveTo>
                  <a:pt x="360" y="4216"/>
                </a:moveTo>
                <a:lnTo>
                  <a:pt x="322" y="4216"/>
                </a:lnTo>
                <a:lnTo>
                  <a:pt x="322" y="4252"/>
                </a:lnTo>
                <a:lnTo>
                  <a:pt x="360" y="4252"/>
                </a:lnTo>
                <a:lnTo>
                  <a:pt x="360" y="4216"/>
                </a:lnTo>
                <a:close/>
                <a:moveTo>
                  <a:pt x="230" y="4216"/>
                </a:moveTo>
                <a:lnTo>
                  <a:pt x="194" y="4216"/>
                </a:lnTo>
                <a:lnTo>
                  <a:pt x="194" y="4252"/>
                </a:lnTo>
                <a:lnTo>
                  <a:pt x="230" y="4252"/>
                </a:lnTo>
                <a:lnTo>
                  <a:pt x="230" y="4216"/>
                </a:lnTo>
                <a:close/>
                <a:moveTo>
                  <a:pt x="686" y="4216"/>
                </a:moveTo>
                <a:lnTo>
                  <a:pt x="648" y="4216"/>
                </a:lnTo>
                <a:lnTo>
                  <a:pt x="648" y="4252"/>
                </a:lnTo>
                <a:lnTo>
                  <a:pt x="686" y="4252"/>
                </a:lnTo>
                <a:lnTo>
                  <a:pt x="686" y="4216"/>
                </a:lnTo>
                <a:close/>
                <a:moveTo>
                  <a:pt x="38" y="4275"/>
                </a:moveTo>
                <a:lnTo>
                  <a:pt x="0" y="4275"/>
                </a:lnTo>
                <a:lnTo>
                  <a:pt x="0" y="4311"/>
                </a:lnTo>
                <a:lnTo>
                  <a:pt x="38" y="4311"/>
                </a:lnTo>
                <a:lnTo>
                  <a:pt x="38" y="4275"/>
                </a:lnTo>
                <a:close/>
                <a:moveTo>
                  <a:pt x="492" y="4275"/>
                </a:moveTo>
                <a:lnTo>
                  <a:pt x="454" y="4275"/>
                </a:lnTo>
                <a:lnTo>
                  <a:pt x="454" y="4311"/>
                </a:lnTo>
                <a:lnTo>
                  <a:pt x="492" y="4311"/>
                </a:lnTo>
                <a:lnTo>
                  <a:pt x="492" y="4275"/>
                </a:lnTo>
                <a:close/>
                <a:moveTo>
                  <a:pt x="622" y="4275"/>
                </a:moveTo>
                <a:lnTo>
                  <a:pt x="584" y="4275"/>
                </a:lnTo>
                <a:lnTo>
                  <a:pt x="584" y="4311"/>
                </a:lnTo>
                <a:lnTo>
                  <a:pt x="622" y="4311"/>
                </a:lnTo>
                <a:lnTo>
                  <a:pt x="622" y="4275"/>
                </a:lnTo>
                <a:close/>
                <a:moveTo>
                  <a:pt x="750" y="4275"/>
                </a:moveTo>
                <a:lnTo>
                  <a:pt x="715" y="4275"/>
                </a:lnTo>
                <a:lnTo>
                  <a:pt x="715" y="4311"/>
                </a:lnTo>
                <a:lnTo>
                  <a:pt x="750" y="4311"/>
                </a:lnTo>
                <a:lnTo>
                  <a:pt x="750" y="4275"/>
                </a:lnTo>
                <a:close/>
                <a:moveTo>
                  <a:pt x="230" y="4332"/>
                </a:moveTo>
                <a:lnTo>
                  <a:pt x="194" y="4332"/>
                </a:lnTo>
                <a:lnTo>
                  <a:pt x="194" y="4370"/>
                </a:lnTo>
                <a:lnTo>
                  <a:pt x="230" y="4370"/>
                </a:lnTo>
                <a:lnTo>
                  <a:pt x="230" y="4332"/>
                </a:lnTo>
                <a:close/>
                <a:moveTo>
                  <a:pt x="102" y="4332"/>
                </a:moveTo>
                <a:lnTo>
                  <a:pt x="64" y="4332"/>
                </a:lnTo>
                <a:lnTo>
                  <a:pt x="64" y="4370"/>
                </a:lnTo>
                <a:lnTo>
                  <a:pt x="102" y="4370"/>
                </a:lnTo>
                <a:lnTo>
                  <a:pt x="102" y="4332"/>
                </a:lnTo>
                <a:close/>
                <a:moveTo>
                  <a:pt x="556" y="4332"/>
                </a:moveTo>
                <a:lnTo>
                  <a:pt x="521" y="4332"/>
                </a:lnTo>
                <a:lnTo>
                  <a:pt x="521" y="4370"/>
                </a:lnTo>
                <a:lnTo>
                  <a:pt x="556" y="4370"/>
                </a:lnTo>
                <a:lnTo>
                  <a:pt x="556" y="4332"/>
                </a:lnTo>
                <a:close/>
                <a:moveTo>
                  <a:pt x="492" y="4391"/>
                </a:moveTo>
                <a:lnTo>
                  <a:pt x="454" y="4391"/>
                </a:lnTo>
                <a:lnTo>
                  <a:pt x="454" y="4429"/>
                </a:lnTo>
                <a:lnTo>
                  <a:pt x="492" y="4429"/>
                </a:lnTo>
                <a:lnTo>
                  <a:pt x="492" y="4391"/>
                </a:lnTo>
                <a:close/>
                <a:moveTo>
                  <a:pt x="750" y="4391"/>
                </a:moveTo>
                <a:lnTo>
                  <a:pt x="715" y="4391"/>
                </a:lnTo>
                <a:lnTo>
                  <a:pt x="715" y="4429"/>
                </a:lnTo>
                <a:lnTo>
                  <a:pt x="750" y="4429"/>
                </a:lnTo>
                <a:lnTo>
                  <a:pt x="750" y="4391"/>
                </a:lnTo>
                <a:close/>
                <a:moveTo>
                  <a:pt x="230" y="4455"/>
                </a:moveTo>
                <a:lnTo>
                  <a:pt x="194" y="4455"/>
                </a:lnTo>
                <a:lnTo>
                  <a:pt x="194" y="4490"/>
                </a:lnTo>
                <a:lnTo>
                  <a:pt x="230" y="4490"/>
                </a:lnTo>
                <a:lnTo>
                  <a:pt x="230" y="4455"/>
                </a:lnTo>
                <a:close/>
                <a:moveTo>
                  <a:pt x="428" y="4455"/>
                </a:moveTo>
                <a:lnTo>
                  <a:pt x="390" y="4455"/>
                </a:lnTo>
                <a:lnTo>
                  <a:pt x="390" y="4490"/>
                </a:lnTo>
                <a:lnTo>
                  <a:pt x="428" y="4490"/>
                </a:lnTo>
                <a:lnTo>
                  <a:pt x="428" y="4455"/>
                </a:lnTo>
                <a:close/>
                <a:moveTo>
                  <a:pt x="750" y="4455"/>
                </a:moveTo>
                <a:lnTo>
                  <a:pt x="715" y="4455"/>
                </a:lnTo>
                <a:lnTo>
                  <a:pt x="715" y="4490"/>
                </a:lnTo>
                <a:lnTo>
                  <a:pt x="750" y="4490"/>
                </a:lnTo>
                <a:lnTo>
                  <a:pt x="750" y="4455"/>
                </a:lnTo>
                <a:close/>
                <a:moveTo>
                  <a:pt x="492" y="4512"/>
                </a:moveTo>
                <a:lnTo>
                  <a:pt x="454" y="4512"/>
                </a:lnTo>
                <a:lnTo>
                  <a:pt x="454" y="4550"/>
                </a:lnTo>
                <a:lnTo>
                  <a:pt x="492" y="4550"/>
                </a:lnTo>
                <a:lnTo>
                  <a:pt x="492" y="4512"/>
                </a:lnTo>
                <a:close/>
                <a:moveTo>
                  <a:pt x="166" y="4512"/>
                </a:moveTo>
                <a:lnTo>
                  <a:pt x="128" y="4512"/>
                </a:lnTo>
                <a:lnTo>
                  <a:pt x="128" y="4550"/>
                </a:lnTo>
                <a:lnTo>
                  <a:pt x="166" y="4550"/>
                </a:lnTo>
                <a:lnTo>
                  <a:pt x="166" y="4512"/>
                </a:lnTo>
                <a:close/>
                <a:moveTo>
                  <a:pt x="166" y="4687"/>
                </a:moveTo>
                <a:lnTo>
                  <a:pt x="128" y="4687"/>
                </a:lnTo>
                <a:lnTo>
                  <a:pt x="128" y="4725"/>
                </a:lnTo>
                <a:lnTo>
                  <a:pt x="166" y="4725"/>
                </a:lnTo>
                <a:lnTo>
                  <a:pt x="166" y="4687"/>
                </a:lnTo>
                <a:close/>
                <a:moveTo>
                  <a:pt x="166" y="4855"/>
                </a:moveTo>
                <a:lnTo>
                  <a:pt x="128" y="4855"/>
                </a:lnTo>
                <a:lnTo>
                  <a:pt x="128" y="4893"/>
                </a:lnTo>
                <a:lnTo>
                  <a:pt x="166" y="4893"/>
                </a:lnTo>
                <a:lnTo>
                  <a:pt x="166" y="4855"/>
                </a:lnTo>
                <a:close/>
                <a:moveTo>
                  <a:pt x="102" y="4966"/>
                </a:moveTo>
                <a:lnTo>
                  <a:pt x="64" y="4966"/>
                </a:lnTo>
                <a:lnTo>
                  <a:pt x="64" y="5004"/>
                </a:lnTo>
                <a:lnTo>
                  <a:pt x="102" y="5004"/>
                </a:lnTo>
                <a:lnTo>
                  <a:pt x="102" y="4966"/>
                </a:lnTo>
                <a:close/>
                <a:moveTo>
                  <a:pt x="750" y="4966"/>
                </a:moveTo>
                <a:lnTo>
                  <a:pt x="715" y="4966"/>
                </a:lnTo>
                <a:lnTo>
                  <a:pt x="715" y="5004"/>
                </a:lnTo>
                <a:lnTo>
                  <a:pt x="750" y="5004"/>
                </a:lnTo>
                <a:lnTo>
                  <a:pt x="750" y="4966"/>
                </a:lnTo>
                <a:close/>
                <a:moveTo>
                  <a:pt x="296" y="4855"/>
                </a:moveTo>
                <a:lnTo>
                  <a:pt x="258" y="4855"/>
                </a:lnTo>
                <a:lnTo>
                  <a:pt x="258" y="4893"/>
                </a:lnTo>
                <a:lnTo>
                  <a:pt x="296" y="4893"/>
                </a:lnTo>
                <a:lnTo>
                  <a:pt x="296" y="4855"/>
                </a:lnTo>
                <a:close/>
                <a:moveTo>
                  <a:pt x="296" y="5042"/>
                </a:moveTo>
                <a:lnTo>
                  <a:pt x="258" y="5042"/>
                </a:lnTo>
                <a:lnTo>
                  <a:pt x="258" y="5080"/>
                </a:lnTo>
                <a:lnTo>
                  <a:pt x="296" y="5080"/>
                </a:lnTo>
                <a:lnTo>
                  <a:pt x="296" y="5042"/>
                </a:lnTo>
                <a:close/>
                <a:moveTo>
                  <a:pt x="556" y="5042"/>
                </a:moveTo>
                <a:lnTo>
                  <a:pt x="521" y="5042"/>
                </a:lnTo>
                <a:lnTo>
                  <a:pt x="521" y="5080"/>
                </a:lnTo>
                <a:lnTo>
                  <a:pt x="556" y="5080"/>
                </a:lnTo>
                <a:lnTo>
                  <a:pt x="556" y="5042"/>
                </a:lnTo>
                <a:close/>
                <a:moveTo>
                  <a:pt x="492" y="5205"/>
                </a:moveTo>
                <a:lnTo>
                  <a:pt x="454" y="5205"/>
                </a:lnTo>
                <a:lnTo>
                  <a:pt x="454" y="5240"/>
                </a:lnTo>
                <a:lnTo>
                  <a:pt x="492" y="5240"/>
                </a:lnTo>
                <a:lnTo>
                  <a:pt x="492" y="5205"/>
                </a:lnTo>
                <a:close/>
                <a:moveTo>
                  <a:pt x="360" y="4512"/>
                </a:moveTo>
                <a:lnTo>
                  <a:pt x="322" y="4512"/>
                </a:lnTo>
                <a:lnTo>
                  <a:pt x="322" y="4550"/>
                </a:lnTo>
                <a:lnTo>
                  <a:pt x="360" y="4550"/>
                </a:lnTo>
                <a:lnTo>
                  <a:pt x="360" y="4512"/>
                </a:lnTo>
                <a:close/>
                <a:moveTo>
                  <a:pt x="38" y="4571"/>
                </a:moveTo>
                <a:lnTo>
                  <a:pt x="0" y="4571"/>
                </a:lnTo>
                <a:lnTo>
                  <a:pt x="0" y="4606"/>
                </a:lnTo>
                <a:lnTo>
                  <a:pt x="38" y="4606"/>
                </a:lnTo>
                <a:lnTo>
                  <a:pt x="38" y="4571"/>
                </a:lnTo>
                <a:close/>
                <a:moveTo>
                  <a:pt x="750" y="4571"/>
                </a:moveTo>
                <a:lnTo>
                  <a:pt x="715" y="4571"/>
                </a:lnTo>
                <a:lnTo>
                  <a:pt x="715" y="4606"/>
                </a:lnTo>
                <a:lnTo>
                  <a:pt x="750" y="4606"/>
                </a:lnTo>
                <a:lnTo>
                  <a:pt x="750" y="4571"/>
                </a:lnTo>
                <a:close/>
                <a:moveTo>
                  <a:pt x="492" y="4628"/>
                </a:moveTo>
                <a:lnTo>
                  <a:pt x="454" y="4628"/>
                </a:lnTo>
                <a:lnTo>
                  <a:pt x="454" y="4666"/>
                </a:lnTo>
                <a:lnTo>
                  <a:pt x="492" y="4666"/>
                </a:lnTo>
                <a:lnTo>
                  <a:pt x="492" y="4628"/>
                </a:lnTo>
                <a:close/>
                <a:moveTo>
                  <a:pt x="492" y="4966"/>
                </a:moveTo>
                <a:lnTo>
                  <a:pt x="454" y="4966"/>
                </a:lnTo>
                <a:lnTo>
                  <a:pt x="454" y="5004"/>
                </a:lnTo>
                <a:lnTo>
                  <a:pt x="492" y="5004"/>
                </a:lnTo>
                <a:lnTo>
                  <a:pt x="492" y="4966"/>
                </a:lnTo>
                <a:close/>
                <a:moveTo>
                  <a:pt x="230" y="4628"/>
                </a:moveTo>
                <a:lnTo>
                  <a:pt x="194" y="4628"/>
                </a:lnTo>
                <a:lnTo>
                  <a:pt x="194" y="4666"/>
                </a:lnTo>
                <a:lnTo>
                  <a:pt x="230" y="4666"/>
                </a:lnTo>
                <a:lnTo>
                  <a:pt x="230" y="4628"/>
                </a:lnTo>
                <a:close/>
                <a:moveTo>
                  <a:pt x="38" y="4687"/>
                </a:moveTo>
                <a:lnTo>
                  <a:pt x="0" y="4687"/>
                </a:lnTo>
                <a:lnTo>
                  <a:pt x="0" y="4725"/>
                </a:lnTo>
                <a:lnTo>
                  <a:pt x="38" y="4725"/>
                </a:lnTo>
                <a:lnTo>
                  <a:pt x="38" y="4687"/>
                </a:lnTo>
                <a:close/>
                <a:moveTo>
                  <a:pt x="38" y="4770"/>
                </a:moveTo>
                <a:lnTo>
                  <a:pt x="0" y="4770"/>
                </a:lnTo>
                <a:lnTo>
                  <a:pt x="0" y="4807"/>
                </a:lnTo>
                <a:lnTo>
                  <a:pt x="38" y="4807"/>
                </a:lnTo>
                <a:lnTo>
                  <a:pt x="38" y="4770"/>
                </a:lnTo>
                <a:close/>
                <a:moveTo>
                  <a:pt x="38" y="4855"/>
                </a:moveTo>
                <a:lnTo>
                  <a:pt x="0" y="4855"/>
                </a:lnTo>
                <a:lnTo>
                  <a:pt x="0" y="4893"/>
                </a:lnTo>
                <a:lnTo>
                  <a:pt x="38" y="4893"/>
                </a:lnTo>
                <a:lnTo>
                  <a:pt x="38" y="4855"/>
                </a:lnTo>
                <a:close/>
                <a:moveTo>
                  <a:pt x="360" y="4687"/>
                </a:moveTo>
                <a:lnTo>
                  <a:pt x="322" y="4687"/>
                </a:lnTo>
                <a:lnTo>
                  <a:pt x="322" y="4725"/>
                </a:lnTo>
                <a:lnTo>
                  <a:pt x="360" y="4725"/>
                </a:lnTo>
                <a:lnTo>
                  <a:pt x="360" y="4687"/>
                </a:lnTo>
                <a:close/>
                <a:moveTo>
                  <a:pt x="750" y="4687"/>
                </a:moveTo>
                <a:lnTo>
                  <a:pt x="715" y="4687"/>
                </a:lnTo>
                <a:lnTo>
                  <a:pt x="715" y="4725"/>
                </a:lnTo>
                <a:lnTo>
                  <a:pt x="750" y="4725"/>
                </a:lnTo>
                <a:lnTo>
                  <a:pt x="750" y="4687"/>
                </a:lnTo>
                <a:close/>
                <a:moveTo>
                  <a:pt x="774" y="2636"/>
                </a:moveTo>
                <a:lnTo>
                  <a:pt x="774" y="2671"/>
                </a:lnTo>
                <a:lnTo>
                  <a:pt x="956" y="3047"/>
                </a:lnTo>
                <a:lnTo>
                  <a:pt x="956" y="3028"/>
                </a:lnTo>
                <a:lnTo>
                  <a:pt x="774" y="2636"/>
                </a:lnTo>
                <a:close/>
                <a:moveTo>
                  <a:pt x="856" y="2868"/>
                </a:moveTo>
                <a:lnTo>
                  <a:pt x="856" y="2898"/>
                </a:lnTo>
                <a:lnTo>
                  <a:pt x="913" y="3009"/>
                </a:lnTo>
                <a:lnTo>
                  <a:pt x="913" y="2986"/>
                </a:lnTo>
                <a:lnTo>
                  <a:pt x="856" y="2868"/>
                </a:lnTo>
                <a:close/>
                <a:moveTo>
                  <a:pt x="932" y="3024"/>
                </a:moveTo>
                <a:lnTo>
                  <a:pt x="932" y="3043"/>
                </a:lnTo>
                <a:lnTo>
                  <a:pt x="956" y="3088"/>
                </a:lnTo>
                <a:lnTo>
                  <a:pt x="956" y="3071"/>
                </a:lnTo>
                <a:lnTo>
                  <a:pt x="932" y="3024"/>
                </a:lnTo>
                <a:close/>
                <a:moveTo>
                  <a:pt x="774" y="2768"/>
                </a:moveTo>
                <a:lnTo>
                  <a:pt x="774" y="2804"/>
                </a:lnTo>
                <a:lnTo>
                  <a:pt x="956" y="3130"/>
                </a:lnTo>
                <a:lnTo>
                  <a:pt x="956" y="3111"/>
                </a:lnTo>
                <a:lnTo>
                  <a:pt x="774" y="2768"/>
                </a:lnTo>
                <a:close/>
                <a:moveTo>
                  <a:pt x="774" y="2872"/>
                </a:moveTo>
                <a:lnTo>
                  <a:pt x="793" y="2905"/>
                </a:lnTo>
                <a:lnTo>
                  <a:pt x="793" y="2870"/>
                </a:lnTo>
                <a:lnTo>
                  <a:pt x="774" y="2834"/>
                </a:lnTo>
                <a:lnTo>
                  <a:pt x="774" y="2872"/>
                </a:lnTo>
                <a:close/>
                <a:moveTo>
                  <a:pt x="871" y="3005"/>
                </a:moveTo>
                <a:lnTo>
                  <a:pt x="871" y="3031"/>
                </a:lnTo>
                <a:lnTo>
                  <a:pt x="899" y="3080"/>
                </a:lnTo>
                <a:lnTo>
                  <a:pt x="899" y="3054"/>
                </a:lnTo>
                <a:lnTo>
                  <a:pt x="871" y="3005"/>
                </a:lnTo>
                <a:close/>
                <a:moveTo>
                  <a:pt x="916" y="3109"/>
                </a:moveTo>
                <a:lnTo>
                  <a:pt x="927" y="3128"/>
                </a:lnTo>
                <a:lnTo>
                  <a:pt x="927" y="3106"/>
                </a:lnTo>
                <a:lnTo>
                  <a:pt x="916" y="3088"/>
                </a:lnTo>
                <a:lnTo>
                  <a:pt x="916" y="3109"/>
                </a:lnTo>
                <a:close/>
                <a:moveTo>
                  <a:pt x="946" y="3140"/>
                </a:moveTo>
                <a:lnTo>
                  <a:pt x="946" y="3159"/>
                </a:lnTo>
                <a:lnTo>
                  <a:pt x="956" y="3175"/>
                </a:lnTo>
                <a:lnTo>
                  <a:pt x="956" y="3156"/>
                </a:lnTo>
                <a:lnTo>
                  <a:pt x="946" y="3140"/>
                </a:lnTo>
                <a:close/>
                <a:moveTo>
                  <a:pt x="774" y="2938"/>
                </a:moveTo>
                <a:lnTo>
                  <a:pt x="814" y="3002"/>
                </a:lnTo>
                <a:lnTo>
                  <a:pt x="814" y="2969"/>
                </a:lnTo>
                <a:lnTo>
                  <a:pt x="774" y="2901"/>
                </a:lnTo>
                <a:lnTo>
                  <a:pt x="774" y="2938"/>
                </a:lnTo>
                <a:close/>
                <a:moveTo>
                  <a:pt x="833" y="2998"/>
                </a:moveTo>
                <a:lnTo>
                  <a:pt x="833" y="3031"/>
                </a:lnTo>
                <a:lnTo>
                  <a:pt x="956" y="3220"/>
                </a:lnTo>
                <a:lnTo>
                  <a:pt x="956" y="3201"/>
                </a:lnTo>
                <a:lnTo>
                  <a:pt x="833" y="2998"/>
                </a:lnTo>
                <a:close/>
                <a:moveTo>
                  <a:pt x="774" y="3007"/>
                </a:moveTo>
                <a:lnTo>
                  <a:pt x="842" y="3106"/>
                </a:lnTo>
                <a:lnTo>
                  <a:pt x="842" y="3076"/>
                </a:lnTo>
                <a:lnTo>
                  <a:pt x="774" y="2972"/>
                </a:lnTo>
                <a:lnTo>
                  <a:pt x="774" y="3007"/>
                </a:lnTo>
                <a:close/>
                <a:moveTo>
                  <a:pt x="913" y="3180"/>
                </a:moveTo>
                <a:lnTo>
                  <a:pt x="913" y="3201"/>
                </a:lnTo>
                <a:lnTo>
                  <a:pt x="956" y="3263"/>
                </a:lnTo>
                <a:lnTo>
                  <a:pt x="956" y="3244"/>
                </a:lnTo>
                <a:lnTo>
                  <a:pt x="913" y="3180"/>
                </a:lnTo>
                <a:close/>
                <a:moveTo>
                  <a:pt x="774" y="3071"/>
                </a:moveTo>
                <a:lnTo>
                  <a:pt x="793" y="3097"/>
                </a:lnTo>
                <a:lnTo>
                  <a:pt x="793" y="3062"/>
                </a:lnTo>
                <a:lnTo>
                  <a:pt x="774" y="3033"/>
                </a:lnTo>
                <a:lnTo>
                  <a:pt x="774" y="3071"/>
                </a:lnTo>
                <a:close/>
                <a:moveTo>
                  <a:pt x="812" y="3088"/>
                </a:moveTo>
                <a:lnTo>
                  <a:pt x="812" y="3121"/>
                </a:lnTo>
                <a:lnTo>
                  <a:pt x="878" y="3206"/>
                </a:lnTo>
                <a:lnTo>
                  <a:pt x="878" y="3180"/>
                </a:lnTo>
                <a:lnTo>
                  <a:pt x="812" y="3088"/>
                </a:lnTo>
                <a:close/>
                <a:moveTo>
                  <a:pt x="897" y="3206"/>
                </a:moveTo>
                <a:lnTo>
                  <a:pt x="897" y="3229"/>
                </a:lnTo>
                <a:lnTo>
                  <a:pt x="908" y="3244"/>
                </a:lnTo>
                <a:lnTo>
                  <a:pt x="908" y="3220"/>
                </a:lnTo>
                <a:lnTo>
                  <a:pt x="897" y="3206"/>
                </a:lnTo>
                <a:close/>
                <a:moveTo>
                  <a:pt x="925" y="3246"/>
                </a:moveTo>
                <a:lnTo>
                  <a:pt x="925" y="3267"/>
                </a:lnTo>
                <a:lnTo>
                  <a:pt x="956" y="3308"/>
                </a:lnTo>
                <a:lnTo>
                  <a:pt x="956" y="3289"/>
                </a:lnTo>
                <a:lnTo>
                  <a:pt x="925" y="3246"/>
                </a:lnTo>
                <a:close/>
                <a:moveTo>
                  <a:pt x="774" y="3137"/>
                </a:moveTo>
                <a:lnTo>
                  <a:pt x="830" y="3203"/>
                </a:lnTo>
                <a:lnTo>
                  <a:pt x="830" y="3173"/>
                </a:lnTo>
                <a:lnTo>
                  <a:pt x="774" y="3099"/>
                </a:lnTo>
                <a:lnTo>
                  <a:pt x="774" y="3137"/>
                </a:lnTo>
                <a:close/>
                <a:moveTo>
                  <a:pt x="861" y="3239"/>
                </a:moveTo>
                <a:lnTo>
                  <a:pt x="861" y="3211"/>
                </a:lnTo>
                <a:lnTo>
                  <a:pt x="849" y="3196"/>
                </a:lnTo>
                <a:lnTo>
                  <a:pt x="849" y="3225"/>
                </a:lnTo>
                <a:lnTo>
                  <a:pt x="861" y="3241"/>
                </a:lnTo>
                <a:lnTo>
                  <a:pt x="861" y="3239"/>
                </a:lnTo>
                <a:close/>
                <a:moveTo>
                  <a:pt x="878" y="3234"/>
                </a:moveTo>
                <a:lnTo>
                  <a:pt x="878" y="3260"/>
                </a:lnTo>
                <a:lnTo>
                  <a:pt x="916" y="3303"/>
                </a:lnTo>
                <a:lnTo>
                  <a:pt x="916" y="3282"/>
                </a:lnTo>
                <a:lnTo>
                  <a:pt x="878" y="3234"/>
                </a:lnTo>
                <a:close/>
                <a:moveTo>
                  <a:pt x="935" y="3303"/>
                </a:moveTo>
                <a:lnTo>
                  <a:pt x="935" y="3324"/>
                </a:lnTo>
                <a:lnTo>
                  <a:pt x="956" y="3350"/>
                </a:lnTo>
                <a:lnTo>
                  <a:pt x="956" y="3331"/>
                </a:lnTo>
                <a:lnTo>
                  <a:pt x="935" y="3303"/>
                </a:lnTo>
                <a:close/>
                <a:moveTo>
                  <a:pt x="935" y="3350"/>
                </a:moveTo>
                <a:lnTo>
                  <a:pt x="935" y="3371"/>
                </a:lnTo>
                <a:lnTo>
                  <a:pt x="956" y="3393"/>
                </a:lnTo>
                <a:lnTo>
                  <a:pt x="956" y="3374"/>
                </a:lnTo>
                <a:lnTo>
                  <a:pt x="935" y="3350"/>
                </a:lnTo>
                <a:close/>
                <a:moveTo>
                  <a:pt x="774" y="3270"/>
                </a:moveTo>
                <a:lnTo>
                  <a:pt x="835" y="3326"/>
                </a:lnTo>
                <a:lnTo>
                  <a:pt x="835" y="3296"/>
                </a:lnTo>
                <a:lnTo>
                  <a:pt x="774" y="3232"/>
                </a:lnTo>
                <a:lnTo>
                  <a:pt x="774" y="3270"/>
                </a:lnTo>
                <a:close/>
                <a:moveTo>
                  <a:pt x="852" y="3343"/>
                </a:moveTo>
                <a:lnTo>
                  <a:pt x="868" y="3360"/>
                </a:lnTo>
                <a:lnTo>
                  <a:pt x="868" y="3331"/>
                </a:lnTo>
                <a:lnTo>
                  <a:pt x="852" y="3315"/>
                </a:lnTo>
                <a:lnTo>
                  <a:pt x="852" y="3343"/>
                </a:lnTo>
                <a:close/>
                <a:moveTo>
                  <a:pt x="885" y="3348"/>
                </a:moveTo>
                <a:lnTo>
                  <a:pt x="887" y="3353"/>
                </a:lnTo>
                <a:lnTo>
                  <a:pt x="887" y="3376"/>
                </a:lnTo>
                <a:lnTo>
                  <a:pt x="956" y="3440"/>
                </a:lnTo>
                <a:lnTo>
                  <a:pt x="956" y="3421"/>
                </a:lnTo>
                <a:lnTo>
                  <a:pt x="885" y="3348"/>
                </a:lnTo>
                <a:close/>
                <a:moveTo>
                  <a:pt x="774" y="3336"/>
                </a:moveTo>
                <a:lnTo>
                  <a:pt x="802" y="3360"/>
                </a:lnTo>
                <a:lnTo>
                  <a:pt x="802" y="3324"/>
                </a:lnTo>
                <a:lnTo>
                  <a:pt x="774" y="3300"/>
                </a:lnTo>
                <a:lnTo>
                  <a:pt x="774" y="3336"/>
                </a:lnTo>
                <a:close/>
                <a:moveTo>
                  <a:pt x="939" y="3450"/>
                </a:moveTo>
                <a:lnTo>
                  <a:pt x="939" y="3468"/>
                </a:lnTo>
                <a:lnTo>
                  <a:pt x="956" y="3483"/>
                </a:lnTo>
                <a:lnTo>
                  <a:pt x="956" y="3464"/>
                </a:lnTo>
                <a:lnTo>
                  <a:pt x="939" y="3450"/>
                </a:lnTo>
                <a:close/>
                <a:moveTo>
                  <a:pt x="774" y="3402"/>
                </a:moveTo>
                <a:lnTo>
                  <a:pt x="842" y="3450"/>
                </a:lnTo>
                <a:lnTo>
                  <a:pt x="842" y="3421"/>
                </a:lnTo>
                <a:lnTo>
                  <a:pt x="774" y="3367"/>
                </a:lnTo>
                <a:lnTo>
                  <a:pt x="774" y="3402"/>
                </a:lnTo>
                <a:close/>
                <a:moveTo>
                  <a:pt x="859" y="3433"/>
                </a:moveTo>
                <a:lnTo>
                  <a:pt x="861" y="3435"/>
                </a:lnTo>
                <a:lnTo>
                  <a:pt x="861" y="3461"/>
                </a:lnTo>
                <a:lnTo>
                  <a:pt x="880" y="3476"/>
                </a:lnTo>
                <a:lnTo>
                  <a:pt x="880" y="3450"/>
                </a:lnTo>
                <a:lnTo>
                  <a:pt x="859" y="3433"/>
                </a:lnTo>
                <a:close/>
                <a:moveTo>
                  <a:pt x="899" y="3464"/>
                </a:moveTo>
                <a:lnTo>
                  <a:pt x="899" y="3487"/>
                </a:lnTo>
                <a:lnTo>
                  <a:pt x="956" y="3525"/>
                </a:lnTo>
                <a:lnTo>
                  <a:pt x="956" y="3509"/>
                </a:lnTo>
                <a:lnTo>
                  <a:pt x="899" y="3464"/>
                </a:lnTo>
                <a:close/>
                <a:moveTo>
                  <a:pt x="774" y="3468"/>
                </a:moveTo>
                <a:lnTo>
                  <a:pt x="797" y="3483"/>
                </a:lnTo>
                <a:lnTo>
                  <a:pt x="797" y="3447"/>
                </a:lnTo>
                <a:lnTo>
                  <a:pt x="774" y="3433"/>
                </a:lnTo>
                <a:lnTo>
                  <a:pt x="774" y="3468"/>
                </a:lnTo>
                <a:close/>
                <a:moveTo>
                  <a:pt x="814" y="3459"/>
                </a:moveTo>
                <a:lnTo>
                  <a:pt x="814" y="3492"/>
                </a:lnTo>
                <a:lnTo>
                  <a:pt x="835" y="3502"/>
                </a:lnTo>
                <a:lnTo>
                  <a:pt x="835" y="3471"/>
                </a:lnTo>
                <a:lnTo>
                  <a:pt x="814" y="3459"/>
                </a:lnTo>
                <a:close/>
                <a:moveTo>
                  <a:pt x="852" y="3483"/>
                </a:moveTo>
                <a:lnTo>
                  <a:pt x="852" y="3511"/>
                </a:lnTo>
                <a:lnTo>
                  <a:pt x="911" y="3544"/>
                </a:lnTo>
                <a:lnTo>
                  <a:pt x="911" y="3520"/>
                </a:lnTo>
                <a:lnTo>
                  <a:pt x="852" y="3483"/>
                </a:lnTo>
                <a:close/>
                <a:moveTo>
                  <a:pt x="774" y="3537"/>
                </a:moveTo>
                <a:lnTo>
                  <a:pt x="812" y="3551"/>
                </a:lnTo>
                <a:lnTo>
                  <a:pt x="812" y="3518"/>
                </a:lnTo>
                <a:lnTo>
                  <a:pt x="774" y="3499"/>
                </a:lnTo>
                <a:lnTo>
                  <a:pt x="774" y="3537"/>
                </a:lnTo>
                <a:close/>
                <a:moveTo>
                  <a:pt x="885" y="3556"/>
                </a:moveTo>
                <a:lnTo>
                  <a:pt x="885" y="3582"/>
                </a:lnTo>
                <a:lnTo>
                  <a:pt x="956" y="3610"/>
                </a:lnTo>
                <a:lnTo>
                  <a:pt x="956" y="3594"/>
                </a:lnTo>
                <a:lnTo>
                  <a:pt x="885" y="3556"/>
                </a:lnTo>
                <a:close/>
                <a:moveTo>
                  <a:pt x="774" y="3603"/>
                </a:moveTo>
                <a:lnTo>
                  <a:pt x="842" y="3622"/>
                </a:lnTo>
                <a:lnTo>
                  <a:pt x="842" y="3591"/>
                </a:lnTo>
                <a:lnTo>
                  <a:pt x="774" y="3565"/>
                </a:lnTo>
                <a:lnTo>
                  <a:pt x="774" y="3603"/>
                </a:lnTo>
                <a:close/>
                <a:moveTo>
                  <a:pt x="861" y="3627"/>
                </a:moveTo>
                <a:lnTo>
                  <a:pt x="911" y="3641"/>
                </a:lnTo>
                <a:lnTo>
                  <a:pt x="911" y="3617"/>
                </a:lnTo>
                <a:lnTo>
                  <a:pt x="861" y="3599"/>
                </a:lnTo>
                <a:lnTo>
                  <a:pt x="861" y="3627"/>
                </a:lnTo>
                <a:close/>
                <a:moveTo>
                  <a:pt x="819" y="3644"/>
                </a:moveTo>
                <a:lnTo>
                  <a:pt x="819" y="3677"/>
                </a:lnTo>
                <a:lnTo>
                  <a:pt x="861" y="3681"/>
                </a:lnTo>
                <a:lnTo>
                  <a:pt x="861" y="3653"/>
                </a:lnTo>
                <a:lnTo>
                  <a:pt x="819" y="3644"/>
                </a:lnTo>
                <a:close/>
                <a:moveTo>
                  <a:pt x="930" y="3672"/>
                </a:moveTo>
                <a:lnTo>
                  <a:pt x="918" y="3670"/>
                </a:lnTo>
                <a:lnTo>
                  <a:pt x="918" y="3691"/>
                </a:lnTo>
                <a:lnTo>
                  <a:pt x="956" y="3696"/>
                </a:lnTo>
                <a:lnTo>
                  <a:pt x="956" y="3679"/>
                </a:lnTo>
                <a:lnTo>
                  <a:pt x="930" y="3672"/>
                </a:lnTo>
                <a:close/>
                <a:moveTo>
                  <a:pt x="774" y="3736"/>
                </a:moveTo>
                <a:lnTo>
                  <a:pt x="838" y="3738"/>
                </a:lnTo>
                <a:lnTo>
                  <a:pt x="838" y="3707"/>
                </a:lnTo>
                <a:lnTo>
                  <a:pt x="774" y="3698"/>
                </a:lnTo>
                <a:lnTo>
                  <a:pt x="774" y="3736"/>
                </a:lnTo>
                <a:close/>
                <a:moveTo>
                  <a:pt x="856" y="3710"/>
                </a:moveTo>
                <a:lnTo>
                  <a:pt x="856" y="3738"/>
                </a:lnTo>
                <a:lnTo>
                  <a:pt x="878" y="3738"/>
                </a:lnTo>
                <a:lnTo>
                  <a:pt x="878" y="3712"/>
                </a:lnTo>
                <a:lnTo>
                  <a:pt x="856" y="3710"/>
                </a:lnTo>
                <a:close/>
                <a:moveTo>
                  <a:pt x="897" y="3714"/>
                </a:moveTo>
                <a:lnTo>
                  <a:pt x="897" y="3741"/>
                </a:lnTo>
                <a:lnTo>
                  <a:pt x="956" y="3743"/>
                </a:lnTo>
                <a:lnTo>
                  <a:pt x="956" y="3724"/>
                </a:lnTo>
                <a:lnTo>
                  <a:pt x="897" y="3714"/>
                </a:lnTo>
                <a:close/>
                <a:moveTo>
                  <a:pt x="774" y="3802"/>
                </a:moveTo>
                <a:lnTo>
                  <a:pt x="802" y="3800"/>
                </a:lnTo>
                <a:lnTo>
                  <a:pt x="802" y="3764"/>
                </a:lnTo>
                <a:lnTo>
                  <a:pt x="774" y="3764"/>
                </a:lnTo>
                <a:lnTo>
                  <a:pt x="774" y="3802"/>
                </a:lnTo>
                <a:close/>
                <a:moveTo>
                  <a:pt x="878" y="3767"/>
                </a:moveTo>
                <a:lnTo>
                  <a:pt x="878" y="3793"/>
                </a:lnTo>
                <a:lnTo>
                  <a:pt x="923" y="3788"/>
                </a:lnTo>
                <a:lnTo>
                  <a:pt x="923" y="3767"/>
                </a:lnTo>
                <a:lnTo>
                  <a:pt x="878" y="3767"/>
                </a:lnTo>
                <a:close/>
                <a:moveTo>
                  <a:pt x="942" y="3767"/>
                </a:moveTo>
                <a:lnTo>
                  <a:pt x="942" y="3788"/>
                </a:lnTo>
                <a:lnTo>
                  <a:pt x="956" y="3785"/>
                </a:lnTo>
                <a:lnTo>
                  <a:pt x="956" y="3767"/>
                </a:lnTo>
                <a:lnTo>
                  <a:pt x="942" y="3767"/>
                </a:lnTo>
                <a:close/>
                <a:moveTo>
                  <a:pt x="774" y="3868"/>
                </a:moveTo>
                <a:lnTo>
                  <a:pt x="842" y="3852"/>
                </a:lnTo>
                <a:lnTo>
                  <a:pt x="842" y="3823"/>
                </a:lnTo>
                <a:lnTo>
                  <a:pt x="774" y="3830"/>
                </a:lnTo>
                <a:lnTo>
                  <a:pt x="774" y="3868"/>
                </a:lnTo>
                <a:close/>
                <a:moveTo>
                  <a:pt x="861" y="3821"/>
                </a:moveTo>
                <a:lnTo>
                  <a:pt x="861" y="3849"/>
                </a:lnTo>
                <a:lnTo>
                  <a:pt x="878" y="3845"/>
                </a:lnTo>
                <a:lnTo>
                  <a:pt x="878" y="3819"/>
                </a:lnTo>
                <a:lnTo>
                  <a:pt x="861" y="3821"/>
                </a:lnTo>
                <a:close/>
                <a:moveTo>
                  <a:pt x="826" y="3882"/>
                </a:moveTo>
                <a:lnTo>
                  <a:pt x="826" y="3916"/>
                </a:lnTo>
                <a:lnTo>
                  <a:pt x="861" y="3904"/>
                </a:lnTo>
                <a:lnTo>
                  <a:pt x="861" y="3875"/>
                </a:lnTo>
                <a:lnTo>
                  <a:pt x="826" y="3882"/>
                </a:lnTo>
                <a:close/>
                <a:moveTo>
                  <a:pt x="897" y="3868"/>
                </a:moveTo>
                <a:lnTo>
                  <a:pt x="897" y="3868"/>
                </a:lnTo>
                <a:lnTo>
                  <a:pt x="878" y="3871"/>
                </a:lnTo>
                <a:lnTo>
                  <a:pt x="878" y="3899"/>
                </a:lnTo>
                <a:lnTo>
                  <a:pt x="920" y="3885"/>
                </a:lnTo>
                <a:lnTo>
                  <a:pt x="920" y="3864"/>
                </a:lnTo>
                <a:lnTo>
                  <a:pt x="897" y="3868"/>
                </a:lnTo>
                <a:close/>
                <a:moveTo>
                  <a:pt x="939" y="3859"/>
                </a:moveTo>
                <a:lnTo>
                  <a:pt x="939" y="3880"/>
                </a:lnTo>
                <a:lnTo>
                  <a:pt x="956" y="3873"/>
                </a:lnTo>
                <a:lnTo>
                  <a:pt x="956" y="3856"/>
                </a:lnTo>
                <a:lnTo>
                  <a:pt x="939" y="3859"/>
                </a:lnTo>
                <a:close/>
                <a:moveTo>
                  <a:pt x="819" y="3949"/>
                </a:moveTo>
                <a:lnTo>
                  <a:pt x="819" y="3982"/>
                </a:lnTo>
                <a:lnTo>
                  <a:pt x="894" y="3946"/>
                </a:lnTo>
                <a:lnTo>
                  <a:pt x="894" y="3923"/>
                </a:lnTo>
                <a:lnTo>
                  <a:pt x="819" y="3949"/>
                </a:lnTo>
                <a:close/>
                <a:moveTo>
                  <a:pt x="913" y="3916"/>
                </a:moveTo>
                <a:lnTo>
                  <a:pt x="913" y="3939"/>
                </a:lnTo>
                <a:lnTo>
                  <a:pt x="956" y="3920"/>
                </a:lnTo>
                <a:lnTo>
                  <a:pt x="956" y="3901"/>
                </a:lnTo>
                <a:lnTo>
                  <a:pt x="913" y="3916"/>
                </a:lnTo>
                <a:close/>
                <a:moveTo>
                  <a:pt x="774" y="4065"/>
                </a:moveTo>
                <a:lnTo>
                  <a:pt x="842" y="4029"/>
                </a:lnTo>
                <a:lnTo>
                  <a:pt x="842" y="3998"/>
                </a:lnTo>
                <a:lnTo>
                  <a:pt x="774" y="4029"/>
                </a:lnTo>
                <a:lnTo>
                  <a:pt x="774" y="4065"/>
                </a:lnTo>
                <a:close/>
                <a:moveTo>
                  <a:pt x="861" y="4020"/>
                </a:moveTo>
                <a:lnTo>
                  <a:pt x="918" y="3989"/>
                </a:lnTo>
                <a:lnTo>
                  <a:pt x="918" y="3965"/>
                </a:lnTo>
                <a:lnTo>
                  <a:pt x="861" y="3991"/>
                </a:lnTo>
                <a:lnTo>
                  <a:pt x="861" y="4020"/>
                </a:lnTo>
                <a:close/>
                <a:moveTo>
                  <a:pt x="821" y="4069"/>
                </a:moveTo>
                <a:lnTo>
                  <a:pt x="821" y="4102"/>
                </a:lnTo>
                <a:lnTo>
                  <a:pt x="861" y="4076"/>
                </a:lnTo>
                <a:lnTo>
                  <a:pt x="861" y="4048"/>
                </a:lnTo>
                <a:lnTo>
                  <a:pt x="821" y="4069"/>
                </a:lnTo>
                <a:close/>
                <a:moveTo>
                  <a:pt x="923" y="4015"/>
                </a:moveTo>
                <a:lnTo>
                  <a:pt x="923" y="4036"/>
                </a:lnTo>
                <a:lnTo>
                  <a:pt x="956" y="4017"/>
                </a:lnTo>
                <a:lnTo>
                  <a:pt x="956" y="3998"/>
                </a:lnTo>
                <a:lnTo>
                  <a:pt x="923" y="4015"/>
                </a:lnTo>
                <a:close/>
                <a:moveTo>
                  <a:pt x="774" y="4192"/>
                </a:moveTo>
                <a:lnTo>
                  <a:pt x="821" y="4159"/>
                </a:lnTo>
                <a:lnTo>
                  <a:pt x="821" y="4128"/>
                </a:lnTo>
                <a:lnTo>
                  <a:pt x="774" y="4155"/>
                </a:lnTo>
                <a:lnTo>
                  <a:pt x="774" y="4192"/>
                </a:lnTo>
                <a:close/>
                <a:moveTo>
                  <a:pt x="897" y="4084"/>
                </a:moveTo>
                <a:lnTo>
                  <a:pt x="897" y="4107"/>
                </a:lnTo>
                <a:lnTo>
                  <a:pt x="956" y="4067"/>
                </a:lnTo>
                <a:lnTo>
                  <a:pt x="956" y="4048"/>
                </a:lnTo>
                <a:lnTo>
                  <a:pt x="897" y="4084"/>
                </a:lnTo>
                <a:close/>
                <a:moveTo>
                  <a:pt x="819" y="4218"/>
                </a:moveTo>
                <a:lnTo>
                  <a:pt x="916" y="4145"/>
                </a:lnTo>
                <a:lnTo>
                  <a:pt x="916" y="4121"/>
                </a:lnTo>
                <a:lnTo>
                  <a:pt x="819" y="4185"/>
                </a:lnTo>
                <a:lnTo>
                  <a:pt x="819" y="4218"/>
                </a:lnTo>
                <a:close/>
                <a:moveTo>
                  <a:pt x="932" y="4110"/>
                </a:moveTo>
                <a:lnTo>
                  <a:pt x="932" y="4131"/>
                </a:lnTo>
                <a:lnTo>
                  <a:pt x="956" y="4114"/>
                </a:lnTo>
                <a:lnTo>
                  <a:pt x="956" y="4095"/>
                </a:lnTo>
                <a:lnTo>
                  <a:pt x="932" y="4110"/>
                </a:lnTo>
                <a:close/>
                <a:moveTo>
                  <a:pt x="774" y="4311"/>
                </a:moveTo>
                <a:lnTo>
                  <a:pt x="842" y="4256"/>
                </a:lnTo>
                <a:lnTo>
                  <a:pt x="842" y="4225"/>
                </a:lnTo>
                <a:lnTo>
                  <a:pt x="774" y="4275"/>
                </a:lnTo>
                <a:lnTo>
                  <a:pt x="774" y="4311"/>
                </a:lnTo>
                <a:close/>
                <a:moveTo>
                  <a:pt x="899" y="4185"/>
                </a:moveTo>
                <a:lnTo>
                  <a:pt x="899" y="4209"/>
                </a:lnTo>
                <a:lnTo>
                  <a:pt x="956" y="4164"/>
                </a:lnTo>
                <a:lnTo>
                  <a:pt x="956" y="4145"/>
                </a:lnTo>
                <a:lnTo>
                  <a:pt x="899" y="4185"/>
                </a:lnTo>
                <a:close/>
                <a:moveTo>
                  <a:pt x="830" y="4289"/>
                </a:moveTo>
                <a:lnTo>
                  <a:pt x="830" y="4320"/>
                </a:lnTo>
                <a:lnTo>
                  <a:pt x="897" y="4261"/>
                </a:lnTo>
                <a:lnTo>
                  <a:pt x="897" y="4237"/>
                </a:lnTo>
                <a:lnTo>
                  <a:pt x="830" y="4289"/>
                </a:lnTo>
                <a:close/>
                <a:moveTo>
                  <a:pt x="916" y="4223"/>
                </a:moveTo>
                <a:lnTo>
                  <a:pt x="916" y="4247"/>
                </a:lnTo>
                <a:lnTo>
                  <a:pt x="956" y="4209"/>
                </a:lnTo>
                <a:lnTo>
                  <a:pt x="956" y="4192"/>
                </a:lnTo>
                <a:lnTo>
                  <a:pt x="916" y="4223"/>
                </a:lnTo>
                <a:close/>
                <a:moveTo>
                  <a:pt x="774" y="4429"/>
                </a:moveTo>
                <a:lnTo>
                  <a:pt x="793" y="4410"/>
                </a:lnTo>
                <a:lnTo>
                  <a:pt x="793" y="4375"/>
                </a:lnTo>
                <a:lnTo>
                  <a:pt x="774" y="4391"/>
                </a:lnTo>
                <a:lnTo>
                  <a:pt x="774" y="4429"/>
                </a:lnTo>
                <a:close/>
                <a:moveTo>
                  <a:pt x="812" y="4393"/>
                </a:moveTo>
                <a:lnTo>
                  <a:pt x="875" y="4332"/>
                </a:lnTo>
                <a:lnTo>
                  <a:pt x="875" y="4306"/>
                </a:lnTo>
                <a:lnTo>
                  <a:pt x="812" y="4360"/>
                </a:lnTo>
                <a:lnTo>
                  <a:pt x="812" y="4393"/>
                </a:lnTo>
                <a:close/>
                <a:moveTo>
                  <a:pt x="894" y="4292"/>
                </a:moveTo>
                <a:lnTo>
                  <a:pt x="894" y="4315"/>
                </a:lnTo>
                <a:lnTo>
                  <a:pt x="956" y="4259"/>
                </a:lnTo>
                <a:lnTo>
                  <a:pt x="956" y="4240"/>
                </a:lnTo>
                <a:lnTo>
                  <a:pt x="894" y="4292"/>
                </a:lnTo>
                <a:close/>
                <a:moveTo>
                  <a:pt x="774" y="4490"/>
                </a:moveTo>
                <a:lnTo>
                  <a:pt x="819" y="4448"/>
                </a:lnTo>
                <a:lnTo>
                  <a:pt x="819" y="4415"/>
                </a:lnTo>
                <a:lnTo>
                  <a:pt x="774" y="4455"/>
                </a:lnTo>
                <a:lnTo>
                  <a:pt x="774" y="4490"/>
                </a:lnTo>
                <a:close/>
                <a:moveTo>
                  <a:pt x="871" y="4365"/>
                </a:moveTo>
                <a:lnTo>
                  <a:pt x="871" y="4393"/>
                </a:lnTo>
                <a:lnTo>
                  <a:pt x="906" y="4358"/>
                </a:lnTo>
                <a:lnTo>
                  <a:pt x="906" y="4334"/>
                </a:lnTo>
                <a:lnTo>
                  <a:pt x="871" y="4365"/>
                </a:lnTo>
                <a:close/>
                <a:moveTo>
                  <a:pt x="923" y="4318"/>
                </a:moveTo>
                <a:lnTo>
                  <a:pt x="923" y="4339"/>
                </a:lnTo>
                <a:lnTo>
                  <a:pt x="956" y="4308"/>
                </a:lnTo>
                <a:lnTo>
                  <a:pt x="956" y="4289"/>
                </a:lnTo>
                <a:lnTo>
                  <a:pt x="923" y="4318"/>
                </a:lnTo>
                <a:close/>
                <a:moveTo>
                  <a:pt x="774" y="4550"/>
                </a:moveTo>
                <a:lnTo>
                  <a:pt x="804" y="4516"/>
                </a:lnTo>
                <a:lnTo>
                  <a:pt x="804" y="4481"/>
                </a:lnTo>
                <a:lnTo>
                  <a:pt x="774" y="4512"/>
                </a:lnTo>
                <a:lnTo>
                  <a:pt x="774" y="4550"/>
                </a:lnTo>
                <a:close/>
                <a:moveTo>
                  <a:pt x="823" y="4464"/>
                </a:moveTo>
                <a:lnTo>
                  <a:pt x="823" y="4495"/>
                </a:lnTo>
                <a:lnTo>
                  <a:pt x="892" y="4424"/>
                </a:lnTo>
                <a:lnTo>
                  <a:pt x="892" y="4398"/>
                </a:lnTo>
                <a:lnTo>
                  <a:pt x="823" y="4464"/>
                </a:lnTo>
                <a:close/>
                <a:moveTo>
                  <a:pt x="908" y="4382"/>
                </a:moveTo>
                <a:lnTo>
                  <a:pt x="908" y="4403"/>
                </a:lnTo>
                <a:lnTo>
                  <a:pt x="956" y="4353"/>
                </a:lnTo>
                <a:lnTo>
                  <a:pt x="956" y="4334"/>
                </a:lnTo>
                <a:lnTo>
                  <a:pt x="908" y="4382"/>
                </a:lnTo>
                <a:close/>
                <a:moveTo>
                  <a:pt x="942" y="4398"/>
                </a:moveTo>
                <a:lnTo>
                  <a:pt x="942" y="4419"/>
                </a:lnTo>
                <a:lnTo>
                  <a:pt x="956" y="4403"/>
                </a:lnTo>
                <a:lnTo>
                  <a:pt x="956" y="4384"/>
                </a:lnTo>
                <a:lnTo>
                  <a:pt x="942" y="4398"/>
                </a:lnTo>
                <a:close/>
                <a:moveTo>
                  <a:pt x="809" y="4590"/>
                </a:moveTo>
                <a:lnTo>
                  <a:pt x="809" y="4625"/>
                </a:lnTo>
                <a:lnTo>
                  <a:pt x="835" y="4592"/>
                </a:lnTo>
                <a:lnTo>
                  <a:pt x="835" y="4561"/>
                </a:lnTo>
                <a:lnTo>
                  <a:pt x="809" y="4590"/>
                </a:lnTo>
                <a:close/>
                <a:moveTo>
                  <a:pt x="854" y="4543"/>
                </a:moveTo>
                <a:lnTo>
                  <a:pt x="854" y="4571"/>
                </a:lnTo>
                <a:lnTo>
                  <a:pt x="956" y="4450"/>
                </a:lnTo>
                <a:lnTo>
                  <a:pt x="956" y="4431"/>
                </a:lnTo>
                <a:lnTo>
                  <a:pt x="854" y="4543"/>
                </a:lnTo>
                <a:close/>
                <a:moveTo>
                  <a:pt x="894" y="4550"/>
                </a:moveTo>
                <a:lnTo>
                  <a:pt x="894" y="4576"/>
                </a:lnTo>
                <a:lnTo>
                  <a:pt x="956" y="4500"/>
                </a:lnTo>
                <a:lnTo>
                  <a:pt x="956" y="4481"/>
                </a:lnTo>
                <a:lnTo>
                  <a:pt x="894" y="4550"/>
                </a:lnTo>
                <a:close/>
                <a:moveTo>
                  <a:pt x="897" y="3868"/>
                </a:moveTo>
                <a:lnTo>
                  <a:pt x="897" y="3868"/>
                </a:lnTo>
                <a:lnTo>
                  <a:pt x="897" y="3868"/>
                </a:lnTo>
                <a:lnTo>
                  <a:pt x="897" y="3868"/>
                </a:lnTo>
                <a:close/>
                <a:moveTo>
                  <a:pt x="2084" y="0"/>
                </a:moveTo>
                <a:lnTo>
                  <a:pt x="2018" y="0"/>
                </a:lnTo>
                <a:lnTo>
                  <a:pt x="2018" y="66"/>
                </a:lnTo>
                <a:lnTo>
                  <a:pt x="2084" y="66"/>
                </a:lnTo>
                <a:lnTo>
                  <a:pt x="2084" y="0"/>
                </a:lnTo>
                <a:close/>
                <a:moveTo>
                  <a:pt x="2205" y="0"/>
                </a:moveTo>
                <a:lnTo>
                  <a:pt x="2139" y="0"/>
                </a:lnTo>
                <a:lnTo>
                  <a:pt x="2139" y="66"/>
                </a:lnTo>
                <a:lnTo>
                  <a:pt x="2205" y="66"/>
                </a:lnTo>
                <a:lnTo>
                  <a:pt x="2205" y="0"/>
                </a:lnTo>
                <a:close/>
                <a:moveTo>
                  <a:pt x="2325" y="0"/>
                </a:moveTo>
                <a:lnTo>
                  <a:pt x="2259" y="0"/>
                </a:lnTo>
                <a:lnTo>
                  <a:pt x="2259" y="66"/>
                </a:lnTo>
                <a:lnTo>
                  <a:pt x="2325" y="66"/>
                </a:lnTo>
                <a:lnTo>
                  <a:pt x="2325" y="0"/>
                </a:lnTo>
                <a:close/>
                <a:moveTo>
                  <a:pt x="2446" y="0"/>
                </a:moveTo>
                <a:lnTo>
                  <a:pt x="2378" y="0"/>
                </a:lnTo>
                <a:lnTo>
                  <a:pt x="2378" y="66"/>
                </a:lnTo>
                <a:lnTo>
                  <a:pt x="2446" y="66"/>
                </a:lnTo>
                <a:lnTo>
                  <a:pt x="2446" y="0"/>
                </a:lnTo>
                <a:close/>
                <a:moveTo>
                  <a:pt x="2567" y="0"/>
                </a:moveTo>
                <a:lnTo>
                  <a:pt x="2498" y="0"/>
                </a:lnTo>
                <a:lnTo>
                  <a:pt x="2498" y="66"/>
                </a:lnTo>
                <a:lnTo>
                  <a:pt x="2567" y="66"/>
                </a:lnTo>
                <a:lnTo>
                  <a:pt x="2567" y="0"/>
                </a:lnTo>
                <a:close/>
                <a:moveTo>
                  <a:pt x="2084" y="121"/>
                </a:moveTo>
                <a:lnTo>
                  <a:pt x="2018" y="121"/>
                </a:lnTo>
                <a:lnTo>
                  <a:pt x="2018" y="187"/>
                </a:lnTo>
                <a:lnTo>
                  <a:pt x="2084" y="187"/>
                </a:lnTo>
                <a:lnTo>
                  <a:pt x="2084" y="121"/>
                </a:lnTo>
                <a:close/>
                <a:moveTo>
                  <a:pt x="2205" y="121"/>
                </a:moveTo>
                <a:lnTo>
                  <a:pt x="2139" y="121"/>
                </a:lnTo>
                <a:lnTo>
                  <a:pt x="2139" y="187"/>
                </a:lnTo>
                <a:lnTo>
                  <a:pt x="2205" y="187"/>
                </a:lnTo>
                <a:lnTo>
                  <a:pt x="2205" y="121"/>
                </a:lnTo>
                <a:close/>
                <a:moveTo>
                  <a:pt x="2325" y="121"/>
                </a:moveTo>
                <a:lnTo>
                  <a:pt x="2259" y="121"/>
                </a:lnTo>
                <a:lnTo>
                  <a:pt x="2259" y="187"/>
                </a:lnTo>
                <a:lnTo>
                  <a:pt x="2325" y="187"/>
                </a:lnTo>
                <a:lnTo>
                  <a:pt x="2325" y="121"/>
                </a:lnTo>
                <a:close/>
                <a:moveTo>
                  <a:pt x="2446" y="121"/>
                </a:moveTo>
                <a:lnTo>
                  <a:pt x="2378" y="121"/>
                </a:lnTo>
                <a:lnTo>
                  <a:pt x="2378" y="187"/>
                </a:lnTo>
                <a:lnTo>
                  <a:pt x="2446" y="187"/>
                </a:lnTo>
                <a:lnTo>
                  <a:pt x="2446" y="121"/>
                </a:lnTo>
                <a:close/>
                <a:moveTo>
                  <a:pt x="2084" y="241"/>
                </a:moveTo>
                <a:lnTo>
                  <a:pt x="2018" y="241"/>
                </a:lnTo>
                <a:lnTo>
                  <a:pt x="2018" y="308"/>
                </a:lnTo>
                <a:lnTo>
                  <a:pt x="2084" y="308"/>
                </a:lnTo>
                <a:lnTo>
                  <a:pt x="2084" y="241"/>
                </a:lnTo>
                <a:close/>
                <a:moveTo>
                  <a:pt x="2325" y="241"/>
                </a:moveTo>
                <a:lnTo>
                  <a:pt x="2259" y="241"/>
                </a:lnTo>
                <a:lnTo>
                  <a:pt x="2259" y="308"/>
                </a:lnTo>
                <a:lnTo>
                  <a:pt x="2325" y="308"/>
                </a:lnTo>
                <a:lnTo>
                  <a:pt x="2325" y="241"/>
                </a:lnTo>
                <a:close/>
                <a:moveTo>
                  <a:pt x="2446" y="241"/>
                </a:moveTo>
                <a:lnTo>
                  <a:pt x="2378" y="241"/>
                </a:lnTo>
                <a:lnTo>
                  <a:pt x="2378" y="308"/>
                </a:lnTo>
                <a:lnTo>
                  <a:pt x="2446" y="308"/>
                </a:lnTo>
                <a:lnTo>
                  <a:pt x="2446" y="241"/>
                </a:lnTo>
                <a:close/>
                <a:moveTo>
                  <a:pt x="2567" y="241"/>
                </a:moveTo>
                <a:lnTo>
                  <a:pt x="2498" y="241"/>
                </a:lnTo>
                <a:lnTo>
                  <a:pt x="2498" y="308"/>
                </a:lnTo>
                <a:lnTo>
                  <a:pt x="2567" y="308"/>
                </a:lnTo>
                <a:lnTo>
                  <a:pt x="2567" y="241"/>
                </a:lnTo>
                <a:close/>
                <a:moveTo>
                  <a:pt x="2084" y="362"/>
                </a:moveTo>
                <a:lnTo>
                  <a:pt x="2018" y="362"/>
                </a:lnTo>
                <a:lnTo>
                  <a:pt x="2018" y="428"/>
                </a:lnTo>
                <a:lnTo>
                  <a:pt x="2084" y="428"/>
                </a:lnTo>
                <a:lnTo>
                  <a:pt x="2084" y="362"/>
                </a:lnTo>
                <a:close/>
                <a:moveTo>
                  <a:pt x="2205" y="362"/>
                </a:moveTo>
                <a:lnTo>
                  <a:pt x="2139" y="362"/>
                </a:lnTo>
                <a:lnTo>
                  <a:pt x="2139" y="428"/>
                </a:lnTo>
                <a:lnTo>
                  <a:pt x="2205" y="428"/>
                </a:lnTo>
                <a:lnTo>
                  <a:pt x="2205" y="362"/>
                </a:lnTo>
                <a:close/>
                <a:moveTo>
                  <a:pt x="2325" y="362"/>
                </a:moveTo>
                <a:lnTo>
                  <a:pt x="2259" y="362"/>
                </a:lnTo>
                <a:lnTo>
                  <a:pt x="2259" y="428"/>
                </a:lnTo>
                <a:lnTo>
                  <a:pt x="2325" y="428"/>
                </a:lnTo>
                <a:lnTo>
                  <a:pt x="2325" y="362"/>
                </a:lnTo>
                <a:close/>
                <a:moveTo>
                  <a:pt x="2446" y="362"/>
                </a:moveTo>
                <a:lnTo>
                  <a:pt x="2378" y="362"/>
                </a:lnTo>
                <a:lnTo>
                  <a:pt x="2378" y="428"/>
                </a:lnTo>
                <a:lnTo>
                  <a:pt x="2446" y="428"/>
                </a:lnTo>
                <a:lnTo>
                  <a:pt x="2446" y="362"/>
                </a:lnTo>
                <a:close/>
                <a:moveTo>
                  <a:pt x="2567" y="362"/>
                </a:moveTo>
                <a:lnTo>
                  <a:pt x="2498" y="362"/>
                </a:lnTo>
                <a:lnTo>
                  <a:pt x="2498" y="428"/>
                </a:lnTo>
                <a:lnTo>
                  <a:pt x="2567" y="428"/>
                </a:lnTo>
                <a:lnTo>
                  <a:pt x="2567" y="362"/>
                </a:lnTo>
                <a:close/>
                <a:moveTo>
                  <a:pt x="2084" y="480"/>
                </a:moveTo>
                <a:lnTo>
                  <a:pt x="2018" y="480"/>
                </a:lnTo>
                <a:lnTo>
                  <a:pt x="2018" y="549"/>
                </a:lnTo>
                <a:lnTo>
                  <a:pt x="2084" y="549"/>
                </a:lnTo>
                <a:lnTo>
                  <a:pt x="2084" y="480"/>
                </a:lnTo>
                <a:close/>
                <a:moveTo>
                  <a:pt x="2205" y="480"/>
                </a:moveTo>
                <a:lnTo>
                  <a:pt x="2139" y="480"/>
                </a:lnTo>
                <a:lnTo>
                  <a:pt x="2139" y="549"/>
                </a:lnTo>
                <a:lnTo>
                  <a:pt x="2205" y="549"/>
                </a:lnTo>
                <a:lnTo>
                  <a:pt x="2205" y="480"/>
                </a:lnTo>
                <a:close/>
                <a:moveTo>
                  <a:pt x="2325" y="480"/>
                </a:moveTo>
                <a:lnTo>
                  <a:pt x="2259" y="480"/>
                </a:lnTo>
                <a:lnTo>
                  <a:pt x="2259" y="549"/>
                </a:lnTo>
                <a:lnTo>
                  <a:pt x="2325" y="549"/>
                </a:lnTo>
                <a:lnTo>
                  <a:pt x="2325" y="480"/>
                </a:lnTo>
                <a:close/>
                <a:moveTo>
                  <a:pt x="2446" y="480"/>
                </a:moveTo>
                <a:lnTo>
                  <a:pt x="2378" y="480"/>
                </a:lnTo>
                <a:lnTo>
                  <a:pt x="2378" y="549"/>
                </a:lnTo>
                <a:lnTo>
                  <a:pt x="2446" y="549"/>
                </a:lnTo>
                <a:lnTo>
                  <a:pt x="2446" y="480"/>
                </a:lnTo>
                <a:close/>
                <a:moveTo>
                  <a:pt x="2567" y="480"/>
                </a:moveTo>
                <a:lnTo>
                  <a:pt x="2498" y="480"/>
                </a:lnTo>
                <a:lnTo>
                  <a:pt x="2498" y="549"/>
                </a:lnTo>
                <a:lnTo>
                  <a:pt x="2567" y="549"/>
                </a:lnTo>
                <a:lnTo>
                  <a:pt x="2567" y="480"/>
                </a:lnTo>
                <a:close/>
                <a:moveTo>
                  <a:pt x="2084" y="601"/>
                </a:moveTo>
                <a:lnTo>
                  <a:pt x="2018" y="601"/>
                </a:lnTo>
                <a:lnTo>
                  <a:pt x="2018" y="670"/>
                </a:lnTo>
                <a:lnTo>
                  <a:pt x="2084" y="670"/>
                </a:lnTo>
                <a:lnTo>
                  <a:pt x="2084" y="601"/>
                </a:lnTo>
                <a:close/>
                <a:moveTo>
                  <a:pt x="2205" y="601"/>
                </a:moveTo>
                <a:lnTo>
                  <a:pt x="2139" y="601"/>
                </a:lnTo>
                <a:lnTo>
                  <a:pt x="2139" y="670"/>
                </a:lnTo>
                <a:lnTo>
                  <a:pt x="2205" y="670"/>
                </a:lnTo>
                <a:lnTo>
                  <a:pt x="2205" y="601"/>
                </a:lnTo>
                <a:close/>
                <a:moveTo>
                  <a:pt x="2325" y="601"/>
                </a:moveTo>
                <a:lnTo>
                  <a:pt x="2259" y="601"/>
                </a:lnTo>
                <a:lnTo>
                  <a:pt x="2259" y="670"/>
                </a:lnTo>
                <a:lnTo>
                  <a:pt x="2325" y="670"/>
                </a:lnTo>
                <a:lnTo>
                  <a:pt x="2325" y="601"/>
                </a:lnTo>
                <a:close/>
                <a:moveTo>
                  <a:pt x="2567" y="601"/>
                </a:moveTo>
                <a:lnTo>
                  <a:pt x="2498" y="601"/>
                </a:lnTo>
                <a:lnTo>
                  <a:pt x="2498" y="670"/>
                </a:lnTo>
                <a:lnTo>
                  <a:pt x="2567" y="670"/>
                </a:lnTo>
                <a:lnTo>
                  <a:pt x="2567" y="601"/>
                </a:lnTo>
                <a:close/>
                <a:moveTo>
                  <a:pt x="2084" y="722"/>
                </a:moveTo>
                <a:lnTo>
                  <a:pt x="2018" y="722"/>
                </a:lnTo>
                <a:lnTo>
                  <a:pt x="2018" y="790"/>
                </a:lnTo>
                <a:lnTo>
                  <a:pt x="2084" y="790"/>
                </a:lnTo>
                <a:lnTo>
                  <a:pt x="2084" y="722"/>
                </a:lnTo>
                <a:close/>
                <a:moveTo>
                  <a:pt x="2325" y="722"/>
                </a:moveTo>
                <a:lnTo>
                  <a:pt x="2259" y="722"/>
                </a:lnTo>
                <a:lnTo>
                  <a:pt x="2259" y="790"/>
                </a:lnTo>
                <a:lnTo>
                  <a:pt x="2325" y="790"/>
                </a:lnTo>
                <a:lnTo>
                  <a:pt x="2325" y="722"/>
                </a:lnTo>
                <a:close/>
                <a:moveTo>
                  <a:pt x="2446" y="722"/>
                </a:moveTo>
                <a:lnTo>
                  <a:pt x="2378" y="722"/>
                </a:lnTo>
                <a:lnTo>
                  <a:pt x="2378" y="790"/>
                </a:lnTo>
                <a:lnTo>
                  <a:pt x="2446" y="790"/>
                </a:lnTo>
                <a:lnTo>
                  <a:pt x="2446" y="722"/>
                </a:lnTo>
                <a:close/>
                <a:moveTo>
                  <a:pt x="2567" y="722"/>
                </a:moveTo>
                <a:lnTo>
                  <a:pt x="2498" y="722"/>
                </a:lnTo>
                <a:lnTo>
                  <a:pt x="2498" y="790"/>
                </a:lnTo>
                <a:lnTo>
                  <a:pt x="2567" y="790"/>
                </a:lnTo>
                <a:lnTo>
                  <a:pt x="2567" y="722"/>
                </a:lnTo>
                <a:close/>
                <a:moveTo>
                  <a:pt x="2084" y="842"/>
                </a:moveTo>
                <a:lnTo>
                  <a:pt x="2018" y="842"/>
                </a:lnTo>
                <a:lnTo>
                  <a:pt x="2018" y="909"/>
                </a:lnTo>
                <a:lnTo>
                  <a:pt x="2084" y="909"/>
                </a:lnTo>
                <a:lnTo>
                  <a:pt x="2084" y="842"/>
                </a:lnTo>
                <a:close/>
                <a:moveTo>
                  <a:pt x="2205" y="842"/>
                </a:moveTo>
                <a:lnTo>
                  <a:pt x="2139" y="842"/>
                </a:lnTo>
                <a:lnTo>
                  <a:pt x="2139" y="909"/>
                </a:lnTo>
                <a:lnTo>
                  <a:pt x="2205" y="909"/>
                </a:lnTo>
                <a:lnTo>
                  <a:pt x="2205" y="842"/>
                </a:lnTo>
                <a:close/>
                <a:moveTo>
                  <a:pt x="2325" y="842"/>
                </a:moveTo>
                <a:lnTo>
                  <a:pt x="2259" y="842"/>
                </a:lnTo>
                <a:lnTo>
                  <a:pt x="2259" y="909"/>
                </a:lnTo>
                <a:lnTo>
                  <a:pt x="2325" y="909"/>
                </a:lnTo>
                <a:lnTo>
                  <a:pt x="2325" y="842"/>
                </a:lnTo>
                <a:close/>
                <a:moveTo>
                  <a:pt x="2446" y="842"/>
                </a:moveTo>
                <a:lnTo>
                  <a:pt x="2378" y="842"/>
                </a:lnTo>
                <a:lnTo>
                  <a:pt x="2378" y="909"/>
                </a:lnTo>
                <a:lnTo>
                  <a:pt x="2446" y="909"/>
                </a:lnTo>
                <a:lnTo>
                  <a:pt x="2446" y="842"/>
                </a:lnTo>
                <a:close/>
                <a:moveTo>
                  <a:pt x="2567" y="842"/>
                </a:moveTo>
                <a:lnTo>
                  <a:pt x="2498" y="842"/>
                </a:lnTo>
                <a:lnTo>
                  <a:pt x="2498" y="909"/>
                </a:lnTo>
                <a:lnTo>
                  <a:pt x="2567" y="909"/>
                </a:lnTo>
                <a:lnTo>
                  <a:pt x="2567" y="842"/>
                </a:lnTo>
                <a:close/>
                <a:moveTo>
                  <a:pt x="2084" y="963"/>
                </a:moveTo>
                <a:lnTo>
                  <a:pt x="2018" y="963"/>
                </a:lnTo>
                <a:lnTo>
                  <a:pt x="2018" y="1029"/>
                </a:lnTo>
                <a:lnTo>
                  <a:pt x="2084" y="1029"/>
                </a:lnTo>
                <a:lnTo>
                  <a:pt x="2084" y="963"/>
                </a:lnTo>
                <a:close/>
                <a:moveTo>
                  <a:pt x="2205" y="963"/>
                </a:moveTo>
                <a:lnTo>
                  <a:pt x="2139" y="963"/>
                </a:lnTo>
                <a:lnTo>
                  <a:pt x="2139" y="1029"/>
                </a:lnTo>
                <a:lnTo>
                  <a:pt x="2205" y="1029"/>
                </a:lnTo>
                <a:lnTo>
                  <a:pt x="2205" y="963"/>
                </a:lnTo>
                <a:close/>
                <a:moveTo>
                  <a:pt x="2325" y="963"/>
                </a:moveTo>
                <a:lnTo>
                  <a:pt x="2259" y="963"/>
                </a:lnTo>
                <a:lnTo>
                  <a:pt x="2259" y="1029"/>
                </a:lnTo>
                <a:lnTo>
                  <a:pt x="2325" y="1029"/>
                </a:lnTo>
                <a:lnTo>
                  <a:pt x="2325" y="963"/>
                </a:lnTo>
                <a:close/>
                <a:moveTo>
                  <a:pt x="2446" y="963"/>
                </a:moveTo>
                <a:lnTo>
                  <a:pt x="2378" y="963"/>
                </a:lnTo>
                <a:lnTo>
                  <a:pt x="2378" y="1029"/>
                </a:lnTo>
                <a:lnTo>
                  <a:pt x="2446" y="1029"/>
                </a:lnTo>
                <a:lnTo>
                  <a:pt x="2446" y="963"/>
                </a:lnTo>
                <a:close/>
                <a:moveTo>
                  <a:pt x="2567" y="963"/>
                </a:moveTo>
                <a:lnTo>
                  <a:pt x="2498" y="963"/>
                </a:lnTo>
                <a:lnTo>
                  <a:pt x="2498" y="1029"/>
                </a:lnTo>
                <a:lnTo>
                  <a:pt x="2567" y="1029"/>
                </a:lnTo>
                <a:lnTo>
                  <a:pt x="2567" y="963"/>
                </a:lnTo>
                <a:close/>
                <a:moveTo>
                  <a:pt x="2084" y="1084"/>
                </a:moveTo>
                <a:lnTo>
                  <a:pt x="2018" y="1084"/>
                </a:lnTo>
                <a:lnTo>
                  <a:pt x="2018" y="1150"/>
                </a:lnTo>
                <a:lnTo>
                  <a:pt x="2084" y="1150"/>
                </a:lnTo>
                <a:lnTo>
                  <a:pt x="2084" y="1084"/>
                </a:lnTo>
                <a:close/>
                <a:moveTo>
                  <a:pt x="2205" y="1084"/>
                </a:moveTo>
                <a:lnTo>
                  <a:pt x="2139" y="1084"/>
                </a:lnTo>
                <a:lnTo>
                  <a:pt x="2139" y="1150"/>
                </a:lnTo>
                <a:lnTo>
                  <a:pt x="2205" y="1150"/>
                </a:lnTo>
                <a:lnTo>
                  <a:pt x="2205" y="1084"/>
                </a:lnTo>
                <a:close/>
                <a:moveTo>
                  <a:pt x="2446" y="1084"/>
                </a:moveTo>
                <a:lnTo>
                  <a:pt x="2378" y="1084"/>
                </a:lnTo>
                <a:lnTo>
                  <a:pt x="2378" y="1150"/>
                </a:lnTo>
                <a:lnTo>
                  <a:pt x="2446" y="1150"/>
                </a:lnTo>
                <a:lnTo>
                  <a:pt x="2446" y="1084"/>
                </a:lnTo>
                <a:close/>
                <a:moveTo>
                  <a:pt x="2567" y="1084"/>
                </a:moveTo>
                <a:lnTo>
                  <a:pt x="2498" y="1084"/>
                </a:lnTo>
                <a:lnTo>
                  <a:pt x="2498" y="1150"/>
                </a:lnTo>
                <a:lnTo>
                  <a:pt x="2567" y="1150"/>
                </a:lnTo>
                <a:lnTo>
                  <a:pt x="2567" y="1084"/>
                </a:lnTo>
                <a:close/>
                <a:moveTo>
                  <a:pt x="2084" y="1204"/>
                </a:moveTo>
                <a:lnTo>
                  <a:pt x="2018" y="1204"/>
                </a:lnTo>
                <a:lnTo>
                  <a:pt x="2018" y="1271"/>
                </a:lnTo>
                <a:lnTo>
                  <a:pt x="2084" y="1271"/>
                </a:lnTo>
                <a:lnTo>
                  <a:pt x="2084" y="1204"/>
                </a:lnTo>
                <a:close/>
                <a:moveTo>
                  <a:pt x="2205" y="1204"/>
                </a:moveTo>
                <a:lnTo>
                  <a:pt x="2139" y="1204"/>
                </a:lnTo>
                <a:lnTo>
                  <a:pt x="2139" y="1271"/>
                </a:lnTo>
                <a:lnTo>
                  <a:pt x="2205" y="1271"/>
                </a:lnTo>
                <a:lnTo>
                  <a:pt x="2205" y="1204"/>
                </a:lnTo>
                <a:close/>
                <a:moveTo>
                  <a:pt x="2325" y="1204"/>
                </a:moveTo>
                <a:lnTo>
                  <a:pt x="2259" y="1204"/>
                </a:lnTo>
                <a:lnTo>
                  <a:pt x="2259" y="1271"/>
                </a:lnTo>
                <a:lnTo>
                  <a:pt x="2325" y="1271"/>
                </a:lnTo>
                <a:lnTo>
                  <a:pt x="2325" y="1204"/>
                </a:lnTo>
                <a:close/>
                <a:moveTo>
                  <a:pt x="2446" y="1204"/>
                </a:moveTo>
                <a:lnTo>
                  <a:pt x="2378" y="1204"/>
                </a:lnTo>
                <a:lnTo>
                  <a:pt x="2378" y="1271"/>
                </a:lnTo>
                <a:lnTo>
                  <a:pt x="2446" y="1271"/>
                </a:lnTo>
                <a:lnTo>
                  <a:pt x="2446" y="1204"/>
                </a:lnTo>
                <a:close/>
                <a:moveTo>
                  <a:pt x="2567" y="1204"/>
                </a:moveTo>
                <a:lnTo>
                  <a:pt x="2498" y="1204"/>
                </a:lnTo>
                <a:lnTo>
                  <a:pt x="2498" y="1271"/>
                </a:lnTo>
                <a:lnTo>
                  <a:pt x="2567" y="1271"/>
                </a:lnTo>
                <a:lnTo>
                  <a:pt x="2567" y="1204"/>
                </a:lnTo>
                <a:close/>
                <a:moveTo>
                  <a:pt x="2084" y="1325"/>
                </a:moveTo>
                <a:lnTo>
                  <a:pt x="2018" y="1325"/>
                </a:lnTo>
                <a:lnTo>
                  <a:pt x="2018" y="1391"/>
                </a:lnTo>
                <a:lnTo>
                  <a:pt x="2084" y="1391"/>
                </a:lnTo>
                <a:lnTo>
                  <a:pt x="2084" y="1325"/>
                </a:lnTo>
                <a:close/>
                <a:moveTo>
                  <a:pt x="2205" y="1325"/>
                </a:moveTo>
                <a:lnTo>
                  <a:pt x="2139" y="1325"/>
                </a:lnTo>
                <a:lnTo>
                  <a:pt x="2139" y="1391"/>
                </a:lnTo>
                <a:lnTo>
                  <a:pt x="2205" y="1391"/>
                </a:lnTo>
                <a:lnTo>
                  <a:pt x="2205" y="1325"/>
                </a:lnTo>
                <a:close/>
                <a:moveTo>
                  <a:pt x="2325" y="1325"/>
                </a:moveTo>
                <a:lnTo>
                  <a:pt x="2259" y="1325"/>
                </a:lnTo>
                <a:lnTo>
                  <a:pt x="2259" y="1391"/>
                </a:lnTo>
                <a:lnTo>
                  <a:pt x="2325" y="1391"/>
                </a:lnTo>
                <a:lnTo>
                  <a:pt x="2325" y="1325"/>
                </a:lnTo>
                <a:close/>
                <a:moveTo>
                  <a:pt x="2446" y="1325"/>
                </a:moveTo>
                <a:lnTo>
                  <a:pt x="2378" y="1325"/>
                </a:lnTo>
                <a:lnTo>
                  <a:pt x="2378" y="1391"/>
                </a:lnTo>
                <a:lnTo>
                  <a:pt x="2446" y="1391"/>
                </a:lnTo>
                <a:lnTo>
                  <a:pt x="2446" y="1325"/>
                </a:lnTo>
                <a:close/>
                <a:moveTo>
                  <a:pt x="2084" y="1446"/>
                </a:moveTo>
                <a:lnTo>
                  <a:pt x="2018" y="1446"/>
                </a:lnTo>
                <a:lnTo>
                  <a:pt x="2018" y="1512"/>
                </a:lnTo>
                <a:lnTo>
                  <a:pt x="2084" y="1512"/>
                </a:lnTo>
                <a:lnTo>
                  <a:pt x="2084" y="1446"/>
                </a:lnTo>
                <a:close/>
                <a:moveTo>
                  <a:pt x="2205" y="1446"/>
                </a:moveTo>
                <a:lnTo>
                  <a:pt x="2139" y="1446"/>
                </a:lnTo>
                <a:lnTo>
                  <a:pt x="2139" y="1512"/>
                </a:lnTo>
                <a:lnTo>
                  <a:pt x="2205" y="1512"/>
                </a:lnTo>
                <a:lnTo>
                  <a:pt x="2205" y="1446"/>
                </a:lnTo>
                <a:close/>
                <a:moveTo>
                  <a:pt x="2446" y="1446"/>
                </a:moveTo>
                <a:lnTo>
                  <a:pt x="2378" y="1446"/>
                </a:lnTo>
                <a:lnTo>
                  <a:pt x="2378" y="1512"/>
                </a:lnTo>
                <a:lnTo>
                  <a:pt x="2446" y="1512"/>
                </a:lnTo>
                <a:lnTo>
                  <a:pt x="2446" y="1446"/>
                </a:lnTo>
                <a:close/>
                <a:moveTo>
                  <a:pt x="2567" y="1446"/>
                </a:moveTo>
                <a:lnTo>
                  <a:pt x="2498" y="1446"/>
                </a:lnTo>
                <a:lnTo>
                  <a:pt x="2498" y="1512"/>
                </a:lnTo>
                <a:lnTo>
                  <a:pt x="2567" y="1512"/>
                </a:lnTo>
                <a:lnTo>
                  <a:pt x="2567" y="1446"/>
                </a:lnTo>
                <a:close/>
                <a:moveTo>
                  <a:pt x="2084" y="1564"/>
                </a:moveTo>
                <a:lnTo>
                  <a:pt x="2018" y="1564"/>
                </a:lnTo>
                <a:lnTo>
                  <a:pt x="2018" y="1633"/>
                </a:lnTo>
                <a:lnTo>
                  <a:pt x="2084" y="1633"/>
                </a:lnTo>
                <a:lnTo>
                  <a:pt x="2084" y="1564"/>
                </a:lnTo>
                <a:close/>
                <a:moveTo>
                  <a:pt x="2325" y="1564"/>
                </a:moveTo>
                <a:lnTo>
                  <a:pt x="2259" y="1564"/>
                </a:lnTo>
                <a:lnTo>
                  <a:pt x="2259" y="1633"/>
                </a:lnTo>
                <a:lnTo>
                  <a:pt x="2325" y="1633"/>
                </a:lnTo>
                <a:lnTo>
                  <a:pt x="2325" y="1564"/>
                </a:lnTo>
                <a:close/>
                <a:moveTo>
                  <a:pt x="2446" y="1564"/>
                </a:moveTo>
                <a:lnTo>
                  <a:pt x="2378" y="1564"/>
                </a:lnTo>
                <a:lnTo>
                  <a:pt x="2378" y="1633"/>
                </a:lnTo>
                <a:lnTo>
                  <a:pt x="2446" y="1633"/>
                </a:lnTo>
                <a:lnTo>
                  <a:pt x="2446" y="1564"/>
                </a:lnTo>
                <a:close/>
                <a:moveTo>
                  <a:pt x="2567" y="1564"/>
                </a:moveTo>
                <a:lnTo>
                  <a:pt x="2498" y="1564"/>
                </a:lnTo>
                <a:lnTo>
                  <a:pt x="2498" y="1633"/>
                </a:lnTo>
                <a:lnTo>
                  <a:pt x="2567" y="1633"/>
                </a:lnTo>
                <a:lnTo>
                  <a:pt x="2567" y="1564"/>
                </a:lnTo>
                <a:close/>
                <a:moveTo>
                  <a:pt x="2685" y="0"/>
                </a:moveTo>
                <a:lnTo>
                  <a:pt x="2619" y="0"/>
                </a:lnTo>
                <a:lnTo>
                  <a:pt x="2619" y="66"/>
                </a:lnTo>
                <a:lnTo>
                  <a:pt x="2685" y="66"/>
                </a:lnTo>
                <a:lnTo>
                  <a:pt x="2685" y="0"/>
                </a:lnTo>
                <a:close/>
                <a:moveTo>
                  <a:pt x="2806" y="0"/>
                </a:moveTo>
                <a:lnTo>
                  <a:pt x="2739" y="0"/>
                </a:lnTo>
                <a:lnTo>
                  <a:pt x="2739" y="66"/>
                </a:lnTo>
                <a:lnTo>
                  <a:pt x="2806" y="66"/>
                </a:lnTo>
                <a:lnTo>
                  <a:pt x="2806" y="0"/>
                </a:lnTo>
                <a:close/>
                <a:moveTo>
                  <a:pt x="2926" y="0"/>
                </a:moveTo>
                <a:lnTo>
                  <a:pt x="2858" y="0"/>
                </a:lnTo>
                <a:lnTo>
                  <a:pt x="2858" y="66"/>
                </a:lnTo>
                <a:lnTo>
                  <a:pt x="2926" y="66"/>
                </a:lnTo>
                <a:lnTo>
                  <a:pt x="2926" y="0"/>
                </a:lnTo>
                <a:close/>
                <a:moveTo>
                  <a:pt x="3047" y="0"/>
                </a:moveTo>
                <a:lnTo>
                  <a:pt x="2978" y="0"/>
                </a:lnTo>
                <a:lnTo>
                  <a:pt x="2978" y="66"/>
                </a:lnTo>
                <a:lnTo>
                  <a:pt x="3047" y="66"/>
                </a:lnTo>
                <a:lnTo>
                  <a:pt x="3047" y="0"/>
                </a:lnTo>
                <a:close/>
                <a:moveTo>
                  <a:pt x="3168" y="0"/>
                </a:moveTo>
                <a:lnTo>
                  <a:pt x="3099" y="0"/>
                </a:lnTo>
                <a:lnTo>
                  <a:pt x="3099" y="66"/>
                </a:lnTo>
                <a:lnTo>
                  <a:pt x="3168" y="66"/>
                </a:lnTo>
                <a:lnTo>
                  <a:pt x="3168" y="0"/>
                </a:lnTo>
                <a:close/>
                <a:moveTo>
                  <a:pt x="2685" y="121"/>
                </a:moveTo>
                <a:lnTo>
                  <a:pt x="2619" y="121"/>
                </a:lnTo>
                <a:lnTo>
                  <a:pt x="2619" y="187"/>
                </a:lnTo>
                <a:lnTo>
                  <a:pt x="2685" y="187"/>
                </a:lnTo>
                <a:lnTo>
                  <a:pt x="2685" y="121"/>
                </a:lnTo>
                <a:close/>
                <a:moveTo>
                  <a:pt x="2806" y="121"/>
                </a:moveTo>
                <a:lnTo>
                  <a:pt x="2739" y="121"/>
                </a:lnTo>
                <a:lnTo>
                  <a:pt x="2739" y="187"/>
                </a:lnTo>
                <a:lnTo>
                  <a:pt x="2806" y="187"/>
                </a:lnTo>
                <a:lnTo>
                  <a:pt x="2806" y="121"/>
                </a:lnTo>
                <a:close/>
                <a:moveTo>
                  <a:pt x="2926" y="121"/>
                </a:moveTo>
                <a:lnTo>
                  <a:pt x="2858" y="121"/>
                </a:lnTo>
                <a:lnTo>
                  <a:pt x="2858" y="187"/>
                </a:lnTo>
                <a:lnTo>
                  <a:pt x="2926" y="187"/>
                </a:lnTo>
                <a:lnTo>
                  <a:pt x="2926" y="121"/>
                </a:lnTo>
                <a:close/>
                <a:moveTo>
                  <a:pt x="3047" y="121"/>
                </a:moveTo>
                <a:lnTo>
                  <a:pt x="2978" y="121"/>
                </a:lnTo>
                <a:lnTo>
                  <a:pt x="2978" y="187"/>
                </a:lnTo>
                <a:lnTo>
                  <a:pt x="3047" y="187"/>
                </a:lnTo>
                <a:lnTo>
                  <a:pt x="3047" y="121"/>
                </a:lnTo>
                <a:close/>
                <a:moveTo>
                  <a:pt x="3168" y="121"/>
                </a:moveTo>
                <a:lnTo>
                  <a:pt x="3099" y="121"/>
                </a:lnTo>
                <a:lnTo>
                  <a:pt x="3099" y="187"/>
                </a:lnTo>
                <a:lnTo>
                  <a:pt x="3168" y="187"/>
                </a:lnTo>
                <a:lnTo>
                  <a:pt x="3168" y="121"/>
                </a:lnTo>
                <a:close/>
                <a:moveTo>
                  <a:pt x="2806" y="241"/>
                </a:moveTo>
                <a:lnTo>
                  <a:pt x="2739" y="241"/>
                </a:lnTo>
                <a:lnTo>
                  <a:pt x="2739" y="308"/>
                </a:lnTo>
                <a:lnTo>
                  <a:pt x="2806" y="308"/>
                </a:lnTo>
                <a:lnTo>
                  <a:pt x="2806" y="241"/>
                </a:lnTo>
                <a:close/>
                <a:moveTo>
                  <a:pt x="2926" y="241"/>
                </a:moveTo>
                <a:lnTo>
                  <a:pt x="2858" y="241"/>
                </a:lnTo>
                <a:lnTo>
                  <a:pt x="2858" y="308"/>
                </a:lnTo>
                <a:lnTo>
                  <a:pt x="2926" y="308"/>
                </a:lnTo>
                <a:lnTo>
                  <a:pt x="2926" y="241"/>
                </a:lnTo>
                <a:close/>
                <a:moveTo>
                  <a:pt x="3168" y="241"/>
                </a:moveTo>
                <a:lnTo>
                  <a:pt x="3099" y="241"/>
                </a:lnTo>
                <a:lnTo>
                  <a:pt x="3099" y="308"/>
                </a:lnTo>
                <a:lnTo>
                  <a:pt x="3168" y="308"/>
                </a:lnTo>
                <a:lnTo>
                  <a:pt x="3168" y="241"/>
                </a:lnTo>
                <a:close/>
                <a:moveTo>
                  <a:pt x="2685" y="362"/>
                </a:moveTo>
                <a:lnTo>
                  <a:pt x="2619" y="362"/>
                </a:lnTo>
                <a:lnTo>
                  <a:pt x="2619" y="428"/>
                </a:lnTo>
                <a:lnTo>
                  <a:pt x="2685" y="428"/>
                </a:lnTo>
                <a:lnTo>
                  <a:pt x="2685" y="362"/>
                </a:lnTo>
                <a:close/>
                <a:moveTo>
                  <a:pt x="2806" y="362"/>
                </a:moveTo>
                <a:lnTo>
                  <a:pt x="2739" y="362"/>
                </a:lnTo>
                <a:lnTo>
                  <a:pt x="2739" y="428"/>
                </a:lnTo>
                <a:lnTo>
                  <a:pt x="2806" y="428"/>
                </a:lnTo>
                <a:lnTo>
                  <a:pt x="2806" y="362"/>
                </a:lnTo>
                <a:close/>
                <a:moveTo>
                  <a:pt x="2926" y="362"/>
                </a:moveTo>
                <a:lnTo>
                  <a:pt x="2858" y="362"/>
                </a:lnTo>
                <a:lnTo>
                  <a:pt x="2858" y="428"/>
                </a:lnTo>
                <a:lnTo>
                  <a:pt x="2926" y="428"/>
                </a:lnTo>
                <a:lnTo>
                  <a:pt x="2926" y="362"/>
                </a:lnTo>
                <a:close/>
                <a:moveTo>
                  <a:pt x="3047" y="362"/>
                </a:moveTo>
                <a:lnTo>
                  <a:pt x="2978" y="362"/>
                </a:lnTo>
                <a:lnTo>
                  <a:pt x="2978" y="428"/>
                </a:lnTo>
                <a:lnTo>
                  <a:pt x="3047" y="428"/>
                </a:lnTo>
                <a:lnTo>
                  <a:pt x="3047" y="362"/>
                </a:lnTo>
                <a:close/>
                <a:moveTo>
                  <a:pt x="3168" y="362"/>
                </a:moveTo>
                <a:lnTo>
                  <a:pt x="3099" y="362"/>
                </a:lnTo>
                <a:lnTo>
                  <a:pt x="3099" y="428"/>
                </a:lnTo>
                <a:lnTo>
                  <a:pt x="3168" y="428"/>
                </a:lnTo>
                <a:lnTo>
                  <a:pt x="3168" y="362"/>
                </a:lnTo>
                <a:close/>
                <a:moveTo>
                  <a:pt x="2685" y="480"/>
                </a:moveTo>
                <a:lnTo>
                  <a:pt x="2619" y="480"/>
                </a:lnTo>
                <a:lnTo>
                  <a:pt x="2619" y="549"/>
                </a:lnTo>
                <a:lnTo>
                  <a:pt x="2685" y="549"/>
                </a:lnTo>
                <a:lnTo>
                  <a:pt x="2685" y="480"/>
                </a:lnTo>
                <a:close/>
                <a:moveTo>
                  <a:pt x="2926" y="480"/>
                </a:moveTo>
                <a:lnTo>
                  <a:pt x="2858" y="480"/>
                </a:lnTo>
                <a:lnTo>
                  <a:pt x="2858" y="549"/>
                </a:lnTo>
                <a:lnTo>
                  <a:pt x="2926" y="549"/>
                </a:lnTo>
                <a:lnTo>
                  <a:pt x="2926" y="480"/>
                </a:lnTo>
                <a:close/>
                <a:moveTo>
                  <a:pt x="3047" y="480"/>
                </a:moveTo>
                <a:lnTo>
                  <a:pt x="2978" y="480"/>
                </a:lnTo>
                <a:lnTo>
                  <a:pt x="2978" y="549"/>
                </a:lnTo>
                <a:lnTo>
                  <a:pt x="3047" y="549"/>
                </a:lnTo>
                <a:lnTo>
                  <a:pt x="3047" y="480"/>
                </a:lnTo>
                <a:close/>
                <a:moveTo>
                  <a:pt x="2685" y="601"/>
                </a:moveTo>
                <a:lnTo>
                  <a:pt x="2619" y="601"/>
                </a:lnTo>
                <a:lnTo>
                  <a:pt x="2619" y="670"/>
                </a:lnTo>
                <a:lnTo>
                  <a:pt x="2685" y="670"/>
                </a:lnTo>
                <a:lnTo>
                  <a:pt x="2685" y="601"/>
                </a:lnTo>
                <a:close/>
                <a:moveTo>
                  <a:pt x="2806" y="601"/>
                </a:moveTo>
                <a:lnTo>
                  <a:pt x="2739" y="601"/>
                </a:lnTo>
                <a:lnTo>
                  <a:pt x="2739" y="670"/>
                </a:lnTo>
                <a:lnTo>
                  <a:pt x="2806" y="670"/>
                </a:lnTo>
                <a:lnTo>
                  <a:pt x="2806" y="601"/>
                </a:lnTo>
                <a:close/>
                <a:moveTo>
                  <a:pt x="2926" y="601"/>
                </a:moveTo>
                <a:lnTo>
                  <a:pt x="2858" y="601"/>
                </a:lnTo>
                <a:lnTo>
                  <a:pt x="2858" y="670"/>
                </a:lnTo>
                <a:lnTo>
                  <a:pt x="2926" y="670"/>
                </a:lnTo>
                <a:lnTo>
                  <a:pt x="2926" y="601"/>
                </a:lnTo>
                <a:close/>
                <a:moveTo>
                  <a:pt x="3047" y="601"/>
                </a:moveTo>
                <a:lnTo>
                  <a:pt x="2978" y="601"/>
                </a:lnTo>
                <a:lnTo>
                  <a:pt x="2978" y="670"/>
                </a:lnTo>
                <a:lnTo>
                  <a:pt x="3047" y="670"/>
                </a:lnTo>
                <a:lnTo>
                  <a:pt x="3047" y="601"/>
                </a:lnTo>
                <a:close/>
                <a:moveTo>
                  <a:pt x="3168" y="601"/>
                </a:moveTo>
                <a:lnTo>
                  <a:pt x="3099" y="601"/>
                </a:lnTo>
                <a:lnTo>
                  <a:pt x="3099" y="670"/>
                </a:lnTo>
                <a:lnTo>
                  <a:pt x="3168" y="670"/>
                </a:lnTo>
                <a:lnTo>
                  <a:pt x="3168" y="601"/>
                </a:lnTo>
                <a:close/>
                <a:moveTo>
                  <a:pt x="2685" y="722"/>
                </a:moveTo>
                <a:lnTo>
                  <a:pt x="2619" y="722"/>
                </a:lnTo>
                <a:lnTo>
                  <a:pt x="2619" y="790"/>
                </a:lnTo>
                <a:lnTo>
                  <a:pt x="2685" y="790"/>
                </a:lnTo>
                <a:lnTo>
                  <a:pt x="2685" y="722"/>
                </a:lnTo>
                <a:close/>
                <a:moveTo>
                  <a:pt x="2806" y="722"/>
                </a:moveTo>
                <a:lnTo>
                  <a:pt x="2739" y="722"/>
                </a:lnTo>
                <a:lnTo>
                  <a:pt x="2739" y="790"/>
                </a:lnTo>
                <a:lnTo>
                  <a:pt x="2806" y="790"/>
                </a:lnTo>
                <a:lnTo>
                  <a:pt x="2806" y="722"/>
                </a:lnTo>
                <a:close/>
                <a:moveTo>
                  <a:pt x="2926" y="722"/>
                </a:moveTo>
                <a:lnTo>
                  <a:pt x="2858" y="722"/>
                </a:lnTo>
                <a:lnTo>
                  <a:pt x="2858" y="790"/>
                </a:lnTo>
                <a:lnTo>
                  <a:pt x="2926" y="790"/>
                </a:lnTo>
                <a:lnTo>
                  <a:pt x="2926" y="722"/>
                </a:lnTo>
                <a:close/>
                <a:moveTo>
                  <a:pt x="3168" y="722"/>
                </a:moveTo>
                <a:lnTo>
                  <a:pt x="3099" y="722"/>
                </a:lnTo>
                <a:lnTo>
                  <a:pt x="3099" y="790"/>
                </a:lnTo>
                <a:lnTo>
                  <a:pt x="3168" y="790"/>
                </a:lnTo>
                <a:lnTo>
                  <a:pt x="3168" y="722"/>
                </a:lnTo>
                <a:close/>
                <a:moveTo>
                  <a:pt x="2685" y="842"/>
                </a:moveTo>
                <a:lnTo>
                  <a:pt x="2619" y="842"/>
                </a:lnTo>
                <a:lnTo>
                  <a:pt x="2619" y="909"/>
                </a:lnTo>
                <a:lnTo>
                  <a:pt x="2685" y="909"/>
                </a:lnTo>
                <a:lnTo>
                  <a:pt x="2685" y="842"/>
                </a:lnTo>
                <a:close/>
                <a:moveTo>
                  <a:pt x="2806" y="842"/>
                </a:moveTo>
                <a:lnTo>
                  <a:pt x="2739" y="842"/>
                </a:lnTo>
                <a:lnTo>
                  <a:pt x="2739" y="909"/>
                </a:lnTo>
                <a:lnTo>
                  <a:pt x="2806" y="909"/>
                </a:lnTo>
                <a:lnTo>
                  <a:pt x="2806" y="842"/>
                </a:lnTo>
                <a:close/>
                <a:moveTo>
                  <a:pt x="2926" y="842"/>
                </a:moveTo>
                <a:lnTo>
                  <a:pt x="2858" y="842"/>
                </a:lnTo>
                <a:lnTo>
                  <a:pt x="2858" y="909"/>
                </a:lnTo>
                <a:lnTo>
                  <a:pt x="2926" y="909"/>
                </a:lnTo>
                <a:lnTo>
                  <a:pt x="2926" y="842"/>
                </a:lnTo>
                <a:close/>
                <a:moveTo>
                  <a:pt x="3047" y="842"/>
                </a:moveTo>
                <a:lnTo>
                  <a:pt x="2978" y="842"/>
                </a:lnTo>
                <a:lnTo>
                  <a:pt x="2978" y="909"/>
                </a:lnTo>
                <a:lnTo>
                  <a:pt x="3047" y="909"/>
                </a:lnTo>
                <a:lnTo>
                  <a:pt x="3047" y="842"/>
                </a:lnTo>
                <a:close/>
                <a:moveTo>
                  <a:pt x="3168" y="842"/>
                </a:moveTo>
                <a:lnTo>
                  <a:pt x="3099" y="842"/>
                </a:lnTo>
                <a:lnTo>
                  <a:pt x="3099" y="909"/>
                </a:lnTo>
                <a:lnTo>
                  <a:pt x="3168" y="909"/>
                </a:lnTo>
                <a:lnTo>
                  <a:pt x="3168" y="842"/>
                </a:lnTo>
                <a:close/>
                <a:moveTo>
                  <a:pt x="2806" y="963"/>
                </a:moveTo>
                <a:lnTo>
                  <a:pt x="2739" y="963"/>
                </a:lnTo>
                <a:lnTo>
                  <a:pt x="2739" y="1029"/>
                </a:lnTo>
                <a:lnTo>
                  <a:pt x="2806" y="1029"/>
                </a:lnTo>
                <a:lnTo>
                  <a:pt x="2806" y="963"/>
                </a:lnTo>
                <a:close/>
                <a:moveTo>
                  <a:pt x="2926" y="963"/>
                </a:moveTo>
                <a:lnTo>
                  <a:pt x="2858" y="963"/>
                </a:lnTo>
                <a:lnTo>
                  <a:pt x="2858" y="1029"/>
                </a:lnTo>
                <a:lnTo>
                  <a:pt x="2926" y="1029"/>
                </a:lnTo>
                <a:lnTo>
                  <a:pt x="2926" y="963"/>
                </a:lnTo>
                <a:close/>
                <a:moveTo>
                  <a:pt x="3047" y="963"/>
                </a:moveTo>
                <a:lnTo>
                  <a:pt x="2978" y="963"/>
                </a:lnTo>
                <a:lnTo>
                  <a:pt x="2978" y="1029"/>
                </a:lnTo>
                <a:lnTo>
                  <a:pt x="3047" y="1029"/>
                </a:lnTo>
                <a:lnTo>
                  <a:pt x="3047" y="963"/>
                </a:lnTo>
                <a:close/>
                <a:moveTo>
                  <a:pt x="3168" y="963"/>
                </a:moveTo>
                <a:lnTo>
                  <a:pt x="3099" y="963"/>
                </a:lnTo>
                <a:lnTo>
                  <a:pt x="3099" y="1029"/>
                </a:lnTo>
                <a:lnTo>
                  <a:pt x="3168" y="1029"/>
                </a:lnTo>
                <a:lnTo>
                  <a:pt x="3168" y="963"/>
                </a:lnTo>
                <a:close/>
                <a:moveTo>
                  <a:pt x="2685" y="1084"/>
                </a:moveTo>
                <a:lnTo>
                  <a:pt x="2619" y="1084"/>
                </a:lnTo>
                <a:lnTo>
                  <a:pt x="2619" y="1150"/>
                </a:lnTo>
                <a:lnTo>
                  <a:pt x="2685" y="1150"/>
                </a:lnTo>
                <a:lnTo>
                  <a:pt x="2685" y="1084"/>
                </a:lnTo>
                <a:close/>
                <a:moveTo>
                  <a:pt x="2806" y="1084"/>
                </a:moveTo>
                <a:lnTo>
                  <a:pt x="2739" y="1084"/>
                </a:lnTo>
                <a:lnTo>
                  <a:pt x="2739" y="1150"/>
                </a:lnTo>
                <a:lnTo>
                  <a:pt x="2806" y="1150"/>
                </a:lnTo>
                <a:lnTo>
                  <a:pt x="2806" y="1084"/>
                </a:lnTo>
                <a:close/>
                <a:moveTo>
                  <a:pt x="2926" y="1084"/>
                </a:moveTo>
                <a:lnTo>
                  <a:pt x="2858" y="1084"/>
                </a:lnTo>
                <a:lnTo>
                  <a:pt x="2858" y="1150"/>
                </a:lnTo>
                <a:lnTo>
                  <a:pt x="2926" y="1150"/>
                </a:lnTo>
                <a:lnTo>
                  <a:pt x="2926" y="1084"/>
                </a:lnTo>
                <a:close/>
                <a:moveTo>
                  <a:pt x="3047" y="1084"/>
                </a:moveTo>
                <a:lnTo>
                  <a:pt x="2978" y="1084"/>
                </a:lnTo>
                <a:lnTo>
                  <a:pt x="2978" y="1150"/>
                </a:lnTo>
                <a:lnTo>
                  <a:pt x="3047" y="1150"/>
                </a:lnTo>
                <a:lnTo>
                  <a:pt x="3047" y="1084"/>
                </a:lnTo>
                <a:close/>
                <a:moveTo>
                  <a:pt x="3168" y="1084"/>
                </a:moveTo>
                <a:lnTo>
                  <a:pt x="3099" y="1084"/>
                </a:lnTo>
                <a:lnTo>
                  <a:pt x="3099" y="1150"/>
                </a:lnTo>
                <a:lnTo>
                  <a:pt x="3168" y="1150"/>
                </a:lnTo>
                <a:lnTo>
                  <a:pt x="3168" y="1084"/>
                </a:lnTo>
                <a:close/>
                <a:moveTo>
                  <a:pt x="2685" y="1204"/>
                </a:moveTo>
                <a:lnTo>
                  <a:pt x="2619" y="1204"/>
                </a:lnTo>
                <a:lnTo>
                  <a:pt x="2619" y="1271"/>
                </a:lnTo>
                <a:lnTo>
                  <a:pt x="2685" y="1271"/>
                </a:lnTo>
                <a:lnTo>
                  <a:pt x="2685" y="1204"/>
                </a:lnTo>
                <a:close/>
                <a:moveTo>
                  <a:pt x="2806" y="1204"/>
                </a:moveTo>
                <a:lnTo>
                  <a:pt x="2739" y="1204"/>
                </a:lnTo>
                <a:lnTo>
                  <a:pt x="2739" y="1271"/>
                </a:lnTo>
                <a:lnTo>
                  <a:pt x="2806" y="1271"/>
                </a:lnTo>
                <a:lnTo>
                  <a:pt x="2806" y="1204"/>
                </a:lnTo>
                <a:close/>
                <a:moveTo>
                  <a:pt x="3047" y="1204"/>
                </a:moveTo>
                <a:lnTo>
                  <a:pt x="2978" y="1204"/>
                </a:lnTo>
                <a:lnTo>
                  <a:pt x="2978" y="1271"/>
                </a:lnTo>
                <a:lnTo>
                  <a:pt x="3047" y="1271"/>
                </a:lnTo>
                <a:lnTo>
                  <a:pt x="3047" y="1204"/>
                </a:lnTo>
                <a:close/>
                <a:moveTo>
                  <a:pt x="3168" y="1204"/>
                </a:moveTo>
                <a:lnTo>
                  <a:pt x="3099" y="1204"/>
                </a:lnTo>
                <a:lnTo>
                  <a:pt x="3099" y="1271"/>
                </a:lnTo>
                <a:lnTo>
                  <a:pt x="3168" y="1271"/>
                </a:lnTo>
                <a:lnTo>
                  <a:pt x="3168" y="1204"/>
                </a:lnTo>
                <a:close/>
                <a:moveTo>
                  <a:pt x="2685" y="1325"/>
                </a:moveTo>
                <a:lnTo>
                  <a:pt x="2619" y="1325"/>
                </a:lnTo>
                <a:lnTo>
                  <a:pt x="2619" y="1391"/>
                </a:lnTo>
                <a:lnTo>
                  <a:pt x="2685" y="1391"/>
                </a:lnTo>
                <a:lnTo>
                  <a:pt x="2685" y="1325"/>
                </a:lnTo>
                <a:close/>
                <a:moveTo>
                  <a:pt x="2926" y="1325"/>
                </a:moveTo>
                <a:lnTo>
                  <a:pt x="2858" y="1325"/>
                </a:lnTo>
                <a:lnTo>
                  <a:pt x="2858" y="1391"/>
                </a:lnTo>
                <a:lnTo>
                  <a:pt x="2926" y="1391"/>
                </a:lnTo>
                <a:lnTo>
                  <a:pt x="2926" y="1325"/>
                </a:lnTo>
                <a:close/>
                <a:moveTo>
                  <a:pt x="3047" y="1325"/>
                </a:moveTo>
                <a:lnTo>
                  <a:pt x="2978" y="1325"/>
                </a:lnTo>
                <a:lnTo>
                  <a:pt x="2978" y="1391"/>
                </a:lnTo>
                <a:lnTo>
                  <a:pt x="3047" y="1391"/>
                </a:lnTo>
                <a:lnTo>
                  <a:pt x="3047" y="1325"/>
                </a:lnTo>
                <a:close/>
                <a:moveTo>
                  <a:pt x="3168" y="1325"/>
                </a:moveTo>
                <a:lnTo>
                  <a:pt x="3099" y="1325"/>
                </a:lnTo>
                <a:lnTo>
                  <a:pt x="3099" y="1391"/>
                </a:lnTo>
                <a:lnTo>
                  <a:pt x="3168" y="1391"/>
                </a:lnTo>
                <a:lnTo>
                  <a:pt x="3168" y="1325"/>
                </a:lnTo>
                <a:close/>
                <a:moveTo>
                  <a:pt x="2685" y="1446"/>
                </a:moveTo>
                <a:lnTo>
                  <a:pt x="2619" y="1446"/>
                </a:lnTo>
                <a:lnTo>
                  <a:pt x="2619" y="1512"/>
                </a:lnTo>
                <a:lnTo>
                  <a:pt x="2685" y="1512"/>
                </a:lnTo>
                <a:lnTo>
                  <a:pt x="2685" y="1446"/>
                </a:lnTo>
                <a:close/>
                <a:moveTo>
                  <a:pt x="2806" y="1446"/>
                </a:moveTo>
                <a:lnTo>
                  <a:pt x="2739" y="1446"/>
                </a:lnTo>
                <a:lnTo>
                  <a:pt x="2739" y="1512"/>
                </a:lnTo>
                <a:lnTo>
                  <a:pt x="2806" y="1512"/>
                </a:lnTo>
                <a:lnTo>
                  <a:pt x="2806" y="1446"/>
                </a:lnTo>
                <a:close/>
                <a:moveTo>
                  <a:pt x="3047" y="1446"/>
                </a:moveTo>
                <a:lnTo>
                  <a:pt x="2978" y="1446"/>
                </a:lnTo>
                <a:lnTo>
                  <a:pt x="2978" y="1512"/>
                </a:lnTo>
                <a:lnTo>
                  <a:pt x="3047" y="1512"/>
                </a:lnTo>
                <a:lnTo>
                  <a:pt x="3047" y="1446"/>
                </a:lnTo>
                <a:close/>
                <a:moveTo>
                  <a:pt x="3168" y="1446"/>
                </a:moveTo>
                <a:lnTo>
                  <a:pt x="3099" y="1446"/>
                </a:lnTo>
                <a:lnTo>
                  <a:pt x="3099" y="1512"/>
                </a:lnTo>
                <a:lnTo>
                  <a:pt x="3168" y="1512"/>
                </a:lnTo>
                <a:lnTo>
                  <a:pt x="3168" y="1446"/>
                </a:lnTo>
                <a:close/>
                <a:moveTo>
                  <a:pt x="2685" y="1564"/>
                </a:moveTo>
                <a:lnTo>
                  <a:pt x="2619" y="1564"/>
                </a:lnTo>
                <a:lnTo>
                  <a:pt x="2619" y="1633"/>
                </a:lnTo>
                <a:lnTo>
                  <a:pt x="2685" y="1633"/>
                </a:lnTo>
                <a:lnTo>
                  <a:pt x="2685" y="1564"/>
                </a:lnTo>
                <a:close/>
                <a:moveTo>
                  <a:pt x="2806" y="1564"/>
                </a:moveTo>
                <a:lnTo>
                  <a:pt x="2739" y="1564"/>
                </a:lnTo>
                <a:lnTo>
                  <a:pt x="2739" y="1633"/>
                </a:lnTo>
                <a:lnTo>
                  <a:pt x="2806" y="1633"/>
                </a:lnTo>
                <a:lnTo>
                  <a:pt x="2806" y="1564"/>
                </a:lnTo>
                <a:close/>
                <a:moveTo>
                  <a:pt x="2926" y="1564"/>
                </a:moveTo>
                <a:lnTo>
                  <a:pt x="2858" y="1564"/>
                </a:lnTo>
                <a:lnTo>
                  <a:pt x="2858" y="1633"/>
                </a:lnTo>
                <a:lnTo>
                  <a:pt x="2926" y="1633"/>
                </a:lnTo>
                <a:lnTo>
                  <a:pt x="2926" y="1564"/>
                </a:lnTo>
                <a:close/>
                <a:moveTo>
                  <a:pt x="3168" y="1564"/>
                </a:moveTo>
                <a:lnTo>
                  <a:pt x="3099" y="1564"/>
                </a:lnTo>
                <a:lnTo>
                  <a:pt x="3099" y="1633"/>
                </a:lnTo>
                <a:lnTo>
                  <a:pt x="3168" y="1633"/>
                </a:lnTo>
                <a:lnTo>
                  <a:pt x="3168" y="1564"/>
                </a:lnTo>
                <a:close/>
                <a:moveTo>
                  <a:pt x="2084" y="1680"/>
                </a:moveTo>
                <a:lnTo>
                  <a:pt x="2018" y="1680"/>
                </a:lnTo>
                <a:lnTo>
                  <a:pt x="2018" y="1746"/>
                </a:lnTo>
                <a:lnTo>
                  <a:pt x="2084" y="1746"/>
                </a:lnTo>
                <a:lnTo>
                  <a:pt x="2084" y="1680"/>
                </a:lnTo>
                <a:close/>
                <a:moveTo>
                  <a:pt x="2205" y="1680"/>
                </a:moveTo>
                <a:lnTo>
                  <a:pt x="2139" y="1680"/>
                </a:lnTo>
                <a:lnTo>
                  <a:pt x="2139" y="1746"/>
                </a:lnTo>
                <a:lnTo>
                  <a:pt x="2205" y="1746"/>
                </a:lnTo>
                <a:lnTo>
                  <a:pt x="2205" y="1680"/>
                </a:lnTo>
                <a:close/>
                <a:moveTo>
                  <a:pt x="2325" y="1680"/>
                </a:moveTo>
                <a:lnTo>
                  <a:pt x="2259" y="1680"/>
                </a:lnTo>
                <a:lnTo>
                  <a:pt x="2259" y="1746"/>
                </a:lnTo>
                <a:lnTo>
                  <a:pt x="2325" y="1746"/>
                </a:lnTo>
                <a:lnTo>
                  <a:pt x="2325" y="1680"/>
                </a:lnTo>
                <a:close/>
                <a:moveTo>
                  <a:pt x="2567" y="1680"/>
                </a:moveTo>
                <a:lnTo>
                  <a:pt x="2498" y="1680"/>
                </a:lnTo>
                <a:lnTo>
                  <a:pt x="2498" y="1746"/>
                </a:lnTo>
                <a:lnTo>
                  <a:pt x="2567" y="1746"/>
                </a:lnTo>
                <a:lnTo>
                  <a:pt x="2567" y="1680"/>
                </a:lnTo>
                <a:close/>
                <a:moveTo>
                  <a:pt x="2685" y="1680"/>
                </a:moveTo>
                <a:lnTo>
                  <a:pt x="2619" y="1680"/>
                </a:lnTo>
                <a:lnTo>
                  <a:pt x="2619" y="1746"/>
                </a:lnTo>
                <a:lnTo>
                  <a:pt x="2685" y="1746"/>
                </a:lnTo>
                <a:lnTo>
                  <a:pt x="2685" y="1680"/>
                </a:lnTo>
                <a:close/>
                <a:moveTo>
                  <a:pt x="2926" y="1680"/>
                </a:moveTo>
                <a:lnTo>
                  <a:pt x="2858" y="1680"/>
                </a:lnTo>
                <a:lnTo>
                  <a:pt x="2858" y="1746"/>
                </a:lnTo>
                <a:lnTo>
                  <a:pt x="2926" y="1746"/>
                </a:lnTo>
                <a:lnTo>
                  <a:pt x="2926" y="1680"/>
                </a:lnTo>
                <a:close/>
                <a:moveTo>
                  <a:pt x="3047" y="1680"/>
                </a:moveTo>
                <a:lnTo>
                  <a:pt x="2978" y="1680"/>
                </a:lnTo>
                <a:lnTo>
                  <a:pt x="2978" y="1746"/>
                </a:lnTo>
                <a:lnTo>
                  <a:pt x="3047" y="1746"/>
                </a:lnTo>
                <a:lnTo>
                  <a:pt x="3047" y="1680"/>
                </a:lnTo>
                <a:close/>
                <a:moveTo>
                  <a:pt x="3168" y="1680"/>
                </a:moveTo>
                <a:lnTo>
                  <a:pt x="3099" y="1680"/>
                </a:lnTo>
                <a:lnTo>
                  <a:pt x="3099" y="1746"/>
                </a:lnTo>
                <a:lnTo>
                  <a:pt x="3168" y="1746"/>
                </a:lnTo>
                <a:lnTo>
                  <a:pt x="3168" y="1680"/>
                </a:lnTo>
                <a:close/>
                <a:moveTo>
                  <a:pt x="2205" y="1796"/>
                </a:moveTo>
                <a:lnTo>
                  <a:pt x="2139" y="1796"/>
                </a:lnTo>
                <a:lnTo>
                  <a:pt x="2139" y="1862"/>
                </a:lnTo>
                <a:lnTo>
                  <a:pt x="2205" y="1862"/>
                </a:lnTo>
                <a:lnTo>
                  <a:pt x="2205" y="1796"/>
                </a:lnTo>
                <a:close/>
                <a:moveTo>
                  <a:pt x="2325" y="1796"/>
                </a:moveTo>
                <a:lnTo>
                  <a:pt x="2259" y="1796"/>
                </a:lnTo>
                <a:lnTo>
                  <a:pt x="2259" y="1862"/>
                </a:lnTo>
                <a:lnTo>
                  <a:pt x="2325" y="1862"/>
                </a:lnTo>
                <a:lnTo>
                  <a:pt x="2325" y="1796"/>
                </a:lnTo>
                <a:close/>
                <a:moveTo>
                  <a:pt x="2446" y="1796"/>
                </a:moveTo>
                <a:lnTo>
                  <a:pt x="2378" y="1796"/>
                </a:lnTo>
                <a:lnTo>
                  <a:pt x="2378" y="1862"/>
                </a:lnTo>
                <a:lnTo>
                  <a:pt x="2446" y="1862"/>
                </a:lnTo>
                <a:lnTo>
                  <a:pt x="2446" y="1796"/>
                </a:lnTo>
                <a:close/>
                <a:moveTo>
                  <a:pt x="2685" y="1796"/>
                </a:moveTo>
                <a:lnTo>
                  <a:pt x="2619" y="1796"/>
                </a:lnTo>
                <a:lnTo>
                  <a:pt x="2619" y="1862"/>
                </a:lnTo>
                <a:lnTo>
                  <a:pt x="2685" y="1862"/>
                </a:lnTo>
                <a:lnTo>
                  <a:pt x="2685" y="1796"/>
                </a:lnTo>
                <a:close/>
                <a:moveTo>
                  <a:pt x="2806" y="1796"/>
                </a:moveTo>
                <a:lnTo>
                  <a:pt x="2739" y="1796"/>
                </a:lnTo>
                <a:lnTo>
                  <a:pt x="2739" y="1862"/>
                </a:lnTo>
                <a:lnTo>
                  <a:pt x="2806" y="1862"/>
                </a:lnTo>
                <a:lnTo>
                  <a:pt x="2806" y="1796"/>
                </a:lnTo>
                <a:close/>
                <a:moveTo>
                  <a:pt x="2926" y="1796"/>
                </a:moveTo>
                <a:lnTo>
                  <a:pt x="2858" y="1796"/>
                </a:lnTo>
                <a:lnTo>
                  <a:pt x="2858" y="1862"/>
                </a:lnTo>
                <a:lnTo>
                  <a:pt x="2926" y="1862"/>
                </a:lnTo>
                <a:lnTo>
                  <a:pt x="2926" y="1796"/>
                </a:lnTo>
                <a:close/>
                <a:moveTo>
                  <a:pt x="3047" y="1796"/>
                </a:moveTo>
                <a:lnTo>
                  <a:pt x="2978" y="1796"/>
                </a:lnTo>
                <a:lnTo>
                  <a:pt x="2978" y="1862"/>
                </a:lnTo>
                <a:lnTo>
                  <a:pt x="3047" y="1862"/>
                </a:lnTo>
                <a:lnTo>
                  <a:pt x="3047" y="1796"/>
                </a:lnTo>
                <a:close/>
                <a:moveTo>
                  <a:pt x="3168" y="1796"/>
                </a:moveTo>
                <a:lnTo>
                  <a:pt x="3099" y="1796"/>
                </a:lnTo>
                <a:lnTo>
                  <a:pt x="3099" y="1862"/>
                </a:lnTo>
                <a:lnTo>
                  <a:pt x="3168" y="1862"/>
                </a:lnTo>
                <a:lnTo>
                  <a:pt x="3168" y="1796"/>
                </a:lnTo>
                <a:close/>
                <a:moveTo>
                  <a:pt x="2084" y="1909"/>
                </a:moveTo>
                <a:lnTo>
                  <a:pt x="2018" y="1909"/>
                </a:lnTo>
                <a:lnTo>
                  <a:pt x="2018" y="1976"/>
                </a:lnTo>
                <a:lnTo>
                  <a:pt x="2084" y="1976"/>
                </a:lnTo>
                <a:lnTo>
                  <a:pt x="2084" y="1909"/>
                </a:lnTo>
                <a:close/>
                <a:moveTo>
                  <a:pt x="2205" y="1909"/>
                </a:moveTo>
                <a:lnTo>
                  <a:pt x="2139" y="1909"/>
                </a:lnTo>
                <a:lnTo>
                  <a:pt x="2139" y="1976"/>
                </a:lnTo>
                <a:lnTo>
                  <a:pt x="2205" y="1976"/>
                </a:lnTo>
                <a:lnTo>
                  <a:pt x="2205" y="1909"/>
                </a:lnTo>
                <a:close/>
                <a:moveTo>
                  <a:pt x="2446" y="1909"/>
                </a:moveTo>
                <a:lnTo>
                  <a:pt x="2378" y="1909"/>
                </a:lnTo>
                <a:lnTo>
                  <a:pt x="2378" y="1976"/>
                </a:lnTo>
                <a:lnTo>
                  <a:pt x="2446" y="1976"/>
                </a:lnTo>
                <a:lnTo>
                  <a:pt x="2446" y="1909"/>
                </a:lnTo>
                <a:close/>
                <a:moveTo>
                  <a:pt x="2567" y="1909"/>
                </a:moveTo>
                <a:lnTo>
                  <a:pt x="2498" y="1909"/>
                </a:lnTo>
                <a:lnTo>
                  <a:pt x="2498" y="1976"/>
                </a:lnTo>
                <a:lnTo>
                  <a:pt x="2567" y="1976"/>
                </a:lnTo>
                <a:lnTo>
                  <a:pt x="2567" y="1909"/>
                </a:lnTo>
                <a:close/>
                <a:moveTo>
                  <a:pt x="2685" y="1909"/>
                </a:moveTo>
                <a:lnTo>
                  <a:pt x="2619" y="1909"/>
                </a:lnTo>
                <a:lnTo>
                  <a:pt x="2619" y="1976"/>
                </a:lnTo>
                <a:lnTo>
                  <a:pt x="2685" y="1976"/>
                </a:lnTo>
                <a:lnTo>
                  <a:pt x="2685" y="1909"/>
                </a:lnTo>
                <a:close/>
                <a:moveTo>
                  <a:pt x="2806" y="1909"/>
                </a:moveTo>
                <a:lnTo>
                  <a:pt x="2739" y="1909"/>
                </a:lnTo>
                <a:lnTo>
                  <a:pt x="2739" y="1976"/>
                </a:lnTo>
                <a:lnTo>
                  <a:pt x="2806" y="1976"/>
                </a:lnTo>
                <a:lnTo>
                  <a:pt x="2806" y="1909"/>
                </a:lnTo>
                <a:close/>
                <a:moveTo>
                  <a:pt x="3047" y="1909"/>
                </a:moveTo>
                <a:lnTo>
                  <a:pt x="2978" y="1909"/>
                </a:lnTo>
                <a:lnTo>
                  <a:pt x="2978" y="1976"/>
                </a:lnTo>
                <a:lnTo>
                  <a:pt x="3047" y="1976"/>
                </a:lnTo>
                <a:lnTo>
                  <a:pt x="3047" y="1909"/>
                </a:lnTo>
                <a:close/>
                <a:moveTo>
                  <a:pt x="3168" y="1909"/>
                </a:moveTo>
                <a:lnTo>
                  <a:pt x="3099" y="1909"/>
                </a:lnTo>
                <a:lnTo>
                  <a:pt x="3099" y="1976"/>
                </a:lnTo>
                <a:lnTo>
                  <a:pt x="3168" y="1976"/>
                </a:lnTo>
                <a:lnTo>
                  <a:pt x="3168" y="1909"/>
                </a:lnTo>
                <a:close/>
                <a:moveTo>
                  <a:pt x="2084" y="2025"/>
                </a:moveTo>
                <a:lnTo>
                  <a:pt x="2018" y="2025"/>
                </a:lnTo>
                <a:lnTo>
                  <a:pt x="2018" y="2092"/>
                </a:lnTo>
                <a:lnTo>
                  <a:pt x="2084" y="2092"/>
                </a:lnTo>
                <a:lnTo>
                  <a:pt x="2084" y="2025"/>
                </a:lnTo>
                <a:close/>
                <a:moveTo>
                  <a:pt x="2325" y="2025"/>
                </a:moveTo>
                <a:lnTo>
                  <a:pt x="2259" y="2025"/>
                </a:lnTo>
                <a:lnTo>
                  <a:pt x="2259" y="2092"/>
                </a:lnTo>
                <a:lnTo>
                  <a:pt x="2325" y="2092"/>
                </a:lnTo>
                <a:lnTo>
                  <a:pt x="2325" y="2025"/>
                </a:lnTo>
                <a:close/>
                <a:moveTo>
                  <a:pt x="2446" y="2025"/>
                </a:moveTo>
                <a:lnTo>
                  <a:pt x="2378" y="2025"/>
                </a:lnTo>
                <a:lnTo>
                  <a:pt x="2378" y="2092"/>
                </a:lnTo>
                <a:lnTo>
                  <a:pt x="2446" y="2092"/>
                </a:lnTo>
                <a:lnTo>
                  <a:pt x="2446" y="2025"/>
                </a:lnTo>
                <a:close/>
                <a:moveTo>
                  <a:pt x="2567" y="2025"/>
                </a:moveTo>
                <a:lnTo>
                  <a:pt x="2498" y="2025"/>
                </a:lnTo>
                <a:lnTo>
                  <a:pt x="2498" y="2092"/>
                </a:lnTo>
                <a:lnTo>
                  <a:pt x="2567" y="2092"/>
                </a:lnTo>
                <a:lnTo>
                  <a:pt x="2567" y="2025"/>
                </a:lnTo>
                <a:close/>
                <a:moveTo>
                  <a:pt x="2806" y="2025"/>
                </a:moveTo>
                <a:lnTo>
                  <a:pt x="2739" y="2025"/>
                </a:lnTo>
                <a:lnTo>
                  <a:pt x="2739" y="2092"/>
                </a:lnTo>
                <a:lnTo>
                  <a:pt x="2806" y="2092"/>
                </a:lnTo>
                <a:lnTo>
                  <a:pt x="2806" y="2025"/>
                </a:lnTo>
                <a:close/>
                <a:moveTo>
                  <a:pt x="2926" y="2025"/>
                </a:moveTo>
                <a:lnTo>
                  <a:pt x="2858" y="2025"/>
                </a:lnTo>
                <a:lnTo>
                  <a:pt x="2858" y="2092"/>
                </a:lnTo>
                <a:lnTo>
                  <a:pt x="2926" y="2092"/>
                </a:lnTo>
                <a:lnTo>
                  <a:pt x="2926" y="2025"/>
                </a:lnTo>
                <a:close/>
                <a:moveTo>
                  <a:pt x="2205" y="2139"/>
                </a:moveTo>
                <a:lnTo>
                  <a:pt x="2139" y="2139"/>
                </a:lnTo>
                <a:lnTo>
                  <a:pt x="2139" y="2205"/>
                </a:lnTo>
                <a:lnTo>
                  <a:pt x="2205" y="2205"/>
                </a:lnTo>
                <a:lnTo>
                  <a:pt x="2205" y="2139"/>
                </a:lnTo>
                <a:close/>
                <a:moveTo>
                  <a:pt x="2325" y="2139"/>
                </a:moveTo>
                <a:lnTo>
                  <a:pt x="2259" y="2139"/>
                </a:lnTo>
                <a:lnTo>
                  <a:pt x="2259" y="2205"/>
                </a:lnTo>
                <a:lnTo>
                  <a:pt x="2325" y="2205"/>
                </a:lnTo>
                <a:lnTo>
                  <a:pt x="2325" y="2139"/>
                </a:lnTo>
                <a:close/>
                <a:moveTo>
                  <a:pt x="2567" y="2139"/>
                </a:moveTo>
                <a:lnTo>
                  <a:pt x="2498" y="2139"/>
                </a:lnTo>
                <a:lnTo>
                  <a:pt x="2498" y="2205"/>
                </a:lnTo>
                <a:lnTo>
                  <a:pt x="2567" y="2205"/>
                </a:lnTo>
                <a:lnTo>
                  <a:pt x="2567" y="2139"/>
                </a:lnTo>
                <a:close/>
                <a:moveTo>
                  <a:pt x="2685" y="2139"/>
                </a:moveTo>
                <a:lnTo>
                  <a:pt x="2619" y="2139"/>
                </a:lnTo>
                <a:lnTo>
                  <a:pt x="2619" y="2205"/>
                </a:lnTo>
                <a:lnTo>
                  <a:pt x="2685" y="2205"/>
                </a:lnTo>
                <a:lnTo>
                  <a:pt x="2685" y="2139"/>
                </a:lnTo>
                <a:close/>
                <a:moveTo>
                  <a:pt x="2926" y="2139"/>
                </a:moveTo>
                <a:lnTo>
                  <a:pt x="2858" y="2139"/>
                </a:lnTo>
                <a:lnTo>
                  <a:pt x="2858" y="2205"/>
                </a:lnTo>
                <a:lnTo>
                  <a:pt x="2926" y="2205"/>
                </a:lnTo>
                <a:lnTo>
                  <a:pt x="2926" y="2139"/>
                </a:lnTo>
                <a:close/>
                <a:moveTo>
                  <a:pt x="3047" y="2139"/>
                </a:moveTo>
                <a:lnTo>
                  <a:pt x="2978" y="2139"/>
                </a:lnTo>
                <a:lnTo>
                  <a:pt x="2978" y="2205"/>
                </a:lnTo>
                <a:lnTo>
                  <a:pt x="3047" y="2205"/>
                </a:lnTo>
                <a:lnTo>
                  <a:pt x="3047" y="2139"/>
                </a:lnTo>
                <a:close/>
                <a:moveTo>
                  <a:pt x="3168" y="2139"/>
                </a:moveTo>
                <a:lnTo>
                  <a:pt x="3099" y="2139"/>
                </a:lnTo>
                <a:lnTo>
                  <a:pt x="3099" y="2205"/>
                </a:lnTo>
                <a:lnTo>
                  <a:pt x="3168" y="2205"/>
                </a:lnTo>
                <a:lnTo>
                  <a:pt x="3168" y="2139"/>
                </a:lnTo>
                <a:close/>
                <a:moveTo>
                  <a:pt x="2084" y="2255"/>
                </a:moveTo>
                <a:lnTo>
                  <a:pt x="2018" y="2255"/>
                </a:lnTo>
                <a:lnTo>
                  <a:pt x="2018" y="2321"/>
                </a:lnTo>
                <a:lnTo>
                  <a:pt x="2084" y="2321"/>
                </a:lnTo>
                <a:lnTo>
                  <a:pt x="2084" y="2255"/>
                </a:lnTo>
                <a:close/>
                <a:moveTo>
                  <a:pt x="2205" y="2255"/>
                </a:moveTo>
                <a:lnTo>
                  <a:pt x="2139" y="2255"/>
                </a:lnTo>
                <a:lnTo>
                  <a:pt x="2139" y="2321"/>
                </a:lnTo>
                <a:lnTo>
                  <a:pt x="2205" y="2321"/>
                </a:lnTo>
                <a:lnTo>
                  <a:pt x="2205" y="2255"/>
                </a:lnTo>
                <a:close/>
                <a:moveTo>
                  <a:pt x="2446" y="2255"/>
                </a:moveTo>
                <a:lnTo>
                  <a:pt x="2378" y="2255"/>
                </a:lnTo>
                <a:lnTo>
                  <a:pt x="2378" y="2321"/>
                </a:lnTo>
                <a:lnTo>
                  <a:pt x="2446" y="2321"/>
                </a:lnTo>
                <a:lnTo>
                  <a:pt x="2446" y="2255"/>
                </a:lnTo>
                <a:close/>
                <a:moveTo>
                  <a:pt x="2685" y="2255"/>
                </a:moveTo>
                <a:lnTo>
                  <a:pt x="2619" y="2255"/>
                </a:lnTo>
                <a:lnTo>
                  <a:pt x="2619" y="2321"/>
                </a:lnTo>
                <a:lnTo>
                  <a:pt x="2685" y="2321"/>
                </a:lnTo>
                <a:lnTo>
                  <a:pt x="2685" y="2255"/>
                </a:lnTo>
                <a:close/>
                <a:moveTo>
                  <a:pt x="2806" y="2255"/>
                </a:moveTo>
                <a:lnTo>
                  <a:pt x="2739" y="2255"/>
                </a:lnTo>
                <a:lnTo>
                  <a:pt x="2739" y="2321"/>
                </a:lnTo>
                <a:lnTo>
                  <a:pt x="2806" y="2321"/>
                </a:lnTo>
                <a:lnTo>
                  <a:pt x="2806" y="2255"/>
                </a:lnTo>
                <a:close/>
                <a:moveTo>
                  <a:pt x="3047" y="2255"/>
                </a:moveTo>
                <a:lnTo>
                  <a:pt x="2978" y="2255"/>
                </a:lnTo>
                <a:lnTo>
                  <a:pt x="2978" y="2321"/>
                </a:lnTo>
                <a:lnTo>
                  <a:pt x="3047" y="2321"/>
                </a:lnTo>
                <a:lnTo>
                  <a:pt x="3047" y="2255"/>
                </a:lnTo>
                <a:close/>
                <a:moveTo>
                  <a:pt x="2084" y="2368"/>
                </a:moveTo>
                <a:lnTo>
                  <a:pt x="2018" y="2368"/>
                </a:lnTo>
                <a:lnTo>
                  <a:pt x="2018" y="2437"/>
                </a:lnTo>
                <a:lnTo>
                  <a:pt x="2084" y="2437"/>
                </a:lnTo>
                <a:lnTo>
                  <a:pt x="2084" y="2368"/>
                </a:lnTo>
                <a:close/>
                <a:moveTo>
                  <a:pt x="2325" y="2368"/>
                </a:moveTo>
                <a:lnTo>
                  <a:pt x="2259" y="2368"/>
                </a:lnTo>
                <a:lnTo>
                  <a:pt x="2259" y="2437"/>
                </a:lnTo>
                <a:lnTo>
                  <a:pt x="2325" y="2437"/>
                </a:lnTo>
                <a:lnTo>
                  <a:pt x="2325" y="2368"/>
                </a:lnTo>
                <a:close/>
                <a:moveTo>
                  <a:pt x="2567" y="2368"/>
                </a:moveTo>
                <a:lnTo>
                  <a:pt x="2498" y="2368"/>
                </a:lnTo>
                <a:lnTo>
                  <a:pt x="2498" y="2437"/>
                </a:lnTo>
                <a:lnTo>
                  <a:pt x="2567" y="2437"/>
                </a:lnTo>
                <a:lnTo>
                  <a:pt x="2567" y="2368"/>
                </a:lnTo>
                <a:close/>
                <a:moveTo>
                  <a:pt x="2685" y="2368"/>
                </a:moveTo>
                <a:lnTo>
                  <a:pt x="2619" y="2368"/>
                </a:lnTo>
                <a:lnTo>
                  <a:pt x="2619" y="2437"/>
                </a:lnTo>
                <a:lnTo>
                  <a:pt x="2685" y="2437"/>
                </a:lnTo>
                <a:lnTo>
                  <a:pt x="2685" y="2368"/>
                </a:lnTo>
                <a:close/>
                <a:moveTo>
                  <a:pt x="2926" y="2368"/>
                </a:moveTo>
                <a:lnTo>
                  <a:pt x="2858" y="2368"/>
                </a:lnTo>
                <a:lnTo>
                  <a:pt x="2858" y="2437"/>
                </a:lnTo>
                <a:lnTo>
                  <a:pt x="2926" y="2437"/>
                </a:lnTo>
                <a:lnTo>
                  <a:pt x="2926" y="2368"/>
                </a:lnTo>
                <a:close/>
                <a:moveTo>
                  <a:pt x="3168" y="2368"/>
                </a:moveTo>
                <a:lnTo>
                  <a:pt x="3099" y="2368"/>
                </a:lnTo>
                <a:lnTo>
                  <a:pt x="3099" y="2437"/>
                </a:lnTo>
                <a:lnTo>
                  <a:pt x="3168" y="2437"/>
                </a:lnTo>
                <a:lnTo>
                  <a:pt x="3168" y="2368"/>
                </a:lnTo>
                <a:close/>
                <a:moveTo>
                  <a:pt x="2205" y="2484"/>
                </a:moveTo>
                <a:lnTo>
                  <a:pt x="2139" y="2484"/>
                </a:lnTo>
                <a:lnTo>
                  <a:pt x="2139" y="2551"/>
                </a:lnTo>
                <a:lnTo>
                  <a:pt x="2205" y="2551"/>
                </a:lnTo>
                <a:lnTo>
                  <a:pt x="2205" y="2484"/>
                </a:lnTo>
                <a:close/>
                <a:moveTo>
                  <a:pt x="2446" y="2484"/>
                </a:moveTo>
                <a:lnTo>
                  <a:pt x="2378" y="2484"/>
                </a:lnTo>
                <a:lnTo>
                  <a:pt x="2378" y="2551"/>
                </a:lnTo>
                <a:lnTo>
                  <a:pt x="2446" y="2551"/>
                </a:lnTo>
                <a:lnTo>
                  <a:pt x="2446" y="2484"/>
                </a:lnTo>
                <a:close/>
                <a:moveTo>
                  <a:pt x="2567" y="2484"/>
                </a:moveTo>
                <a:lnTo>
                  <a:pt x="2498" y="2484"/>
                </a:lnTo>
                <a:lnTo>
                  <a:pt x="2498" y="2551"/>
                </a:lnTo>
                <a:lnTo>
                  <a:pt x="2567" y="2551"/>
                </a:lnTo>
                <a:lnTo>
                  <a:pt x="2567" y="2484"/>
                </a:lnTo>
                <a:close/>
                <a:moveTo>
                  <a:pt x="2806" y="2484"/>
                </a:moveTo>
                <a:lnTo>
                  <a:pt x="2739" y="2484"/>
                </a:lnTo>
                <a:lnTo>
                  <a:pt x="2739" y="2551"/>
                </a:lnTo>
                <a:lnTo>
                  <a:pt x="2806" y="2551"/>
                </a:lnTo>
                <a:lnTo>
                  <a:pt x="2806" y="2484"/>
                </a:lnTo>
                <a:close/>
                <a:moveTo>
                  <a:pt x="3047" y="2484"/>
                </a:moveTo>
                <a:lnTo>
                  <a:pt x="2978" y="2484"/>
                </a:lnTo>
                <a:lnTo>
                  <a:pt x="2978" y="2551"/>
                </a:lnTo>
                <a:lnTo>
                  <a:pt x="3047" y="2551"/>
                </a:lnTo>
                <a:lnTo>
                  <a:pt x="3047" y="2484"/>
                </a:lnTo>
                <a:close/>
                <a:moveTo>
                  <a:pt x="3168" y="2484"/>
                </a:moveTo>
                <a:lnTo>
                  <a:pt x="3099" y="2484"/>
                </a:lnTo>
                <a:lnTo>
                  <a:pt x="3099" y="2551"/>
                </a:lnTo>
                <a:lnTo>
                  <a:pt x="3168" y="2551"/>
                </a:lnTo>
                <a:lnTo>
                  <a:pt x="3168" y="2484"/>
                </a:lnTo>
                <a:close/>
                <a:moveTo>
                  <a:pt x="2084" y="2598"/>
                </a:moveTo>
                <a:lnTo>
                  <a:pt x="2018" y="2598"/>
                </a:lnTo>
                <a:lnTo>
                  <a:pt x="2018" y="2666"/>
                </a:lnTo>
                <a:lnTo>
                  <a:pt x="2084" y="2666"/>
                </a:lnTo>
                <a:lnTo>
                  <a:pt x="2084" y="2598"/>
                </a:lnTo>
                <a:close/>
                <a:moveTo>
                  <a:pt x="2205" y="2598"/>
                </a:moveTo>
                <a:lnTo>
                  <a:pt x="2139" y="2598"/>
                </a:lnTo>
                <a:lnTo>
                  <a:pt x="2139" y="2666"/>
                </a:lnTo>
                <a:lnTo>
                  <a:pt x="2205" y="2666"/>
                </a:lnTo>
                <a:lnTo>
                  <a:pt x="2205" y="2598"/>
                </a:lnTo>
                <a:close/>
                <a:moveTo>
                  <a:pt x="2446" y="2598"/>
                </a:moveTo>
                <a:lnTo>
                  <a:pt x="2378" y="2598"/>
                </a:lnTo>
                <a:lnTo>
                  <a:pt x="2378" y="2666"/>
                </a:lnTo>
                <a:lnTo>
                  <a:pt x="2446" y="2666"/>
                </a:lnTo>
                <a:lnTo>
                  <a:pt x="2446" y="2598"/>
                </a:lnTo>
                <a:close/>
                <a:moveTo>
                  <a:pt x="2685" y="2598"/>
                </a:moveTo>
                <a:lnTo>
                  <a:pt x="2619" y="2598"/>
                </a:lnTo>
                <a:lnTo>
                  <a:pt x="2619" y="2666"/>
                </a:lnTo>
                <a:lnTo>
                  <a:pt x="2685" y="2666"/>
                </a:lnTo>
                <a:lnTo>
                  <a:pt x="2685" y="2598"/>
                </a:lnTo>
                <a:close/>
                <a:moveTo>
                  <a:pt x="2806" y="2598"/>
                </a:moveTo>
                <a:lnTo>
                  <a:pt x="2739" y="2598"/>
                </a:lnTo>
                <a:lnTo>
                  <a:pt x="2739" y="2666"/>
                </a:lnTo>
                <a:lnTo>
                  <a:pt x="2806" y="2666"/>
                </a:lnTo>
                <a:lnTo>
                  <a:pt x="2806" y="2598"/>
                </a:lnTo>
                <a:close/>
                <a:moveTo>
                  <a:pt x="3047" y="2598"/>
                </a:moveTo>
                <a:lnTo>
                  <a:pt x="2978" y="2598"/>
                </a:lnTo>
                <a:lnTo>
                  <a:pt x="2978" y="2666"/>
                </a:lnTo>
                <a:lnTo>
                  <a:pt x="3047" y="2666"/>
                </a:lnTo>
                <a:lnTo>
                  <a:pt x="3047" y="2598"/>
                </a:lnTo>
                <a:close/>
                <a:moveTo>
                  <a:pt x="2325" y="2714"/>
                </a:moveTo>
                <a:lnTo>
                  <a:pt x="2259" y="2714"/>
                </a:lnTo>
                <a:lnTo>
                  <a:pt x="2259" y="2780"/>
                </a:lnTo>
                <a:lnTo>
                  <a:pt x="2325" y="2780"/>
                </a:lnTo>
                <a:lnTo>
                  <a:pt x="2325" y="2714"/>
                </a:lnTo>
                <a:close/>
                <a:moveTo>
                  <a:pt x="2567" y="2714"/>
                </a:moveTo>
                <a:lnTo>
                  <a:pt x="2498" y="2714"/>
                </a:lnTo>
                <a:lnTo>
                  <a:pt x="2498" y="2780"/>
                </a:lnTo>
                <a:lnTo>
                  <a:pt x="2567" y="2780"/>
                </a:lnTo>
                <a:lnTo>
                  <a:pt x="2567" y="2714"/>
                </a:lnTo>
                <a:close/>
                <a:moveTo>
                  <a:pt x="2685" y="2714"/>
                </a:moveTo>
                <a:lnTo>
                  <a:pt x="2619" y="2714"/>
                </a:lnTo>
                <a:lnTo>
                  <a:pt x="2619" y="2780"/>
                </a:lnTo>
                <a:lnTo>
                  <a:pt x="2685" y="2780"/>
                </a:lnTo>
                <a:lnTo>
                  <a:pt x="2685" y="2714"/>
                </a:lnTo>
                <a:close/>
                <a:moveTo>
                  <a:pt x="2926" y="2714"/>
                </a:moveTo>
                <a:lnTo>
                  <a:pt x="2858" y="2714"/>
                </a:lnTo>
                <a:lnTo>
                  <a:pt x="2858" y="2780"/>
                </a:lnTo>
                <a:lnTo>
                  <a:pt x="2926" y="2780"/>
                </a:lnTo>
                <a:lnTo>
                  <a:pt x="2926" y="2714"/>
                </a:lnTo>
                <a:close/>
                <a:moveTo>
                  <a:pt x="3168" y="2714"/>
                </a:moveTo>
                <a:lnTo>
                  <a:pt x="3099" y="2714"/>
                </a:lnTo>
                <a:lnTo>
                  <a:pt x="3099" y="2780"/>
                </a:lnTo>
                <a:lnTo>
                  <a:pt x="3168" y="2780"/>
                </a:lnTo>
                <a:lnTo>
                  <a:pt x="3168" y="2714"/>
                </a:lnTo>
                <a:close/>
                <a:moveTo>
                  <a:pt x="2325" y="2832"/>
                </a:moveTo>
                <a:lnTo>
                  <a:pt x="2259" y="2832"/>
                </a:lnTo>
                <a:lnTo>
                  <a:pt x="2259" y="2901"/>
                </a:lnTo>
                <a:lnTo>
                  <a:pt x="2325" y="2901"/>
                </a:lnTo>
                <a:lnTo>
                  <a:pt x="2325" y="2832"/>
                </a:lnTo>
                <a:close/>
                <a:moveTo>
                  <a:pt x="2567" y="2832"/>
                </a:moveTo>
                <a:lnTo>
                  <a:pt x="2498" y="2832"/>
                </a:lnTo>
                <a:lnTo>
                  <a:pt x="2498" y="2901"/>
                </a:lnTo>
                <a:lnTo>
                  <a:pt x="2567" y="2901"/>
                </a:lnTo>
                <a:lnTo>
                  <a:pt x="2567" y="2832"/>
                </a:lnTo>
                <a:close/>
                <a:moveTo>
                  <a:pt x="2926" y="2832"/>
                </a:moveTo>
                <a:lnTo>
                  <a:pt x="2858" y="2832"/>
                </a:lnTo>
                <a:lnTo>
                  <a:pt x="2858" y="2901"/>
                </a:lnTo>
                <a:lnTo>
                  <a:pt x="2926" y="2901"/>
                </a:lnTo>
                <a:lnTo>
                  <a:pt x="2926" y="2832"/>
                </a:lnTo>
                <a:close/>
                <a:moveTo>
                  <a:pt x="2446" y="2946"/>
                </a:moveTo>
                <a:lnTo>
                  <a:pt x="2378" y="2946"/>
                </a:lnTo>
                <a:lnTo>
                  <a:pt x="2378" y="3014"/>
                </a:lnTo>
                <a:lnTo>
                  <a:pt x="2446" y="3014"/>
                </a:lnTo>
                <a:lnTo>
                  <a:pt x="2446" y="2946"/>
                </a:lnTo>
                <a:close/>
                <a:moveTo>
                  <a:pt x="2205" y="2946"/>
                </a:moveTo>
                <a:lnTo>
                  <a:pt x="2139" y="2946"/>
                </a:lnTo>
                <a:lnTo>
                  <a:pt x="2139" y="3014"/>
                </a:lnTo>
                <a:lnTo>
                  <a:pt x="2205" y="3014"/>
                </a:lnTo>
                <a:lnTo>
                  <a:pt x="2205" y="2946"/>
                </a:lnTo>
                <a:close/>
                <a:moveTo>
                  <a:pt x="2205" y="3229"/>
                </a:moveTo>
                <a:lnTo>
                  <a:pt x="2139" y="3229"/>
                </a:lnTo>
                <a:lnTo>
                  <a:pt x="2139" y="3298"/>
                </a:lnTo>
                <a:lnTo>
                  <a:pt x="2205" y="3298"/>
                </a:lnTo>
                <a:lnTo>
                  <a:pt x="2205" y="3229"/>
                </a:lnTo>
                <a:close/>
                <a:moveTo>
                  <a:pt x="2084" y="3083"/>
                </a:moveTo>
                <a:lnTo>
                  <a:pt x="2018" y="3083"/>
                </a:lnTo>
                <a:lnTo>
                  <a:pt x="2018" y="3149"/>
                </a:lnTo>
                <a:lnTo>
                  <a:pt x="2084" y="3149"/>
                </a:lnTo>
                <a:lnTo>
                  <a:pt x="2084" y="3083"/>
                </a:lnTo>
                <a:close/>
                <a:moveTo>
                  <a:pt x="3168" y="3083"/>
                </a:moveTo>
                <a:lnTo>
                  <a:pt x="3099" y="3083"/>
                </a:lnTo>
                <a:lnTo>
                  <a:pt x="3099" y="3149"/>
                </a:lnTo>
                <a:lnTo>
                  <a:pt x="3168" y="3149"/>
                </a:lnTo>
                <a:lnTo>
                  <a:pt x="3168" y="3083"/>
                </a:lnTo>
                <a:close/>
                <a:moveTo>
                  <a:pt x="2687" y="2946"/>
                </a:moveTo>
                <a:lnTo>
                  <a:pt x="2619" y="2946"/>
                </a:lnTo>
                <a:lnTo>
                  <a:pt x="2619" y="3014"/>
                </a:lnTo>
                <a:lnTo>
                  <a:pt x="2687" y="3014"/>
                </a:lnTo>
                <a:lnTo>
                  <a:pt x="2687" y="2946"/>
                </a:lnTo>
                <a:close/>
                <a:moveTo>
                  <a:pt x="2567" y="3083"/>
                </a:moveTo>
                <a:lnTo>
                  <a:pt x="2498" y="3083"/>
                </a:lnTo>
                <a:lnTo>
                  <a:pt x="2498" y="3149"/>
                </a:lnTo>
                <a:lnTo>
                  <a:pt x="2567" y="3149"/>
                </a:lnTo>
                <a:lnTo>
                  <a:pt x="2567" y="3083"/>
                </a:lnTo>
                <a:close/>
                <a:moveTo>
                  <a:pt x="2808" y="3083"/>
                </a:moveTo>
                <a:lnTo>
                  <a:pt x="2739" y="3083"/>
                </a:lnTo>
                <a:lnTo>
                  <a:pt x="2739" y="3149"/>
                </a:lnTo>
                <a:lnTo>
                  <a:pt x="2808" y="3149"/>
                </a:lnTo>
                <a:lnTo>
                  <a:pt x="2808" y="3083"/>
                </a:lnTo>
                <a:close/>
                <a:moveTo>
                  <a:pt x="2687" y="3326"/>
                </a:moveTo>
                <a:lnTo>
                  <a:pt x="2619" y="3326"/>
                </a:lnTo>
                <a:lnTo>
                  <a:pt x="2619" y="3393"/>
                </a:lnTo>
                <a:lnTo>
                  <a:pt x="2687" y="3393"/>
                </a:lnTo>
                <a:lnTo>
                  <a:pt x="2687" y="3326"/>
                </a:lnTo>
                <a:close/>
                <a:moveTo>
                  <a:pt x="2806" y="3473"/>
                </a:moveTo>
                <a:lnTo>
                  <a:pt x="2739" y="3473"/>
                </a:lnTo>
                <a:lnTo>
                  <a:pt x="2739" y="3539"/>
                </a:lnTo>
                <a:lnTo>
                  <a:pt x="2806" y="3539"/>
                </a:lnTo>
                <a:lnTo>
                  <a:pt x="2806" y="3473"/>
                </a:lnTo>
                <a:close/>
                <a:moveTo>
                  <a:pt x="3047" y="2946"/>
                </a:moveTo>
                <a:lnTo>
                  <a:pt x="2978" y="2946"/>
                </a:lnTo>
                <a:lnTo>
                  <a:pt x="2978" y="3014"/>
                </a:lnTo>
                <a:lnTo>
                  <a:pt x="3047" y="3014"/>
                </a:lnTo>
                <a:lnTo>
                  <a:pt x="3047" y="2946"/>
                </a:lnTo>
                <a:close/>
                <a:moveTo>
                  <a:pt x="3168" y="0"/>
                </a:moveTo>
                <a:lnTo>
                  <a:pt x="3099" y="0"/>
                </a:lnTo>
                <a:lnTo>
                  <a:pt x="3099" y="66"/>
                </a:lnTo>
                <a:lnTo>
                  <a:pt x="3168" y="66"/>
                </a:lnTo>
                <a:lnTo>
                  <a:pt x="3168" y="0"/>
                </a:lnTo>
                <a:close/>
                <a:moveTo>
                  <a:pt x="3205" y="0"/>
                </a:moveTo>
                <a:lnTo>
                  <a:pt x="3205" y="59"/>
                </a:lnTo>
                <a:lnTo>
                  <a:pt x="3496" y="658"/>
                </a:lnTo>
                <a:lnTo>
                  <a:pt x="3496" y="629"/>
                </a:lnTo>
                <a:lnTo>
                  <a:pt x="3205" y="0"/>
                </a:lnTo>
                <a:close/>
                <a:moveTo>
                  <a:pt x="3205" y="166"/>
                </a:moveTo>
                <a:lnTo>
                  <a:pt x="3310" y="365"/>
                </a:lnTo>
                <a:lnTo>
                  <a:pt x="3310" y="315"/>
                </a:lnTo>
                <a:lnTo>
                  <a:pt x="3205" y="107"/>
                </a:lnTo>
                <a:lnTo>
                  <a:pt x="3205" y="166"/>
                </a:lnTo>
                <a:close/>
                <a:moveTo>
                  <a:pt x="3338" y="372"/>
                </a:moveTo>
                <a:lnTo>
                  <a:pt x="3338" y="419"/>
                </a:lnTo>
                <a:lnTo>
                  <a:pt x="3430" y="596"/>
                </a:lnTo>
                <a:lnTo>
                  <a:pt x="3430" y="561"/>
                </a:lnTo>
                <a:lnTo>
                  <a:pt x="3338" y="372"/>
                </a:lnTo>
                <a:close/>
                <a:moveTo>
                  <a:pt x="3459" y="618"/>
                </a:moveTo>
                <a:lnTo>
                  <a:pt x="3459" y="651"/>
                </a:lnTo>
                <a:lnTo>
                  <a:pt x="3496" y="724"/>
                </a:lnTo>
                <a:lnTo>
                  <a:pt x="3496" y="693"/>
                </a:lnTo>
                <a:lnTo>
                  <a:pt x="3459" y="618"/>
                </a:lnTo>
                <a:close/>
                <a:moveTo>
                  <a:pt x="3205" y="211"/>
                </a:moveTo>
                <a:lnTo>
                  <a:pt x="3205" y="270"/>
                </a:lnTo>
                <a:lnTo>
                  <a:pt x="3496" y="788"/>
                </a:lnTo>
                <a:lnTo>
                  <a:pt x="3496" y="760"/>
                </a:lnTo>
                <a:lnTo>
                  <a:pt x="3205" y="211"/>
                </a:lnTo>
                <a:close/>
                <a:moveTo>
                  <a:pt x="3205" y="376"/>
                </a:moveTo>
                <a:lnTo>
                  <a:pt x="3239" y="431"/>
                </a:lnTo>
                <a:lnTo>
                  <a:pt x="3239" y="374"/>
                </a:lnTo>
                <a:lnTo>
                  <a:pt x="3205" y="317"/>
                </a:lnTo>
                <a:lnTo>
                  <a:pt x="3205" y="376"/>
                </a:lnTo>
                <a:close/>
                <a:moveTo>
                  <a:pt x="3267" y="426"/>
                </a:moveTo>
                <a:lnTo>
                  <a:pt x="3267" y="478"/>
                </a:lnTo>
                <a:lnTo>
                  <a:pt x="3331" y="585"/>
                </a:lnTo>
                <a:lnTo>
                  <a:pt x="3331" y="540"/>
                </a:lnTo>
                <a:lnTo>
                  <a:pt x="3267" y="426"/>
                </a:lnTo>
                <a:close/>
                <a:moveTo>
                  <a:pt x="3359" y="632"/>
                </a:moveTo>
                <a:lnTo>
                  <a:pt x="3407" y="710"/>
                </a:lnTo>
                <a:lnTo>
                  <a:pt x="3407" y="670"/>
                </a:lnTo>
                <a:lnTo>
                  <a:pt x="3359" y="589"/>
                </a:lnTo>
                <a:lnTo>
                  <a:pt x="3359" y="632"/>
                </a:lnTo>
                <a:close/>
                <a:moveTo>
                  <a:pt x="3435" y="757"/>
                </a:moveTo>
                <a:lnTo>
                  <a:pt x="3451" y="788"/>
                </a:lnTo>
                <a:lnTo>
                  <a:pt x="3451" y="752"/>
                </a:lnTo>
                <a:lnTo>
                  <a:pt x="3435" y="719"/>
                </a:lnTo>
                <a:lnTo>
                  <a:pt x="3435" y="757"/>
                </a:lnTo>
                <a:close/>
                <a:moveTo>
                  <a:pt x="3480" y="802"/>
                </a:moveTo>
                <a:lnTo>
                  <a:pt x="3480" y="835"/>
                </a:lnTo>
                <a:lnTo>
                  <a:pt x="3496" y="861"/>
                </a:lnTo>
                <a:lnTo>
                  <a:pt x="3496" y="831"/>
                </a:lnTo>
                <a:lnTo>
                  <a:pt x="3480" y="802"/>
                </a:lnTo>
                <a:close/>
                <a:moveTo>
                  <a:pt x="3205" y="483"/>
                </a:moveTo>
                <a:lnTo>
                  <a:pt x="3272" y="585"/>
                </a:lnTo>
                <a:lnTo>
                  <a:pt x="3272" y="532"/>
                </a:lnTo>
                <a:lnTo>
                  <a:pt x="3205" y="424"/>
                </a:lnTo>
                <a:lnTo>
                  <a:pt x="3205" y="483"/>
                </a:lnTo>
                <a:close/>
                <a:moveTo>
                  <a:pt x="3300" y="580"/>
                </a:moveTo>
                <a:lnTo>
                  <a:pt x="3300" y="629"/>
                </a:lnTo>
                <a:lnTo>
                  <a:pt x="3496" y="932"/>
                </a:lnTo>
                <a:lnTo>
                  <a:pt x="3496" y="904"/>
                </a:lnTo>
                <a:lnTo>
                  <a:pt x="3300" y="580"/>
                </a:lnTo>
                <a:close/>
                <a:moveTo>
                  <a:pt x="3205" y="594"/>
                </a:moveTo>
                <a:lnTo>
                  <a:pt x="3317" y="750"/>
                </a:lnTo>
                <a:lnTo>
                  <a:pt x="3317" y="703"/>
                </a:lnTo>
                <a:lnTo>
                  <a:pt x="3205" y="535"/>
                </a:lnTo>
                <a:lnTo>
                  <a:pt x="3205" y="594"/>
                </a:lnTo>
                <a:close/>
                <a:moveTo>
                  <a:pt x="3345" y="745"/>
                </a:moveTo>
                <a:lnTo>
                  <a:pt x="3345" y="790"/>
                </a:lnTo>
                <a:lnTo>
                  <a:pt x="3399" y="864"/>
                </a:lnTo>
                <a:lnTo>
                  <a:pt x="3399" y="826"/>
                </a:lnTo>
                <a:lnTo>
                  <a:pt x="3345" y="745"/>
                </a:lnTo>
                <a:close/>
                <a:moveTo>
                  <a:pt x="3428" y="868"/>
                </a:moveTo>
                <a:lnTo>
                  <a:pt x="3428" y="904"/>
                </a:lnTo>
                <a:lnTo>
                  <a:pt x="3496" y="1001"/>
                </a:lnTo>
                <a:lnTo>
                  <a:pt x="3496" y="973"/>
                </a:lnTo>
                <a:lnTo>
                  <a:pt x="3428" y="868"/>
                </a:lnTo>
                <a:close/>
                <a:moveTo>
                  <a:pt x="3205" y="696"/>
                </a:moveTo>
                <a:lnTo>
                  <a:pt x="3239" y="736"/>
                </a:lnTo>
                <a:lnTo>
                  <a:pt x="3239" y="682"/>
                </a:lnTo>
                <a:lnTo>
                  <a:pt x="3205" y="637"/>
                </a:lnTo>
                <a:lnTo>
                  <a:pt x="3205" y="696"/>
                </a:lnTo>
                <a:close/>
                <a:moveTo>
                  <a:pt x="3267" y="719"/>
                </a:moveTo>
                <a:lnTo>
                  <a:pt x="3267" y="774"/>
                </a:lnTo>
                <a:lnTo>
                  <a:pt x="3373" y="911"/>
                </a:lnTo>
                <a:lnTo>
                  <a:pt x="3373" y="871"/>
                </a:lnTo>
                <a:lnTo>
                  <a:pt x="3267" y="719"/>
                </a:lnTo>
                <a:close/>
                <a:moveTo>
                  <a:pt x="3402" y="949"/>
                </a:moveTo>
                <a:lnTo>
                  <a:pt x="3421" y="973"/>
                </a:lnTo>
                <a:lnTo>
                  <a:pt x="3421" y="935"/>
                </a:lnTo>
                <a:lnTo>
                  <a:pt x="3402" y="909"/>
                </a:lnTo>
                <a:lnTo>
                  <a:pt x="3402" y="949"/>
                </a:lnTo>
                <a:close/>
                <a:moveTo>
                  <a:pt x="3449" y="975"/>
                </a:moveTo>
                <a:lnTo>
                  <a:pt x="3449" y="1008"/>
                </a:lnTo>
                <a:lnTo>
                  <a:pt x="3496" y="1072"/>
                </a:lnTo>
                <a:lnTo>
                  <a:pt x="3496" y="1041"/>
                </a:lnTo>
                <a:lnTo>
                  <a:pt x="3449" y="975"/>
                </a:lnTo>
                <a:close/>
                <a:moveTo>
                  <a:pt x="3205" y="800"/>
                </a:moveTo>
                <a:lnTo>
                  <a:pt x="3298" y="909"/>
                </a:lnTo>
                <a:lnTo>
                  <a:pt x="3298" y="859"/>
                </a:lnTo>
                <a:lnTo>
                  <a:pt x="3205" y="741"/>
                </a:lnTo>
                <a:lnTo>
                  <a:pt x="3205" y="800"/>
                </a:lnTo>
                <a:close/>
                <a:moveTo>
                  <a:pt x="3345" y="963"/>
                </a:moveTo>
                <a:lnTo>
                  <a:pt x="3345" y="918"/>
                </a:lnTo>
                <a:lnTo>
                  <a:pt x="3326" y="894"/>
                </a:lnTo>
                <a:lnTo>
                  <a:pt x="3326" y="942"/>
                </a:lnTo>
                <a:lnTo>
                  <a:pt x="3347" y="965"/>
                </a:lnTo>
                <a:lnTo>
                  <a:pt x="3345" y="963"/>
                </a:lnTo>
                <a:close/>
                <a:moveTo>
                  <a:pt x="3373" y="956"/>
                </a:moveTo>
                <a:lnTo>
                  <a:pt x="3373" y="996"/>
                </a:lnTo>
                <a:lnTo>
                  <a:pt x="3435" y="1067"/>
                </a:lnTo>
                <a:lnTo>
                  <a:pt x="3435" y="1032"/>
                </a:lnTo>
                <a:lnTo>
                  <a:pt x="3373" y="956"/>
                </a:lnTo>
                <a:close/>
                <a:moveTo>
                  <a:pt x="3314" y="963"/>
                </a:moveTo>
                <a:lnTo>
                  <a:pt x="3314" y="1006"/>
                </a:lnTo>
                <a:lnTo>
                  <a:pt x="3373" y="1074"/>
                </a:lnTo>
                <a:lnTo>
                  <a:pt x="3373" y="1039"/>
                </a:lnTo>
                <a:lnTo>
                  <a:pt x="3314" y="963"/>
                </a:lnTo>
                <a:close/>
                <a:moveTo>
                  <a:pt x="3463" y="1067"/>
                </a:moveTo>
                <a:lnTo>
                  <a:pt x="3463" y="1100"/>
                </a:lnTo>
                <a:lnTo>
                  <a:pt x="3496" y="1140"/>
                </a:lnTo>
                <a:lnTo>
                  <a:pt x="3496" y="1110"/>
                </a:lnTo>
                <a:lnTo>
                  <a:pt x="3463" y="1067"/>
                </a:lnTo>
                <a:close/>
                <a:moveTo>
                  <a:pt x="3205" y="906"/>
                </a:moveTo>
                <a:lnTo>
                  <a:pt x="3243" y="944"/>
                </a:lnTo>
                <a:lnTo>
                  <a:pt x="3243" y="890"/>
                </a:lnTo>
                <a:lnTo>
                  <a:pt x="3205" y="847"/>
                </a:lnTo>
                <a:lnTo>
                  <a:pt x="3205" y="906"/>
                </a:lnTo>
                <a:close/>
                <a:moveTo>
                  <a:pt x="3463" y="1140"/>
                </a:moveTo>
                <a:lnTo>
                  <a:pt x="3463" y="1174"/>
                </a:lnTo>
                <a:lnTo>
                  <a:pt x="3496" y="1209"/>
                </a:lnTo>
                <a:lnTo>
                  <a:pt x="3496" y="1181"/>
                </a:lnTo>
                <a:lnTo>
                  <a:pt x="3463" y="1140"/>
                </a:lnTo>
                <a:close/>
                <a:moveTo>
                  <a:pt x="3331" y="1129"/>
                </a:moveTo>
                <a:lnTo>
                  <a:pt x="3359" y="1155"/>
                </a:lnTo>
                <a:lnTo>
                  <a:pt x="3359" y="1112"/>
                </a:lnTo>
                <a:lnTo>
                  <a:pt x="3331" y="1084"/>
                </a:lnTo>
                <a:lnTo>
                  <a:pt x="3331" y="1129"/>
                </a:lnTo>
                <a:close/>
                <a:moveTo>
                  <a:pt x="3385" y="1138"/>
                </a:moveTo>
                <a:lnTo>
                  <a:pt x="3388" y="1143"/>
                </a:lnTo>
                <a:lnTo>
                  <a:pt x="3388" y="1183"/>
                </a:lnTo>
                <a:lnTo>
                  <a:pt x="3496" y="1285"/>
                </a:lnTo>
                <a:lnTo>
                  <a:pt x="3496" y="1254"/>
                </a:lnTo>
                <a:lnTo>
                  <a:pt x="3385" y="1138"/>
                </a:lnTo>
                <a:close/>
                <a:moveTo>
                  <a:pt x="3205" y="1060"/>
                </a:moveTo>
                <a:lnTo>
                  <a:pt x="3205" y="1119"/>
                </a:lnTo>
                <a:lnTo>
                  <a:pt x="3250" y="1155"/>
                </a:lnTo>
                <a:lnTo>
                  <a:pt x="3250" y="1100"/>
                </a:lnTo>
                <a:lnTo>
                  <a:pt x="3205" y="1060"/>
                </a:lnTo>
                <a:close/>
                <a:moveTo>
                  <a:pt x="3468" y="1299"/>
                </a:moveTo>
                <a:lnTo>
                  <a:pt x="3468" y="1330"/>
                </a:lnTo>
                <a:lnTo>
                  <a:pt x="3496" y="1353"/>
                </a:lnTo>
                <a:lnTo>
                  <a:pt x="3496" y="1323"/>
                </a:lnTo>
                <a:lnTo>
                  <a:pt x="3468" y="1299"/>
                </a:lnTo>
                <a:close/>
                <a:moveTo>
                  <a:pt x="3205" y="1226"/>
                </a:moveTo>
                <a:lnTo>
                  <a:pt x="3317" y="1299"/>
                </a:lnTo>
                <a:lnTo>
                  <a:pt x="3317" y="1252"/>
                </a:lnTo>
                <a:lnTo>
                  <a:pt x="3205" y="1167"/>
                </a:lnTo>
                <a:lnTo>
                  <a:pt x="3205" y="1226"/>
                </a:lnTo>
                <a:close/>
                <a:moveTo>
                  <a:pt x="3345" y="1278"/>
                </a:moveTo>
                <a:lnTo>
                  <a:pt x="3345" y="1320"/>
                </a:lnTo>
                <a:lnTo>
                  <a:pt x="3378" y="1342"/>
                </a:lnTo>
                <a:lnTo>
                  <a:pt x="3378" y="1299"/>
                </a:lnTo>
                <a:lnTo>
                  <a:pt x="3345" y="1273"/>
                </a:lnTo>
                <a:lnTo>
                  <a:pt x="3345" y="1278"/>
                </a:lnTo>
                <a:close/>
                <a:moveTo>
                  <a:pt x="3407" y="1320"/>
                </a:moveTo>
                <a:lnTo>
                  <a:pt x="3407" y="1361"/>
                </a:lnTo>
                <a:lnTo>
                  <a:pt x="3496" y="1422"/>
                </a:lnTo>
                <a:lnTo>
                  <a:pt x="3496" y="1391"/>
                </a:lnTo>
                <a:lnTo>
                  <a:pt x="3407" y="1320"/>
                </a:lnTo>
                <a:close/>
                <a:moveTo>
                  <a:pt x="3205" y="1330"/>
                </a:moveTo>
                <a:lnTo>
                  <a:pt x="3243" y="1351"/>
                </a:lnTo>
                <a:lnTo>
                  <a:pt x="3243" y="1294"/>
                </a:lnTo>
                <a:lnTo>
                  <a:pt x="3205" y="1271"/>
                </a:lnTo>
                <a:lnTo>
                  <a:pt x="3205" y="1330"/>
                </a:lnTo>
                <a:close/>
                <a:moveTo>
                  <a:pt x="3272" y="1365"/>
                </a:moveTo>
                <a:lnTo>
                  <a:pt x="3302" y="1384"/>
                </a:lnTo>
                <a:lnTo>
                  <a:pt x="3302" y="1334"/>
                </a:lnTo>
                <a:lnTo>
                  <a:pt x="3272" y="1313"/>
                </a:lnTo>
                <a:lnTo>
                  <a:pt x="3272" y="1365"/>
                </a:lnTo>
                <a:close/>
                <a:moveTo>
                  <a:pt x="3331" y="1398"/>
                </a:moveTo>
                <a:lnTo>
                  <a:pt x="3425" y="1450"/>
                </a:lnTo>
                <a:lnTo>
                  <a:pt x="3425" y="1415"/>
                </a:lnTo>
                <a:lnTo>
                  <a:pt x="3331" y="1353"/>
                </a:lnTo>
                <a:lnTo>
                  <a:pt x="3331" y="1398"/>
                </a:lnTo>
                <a:close/>
                <a:moveTo>
                  <a:pt x="3454" y="1431"/>
                </a:moveTo>
                <a:lnTo>
                  <a:pt x="3454" y="1467"/>
                </a:lnTo>
                <a:lnTo>
                  <a:pt x="3496" y="1488"/>
                </a:lnTo>
                <a:lnTo>
                  <a:pt x="3496" y="1460"/>
                </a:lnTo>
                <a:lnTo>
                  <a:pt x="3454" y="1431"/>
                </a:lnTo>
                <a:close/>
                <a:moveTo>
                  <a:pt x="3205" y="1436"/>
                </a:moveTo>
                <a:lnTo>
                  <a:pt x="3265" y="1462"/>
                </a:lnTo>
                <a:lnTo>
                  <a:pt x="3265" y="1408"/>
                </a:lnTo>
                <a:lnTo>
                  <a:pt x="3205" y="1377"/>
                </a:lnTo>
                <a:lnTo>
                  <a:pt x="3205" y="1436"/>
                </a:lnTo>
                <a:close/>
                <a:moveTo>
                  <a:pt x="3293" y="1422"/>
                </a:moveTo>
                <a:lnTo>
                  <a:pt x="3293" y="1474"/>
                </a:lnTo>
                <a:lnTo>
                  <a:pt x="3354" y="1498"/>
                </a:lnTo>
                <a:lnTo>
                  <a:pt x="3354" y="1455"/>
                </a:lnTo>
                <a:lnTo>
                  <a:pt x="3293" y="1422"/>
                </a:lnTo>
                <a:close/>
                <a:moveTo>
                  <a:pt x="3383" y="1469"/>
                </a:moveTo>
                <a:lnTo>
                  <a:pt x="3383" y="1510"/>
                </a:lnTo>
                <a:lnTo>
                  <a:pt x="3496" y="1557"/>
                </a:lnTo>
                <a:lnTo>
                  <a:pt x="3496" y="1528"/>
                </a:lnTo>
                <a:lnTo>
                  <a:pt x="3383" y="1469"/>
                </a:lnTo>
                <a:close/>
                <a:moveTo>
                  <a:pt x="3205" y="1543"/>
                </a:moveTo>
                <a:lnTo>
                  <a:pt x="3317" y="1573"/>
                </a:lnTo>
                <a:lnTo>
                  <a:pt x="3317" y="1526"/>
                </a:lnTo>
                <a:lnTo>
                  <a:pt x="3205" y="1484"/>
                </a:lnTo>
                <a:lnTo>
                  <a:pt x="3205" y="1543"/>
                </a:lnTo>
                <a:close/>
                <a:moveTo>
                  <a:pt x="3345" y="1583"/>
                </a:moveTo>
                <a:lnTo>
                  <a:pt x="3425" y="1604"/>
                </a:lnTo>
                <a:lnTo>
                  <a:pt x="3425" y="1569"/>
                </a:lnTo>
                <a:lnTo>
                  <a:pt x="3345" y="1538"/>
                </a:lnTo>
                <a:lnTo>
                  <a:pt x="3345" y="1583"/>
                </a:lnTo>
                <a:close/>
                <a:moveTo>
                  <a:pt x="3454" y="1578"/>
                </a:moveTo>
                <a:lnTo>
                  <a:pt x="3454" y="1614"/>
                </a:lnTo>
                <a:lnTo>
                  <a:pt x="3496" y="1625"/>
                </a:lnTo>
                <a:lnTo>
                  <a:pt x="3496" y="1595"/>
                </a:lnTo>
                <a:lnTo>
                  <a:pt x="3454" y="1578"/>
                </a:lnTo>
                <a:close/>
                <a:moveTo>
                  <a:pt x="3205" y="1649"/>
                </a:moveTo>
                <a:lnTo>
                  <a:pt x="3250" y="1656"/>
                </a:lnTo>
                <a:lnTo>
                  <a:pt x="3250" y="1602"/>
                </a:lnTo>
                <a:lnTo>
                  <a:pt x="3205" y="1590"/>
                </a:lnTo>
                <a:lnTo>
                  <a:pt x="3205" y="1649"/>
                </a:lnTo>
                <a:close/>
                <a:moveTo>
                  <a:pt x="3279" y="1609"/>
                </a:moveTo>
                <a:lnTo>
                  <a:pt x="3279" y="1661"/>
                </a:lnTo>
                <a:lnTo>
                  <a:pt x="3345" y="1670"/>
                </a:lnTo>
                <a:lnTo>
                  <a:pt x="3345" y="1625"/>
                </a:lnTo>
                <a:lnTo>
                  <a:pt x="3279" y="1609"/>
                </a:lnTo>
                <a:close/>
                <a:moveTo>
                  <a:pt x="3373" y="1675"/>
                </a:moveTo>
                <a:lnTo>
                  <a:pt x="3409" y="1680"/>
                </a:lnTo>
                <a:lnTo>
                  <a:pt x="3409" y="1642"/>
                </a:lnTo>
                <a:lnTo>
                  <a:pt x="3373" y="1633"/>
                </a:lnTo>
                <a:lnTo>
                  <a:pt x="3373" y="1675"/>
                </a:lnTo>
                <a:close/>
                <a:moveTo>
                  <a:pt x="3437" y="1649"/>
                </a:moveTo>
                <a:lnTo>
                  <a:pt x="3437" y="1685"/>
                </a:lnTo>
                <a:lnTo>
                  <a:pt x="3496" y="1692"/>
                </a:lnTo>
                <a:lnTo>
                  <a:pt x="3496" y="1663"/>
                </a:lnTo>
                <a:lnTo>
                  <a:pt x="3437" y="1649"/>
                </a:lnTo>
                <a:close/>
                <a:moveTo>
                  <a:pt x="3338" y="1713"/>
                </a:moveTo>
                <a:lnTo>
                  <a:pt x="3338" y="1760"/>
                </a:lnTo>
                <a:lnTo>
                  <a:pt x="3373" y="1760"/>
                </a:lnTo>
                <a:lnTo>
                  <a:pt x="3373" y="1720"/>
                </a:lnTo>
                <a:lnTo>
                  <a:pt x="3338" y="1713"/>
                </a:lnTo>
                <a:close/>
                <a:moveTo>
                  <a:pt x="3402" y="1722"/>
                </a:moveTo>
                <a:lnTo>
                  <a:pt x="3402" y="1763"/>
                </a:lnTo>
                <a:lnTo>
                  <a:pt x="3496" y="1765"/>
                </a:lnTo>
                <a:lnTo>
                  <a:pt x="3496" y="1737"/>
                </a:lnTo>
                <a:lnTo>
                  <a:pt x="3402" y="1722"/>
                </a:lnTo>
                <a:close/>
                <a:moveTo>
                  <a:pt x="3205" y="1860"/>
                </a:moveTo>
                <a:lnTo>
                  <a:pt x="3250" y="1857"/>
                </a:lnTo>
                <a:lnTo>
                  <a:pt x="3250" y="1803"/>
                </a:lnTo>
                <a:lnTo>
                  <a:pt x="3205" y="1803"/>
                </a:lnTo>
                <a:lnTo>
                  <a:pt x="3205" y="1860"/>
                </a:lnTo>
                <a:close/>
                <a:moveTo>
                  <a:pt x="3279" y="1803"/>
                </a:moveTo>
                <a:lnTo>
                  <a:pt x="3279" y="1855"/>
                </a:lnTo>
                <a:lnTo>
                  <a:pt x="3345" y="1848"/>
                </a:lnTo>
                <a:lnTo>
                  <a:pt x="3345" y="1803"/>
                </a:lnTo>
                <a:lnTo>
                  <a:pt x="3279" y="1803"/>
                </a:lnTo>
                <a:close/>
                <a:moveTo>
                  <a:pt x="3373" y="1845"/>
                </a:moveTo>
                <a:lnTo>
                  <a:pt x="3444" y="1841"/>
                </a:lnTo>
                <a:lnTo>
                  <a:pt x="3444" y="1805"/>
                </a:lnTo>
                <a:lnTo>
                  <a:pt x="3373" y="1803"/>
                </a:lnTo>
                <a:lnTo>
                  <a:pt x="3373" y="1845"/>
                </a:lnTo>
                <a:close/>
                <a:moveTo>
                  <a:pt x="3473" y="1805"/>
                </a:moveTo>
                <a:lnTo>
                  <a:pt x="3473" y="1836"/>
                </a:lnTo>
                <a:lnTo>
                  <a:pt x="3496" y="1836"/>
                </a:lnTo>
                <a:lnTo>
                  <a:pt x="3496" y="1805"/>
                </a:lnTo>
                <a:lnTo>
                  <a:pt x="3473" y="1805"/>
                </a:lnTo>
                <a:close/>
                <a:moveTo>
                  <a:pt x="3345" y="1890"/>
                </a:moveTo>
                <a:lnTo>
                  <a:pt x="3345" y="1935"/>
                </a:lnTo>
                <a:lnTo>
                  <a:pt x="3373" y="1931"/>
                </a:lnTo>
                <a:lnTo>
                  <a:pt x="3373" y="1888"/>
                </a:lnTo>
                <a:lnTo>
                  <a:pt x="3345" y="1890"/>
                </a:lnTo>
                <a:close/>
                <a:moveTo>
                  <a:pt x="3402" y="1886"/>
                </a:moveTo>
                <a:lnTo>
                  <a:pt x="3402" y="1924"/>
                </a:lnTo>
                <a:lnTo>
                  <a:pt x="3496" y="1902"/>
                </a:lnTo>
                <a:lnTo>
                  <a:pt x="3496" y="1874"/>
                </a:lnTo>
                <a:lnTo>
                  <a:pt x="3402" y="1886"/>
                </a:lnTo>
                <a:close/>
                <a:moveTo>
                  <a:pt x="3205" y="2068"/>
                </a:moveTo>
                <a:lnTo>
                  <a:pt x="3262" y="2049"/>
                </a:lnTo>
                <a:lnTo>
                  <a:pt x="3262" y="1997"/>
                </a:lnTo>
                <a:lnTo>
                  <a:pt x="3205" y="2009"/>
                </a:lnTo>
                <a:lnTo>
                  <a:pt x="3205" y="2068"/>
                </a:lnTo>
                <a:close/>
                <a:moveTo>
                  <a:pt x="3324" y="2030"/>
                </a:moveTo>
                <a:lnTo>
                  <a:pt x="3345" y="2023"/>
                </a:lnTo>
                <a:lnTo>
                  <a:pt x="3345" y="1978"/>
                </a:lnTo>
                <a:lnTo>
                  <a:pt x="3324" y="1983"/>
                </a:lnTo>
                <a:lnTo>
                  <a:pt x="3324" y="2030"/>
                </a:lnTo>
                <a:close/>
                <a:moveTo>
                  <a:pt x="3402" y="1966"/>
                </a:moveTo>
                <a:lnTo>
                  <a:pt x="3373" y="1973"/>
                </a:lnTo>
                <a:lnTo>
                  <a:pt x="3373" y="2013"/>
                </a:lnTo>
                <a:lnTo>
                  <a:pt x="3440" y="1995"/>
                </a:lnTo>
                <a:lnTo>
                  <a:pt x="3440" y="1959"/>
                </a:lnTo>
                <a:lnTo>
                  <a:pt x="3402" y="1966"/>
                </a:lnTo>
                <a:lnTo>
                  <a:pt x="3402" y="1966"/>
                </a:lnTo>
                <a:close/>
                <a:moveTo>
                  <a:pt x="3468" y="1952"/>
                </a:moveTo>
                <a:lnTo>
                  <a:pt x="3468" y="1985"/>
                </a:lnTo>
                <a:lnTo>
                  <a:pt x="3496" y="1976"/>
                </a:lnTo>
                <a:lnTo>
                  <a:pt x="3496" y="1947"/>
                </a:lnTo>
                <a:lnTo>
                  <a:pt x="3468" y="1952"/>
                </a:lnTo>
                <a:close/>
                <a:moveTo>
                  <a:pt x="3205" y="2179"/>
                </a:moveTo>
                <a:lnTo>
                  <a:pt x="3248" y="2160"/>
                </a:lnTo>
                <a:lnTo>
                  <a:pt x="3248" y="2106"/>
                </a:lnTo>
                <a:lnTo>
                  <a:pt x="3205" y="2120"/>
                </a:lnTo>
                <a:lnTo>
                  <a:pt x="3205" y="2179"/>
                </a:lnTo>
                <a:close/>
                <a:moveTo>
                  <a:pt x="3276" y="2096"/>
                </a:moveTo>
                <a:lnTo>
                  <a:pt x="3276" y="2146"/>
                </a:lnTo>
                <a:lnTo>
                  <a:pt x="3399" y="2092"/>
                </a:lnTo>
                <a:lnTo>
                  <a:pt x="3399" y="2054"/>
                </a:lnTo>
                <a:lnTo>
                  <a:pt x="3276" y="2096"/>
                </a:lnTo>
                <a:close/>
                <a:moveTo>
                  <a:pt x="3428" y="2042"/>
                </a:moveTo>
                <a:lnTo>
                  <a:pt x="3428" y="2080"/>
                </a:lnTo>
                <a:lnTo>
                  <a:pt x="3496" y="2049"/>
                </a:lnTo>
                <a:lnTo>
                  <a:pt x="3496" y="2018"/>
                </a:lnTo>
                <a:lnTo>
                  <a:pt x="3428" y="2042"/>
                </a:lnTo>
                <a:close/>
                <a:moveTo>
                  <a:pt x="3205" y="2281"/>
                </a:moveTo>
                <a:lnTo>
                  <a:pt x="3317" y="2222"/>
                </a:lnTo>
                <a:lnTo>
                  <a:pt x="3317" y="2174"/>
                </a:lnTo>
                <a:lnTo>
                  <a:pt x="3205" y="2222"/>
                </a:lnTo>
                <a:lnTo>
                  <a:pt x="3205" y="2281"/>
                </a:lnTo>
                <a:close/>
                <a:moveTo>
                  <a:pt x="3345" y="2207"/>
                </a:moveTo>
                <a:lnTo>
                  <a:pt x="3435" y="2160"/>
                </a:lnTo>
                <a:lnTo>
                  <a:pt x="3435" y="2122"/>
                </a:lnTo>
                <a:lnTo>
                  <a:pt x="3345" y="2163"/>
                </a:lnTo>
                <a:lnTo>
                  <a:pt x="3345" y="2207"/>
                </a:lnTo>
                <a:close/>
                <a:moveTo>
                  <a:pt x="3463" y="2110"/>
                </a:moveTo>
                <a:lnTo>
                  <a:pt x="3463" y="2144"/>
                </a:lnTo>
                <a:lnTo>
                  <a:pt x="3496" y="2127"/>
                </a:lnTo>
                <a:lnTo>
                  <a:pt x="3496" y="2096"/>
                </a:lnTo>
                <a:lnTo>
                  <a:pt x="3463" y="2110"/>
                </a:lnTo>
                <a:close/>
                <a:moveTo>
                  <a:pt x="3205" y="2387"/>
                </a:moveTo>
                <a:lnTo>
                  <a:pt x="3253" y="2359"/>
                </a:lnTo>
                <a:lnTo>
                  <a:pt x="3253" y="2304"/>
                </a:lnTo>
                <a:lnTo>
                  <a:pt x="3205" y="2328"/>
                </a:lnTo>
                <a:lnTo>
                  <a:pt x="3205" y="2387"/>
                </a:lnTo>
                <a:close/>
                <a:moveTo>
                  <a:pt x="3321" y="2316"/>
                </a:moveTo>
                <a:lnTo>
                  <a:pt x="3345" y="2300"/>
                </a:lnTo>
                <a:lnTo>
                  <a:pt x="3345" y="2255"/>
                </a:lnTo>
                <a:lnTo>
                  <a:pt x="3321" y="2267"/>
                </a:lnTo>
                <a:lnTo>
                  <a:pt x="3321" y="2316"/>
                </a:lnTo>
                <a:close/>
                <a:moveTo>
                  <a:pt x="3373" y="2281"/>
                </a:moveTo>
                <a:lnTo>
                  <a:pt x="3418" y="2255"/>
                </a:lnTo>
                <a:lnTo>
                  <a:pt x="3418" y="2217"/>
                </a:lnTo>
                <a:lnTo>
                  <a:pt x="3373" y="2238"/>
                </a:lnTo>
                <a:lnTo>
                  <a:pt x="3373" y="2281"/>
                </a:lnTo>
                <a:close/>
                <a:moveTo>
                  <a:pt x="3447" y="2200"/>
                </a:moveTo>
                <a:lnTo>
                  <a:pt x="3447" y="2236"/>
                </a:lnTo>
                <a:lnTo>
                  <a:pt x="3496" y="2203"/>
                </a:lnTo>
                <a:lnTo>
                  <a:pt x="3496" y="2174"/>
                </a:lnTo>
                <a:lnTo>
                  <a:pt x="3447" y="2200"/>
                </a:lnTo>
                <a:close/>
                <a:moveTo>
                  <a:pt x="3205" y="2484"/>
                </a:moveTo>
                <a:lnTo>
                  <a:pt x="3281" y="2432"/>
                </a:lnTo>
                <a:lnTo>
                  <a:pt x="3281" y="2380"/>
                </a:lnTo>
                <a:lnTo>
                  <a:pt x="3205" y="2425"/>
                </a:lnTo>
                <a:lnTo>
                  <a:pt x="3205" y="2484"/>
                </a:lnTo>
                <a:close/>
                <a:moveTo>
                  <a:pt x="3310" y="2413"/>
                </a:moveTo>
                <a:lnTo>
                  <a:pt x="3373" y="2368"/>
                </a:lnTo>
                <a:lnTo>
                  <a:pt x="3373" y="2326"/>
                </a:lnTo>
                <a:lnTo>
                  <a:pt x="3310" y="2364"/>
                </a:lnTo>
                <a:lnTo>
                  <a:pt x="3310" y="2413"/>
                </a:lnTo>
                <a:close/>
                <a:moveTo>
                  <a:pt x="3402" y="2309"/>
                </a:moveTo>
                <a:lnTo>
                  <a:pt x="3402" y="2349"/>
                </a:lnTo>
                <a:lnTo>
                  <a:pt x="3496" y="2286"/>
                </a:lnTo>
                <a:lnTo>
                  <a:pt x="3496" y="2255"/>
                </a:lnTo>
                <a:lnTo>
                  <a:pt x="3402" y="2309"/>
                </a:lnTo>
                <a:close/>
                <a:moveTo>
                  <a:pt x="3205" y="2579"/>
                </a:moveTo>
                <a:lnTo>
                  <a:pt x="3248" y="2548"/>
                </a:lnTo>
                <a:lnTo>
                  <a:pt x="3248" y="2494"/>
                </a:lnTo>
                <a:lnTo>
                  <a:pt x="3205" y="2520"/>
                </a:lnTo>
                <a:lnTo>
                  <a:pt x="3205" y="2579"/>
                </a:lnTo>
                <a:close/>
                <a:moveTo>
                  <a:pt x="3340" y="2477"/>
                </a:moveTo>
                <a:lnTo>
                  <a:pt x="3433" y="2409"/>
                </a:lnTo>
                <a:lnTo>
                  <a:pt x="3433" y="2371"/>
                </a:lnTo>
                <a:lnTo>
                  <a:pt x="3340" y="2432"/>
                </a:lnTo>
                <a:lnTo>
                  <a:pt x="3340" y="2477"/>
                </a:lnTo>
                <a:close/>
                <a:moveTo>
                  <a:pt x="3461" y="2354"/>
                </a:moveTo>
                <a:lnTo>
                  <a:pt x="3461" y="2387"/>
                </a:lnTo>
                <a:lnTo>
                  <a:pt x="3496" y="2359"/>
                </a:lnTo>
                <a:lnTo>
                  <a:pt x="3496" y="2328"/>
                </a:lnTo>
                <a:lnTo>
                  <a:pt x="3461" y="2354"/>
                </a:lnTo>
                <a:close/>
                <a:moveTo>
                  <a:pt x="3205" y="2674"/>
                </a:moveTo>
                <a:lnTo>
                  <a:pt x="3317" y="2584"/>
                </a:lnTo>
                <a:lnTo>
                  <a:pt x="3317" y="2536"/>
                </a:lnTo>
                <a:lnTo>
                  <a:pt x="3205" y="2614"/>
                </a:lnTo>
                <a:lnTo>
                  <a:pt x="3205" y="2674"/>
                </a:lnTo>
                <a:close/>
                <a:moveTo>
                  <a:pt x="3345" y="2517"/>
                </a:moveTo>
                <a:lnTo>
                  <a:pt x="3345" y="2562"/>
                </a:lnTo>
                <a:lnTo>
                  <a:pt x="3378" y="2534"/>
                </a:lnTo>
                <a:lnTo>
                  <a:pt x="3378" y="2491"/>
                </a:lnTo>
                <a:lnTo>
                  <a:pt x="3345" y="2517"/>
                </a:lnTo>
                <a:close/>
                <a:moveTo>
                  <a:pt x="3407" y="2472"/>
                </a:moveTo>
                <a:lnTo>
                  <a:pt x="3407" y="2510"/>
                </a:lnTo>
                <a:lnTo>
                  <a:pt x="3496" y="2437"/>
                </a:lnTo>
                <a:lnTo>
                  <a:pt x="3496" y="2409"/>
                </a:lnTo>
                <a:lnTo>
                  <a:pt x="3407" y="2472"/>
                </a:lnTo>
                <a:close/>
                <a:moveTo>
                  <a:pt x="3205" y="2768"/>
                </a:moveTo>
                <a:lnTo>
                  <a:pt x="3267" y="2714"/>
                </a:lnTo>
                <a:lnTo>
                  <a:pt x="3267" y="2662"/>
                </a:lnTo>
                <a:lnTo>
                  <a:pt x="3205" y="2709"/>
                </a:lnTo>
                <a:lnTo>
                  <a:pt x="3205" y="2768"/>
                </a:lnTo>
                <a:close/>
                <a:moveTo>
                  <a:pt x="3295" y="2690"/>
                </a:moveTo>
                <a:lnTo>
                  <a:pt x="3402" y="2595"/>
                </a:lnTo>
                <a:lnTo>
                  <a:pt x="3402" y="2555"/>
                </a:lnTo>
                <a:lnTo>
                  <a:pt x="3295" y="2638"/>
                </a:lnTo>
                <a:lnTo>
                  <a:pt x="3295" y="2690"/>
                </a:lnTo>
                <a:close/>
                <a:moveTo>
                  <a:pt x="3466" y="2508"/>
                </a:moveTo>
                <a:lnTo>
                  <a:pt x="3466" y="2539"/>
                </a:lnTo>
                <a:lnTo>
                  <a:pt x="3496" y="2513"/>
                </a:lnTo>
                <a:lnTo>
                  <a:pt x="3496" y="2482"/>
                </a:lnTo>
                <a:lnTo>
                  <a:pt x="3466" y="2508"/>
                </a:lnTo>
                <a:close/>
                <a:moveTo>
                  <a:pt x="3205" y="2860"/>
                </a:moveTo>
                <a:lnTo>
                  <a:pt x="3239" y="2832"/>
                </a:lnTo>
                <a:lnTo>
                  <a:pt x="3239" y="2775"/>
                </a:lnTo>
                <a:lnTo>
                  <a:pt x="3205" y="2801"/>
                </a:lnTo>
                <a:lnTo>
                  <a:pt x="3205" y="2860"/>
                </a:lnTo>
                <a:close/>
                <a:moveTo>
                  <a:pt x="3267" y="2804"/>
                </a:moveTo>
                <a:lnTo>
                  <a:pt x="3371" y="2707"/>
                </a:lnTo>
                <a:lnTo>
                  <a:pt x="3371" y="2666"/>
                </a:lnTo>
                <a:lnTo>
                  <a:pt x="3267" y="2752"/>
                </a:lnTo>
                <a:lnTo>
                  <a:pt x="3267" y="2804"/>
                </a:lnTo>
                <a:close/>
                <a:moveTo>
                  <a:pt x="3399" y="2640"/>
                </a:moveTo>
                <a:lnTo>
                  <a:pt x="3399" y="2681"/>
                </a:lnTo>
                <a:lnTo>
                  <a:pt x="3496" y="2588"/>
                </a:lnTo>
                <a:lnTo>
                  <a:pt x="3496" y="2560"/>
                </a:lnTo>
                <a:lnTo>
                  <a:pt x="3399" y="2640"/>
                </a:lnTo>
                <a:close/>
                <a:moveTo>
                  <a:pt x="3205" y="2960"/>
                </a:moveTo>
                <a:lnTo>
                  <a:pt x="3276" y="2889"/>
                </a:lnTo>
                <a:lnTo>
                  <a:pt x="3276" y="2837"/>
                </a:lnTo>
                <a:lnTo>
                  <a:pt x="3205" y="2901"/>
                </a:lnTo>
                <a:lnTo>
                  <a:pt x="3205" y="2960"/>
                </a:lnTo>
                <a:close/>
                <a:moveTo>
                  <a:pt x="3305" y="2813"/>
                </a:moveTo>
                <a:lnTo>
                  <a:pt x="3305" y="2860"/>
                </a:lnTo>
                <a:lnTo>
                  <a:pt x="3333" y="2832"/>
                </a:lnTo>
                <a:lnTo>
                  <a:pt x="3333" y="2787"/>
                </a:lnTo>
                <a:lnTo>
                  <a:pt x="3305" y="2813"/>
                </a:lnTo>
                <a:close/>
                <a:moveTo>
                  <a:pt x="3362" y="2804"/>
                </a:moveTo>
                <a:lnTo>
                  <a:pt x="3418" y="2749"/>
                </a:lnTo>
                <a:lnTo>
                  <a:pt x="3418" y="2711"/>
                </a:lnTo>
                <a:lnTo>
                  <a:pt x="3362" y="2761"/>
                </a:lnTo>
                <a:lnTo>
                  <a:pt x="3362" y="2804"/>
                </a:lnTo>
                <a:close/>
                <a:moveTo>
                  <a:pt x="3473" y="2662"/>
                </a:moveTo>
                <a:lnTo>
                  <a:pt x="3473" y="2695"/>
                </a:lnTo>
                <a:lnTo>
                  <a:pt x="3496" y="2669"/>
                </a:lnTo>
                <a:lnTo>
                  <a:pt x="3496" y="2638"/>
                </a:lnTo>
                <a:lnTo>
                  <a:pt x="3473" y="2662"/>
                </a:lnTo>
                <a:close/>
                <a:moveTo>
                  <a:pt x="3286" y="2969"/>
                </a:moveTo>
                <a:lnTo>
                  <a:pt x="3392" y="2851"/>
                </a:lnTo>
                <a:lnTo>
                  <a:pt x="3392" y="2813"/>
                </a:lnTo>
                <a:lnTo>
                  <a:pt x="3286" y="2917"/>
                </a:lnTo>
                <a:lnTo>
                  <a:pt x="3286" y="2969"/>
                </a:lnTo>
                <a:close/>
                <a:moveTo>
                  <a:pt x="3421" y="2785"/>
                </a:moveTo>
                <a:lnTo>
                  <a:pt x="3421" y="2823"/>
                </a:lnTo>
                <a:lnTo>
                  <a:pt x="3496" y="2742"/>
                </a:lnTo>
                <a:lnTo>
                  <a:pt x="3496" y="2711"/>
                </a:lnTo>
                <a:lnTo>
                  <a:pt x="3421" y="2785"/>
                </a:lnTo>
                <a:close/>
                <a:moveTo>
                  <a:pt x="3257" y="3090"/>
                </a:moveTo>
                <a:lnTo>
                  <a:pt x="3364" y="2969"/>
                </a:lnTo>
                <a:lnTo>
                  <a:pt x="3364" y="2924"/>
                </a:lnTo>
                <a:lnTo>
                  <a:pt x="3257" y="3035"/>
                </a:lnTo>
                <a:lnTo>
                  <a:pt x="3257" y="3090"/>
                </a:lnTo>
                <a:close/>
                <a:moveTo>
                  <a:pt x="3392" y="2936"/>
                </a:moveTo>
                <a:lnTo>
                  <a:pt x="3447" y="2877"/>
                </a:lnTo>
                <a:lnTo>
                  <a:pt x="3447" y="2844"/>
                </a:lnTo>
                <a:lnTo>
                  <a:pt x="3392" y="2896"/>
                </a:lnTo>
                <a:lnTo>
                  <a:pt x="3392" y="2936"/>
                </a:lnTo>
                <a:close/>
                <a:moveTo>
                  <a:pt x="3487" y="2801"/>
                </a:moveTo>
                <a:lnTo>
                  <a:pt x="3487" y="2832"/>
                </a:lnTo>
                <a:lnTo>
                  <a:pt x="3496" y="2820"/>
                </a:lnTo>
                <a:lnTo>
                  <a:pt x="3496" y="2792"/>
                </a:lnTo>
                <a:lnTo>
                  <a:pt x="3487" y="2801"/>
                </a:lnTo>
                <a:close/>
                <a:moveTo>
                  <a:pt x="3262" y="3173"/>
                </a:moveTo>
                <a:lnTo>
                  <a:pt x="3305" y="3123"/>
                </a:lnTo>
                <a:lnTo>
                  <a:pt x="3305" y="3073"/>
                </a:lnTo>
                <a:lnTo>
                  <a:pt x="3262" y="3118"/>
                </a:lnTo>
                <a:lnTo>
                  <a:pt x="3262" y="3173"/>
                </a:lnTo>
                <a:close/>
                <a:moveTo>
                  <a:pt x="3333" y="3043"/>
                </a:moveTo>
                <a:lnTo>
                  <a:pt x="3333" y="3088"/>
                </a:lnTo>
                <a:lnTo>
                  <a:pt x="3496" y="2896"/>
                </a:lnTo>
                <a:lnTo>
                  <a:pt x="3496" y="2865"/>
                </a:lnTo>
                <a:lnTo>
                  <a:pt x="3333" y="3043"/>
                </a:lnTo>
                <a:close/>
                <a:moveTo>
                  <a:pt x="3397" y="3054"/>
                </a:moveTo>
                <a:lnTo>
                  <a:pt x="3397" y="3095"/>
                </a:lnTo>
                <a:lnTo>
                  <a:pt x="3496" y="2974"/>
                </a:lnTo>
                <a:lnTo>
                  <a:pt x="3496" y="2946"/>
                </a:lnTo>
                <a:lnTo>
                  <a:pt x="3397" y="3054"/>
                </a:lnTo>
                <a:close/>
                <a:moveTo>
                  <a:pt x="3402" y="1966"/>
                </a:moveTo>
                <a:lnTo>
                  <a:pt x="3402" y="1966"/>
                </a:lnTo>
                <a:lnTo>
                  <a:pt x="3402" y="1966"/>
                </a:lnTo>
                <a:lnTo>
                  <a:pt x="3402" y="1966"/>
                </a:lnTo>
                <a:close/>
                <a:moveTo>
                  <a:pt x="4443" y="2349"/>
                </a:moveTo>
                <a:lnTo>
                  <a:pt x="4428" y="2349"/>
                </a:lnTo>
                <a:lnTo>
                  <a:pt x="4428" y="2387"/>
                </a:lnTo>
                <a:lnTo>
                  <a:pt x="4443" y="2387"/>
                </a:lnTo>
                <a:lnTo>
                  <a:pt x="4443" y="2349"/>
                </a:lnTo>
                <a:close/>
                <a:moveTo>
                  <a:pt x="4469" y="2349"/>
                </a:moveTo>
                <a:lnTo>
                  <a:pt x="4454" y="2349"/>
                </a:lnTo>
                <a:lnTo>
                  <a:pt x="4454" y="2387"/>
                </a:lnTo>
                <a:lnTo>
                  <a:pt x="4469" y="2387"/>
                </a:lnTo>
                <a:lnTo>
                  <a:pt x="4469" y="2349"/>
                </a:lnTo>
                <a:close/>
                <a:moveTo>
                  <a:pt x="4492" y="2349"/>
                </a:moveTo>
                <a:lnTo>
                  <a:pt x="4478" y="2349"/>
                </a:lnTo>
                <a:lnTo>
                  <a:pt x="4478" y="2387"/>
                </a:lnTo>
                <a:lnTo>
                  <a:pt x="4492" y="2387"/>
                </a:lnTo>
                <a:lnTo>
                  <a:pt x="4492" y="2349"/>
                </a:lnTo>
                <a:close/>
                <a:moveTo>
                  <a:pt x="4443" y="2416"/>
                </a:moveTo>
                <a:lnTo>
                  <a:pt x="4428" y="2416"/>
                </a:lnTo>
                <a:lnTo>
                  <a:pt x="4428" y="2454"/>
                </a:lnTo>
                <a:lnTo>
                  <a:pt x="4443" y="2454"/>
                </a:lnTo>
                <a:lnTo>
                  <a:pt x="4443" y="2416"/>
                </a:lnTo>
                <a:close/>
                <a:moveTo>
                  <a:pt x="4492" y="2416"/>
                </a:moveTo>
                <a:lnTo>
                  <a:pt x="4454" y="2416"/>
                </a:lnTo>
                <a:lnTo>
                  <a:pt x="4454" y="2454"/>
                </a:lnTo>
                <a:lnTo>
                  <a:pt x="4492" y="2454"/>
                </a:lnTo>
                <a:lnTo>
                  <a:pt x="4492" y="2416"/>
                </a:lnTo>
                <a:close/>
                <a:moveTo>
                  <a:pt x="4672" y="2482"/>
                </a:moveTo>
                <a:lnTo>
                  <a:pt x="4428" y="2482"/>
                </a:lnTo>
                <a:lnTo>
                  <a:pt x="4428" y="2520"/>
                </a:lnTo>
                <a:lnTo>
                  <a:pt x="4672" y="2520"/>
                </a:lnTo>
                <a:lnTo>
                  <a:pt x="4672" y="2482"/>
                </a:lnTo>
                <a:close/>
                <a:moveTo>
                  <a:pt x="4443" y="2548"/>
                </a:moveTo>
                <a:lnTo>
                  <a:pt x="4428" y="2548"/>
                </a:lnTo>
                <a:lnTo>
                  <a:pt x="4428" y="2586"/>
                </a:lnTo>
                <a:lnTo>
                  <a:pt x="4443" y="2586"/>
                </a:lnTo>
                <a:lnTo>
                  <a:pt x="4443" y="2548"/>
                </a:lnTo>
                <a:close/>
                <a:moveTo>
                  <a:pt x="4469" y="2548"/>
                </a:moveTo>
                <a:lnTo>
                  <a:pt x="4454" y="2548"/>
                </a:lnTo>
                <a:lnTo>
                  <a:pt x="4454" y="2586"/>
                </a:lnTo>
                <a:lnTo>
                  <a:pt x="4469" y="2586"/>
                </a:lnTo>
                <a:lnTo>
                  <a:pt x="4469" y="2548"/>
                </a:lnTo>
                <a:close/>
                <a:moveTo>
                  <a:pt x="4570" y="2548"/>
                </a:moveTo>
                <a:lnTo>
                  <a:pt x="4504" y="2548"/>
                </a:lnTo>
                <a:lnTo>
                  <a:pt x="4504" y="2586"/>
                </a:lnTo>
                <a:lnTo>
                  <a:pt x="4570" y="2586"/>
                </a:lnTo>
                <a:lnTo>
                  <a:pt x="4570" y="2548"/>
                </a:lnTo>
                <a:close/>
                <a:moveTo>
                  <a:pt x="4443" y="2681"/>
                </a:moveTo>
                <a:lnTo>
                  <a:pt x="4428" y="2681"/>
                </a:lnTo>
                <a:lnTo>
                  <a:pt x="4428" y="2718"/>
                </a:lnTo>
                <a:lnTo>
                  <a:pt x="4443" y="2718"/>
                </a:lnTo>
                <a:lnTo>
                  <a:pt x="4443" y="2681"/>
                </a:lnTo>
                <a:close/>
                <a:moveTo>
                  <a:pt x="4596" y="2681"/>
                </a:moveTo>
                <a:lnTo>
                  <a:pt x="4478" y="2681"/>
                </a:lnTo>
                <a:lnTo>
                  <a:pt x="4478" y="2718"/>
                </a:lnTo>
                <a:lnTo>
                  <a:pt x="4596" y="2718"/>
                </a:lnTo>
                <a:lnTo>
                  <a:pt x="4596" y="2681"/>
                </a:lnTo>
                <a:close/>
                <a:moveTo>
                  <a:pt x="4596" y="2747"/>
                </a:moveTo>
                <a:lnTo>
                  <a:pt x="4556" y="2747"/>
                </a:lnTo>
                <a:lnTo>
                  <a:pt x="4556" y="2785"/>
                </a:lnTo>
                <a:lnTo>
                  <a:pt x="4596" y="2785"/>
                </a:lnTo>
                <a:lnTo>
                  <a:pt x="4596" y="2747"/>
                </a:lnTo>
                <a:close/>
                <a:moveTo>
                  <a:pt x="4443" y="2815"/>
                </a:moveTo>
                <a:lnTo>
                  <a:pt x="4428" y="2815"/>
                </a:lnTo>
                <a:lnTo>
                  <a:pt x="4428" y="2851"/>
                </a:lnTo>
                <a:lnTo>
                  <a:pt x="4443" y="2851"/>
                </a:lnTo>
                <a:lnTo>
                  <a:pt x="4443" y="2815"/>
                </a:lnTo>
                <a:close/>
                <a:moveTo>
                  <a:pt x="4544" y="2815"/>
                </a:moveTo>
                <a:lnTo>
                  <a:pt x="4478" y="2815"/>
                </a:lnTo>
                <a:lnTo>
                  <a:pt x="4478" y="2851"/>
                </a:lnTo>
                <a:lnTo>
                  <a:pt x="4544" y="2851"/>
                </a:lnTo>
                <a:lnTo>
                  <a:pt x="4544" y="2815"/>
                </a:lnTo>
                <a:close/>
                <a:moveTo>
                  <a:pt x="4469" y="2948"/>
                </a:moveTo>
                <a:lnTo>
                  <a:pt x="4454" y="2948"/>
                </a:lnTo>
                <a:lnTo>
                  <a:pt x="4454" y="2983"/>
                </a:lnTo>
                <a:lnTo>
                  <a:pt x="4469" y="2983"/>
                </a:lnTo>
                <a:lnTo>
                  <a:pt x="4469" y="2948"/>
                </a:lnTo>
                <a:close/>
                <a:moveTo>
                  <a:pt x="4748" y="2948"/>
                </a:moveTo>
                <a:lnTo>
                  <a:pt x="4504" y="2948"/>
                </a:lnTo>
                <a:lnTo>
                  <a:pt x="4504" y="2983"/>
                </a:lnTo>
                <a:lnTo>
                  <a:pt x="4748" y="2983"/>
                </a:lnTo>
                <a:lnTo>
                  <a:pt x="4748" y="2948"/>
                </a:lnTo>
                <a:close/>
                <a:moveTo>
                  <a:pt x="4443" y="3147"/>
                </a:moveTo>
                <a:lnTo>
                  <a:pt x="4428" y="3147"/>
                </a:lnTo>
                <a:lnTo>
                  <a:pt x="4428" y="3185"/>
                </a:lnTo>
                <a:lnTo>
                  <a:pt x="4443" y="3185"/>
                </a:lnTo>
                <a:lnTo>
                  <a:pt x="4443" y="3147"/>
                </a:lnTo>
                <a:close/>
                <a:moveTo>
                  <a:pt x="4544" y="3147"/>
                </a:moveTo>
                <a:lnTo>
                  <a:pt x="4478" y="3147"/>
                </a:lnTo>
                <a:lnTo>
                  <a:pt x="4478" y="3185"/>
                </a:lnTo>
                <a:lnTo>
                  <a:pt x="4544" y="3185"/>
                </a:lnTo>
                <a:lnTo>
                  <a:pt x="4544" y="3147"/>
                </a:lnTo>
                <a:close/>
                <a:moveTo>
                  <a:pt x="4570" y="3147"/>
                </a:moveTo>
                <a:lnTo>
                  <a:pt x="4556" y="3147"/>
                </a:lnTo>
                <a:lnTo>
                  <a:pt x="4556" y="3185"/>
                </a:lnTo>
                <a:lnTo>
                  <a:pt x="4570" y="3185"/>
                </a:lnTo>
                <a:lnTo>
                  <a:pt x="4570" y="3147"/>
                </a:lnTo>
                <a:close/>
                <a:moveTo>
                  <a:pt x="4469" y="3213"/>
                </a:moveTo>
                <a:lnTo>
                  <a:pt x="4454" y="3213"/>
                </a:lnTo>
                <a:lnTo>
                  <a:pt x="4454" y="3251"/>
                </a:lnTo>
                <a:lnTo>
                  <a:pt x="4469" y="3251"/>
                </a:lnTo>
                <a:lnTo>
                  <a:pt x="4469" y="3213"/>
                </a:lnTo>
                <a:close/>
                <a:moveTo>
                  <a:pt x="4469" y="3279"/>
                </a:moveTo>
                <a:lnTo>
                  <a:pt x="4454" y="3279"/>
                </a:lnTo>
                <a:lnTo>
                  <a:pt x="4454" y="3317"/>
                </a:lnTo>
                <a:lnTo>
                  <a:pt x="4469" y="3317"/>
                </a:lnTo>
                <a:lnTo>
                  <a:pt x="4469" y="3279"/>
                </a:lnTo>
                <a:close/>
                <a:moveTo>
                  <a:pt x="4443" y="3345"/>
                </a:moveTo>
                <a:lnTo>
                  <a:pt x="4428" y="3345"/>
                </a:lnTo>
                <a:lnTo>
                  <a:pt x="4428" y="3383"/>
                </a:lnTo>
                <a:lnTo>
                  <a:pt x="4443" y="3383"/>
                </a:lnTo>
                <a:lnTo>
                  <a:pt x="4443" y="3345"/>
                </a:lnTo>
                <a:close/>
                <a:moveTo>
                  <a:pt x="4596" y="3345"/>
                </a:moveTo>
                <a:lnTo>
                  <a:pt x="4478" y="3345"/>
                </a:lnTo>
                <a:lnTo>
                  <a:pt x="4478" y="3383"/>
                </a:lnTo>
                <a:lnTo>
                  <a:pt x="4596" y="3383"/>
                </a:lnTo>
                <a:lnTo>
                  <a:pt x="4596" y="3345"/>
                </a:lnTo>
                <a:close/>
                <a:moveTo>
                  <a:pt x="4469" y="3412"/>
                </a:moveTo>
                <a:lnTo>
                  <a:pt x="4428" y="3412"/>
                </a:lnTo>
                <a:lnTo>
                  <a:pt x="4428" y="3450"/>
                </a:lnTo>
                <a:lnTo>
                  <a:pt x="4469" y="3450"/>
                </a:lnTo>
                <a:lnTo>
                  <a:pt x="4469" y="3412"/>
                </a:lnTo>
                <a:close/>
                <a:moveTo>
                  <a:pt x="4492" y="3478"/>
                </a:moveTo>
                <a:lnTo>
                  <a:pt x="4478" y="3478"/>
                </a:lnTo>
                <a:lnTo>
                  <a:pt x="4478" y="3516"/>
                </a:lnTo>
                <a:lnTo>
                  <a:pt x="4492" y="3516"/>
                </a:lnTo>
                <a:lnTo>
                  <a:pt x="4492" y="3478"/>
                </a:lnTo>
                <a:close/>
                <a:moveTo>
                  <a:pt x="4544" y="3478"/>
                </a:moveTo>
                <a:lnTo>
                  <a:pt x="4530" y="3478"/>
                </a:lnTo>
                <a:lnTo>
                  <a:pt x="4530" y="3516"/>
                </a:lnTo>
                <a:lnTo>
                  <a:pt x="4544" y="3516"/>
                </a:lnTo>
                <a:lnTo>
                  <a:pt x="4544" y="3478"/>
                </a:lnTo>
                <a:close/>
                <a:moveTo>
                  <a:pt x="4570" y="3478"/>
                </a:moveTo>
                <a:lnTo>
                  <a:pt x="4556" y="3478"/>
                </a:lnTo>
                <a:lnTo>
                  <a:pt x="4556" y="3516"/>
                </a:lnTo>
                <a:lnTo>
                  <a:pt x="4570" y="3516"/>
                </a:lnTo>
                <a:lnTo>
                  <a:pt x="4570" y="3478"/>
                </a:lnTo>
                <a:close/>
                <a:moveTo>
                  <a:pt x="4443" y="3613"/>
                </a:moveTo>
                <a:lnTo>
                  <a:pt x="4428" y="3613"/>
                </a:lnTo>
                <a:lnTo>
                  <a:pt x="4428" y="3648"/>
                </a:lnTo>
                <a:lnTo>
                  <a:pt x="4443" y="3648"/>
                </a:lnTo>
                <a:lnTo>
                  <a:pt x="4443" y="3613"/>
                </a:lnTo>
                <a:close/>
                <a:moveTo>
                  <a:pt x="4570" y="3613"/>
                </a:moveTo>
                <a:lnTo>
                  <a:pt x="4478" y="3613"/>
                </a:lnTo>
                <a:lnTo>
                  <a:pt x="4478" y="3648"/>
                </a:lnTo>
                <a:lnTo>
                  <a:pt x="4570" y="3648"/>
                </a:lnTo>
                <a:lnTo>
                  <a:pt x="4570" y="3613"/>
                </a:lnTo>
                <a:close/>
                <a:moveTo>
                  <a:pt x="4469" y="3679"/>
                </a:moveTo>
                <a:lnTo>
                  <a:pt x="4454" y="3679"/>
                </a:lnTo>
                <a:lnTo>
                  <a:pt x="4454" y="3714"/>
                </a:lnTo>
                <a:lnTo>
                  <a:pt x="4469" y="3714"/>
                </a:lnTo>
                <a:lnTo>
                  <a:pt x="4469" y="3679"/>
                </a:lnTo>
                <a:close/>
                <a:moveTo>
                  <a:pt x="4596" y="3679"/>
                </a:moveTo>
                <a:lnTo>
                  <a:pt x="4504" y="3679"/>
                </a:lnTo>
                <a:lnTo>
                  <a:pt x="4504" y="3714"/>
                </a:lnTo>
                <a:lnTo>
                  <a:pt x="4596" y="3714"/>
                </a:lnTo>
                <a:lnTo>
                  <a:pt x="4596" y="3679"/>
                </a:lnTo>
                <a:close/>
                <a:moveTo>
                  <a:pt x="4443" y="3745"/>
                </a:moveTo>
                <a:lnTo>
                  <a:pt x="4428" y="3745"/>
                </a:lnTo>
                <a:lnTo>
                  <a:pt x="4428" y="3781"/>
                </a:lnTo>
                <a:lnTo>
                  <a:pt x="4443" y="3781"/>
                </a:lnTo>
                <a:lnTo>
                  <a:pt x="4443" y="3745"/>
                </a:lnTo>
                <a:close/>
                <a:moveTo>
                  <a:pt x="4492" y="3745"/>
                </a:moveTo>
                <a:lnTo>
                  <a:pt x="4478" y="3745"/>
                </a:lnTo>
                <a:lnTo>
                  <a:pt x="4478" y="3781"/>
                </a:lnTo>
                <a:lnTo>
                  <a:pt x="4492" y="3781"/>
                </a:lnTo>
                <a:lnTo>
                  <a:pt x="4492" y="3745"/>
                </a:lnTo>
                <a:close/>
                <a:moveTo>
                  <a:pt x="4672" y="2349"/>
                </a:moveTo>
                <a:lnTo>
                  <a:pt x="4658" y="2349"/>
                </a:lnTo>
                <a:lnTo>
                  <a:pt x="4658" y="2387"/>
                </a:lnTo>
                <a:lnTo>
                  <a:pt x="4672" y="2387"/>
                </a:lnTo>
                <a:lnTo>
                  <a:pt x="4672" y="2349"/>
                </a:lnTo>
                <a:close/>
                <a:moveTo>
                  <a:pt x="4698" y="2349"/>
                </a:moveTo>
                <a:lnTo>
                  <a:pt x="4684" y="2349"/>
                </a:lnTo>
                <a:lnTo>
                  <a:pt x="4684" y="2387"/>
                </a:lnTo>
                <a:lnTo>
                  <a:pt x="4698" y="2387"/>
                </a:lnTo>
                <a:lnTo>
                  <a:pt x="4698" y="2349"/>
                </a:lnTo>
                <a:close/>
                <a:moveTo>
                  <a:pt x="4724" y="2349"/>
                </a:moveTo>
                <a:lnTo>
                  <a:pt x="4710" y="2349"/>
                </a:lnTo>
                <a:lnTo>
                  <a:pt x="4710" y="2387"/>
                </a:lnTo>
                <a:lnTo>
                  <a:pt x="4724" y="2387"/>
                </a:lnTo>
                <a:lnTo>
                  <a:pt x="4724" y="2349"/>
                </a:lnTo>
                <a:close/>
                <a:moveTo>
                  <a:pt x="4596" y="2416"/>
                </a:moveTo>
                <a:lnTo>
                  <a:pt x="4582" y="2416"/>
                </a:lnTo>
                <a:lnTo>
                  <a:pt x="4582" y="2454"/>
                </a:lnTo>
                <a:lnTo>
                  <a:pt x="4596" y="2454"/>
                </a:lnTo>
                <a:lnTo>
                  <a:pt x="4596" y="2416"/>
                </a:lnTo>
                <a:close/>
                <a:moveTo>
                  <a:pt x="4935" y="2416"/>
                </a:moveTo>
                <a:lnTo>
                  <a:pt x="4632" y="2416"/>
                </a:lnTo>
                <a:lnTo>
                  <a:pt x="4632" y="2454"/>
                </a:lnTo>
                <a:lnTo>
                  <a:pt x="4935" y="2454"/>
                </a:lnTo>
                <a:lnTo>
                  <a:pt x="4935" y="2416"/>
                </a:lnTo>
                <a:close/>
                <a:moveTo>
                  <a:pt x="4596" y="2548"/>
                </a:moveTo>
                <a:lnTo>
                  <a:pt x="4582" y="2548"/>
                </a:lnTo>
                <a:lnTo>
                  <a:pt x="4582" y="2586"/>
                </a:lnTo>
                <a:lnTo>
                  <a:pt x="4596" y="2586"/>
                </a:lnTo>
                <a:lnTo>
                  <a:pt x="4596" y="2548"/>
                </a:lnTo>
                <a:close/>
                <a:moveTo>
                  <a:pt x="4724" y="2614"/>
                </a:moveTo>
                <a:lnTo>
                  <a:pt x="4710" y="2614"/>
                </a:lnTo>
                <a:lnTo>
                  <a:pt x="4710" y="2652"/>
                </a:lnTo>
                <a:lnTo>
                  <a:pt x="4724" y="2652"/>
                </a:lnTo>
                <a:lnTo>
                  <a:pt x="4724" y="2614"/>
                </a:lnTo>
                <a:close/>
                <a:moveTo>
                  <a:pt x="4622" y="2747"/>
                </a:moveTo>
                <a:lnTo>
                  <a:pt x="4608" y="2747"/>
                </a:lnTo>
                <a:lnTo>
                  <a:pt x="4608" y="2785"/>
                </a:lnTo>
                <a:lnTo>
                  <a:pt x="4622" y="2785"/>
                </a:lnTo>
                <a:lnTo>
                  <a:pt x="4622" y="2747"/>
                </a:lnTo>
                <a:close/>
                <a:moveTo>
                  <a:pt x="4800" y="2815"/>
                </a:moveTo>
                <a:lnTo>
                  <a:pt x="4710" y="2815"/>
                </a:lnTo>
                <a:lnTo>
                  <a:pt x="4710" y="2851"/>
                </a:lnTo>
                <a:lnTo>
                  <a:pt x="4800" y="2851"/>
                </a:lnTo>
                <a:lnTo>
                  <a:pt x="4800" y="2815"/>
                </a:lnTo>
                <a:close/>
                <a:moveTo>
                  <a:pt x="4596" y="3080"/>
                </a:moveTo>
                <a:lnTo>
                  <a:pt x="4530" y="3080"/>
                </a:lnTo>
                <a:lnTo>
                  <a:pt x="4530" y="3118"/>
                </a:lnTo>
                <a:lnTo>
                  <a:pt x="4596" y="3118"/>
                </a:lnTo>
                <a:lnTo>
                  <a:pt x="4596" y="3080"/>
                </a:lnTo>
                <a:close/>
                <a:moveTo>
                  <a:pt x="4672" y="3080"/>
                </a:moveTo>
                <a:lnTo>
                  <a:pt x="4658" y="3080"/>
                </a:lnTo>
                <a:lnTo>
                  <a:pt x="4658" y="3118"/>
                </a:lnTo>
                <a:lnTo>
                  <a:pt x="4672" y="3118"/>
                </a:lnTo>
                <a:lnTo>
                  <a:pt x="4672" y="3080"/>
                </a:lnTo>
                <a:close/>
                <a:moveTo>
                  <a:pt x="4724" y="3080"/>
                </a:moveTo>
                <a:lnTo>
                  <a:pt x="4710" y="3080"/>
                </a:lnTo>
                <a:lnTo>
                  <a:pt x="4710" y="3118"/>
                </a:lnTo>
                <a:lnTo>
                  <a:pt x="4724" y="3118"/>
                </a:lnTo>
                <a:lnTo>
                  <a:pt x="4724" y="3080"/>
                </a:lnTo>
                <a:close/>
                <a:moveTo>
                  <a:pt x="4672" y="3213"/>
                </a:moveTo>
                <a:lnTo>
                  <a:pt x="4556" y="3213"/>
                </a:lnTo>
                <a:lnTo>
                  <a:pt x="4556" y="3251"/>
                </a:lnTo>
                <a:lnTo>
                  <a:pt x="4672" y="3251"/>
                </a:lnTo>
                <a:lnTo>
                  <a:pt x="4672" y="3213"/>
                </a:lnTo>
                <a:close/>
                <a:moveTo>
                  <a:pt x="4724" y="3213"/>
                </a:moveTo>
                <a:lnTo>
                  <a:pt x="4710" y="3213"/>
                </a:lnTo>
                <a:lnTo>
                  <a:pt x="4710" y="3251"/>
                </a:lnTo>
                <a:lnTo>
                  <a:pt x="4724" y="3251"/>
                </a:lnTo>
                <a:lnTo>
                  <a:pt x="4724" y="3213"/>
                </a:lnTo>
                <a:close/>
                <a:moveTo>
                  <a:pt x="4887" y="3345"/>
                </a:moveTo>
                <a:lnTo>
                  <a:pt x="4710" y="3345"/>
                </a:lnTo>
                <a:lnTo>
                  <a:pt x="4710" y="3383"/>
                </a:lnTo>
                <a:lnTo>
                  <a:pt x="4887" y="3383"/>
                </a:lnTo>
                <a:lnTo>
                  <a:pt x="4887" y="3345"/>
                </a:lnTo>
                <a:close/>
                <a:moveTo>
                  <a:pt x="4724" y="3478"/>
                </a:moveTo>
                <a:lnTo>
                  <a:pt x="4710" y="3478"/>
                </a:lnTo>
                <a:lnTo>
                  <a:pt x="4710" y="3516"/>
                </a:lnTo>
                <a:lnTo>
                  <a:pt x="4724" y="3516"/>
                </a:lnTo>
                <a:lnTo>
                  <a:pt x="4724" y="3478"/>
                </a:lnTo>
                <a:close/>
                <a:moveTo>
                  <a:pt x="4622" y="3547"/>
                </a:moveTo>
                <a:lnTo>
                  <a:pt x="4608" y="3547"/>
                </a:lnTo>
                <a:lnTo>
                  <a:pt x="4608" y="3582"/>
                </a:lnTo>
                <a:lnTo>
                  <a:pt x="4622" y="3582"/>
                </a:lnTo>
                <a:lnTo>
                  <a:pt x="4622" y="3547"/>
                </a:lnTo>
                <a:close/>
                <a:moveTo>
                  <a:pt x="4648" y="3547"/>
                </a:moveTo>
                <a:lnTo>
                  <a:pt x="4632" y="3547"/>
                </a:lnTo>
                <a:lnTo>
                  <a:pt x="4632" y="3582"/>
                </a:lnTo>
                <a:lnTo>
                  <a:pt x="4648" y="3582"/>
                </a:lnTo>
                <a:lnTo>
                  <a:pt x="4648" y="3547"/>
                </a:lnTo>
                <a:close/>
                <a:moveTo>
                  <a:pt x="4797" y="3547"/>
                </a:moveTo>
                <a:lnTo>
                  <a:pt x="4710" y="3547"/>
                </a:lnTo>
                <a:lnTo>
                  <a:pt x="4710" y="3582"/>
                </a:lnTo>
                <a:lnTo>
                  <a:pt x="4797" y="3582"/>
                </a:lnTo>
                <a:lnTo>
                  <a:pt x="4797" y="3547"/>
                </a:lnTo>
                <a:close/>
                <a:moveTo>
                  <a:pt x="4622" y="3679"/>
                </a:moveTo>
                <a:lnTo>
                  <a:pt x="4608" y="3679"/>
                </a:lnTo>
                <a:lnTo>
                  <a:pt x="4608" y="3714"/>
                </a:lnTo>
                <a:lnTo>
                  <a:pt x="4622" y="3714"/>
                </a:lnTo>
                <a:lnTo>
                  <a:pt x="4622" y="3679"/>
                </a:lnTo>
                <a:close/>
                <a:moveTo>
                  <a:pt x="4492" y="3809"/>
                </a:moveTo>
                <a:lnTo>
                  <a:pt x="4478" y="3809"/>
                </a:lnTo>
                <a:lnTo>
                  <a:pt x="4478" y="3847"/>
                </a:lnTo>
                <a:lnTo>
                  <a:pt x="4492" y="3847"/>
                </a:lnTo>
                <a:lnTo>
                  <a:pt x="4492" y="3809"/>
                </a:lnTo>
                <a:close/>
                <a:moveTo>
                  <a:pt x="4648" y="3809"/>
                </a:moveTo>
                <a:lnTo>
                  <a:pt x="4632" y="3809"/>
                </a:lnTo>
                <a:lnTo>
                  <a:pt x="4632" y="3847"/>
                </a:lnTo>
                <a:lnTo>
                  <a:pt x="4648" y="3847"/>
                </a:lnTo>
                <a:lnTo>
                  <a:pt x="4648" y="3809"/>
                </a:lnTo>
                <a:close/>
                <a:moveTo>
                  <a:pt x="4443" y="3871"/>
                </a:moveTo>
                <a:lnTo>
                  <a:pt x="4428" y="3871"/>
                </a:lnTo>
                <a:lnTo>
                  <a:pt x="4428" y="3908"/>
                </a:lnTo>
                <a:lnTo>
                  <a:pt x="4443" y="3908"/>
                </a:lnTo>
                <a:lnTo>
                  <a:pt x="4443" y="3871"/>
                </a:lnTo>
                <a:close/>
                <a:moveTo>
                  <a:pt x="4544" y="3871"/>
                </a:moveTo>
                <a:lnTo>
                  <a:pt x="4530" y="3871"/>
                </a:lnTo>
                <a:lnTo>
                  <a:pt x="4530" y="3908"/>
                </a:lnTo>
                <a:lnTo>
                  <a:pt x="4544" y="3908"/>
                </a:lnTo>
                <a:lnTo>
                  <a:pt x="4544" y="3871"/>
                </a:lnTo>
                <a:close/>
                <a:moveTo>
                  <a:pt x="4724" y="3871"/>
                </a:moveTo>
                <a:lnTo>
                  <a:pt x="4556" y="3871"/>
                </a:lnTo>
                <a:lnTo>
                  <a:pt x="4556" y="3908"/>
                </a:lnTo>
                <a:lnTo>
                  <a:pt x="4724" y="3908"/>
                </a:lnTo>
                <a:lnTo>
                  <a:pt x="4724" y="3871"/>
                </a:lnTo>
                <a:close/>
                <a:moveTo>
                  <a:pt x="4570" y="3930"/>
                </a:moveTo>
                <a:lnTo>
                  <a:pt x="4556" y="3930"/>
                </a:lnTo>
                <a:lnTo>
                  <a:pt x="4556" y="3968"/>
                </a:lnTo>
                <a:lnTo>
                  <a:pt x="4570" y="3968"/>
                </a:lnTo>
                <a:lnTo>
                  <a:pt x="4570" y="3930"/>
                </a:lnTo>
                <a:close/>
                <a:moveTo>
                  <a:pt x="4518" y="3930"/>
                </a:moveTo>
                <a:lnTo>
                  <a:pt x="4504" y="3930"/>
                </a:lnTo>
                <a:lnTo>
                  <a:pt x="4504" y="3968"/>
                </a:lnTo>
                <a:lnTo>
                  <a:pt x="4518" y="3968"/>
                </a:lnTo>
                <a:lnTo>
                  <a:pt x="4518" y="3930"/>
                </a:lnTo>
                <a:close/>
                <a:moveTo>
                  <a:pt x="4443" y="3989"/>
                </a:moveTo>
                <a:lnTo>
                  <a:pt x="4428" y="3989"/>
                </a:lnTo>
                <a:lnTo>
                  <a:pt x="4428" y="4024"/>
                </a:lnTo>
                <a:lnTo>
                  <a:pt x="4443" y="4024"/>
                </a:lnTo>
                <a:lnTo>
                  <a:pt x="4443" y="3989"/>
                </a:lnTo>
                <a:close/>
                <a:moveTo>
                  <a:pt x="4492" y="3989"/>
                </a:moveTo>
                <a:lnTo>
                  <a:pt x="4478" y="3989"/>
                </a:lnTo>
                <a:lnTo>
                  <a:pt x="4478" y="4024"/>
                </a:lnTo>
                <a:lnTo>
                  <a:pt x="4492" y="4024"/>
                </a:lnTo>
                <a:lnTo>
                  <a:pt x="4492" y="3989"/>
                </a:lnTo>
                <a:close/>
                <a:moveTo>
                  <a:pt x="4518" y="4048"/>
                </a:moveTo>
                <a:lnTo>
                  <a:pt x="4504" y="4048"/>
                </a:lnTo>
                <a:lnTo>
                  <a:pt x="4504" y="4084"/>
                </a:lnTo>
                <a:lnTo>
                  <a:pt x="4518" y="4084"/>
                </a:lnTo>
                <a:lnTo>
                  <a:pt x="4518" y="4048"/>
                </a:lnTo>
                <a:close/>
                <a:moveTo>
                  <a:pt x="4648" y="4048"/>
                </a:moveTo>
                <a:lnTo>
                  <a:pt x="4632" y="4048"/>
                </a:lnTo>
                <a:lnTo>
                  <a:pt x="4632" y="4084"/>
                </a:lnTo>
                <a:lnTo>
                  <a:pt x="4648" y="4084"/>
                </a:lnTo>
                <a:lnTo>
                  <a:pt x="4648" y="4048"/>
                </a:lnTo>
                <a:close/>
                <a:moveTo>
                  <a:pt x="4443" y="4107"/>
                </a:moveTo>
                <a:lnTo>
                  <a:pt x="4428" y="4107"/>
                </a:lnTo>
                <a:lnTo>
                  <a:pt x="4428" y="4143"/>
                </a:lnTo>
                <a:lnTo>
                  <a:pt x="4443" y="4143"/>
                </a:lnTo>
                <a:lnTo>
                  <a:pt x="4443" y="4107"/>
                </a:lnTo>
                <a:close/>
                <a:moveTo>
                  <a:pt x="4622" y="4107"/>
                </a:moveTo>
                <a:lnTo>
                  <a:pt x="4608" y="4107"/>
                </a:lnTo>
                <a:lnTo>
                  <a:pt x="4608" y="4143"/>
                </a:lnTo>
                <a:lnTo>
                  <a:pt x="4622" y="4143"/>
                </a:lnTo>
                <a:lnTo>
                  <a:pt x="4622" y="4107"/>
                </a:lnTo>
                <a:close/>
                <a:moveTo>
                  <a:pt x="4518" y="4169"/>
                </a:moveTo>
                <a:lnTo>
                  <a:pt x="4504" y="4169"/>
                </a:lnTo>
                <a:lnTo>
                  <a:pt x="4504" y="4207"/>
                </a:lnTo>
                <a:lnTo>
                  <a:pt x="4518" y="4207"/>
                </a:lnTo>
                <a:lnTo>
                  <a:pt x="4518" y="4169"/>
                </a:lnTo>
                <a:close/>
                <a:moveTo>
                  <a:pt x="4596" y="4169"/>
                </a:moveTo>
                <a:lnTo>
                  <a:pt x="4582" y="4169"/>
                </a:lnTo>
                <a:lnTo>
                  <a:pt x="4582" y="4207"/>
                </a:lnTo>
                <a:lnTo>
                  <a:pt x="4596" y="4207"/>
                </a:lnTo>
                <a:lnTo>
                  <a:pt x="4596" y="4169"/>
                </a:lnTo>
                <a:close/>
                <a:moveTo>
                  <a:pt x="4443" y="4285"/>
                </a:moveTo>
                <a:lnTo>
                  <a:pt x="4428" y="4285"/>
                </a:lnTo>
                <a:lnTo>
                  <a:pt x="4428" y="4322"/>
                </a:lnTo>
                <a:lnTo>
                  <a:pt x="4443" y="4322"/>
                </a:lnTo>
                <a:lnTo>
                  <a:pt x="4443" y="4285"/>
                </a:lnTo>
                <a:close/>
                <a:moveTo>
                  <a:pt x="4570" y="4285"/>
                </a:moveTo>
                <a:lnTo>
                  <a:pt x="4556" y="4285"/>
                </a:lnTo>
                <a:lnTo>
                  <a:pt x="4556" y="4322"/>
                </a:lnTo>
                <a:lnTo>
                  <a:pt x="4570" y="4322"/>
                </a:lnTo>
                <a:lnTo>
                  <a:pt x="4570" y="4285"/>
                </a:lnTo>
                <a:close/>
                <a:moveTo>
                  <a:pt x="4518" y="4344"/>
                </a:moveTo>
                <a:lnTo>
                  <a:pt x="4504" y="4344"/>
                </a:lnTo>
                <a:lnTo>
                  <a:pt x="4504" y="4379"/>
                </a:lnTo>
                <a:lnTo>
                  <a:pt x="4518" y="4379"/>
                </a:lnTo>
                <a:lnTo>
                  <a:pt x="4518" y="4344"/>
                </a:lnTo>
                <a:close/>
                <a:moveTo>
                  <a:pt x="4443" y="4401"/>
                </a:moveTo>
                <a:lnTo>
                  <a:pt x="4428" y="4401"/>
                </a:lnTo>
                <a:lnTo>
                  <a:pt x="4428" y="4438"/>
                </a:lnTo>
                <a:lnTo>
                  <a:pt x="4443" y="4438"/>
                </a:lnTo>
                <a:lnTo>
                  <a:pt x="4443" y="4401"/>
                </a:lnTo>
                <a:close/>
                <a:moveTo>
                  <a:pt x="4570" y="4401"/>
                </a:moveTo>
                <a:lnTo>
                  <a:pt x="4556" y="4401"/>
                </a:lnTo>
                <a:lnTo>
                  <a:pt x="4556" y="4438"/>
                </a:lnTo>
                <a:lnTo>
                  <a:pt x="4570" y="4438"/>
                </a:lnTo>
                <a:lnTo>
                  <a:pt x="4570" y="4401"/>
                </a:lnTo>
                <a:close/>
                <a:moveTo>
                  <a:pt x="4724" y="4401"/>
                </a:moveTo>
                <a:lnTo>
                  <a:pt x="4710" y="4401"/>
                </a:lnTo>
                <a:lnTo>
                  <a:pt x="4710" y="4438"/>
                </a:lnTo>
                <a:lnTo>
                  <a:pt x="4724" y="4438"/>
                </a:lnTo>
                <a:lnTo>
                  <a:pt x="4724" y="4401"/>
                </a:lnTo>
                <a:close/>
                <a:moveTo>
                  <a:pt x="4724" y="4535"/>
                </a:moveTo>
                <a:lnTo>
                  <a:pt x="4710" y="4535"/>
                </a:lnTo>
                <a:lnTo>
                  <a:pt x="4710" y="4573"/>
                </a:lnTo>
                <a:lnTo>
                  <a:pt x="4724" y="4573"/>
                </a:lnTo>
                <a:lnTo>
                  <a:pt x="4724" y="4535"/>
                </a:lnTo>
                <a:close/>
                <a:moveTo>
                  <a:pt x="4443" y="4604"/>
                </a:moveTo>
                <a:lnTo>
                  <a:pt x="4428" y="4604"/>
                </a:lnTo>
                <a:lnTo>
                  <a:pt x="4428" y="4640"/>
                </a:lnTo>
                <a:lnTo>
                  <a:pt x="4443" y="4640"/>
                </a:lnTo>
                <a:lnTo>
                  <a:pt x="4443" y="4604"/>
                </a:lnTo>
                <a:close/>
                <a:moveTo>
                  <a:pt x="4570" y="4670"/>
                </a:moveTo>
                <a:lnTo>
                  <a:pt x="4556" y="4670"/>
                </a:lnTo>
                <a:lnTo>
                  <a:pt x="4556" y="4708"/>
                </a:lnTo>
                <a:lnTo>
                  <a:pt x="4570" y="4708"/>
                </a:lnTo>
                <a:lnTo>
                  <a:pt x="4570" y="4670"/>
                </a:lnTo>
                <a:close/>
                <a:moveTo>
                  <a:pt x="4570" y="4734"/>
                </a:moveTo>
                <a:lnTo>
                  <a:pt x="4556" y="4734"/>
                </a:lnTo>
                <a:lnTo>
                  <a:pt x="4556" y="4772"/>
                </a:lnTo>
                <a:lnTo>
                  <a:pt x="4570" y="4772"/>
                </a:lnTo>
                <a:lnTo>
                  <a:pt x="4570" y="4734"/>
                </a:lnTo>
                <a:close/>
                <a:moveTo>
                  <a:pt x="4724" y="4670"/>
                </a:moveTo>
                <a:lnTo>
                  <a:pt x="4710" y="4670"/>
                </a:lnTo>
                <a:lnTo>
                  <a:pt x="4710" y="4708"/>
                </a:lnTo>
                <a:lnTo>
                  <a:pt x="4724" y="4708"/>
                </a:lnTo>
                <a:lnTo>
                  <a:pt x="4724" y="4670"/>
                </a:lnTo>
                <a:close/>
                <a:moveTo>
                  <a:pt x="4722" y="2349"/>
                </a:moveTo>
                <a:lnTo>
                  <a:pt x="4708" y="2349"/>
                </a:lnTo>
                <a:lnTo>
                  <a:pt x="4708" y="2387"/>
                </a:lnTo>
                <a:lnTo>
                  <a:pt x="4722" y="2387"/>
                </a:lnTo>
                <a:lnTo>
                  <a:pt x="4722" y="2349"/>
                </a:lnTo>
                <a:close/>
                <a:moveTo>
                  <a:pt x="4748" y="2349"/>
                </a:moveTo>
                <a:lnTo>
                  <a:pt x="4731" y="2349"/>
                </a:lnTo>
                <a:lnTo>
                  <a:pt x="4731" y="2387"/>
                </a:lnTo>
                <a:lnTo>
                  <a:pt x="4748" y="2387"/>
                </a:lnTo>
                <a:lnTo>
                  <a:pt x="4748" y="2349"/>
                </a:lnTo>
                <a:close/>
                <a:moveTo>
                  <a:pt x="4771" y="2349"/>
                </a:moveTo>
                <a:lnTo>
                  <a:pt x="4757" y="2349"/>
                </a:lnTo>
                <a:lnTo>
                  <a:pt x="4757" y="2387"/>
                </a:lnTo>
                <a:lnTo>
                  <a:pt x="4771" y="2387"/>
                </a:lnTo>
                <a:lnTo>
                  <a:pt x="4771" y="2349"/>
                </a:lnTo>
                <a:close/>
                <a:moveTo>
                  <a:pt x="4823" y="2349"/>
                </a:moveTo>
                <a:lnTo>
                  <a:pt x="4809" y="2349"/>
                </a:lnTo>
                <a:lnTo>
                  <a:pt x="4809" y="2387"/>
                </a:lnTo>
                <a:lnTo>
                  <a:pt x="4823" y="2387"/>
                </a:lnTo>
                <a:lnTo>
                  <a:pt x="4823" y="2349"/>
                </a:lnTo>
                <a:close/>
                <a:moveTo>
                  <a:pt x="4849" y="2349"/>
                </a:moveTo>
                <a:lnTo>
                  <a:pt x="4833" y="2349"/>
                </a:lnTo>
                <a:lnTo>
                  <a:pt x="4833" y="2387"/>
                </a:lnTo>
                <a:lnTo>
                  <a:pt x="4849" y="2387"/>
                </a:lnTo>
                <a:lnTo>
                  <a:pt x="4849" y="2349"/>
                </a:lnTo>
                <a:close/>
                <a:moveTo>
                  <a:pt x="4849" y="2482"/>
                </a:moveTo>
                <a:lnTo>
                  <a:pt x="4833" y="2482"/>
                </a:lnTo>
                <a:lnTo>
                  <a:pt x="4833" y="2520"/>
                </a:lnTo>
                <a:lnTo>
                  <a:pt x="4849" y="2520"/>
                </a:lnTo>
                <a:lnTo>
                  <a:pt x="4849" y="2482"/>
                </a:lnTo>
                <a:close/>
                <a:moveTo>
                  <a:pt x="4876" y="2614"/>
                </a:moveTo>
                <a:lnTo>
                  <a:pt x="4731" y="2614"/>
                </a:lnTo>
                <a:lnTo>
                  <a:pt x="4731" y="2652"/>
                </a:lnTo>
                <a:lnTo>
                  <a:pt x="4876" y="2652"/>
                </a:lnTo>
                <a:lnTo>
                  <a:pt x="4876" y="2614"/>
                </a:lnTo>
                <a:close/>
                <a:moveTo>
                  <a:pt x="4797" y="2815"/>
                </a:moveTo>
                <a:lnTo>
                  <a:pt x="4708" y="2815"/>
                </a:lnTo>
                <a:lnTo>
                  <a:pt x="4708" y="2851"/>
                </a:lnTo>
                <a:lnTo>
                  <a:pt x="4797" y="2851"/>
                </a:lnTo>
                <a:lnTo>
                  <a:pt x="4797" y="2815"/>
                </a:lnTo>
                <a:close/>
                <a:moveTo>
                  <a:pt x="4748" y="2882"/>
                </a:moveTo>
                <a:lnTo>
                  <a:pt x="4478" y="2882"/>
                </a:lnTo>
                <a:lnTo>
                  <a:pt x="4478" y="2917"/>
                </a:lnTo>
                <a:lnTo>
                  <a:pt x="4748" y="2917"/>
                </a:lnTo>
                <a:lnTo>
                  <a:pt x="4748" y="2882"/>
                </a:lnTo>
                <a:close/>
                <a:moveTo>
                  <a:pt x="4876" y="2882"/>
                </a:moveTo>
                <a:lnTo>
                  <a:pt x="4783" y="2882"/>
                </a:lnTo>
                <a:lnTo>
                  <a:pt x="4783" y="2917"/>
                </a:lnTo>
                <a:lnTo>
                  <a:pt x="4876" y="2917"/>
                </a:lnTo>
                <a:lnTo>
                  <a:pt x="4876" y="2882"/>
                </a:lnTo>
                <a:close/>
                <a:moveTo>
                  <a:pt x="4849" y="3014"/>
                </a:moveTo>
                <a:lnTo>
                  <a:pt x="4587" y="3014"/>
                </a:lnTo>
                <a:lnTo>
                  <a:pt x="4587" y="3050"/>
                </a:lnTo>
                <a:lnTo>
                  <a:pt x="4849" y="3050"/>
                </a:lnTo>
                <a:lnTo>
                  <a:pt x="4849" y="3014"/>
                </a:lnTo>
                <a:close/>
                <a:moveTo>
                  <a:pt x="4722" y="3080"/>
                </a:moveTo>
                <a:lnTo>
                  <a:pt x="4708" y="3080"/>
                </a:lnTo>
                <a:lnTo>
                  <a:pt x="4708" y="3118"/>
                </a:lnTo>
                <a:lnTo>
                  <a:pt x="4722" y="3118"/>
                </a:lnTo>
                <a:lnTo>
                  <a:pt x="4722" y="3080"/>
                </a:lnTo>
                <a:close/>
                <a:moveTo>
                  <a:pt x="4748" y="3080"/>
                </a:moveTo>
                <a:lnTo>
                  <a:pt x="4731" y="3080"/>
                </a:lnTo>
                <a:lnTo>
                  <a:pt x="4731" y="3118"/>
                </a:lnTo>
                <a:lnTo>
                  <a:pt x="4748" y="3118"/>
                </a:lnTo>
                <a:lnTo>
                  <a:pt x="4748" y="3080"/>
                </a:lnTo>
                <a:close/>
                <a:moveTo>
                  <a:pt x="4876" y="3213"/>
                </a:moveTo>
                <a:lnTo>
                  <a:pt x="4731" y="3213"/>
                </a:lnTo>
                <a:lnTo>
                  <a:pt x="4731" y="3251"/>
                </a:lnTo>
                <a:lnTo>
                  <a:pt x="4876" y="3251"/>
                </a:lnTo>
                <a:lnTo>
                  <a:pt x="4876" y="3213"/>
                </a:lnTo>
                <a:close/>
                <a:moveTo>
                  <a:pt x="4849" y="3279"/>
                </a:moveTo>
                <a:lnTo>
                  <a:pt x="4833" y="3279"/>
                </a:lnTo>
                <a:lnTo>
                  <a:pt x="4833" y="3317"/>
                </a:lnTo>
                <a:lnTo>
                  <a:pt x="4849" y="3317"/>
                </a:lnTo>
                <a:lnTo>
                  <a:pt x="4849" y="3279"/>
                </a:lnTo>
                <a:close/>
                <a:moveTo>
                  <a:pt x="4885" y="3345"/>
                </a:moveTo>
                <a:lnTo>
                  <a:pt x="4708" y="3345"/>
                </a:lnTo>
                <a:lnTo>
                  <a:pt x="4708" y="3383"/>
                </a:lnTo>
                <a:lnTo>
                  <a:pt x="4885" y="3383"/>
                </a:lnTo>
                <a:lnTo>
                  <a:pt x="4885" y="3345"/>
                </a:lnTo>
                <a:close/>
                <a:moveTo>
                  <a:pt x="4795" y="3547"/>
                </a:moveTo>
                <a:lnTo>
                  <a:pt x="4708" y="3547"/>
                </a:lnTo>
                <a:lnTo>
                  <a:pt x="4708" y="3582"/>
                </a:lnTo>
                <a:lnTo>
                  <a:pt x="4795" y="3582"/>
                </a:lnTo>
                <a:lnTo>
                  <a:pt x="4795" y="3547"/>
                </a:lnTo>
                <a:close/>
                <a:moveTo>
                  <a:pt x="4849" y="3547"/>
                </a:moveTo>
                <a:lnTo>
                  <a:pt x="4833" y="3547"/>
                </a:lnTo>
                <a:lnTo>
                  <a:pt x="4833" y="3582"/>
                </a:lnTo>
                <a:lnTo>
                  <a:pt x="4849" y="3582"/>
                </a:lnTo>
                <a:lnTo>
                  <a:pt x="4849" y="3547"/>
                </a:lnTo>
                <a:close/>
                <a:moveTo>
                  <a:pt x="4748" y="3679"/>
                </a:moveTo>
                <a:lnTo>
                  <a:pt x="4731" y="3679"/>
                </a:lnTo>
                <a:lnTo>
                  <a:pt x="4731" y="3714"/>
                </a:lnTo>
                <a:lnTo>
                  <a:pt x="4748" y="3714"/>
                </a:lnTo>
                <a:lnTo>
                  <a:pt x="4748" y="3679"/>
                </a:lnTo>
                <a:close/>
                <a:moveTo>
                  <a:pt x="4849" y="3679"/>
                </a:moveTo>
                <a:lnTo>
                  <a:pt x="4757" y="3679"/>
                </a:lnTo>
                <a:lnTo>
                  <a:pt x="4757" y="3714"/>
                </a:lnTo>
                <a:lnTo>
                  <a:pt x="4849" y="3714"/>
                </a:lnTo>
                <a:lnTo>
                  <a:pt x="4849" y="3679"/>
                </a:lnTo>
                <a:close/>
                <a:moveTo>
                  <a:pt x="4876" y="2349"/>
                </a:moveTo>
                <a:lnTo>
                  <a:pt x="4861" y="2349"/>
                </a:lnTo>
                <a:lnTo>
                  <a:pt x="4861" y="2387"/>
                </a:lnTo>
                <a:lnTo>
                  <a:pt x="4876" y="2387"/>
                </a:lnTo>
                <a:lnTo>
                  <a:pt x="4876" y="2349"/>
                </a:lnTo>
                <a:close/>
                <a:moveTo>
                  <a:pt x="4902" y="2349"/>
                </a:moveTo>
                <a:lnTo>
                  <a:pt x="4885" y="2349"/>
                </a:lnTo>
                <a:lnTo>
                  <a:pt x="4885" y="2387"/>
                </a:lnTo>
                <a:lnTo>
                  <a:pt x="4902" y="2387"/>
                </a:lnTo>
                <a:lnTo>
                  <a:pt x="4902" y="2349"/>
                </a:lnTo>
                <a:close/>
                <a:moveTo>
                  <a:pt x="4951" y="2349"/>
                </a:moveTo>
                <a:lnTo>
                  <a:pt x="4937" y="2349"/>
                </a:lnTo>
                <a:lnTo>
                  <a:pt x="4937" y="2387"/>
                </a:lnTo>
                <a:lnTo>
                  <a:pt x="4951" y="2387"/>
                </a:lnTo>
                <a:lnTo>
                  <a:pt x="4951" y="2349"/>
                </a:lnTo>
                <a:close/>
                <a:moveTo>
                  <a:pt x="4977" y="2349"/>
                </a:moveTo>
                <a:lnTo>
                  <a:pt x="4963" y="2349"/>
                </a:lnTo>
                <a:lnTo>
                  <a:pt x="4963" y="2387"/>
                </a:lnTo>
                <a:lnTo>
                  <a:pt x="4977" y="2387"/>
                </a:lnTo>
                <a:lnTo>
                  <a:pt x="4977" y="2349"/>
                </a:lnTo>
                <a:close/>
                <a:moveTo>
                  <a:pt x="5003" y="2349"/>
                </a:moveTo>
                <a:lnTo>
                  <a:pt x="4987" y="2349"/>
                </a:lnTo>
                <a:lnTo>
                  <a:pt x="4987" y="2387"/>
                </a:lnTo>
                <a:lnTo>
                  <a:pt x="5003" y="2387"/>
                </a:lnTo>
                <a:lnTo>
                  <a:pt x="5003" y="2349"/>
                </a:lnTo>
                <a:close/>
                <a:moveTo>
                  <a:pt x="5003" y="2482"/>
                </a:moveTo>
                <a:lnTo>
                  <a:pt x="4987" y="2482"/>
                </a:lnTo>
                <a:lnTo>
                  <a:pt x="4987" y="2520"/>
                </a:lnTo>
                <a:lnTo>
                  <a:pt x="5003" y="2520"/>
                </a:lnTo>
                <a:lnTo>
                  <a:pt x="5003" y="2482"/>
                </a:lnTo>
                <a:close/>
                <a:moveTo>
                  <a:pt x="4876" y="2548"/>
                </a:moveTo>
                <a:lnTo>
                  <a:pt x="4608" y="2548"/>
                </a:lnTo>
                <a:lnTo>
                  <a:pt x="4608" y="2586"/>
                </a:lnTo>
                <a:lnTo>
                  <a:pt x="4876" y="2586"/>
                </a:lnTo>
                <a:lnTo>
                  <a:pt x="4876" y="2548"/>
                </a:lnTo>
                <a:close/>
                <a:moveTo>
                  <a:pt x="4977" y="2548"/>
                </a:moveTo>
                <a:lnTo>
                  <a:pt x="4892" y="2548"/>
                </a:lnTo>
                <a:lnTo>
                  <a:pt x="4892" y="2586"/>
                </a:lnTo>
                <a:lnTo>
                  <a:pt x="4977" y="2586"/>
                </a:lnTo>
                <a:lnTo>
                  <a:pt x="4977" y="2548"/>
                </a:lnTo>
                <a:close/>
                <a:moveTo>
                  <a:pt x="5003" y="2548"/>
                </a:moveTo>
                <a:lnTo>
                  <a:pt x="4987" y="2548"/>
                </a:lnTo>
                <a:lnTo>
                  <a:pt x="4987" y="2586"/>
                </a:lnTo>
                <a:lnTo>
                  <a:pt x="5003" y="2586"/>
                </a:lnTo>
                <a:lnTo>
                  <a:pt x="5003" y="2548"/>
                </a:lnTo>
                <a:close/>
                <a:moveTo>
                  <a:pt x="5003" y="2614"/>
                </a:moveTo>
                <a:lnTo>
                  <a:pt x="4987" y="2614"/>
                </a:lnTo>
                <a:lnTo>
                  <a:pt x="4987" y="2652"/>
                </a:lnTo>
                <a:lnTo>
                  <a:pt x="5003" y="2652"/>
                </a:lnTo>
                <a:lnTo>
                  <a:pt x="5003" y="2614"/>
                </a:lnTo>
                <a:close/>
                <a:moveTo>
                  <a:pt x="4876" y="2681"/>
                </a:moveTo>
                <a:lnTo>
                  <a:pt x="4608" y="2681"/>
                </a:lnTo>
                <a:lnTo>
                  <a:pt x="4608" y="2718"/>
                </a:lnTo>
                <a:lnTo>
                  <a:pt x="4876" y="2718"/>
                </a:lnTo>
                <a:lnTo>
                  <a:pt x="4876" y="2681"/>
                </a:lnTo>
                <a:close/>
                <a:moveTo>
                  <a:pt x="4925" y="2681"/>
                </a:moveTo>
                <a:lnTo>
                  <a:pt x="4911" y="2681"/>
                </a:lnTo>
                <a:lnTo>
                  <a:pt x="4911" y="2718"/>
                </a:lnTo>
                <a:lnTo>
                  <a:pt x="4925" y="2718"/>
                </a:lnTo>
                <a:lnTo>
                  <a:pt x="4925" y="2681"/>
                </a:lnTo>
                <a:close/>
                <a:moveTo>
                  <a:pt x="4977" y="2681"/>
                </a:moveTo>
                <a:lnTo>
                  <a:pt x="4935" y="2681"/>
                </a:lnTo>
                <a:lnTo>
                  <a:pt x="4935" y="2718"/>
                </a:lnTo>
                <a:lnTo>
                  <a:pt x="4977" y="2718"/>
                </a:lnTo>
                <a:lnTo>
                  <a:pt x="4977" y="2681"/>
                </a:lnTo>
                <a:close/>
                <a:moveTo>
                  <a:pt x="4876" y="2815"/>
                </a:moveTo>
                <a:lnTo>
                  <a:pt x="4861" y="2815"/>
                </a:lnTo>
                <a:lnTo>
                  <a:pt x="4861" y="2851"/>
                </a:lnTo>
                <a:lnTo>
                  <a:pt x="4876" y="2851"/>
                </a:lnTo>
                <a:lnTo>
                  <a:pt x="4876" y="2815"/>
                </a:lnTo>
                <a:close/>
                <a:moveTo>
                  <a:pt x="4925" y="2815"/>
                </a:moveTo>
                <a:lnTo>
                  <a:pt x="4911" y="2815"/>
                </a:lnTo>
                <a:lnTo>
                  <a:pt x="4911" y="2851"/>
                </a:lnTo>
                <a:lnTo>
                  <a:pt x="4925" y="2851"/>
                </a:lnTo>
                <a:lnTo>
                  <a:pt x="4925" y="2815"/>
                </a:lnTo>
                <a:close/>
                <a:moveTo>
                  <a:pt x="5003" y="2815"/>
                </a:moveTo>
                <a:lnTo>
                  <a:pt x="4987" y="2815"/>
                </a:lnTo>
                <a:lnTo>
                  <a:pt x="4987" y="2851"/>
                </a:lnTo>
                <a:lnTo>
                  <a:pt x="5003" y="2851"/>
                </a:lnTo>
                <a:lnTo>
                  <a:pt x="5003" y="2815"/>
                </a:lnTo>
                <a:close/>
                <a:moveTo>
                  <a:pt x="4902" y="2882"/>
                </a:moveTo>
                <a:lnTo>
                  <a:pt x="4885" y="2882"/>
                </a:lnTo>
                <a:lnTo>
                  <a:pt x="4885" y="2917"/>
                </a:lnTo>
                <a:lnTo>
                  <a:pt x="4902" y="2917"/>
                </a:lnTo>
                <a:lnTo>
                  <a:pt x="4902" y="2882"/>
                </a:lnTo>
                <a:close/>
                <a:moveTo>
                  <a:pt x="4977" y="2882"/>
                </a:moveTo>
                <a:lnTo>
                  <a:pt x="4963" y="2882"/>
                </a:lnTo>
                <a:lnTo>
                  <a:pt x="4963" y="2917"/>
                </a:lnTo>
                <a:lnTo>
                  <a:pt x="4977" y="2917"/>
                </a:lnTo>
                <a:lnTo>
                  <a:pt x="4977" y="2882"/>
                </a:lnTo>
                <a:close/>
                <a:moveTo>
                  <a:pt x="5003" y="2882"/>
                </a:moveTo>
                <a:lnTo>
                  <a:pt x="4987" y="2882"/>
                </a:lnTo>
                <a:lnTo>
                  <a:pt x="4987" y="2917"/>
                </a:lnTo>
                <a:lnTo>
                  <a:pt x="5003" y="2917"/>
                </a:lnTo>
                <a:lnTo>
                  <a:pt x="5003" y="2882"/>
                </a:lnTo>
                <a:close/>
                <a:moveTo>
                  <a:pt x="4951" y="2948"/>
                </a:moveTo>
                <a:lnTo>
                  <a:pt x="4937" y="2948"/>
                </a:lnTo>
                <a:lnTo>
                  <a:pt x="4937" y="2983"/>
                </a:lnTo>
                <a:lnTo>
                  <a:pt x="4951" y="2983"/>
                </a:lnTo>
                <a:lnTo>
                  <a:pt x="4951" y="2948"/>
                </a:lnTo>
                <a:close/>
                <a:moveTo>
                  <a:pt x="5003" y="2948"/>
                </a:moveTo>
                <a:lnTo>
                  <a:pt x="4987" y="2948"/>
                </a:lnTo>
                <a:lnTo>
                  <a:pt x="4987" y="2983"/>
                </a:lnTo>
                <a:lnTo>
                  <a:pt x="5003" y="2983"/>
                </a:lnTo>
                <a:lnTo>
                  <a:pt x="5003" y="2948"/>
                </a:lnTo>
                <a:close/>
                <a:moveTo>
                  <a:pt x="4977" y="3014"/>
                </a:moveTo>
                <a:lnTo>
                  <a:pt x="4937" y="3014"/>
                </a:lnTo>
                <a:lnTo>
                  <a:pt x="4937" y="3050"/>
                </a:lnTo>
                <a:lnTo>
                  <a:pt x="4977" y="3050"/>
                </a:lnTo>
                <a:lnTo>
                  <a:pt x="4977" y="3014"/>
                </a:lnTo>
                <a:close/>
                <a:moveTo>
                  <a:pt x="5003" y="3014"/>
                </a:moveTo>
                <a:lnTo>
                  <a:pt x="4987" y="3014"/>
                </a:lnTo>
                <a:lnTo>
                  <a:pt x="4987" y="3050"/>
                </a:lnTo>
                <a:lnTo>
                  <a:pt x="5003" y="3050"/>
                </a:lnTo>
                <a:lnTo>
                  <a:pt x="5003" y="3014"/>
                </a:lnTo>
                <a:close/>
                <a:moveTo>
                  <a:pt x="4876" y="3080"/>
                </a:moveTo>
                <a:lnTo>
                  <a:pt x="4809" y="3080"/>
                </a:lnTo>
                <a:lnTo>
                  <a:pt x="4809" y="3118"/>
                </a:lnTo>
                <a:lnTo>
                  <a:pt x="4876" y="3118"/>
                </a:lnTo>
                <a:lnTo>
                  <a:pt x="4876" y="3080"/>
                </a:lnTo>
                <a:close/>
                <a:moveTo>
                  <a:pt x="4951" y="3080"/>
                </a:moveTo>
                <a:lnTo>
                  <a:pt x="4937" y="3080"/>
                </a:lnTo>
                <a:lnTo>
                  <a:pt x="4937" y="3118"/>
                </a:lnTo>
                <a:lnTo>
                  <a:pt x="4951" y="3118"/>
                </a:lnTo>
                <a:lnTo>
                  <a:pt x="4951" y="3080"/>
                </a:lnTo>
                <a:close/>
                <a:moveTo>
                  <a:pt x="5003" y="3080"/>
                </a:moveTo>
                <a:lnTo>
                  <a:pt x="4987" y="3080"/>
                </a:lnTo>
                <a:lnTo>
                  <a:pt x="4987" y="3118"/>
                </a:lnTo>
                <a:lnTo>
                  <a:pt x="5003" y="3118"/>
                </a:lnTo>
                <a:lnTo>
                  <a:pt x="5003" y="3080"/>
                </a:lnTo>
                <a:close/>
                <a:moveTo>
                  <a:pt x="5003" y="3147"/>
                </a:moveTo>
                <a:lnTo>
                  <a:pt x="4963" y="3147"/>
                </a:lnTo>
                <a:lnTo>
                  <a:pt x="4963" y="3185"/>
                </a:lnTo>
                <a:lnTo>
                  <a:pt x="5003" y="3185"/>
                </a:lnTo>
                <a:lnTo>
                  <a:pt x="5003" y="3147"/>
                </a:lnTo>
                <a:close/>
                <a:moveTo>
                  <a:pt x="4902" y="3213"/>
                </a:moveTo>
                <a:lnTo>
                  <a:pt x="4885" y="3213"/>
                </a:lnTo>
                <a:lnTo>
                  <a:pt x="4885" y="3251"/>
                </a:lnTo>
                <a:lnTo>
                  <a:pt x="4902" y="3251"/>
                </a:lnTo>
                <a:lnTo>
                  <a:pt x="4902" y="3213"/>
                </a:lnTo>
                <a:close/>
                <a:moveTo>
                  <a:pt x="4951" y="3213"/>
                </a:moveTo>
                <a:lnTo>
                  <a:pt x="4937" y="3213"/>
                </a:lnTo>
                <a:lnTo>
                  <a:pt x="4937" y="3251"/>
                </a:lnTo>
                <a:lnTo>
                  <a:pt x="4951" y="3251"/>
                </a:lnTo>
                <a:lnTo>
                  <a:pt x="4951" y="3213"/>
                </a:lnTo>
                <a:close/>
                <a:moveTo>
                  <a:pt x="4977" y="3213"/>
                </a:moveTo>
                <a:lnTo>
                  <a:pt x="4963" y="3213"/>
                </a:lnTo>
                <a:lnTo>
                  <a:pt x="4963" y="3251"/>
                </a:lnTo>
                <a:lnTo>
                  <a:pt x="4977" y="3251"/>
                </a:lnTo>
                <a:lnTo>
                  <a:pt x="4977" y="3213"/>
                </a:lnTo>
                <a:close/>
                <a:moveTo>
                  <a:pt x="5003" y="3213"/>
                </a:moveTo>
                <a:lnTo>
                  <a:pt x="4987" y="3213"/>
                </a:lnTo>
                <a:lnTo>
                  <a:pt x="4987" y="3251"/>
                </a:lnTo>
                <a:lnTo>
                  <a:pt x="5003" y="3251"/>
                </a:lnTo>
                <a:lnTo>
                  <a:pt x="5003" y="3213"/>
                </a:lnTo>
                <a:close/>
                <a:moveTo>
                  <a:pt x="4951" y="3279"/>
                </a:moveTo>
                <a:lnTo>
                  <a:pt x="4885" y="3279"/>
                </a:lnTo>
                <a:lnTo>
                  <a:pt x="4885" y="3317"/>
                </a:lnTo>
                <a:lnTo>
                  <a:pt x="4951" y="3317"/>
                </a:lnTo>
                <a:lnTo>
                  <a:pt x="4951" y="3279"/>
                </a:lnTo>
                <a:close/>
                <a:moveTo>
                  <a:pt x="5003" y="3279"/>
                </a:moveTo>
                <a:lnTo>
                  <a:pt x="4987" y="3279"/>
                </a:lnTo>
                <a:lnTo>
                  <a:pt x="4987" y="3317"/>
                </a:lnTo>
                <a:lnTo>
                  <a:pt x="5003" y="3317"/>
                </a:lnTo>
                <a:lnTo>
                  <a:pt x="5003" y="3279"/>
                </a:lnTo>
                <a:close/>
                <a:moveTo>
                  <a:pt x="5003" y="3345"/>
                </a:moveTo>
                <a:lnTo>
                  <a:pt x="4987" y="3345"/>
                </a:lnTo>
                <a:lnTo>
                  <a:pt x="4987" y="3383"/>
                </a:lnTo>
                <a:lnTo>
                  <a:pt x="5003" y="3383"/>
                </a:lnTo>
                <a:lnTo>
                  <a:pt x="5003" y="3345"/>
                </a:lnTo>
                <a:close/>
                <a:moveTo>
                  <a:pt x="4876" y="3412"/>
                </a:moveTo>
                <a:lnTo>
                  <a:pt x="4861" y="3412"/>
                </a:lnTo>
                <a:lnTo>
                  <a:pt x="4861" y="3450"/>
                </a:lnTo>
                <a:lnTo>
                  <a:pt x="4876" y="3450"/>
                </a:lnTo>
                <a:lnTo>
                  <a:pt x="4876" y="3412"/>
                </a:lnTo>
                <a:close/>
                <a:moveTo>
                  <a:pt x="4951" y="3412"/>
                </a:moveTo>
                <a:lnTo>
                  <a:pt x="4937" y="3412"/>
                </a:lnTo>
                <a:lnTo>
                  <a:pt x="4937" y="3450"/>
                </a:lnTo>
                <a:lnTo>
                  <a:pt x="4951" y="3450"/>
                </a:lnTo>
                <a:lnTo>
                  <a:pt x="4951" y="3412"/>
                </a:lnTo>
                <a:close/>
                <a:moveTo>
                  <a:pt x="5003" y="3412"/>
                </a:moveTo>
                <a:lnTo>
                  <a:pt x="4963" y="3412"/>
                </a:lnTo>
                <a:lnTo>
                  <a:pt x="4963" y="3450"/>
                </a:lnTo>
                <a:lnTo>
                  <a:pt x="5003" y="3450"/>
                </a:lnTo>
                <a:lnTo>
                  <a:pt x="5003" y="3412"/>
                </a:lnTo>
                <a:close/>
                <a:moveTo>
                  <a:pt x="5003" y="3478"/>
                </a:moveTo>
                <a:lnTo>
                  <a:pt x="4987" y="3478"/>
                </a:lnTo>
                <a:lnTo>
                  <a:pt x="4987" y="3516"/>
                </a:lnTo>
                <a:lnTo>
                  <a:pt x="5003" y="3516"/>
                </a:lnTo>
                <a:lnTo>
                  <a:pt x="5003" y="3478"/>
                </a:lnTo>
                <a:close/>
                <a:moveTo>
                  <a:pt x="4925" y="3547"/>
                </a:moveTo>
                <a:lnTo>
                  <a:pt x="4911" y="3547"/>
                </a:lnTo>
                <a:lnTo>
                  <a:pt x="4911" y="3582"/>
                </a:lnTo>
                <a:lnTo>
                  <a:pt x="4925" y="3582"/>
                </a:lnTo>
                <a:lnTo>
                  <a:pt x="4925" y="3547"/>
                </a:lnTo>
                <a:close/>
                <a:moveTo>
                  <a:pt x="5003" y="3547"/>
                </a:moveTo>
                <a:lnTo>
                  <a:pt x="4987" y="3547"/>
                </a:lnTo>
                <a:lnTo>
                  <a:pt x="4987" y="3582"/>
                </a:lnTo>
                <a:lnTo>
                  <a:pt x="5003" y="3582"/>
                </a:lnTo>
                <a:lnTo>
                  <a:pt x="5003" y="3547"/>
                </a:lnTo>
                <a:close/>
                <a:moveTo>
                  <a:pt x="4977" y="3613"/>
                </a:moveTo>
                <a:lnTo>
                  <a:pt x="4963" y="3613"/>
                </a:lnTo>
                <a:lnTo>
                  <a:pt x="4963" y="3648"/>
                </a:lnTo>
                <a:lnTo>
                  <a:pt x="4977" y="3648"/>
                </a:lnTo>
                <a:lnTo>
                  <a:pt x="4977" y="3613"/>
                </a:lnTo>
                <a:close/>
                <a:moveTo>
                  <a:pt x="4902" y="3679"/>
                </a:moveTo>
                <a:lnTo>
                  <a:pt x="4885" y="3679"/>
                </a:lnTo>
                <a:lnTo>
                  <a:pt x="4885" y="3714"/>
                </a:lnTo>
                <a:lnTo>
                  <a:pt x="4902" y="3714"/>
                </a:lnTo>
                <a:lnTo>
                  <a:pt x="4902" y="3679"/>
                </a:lnTo>
                <a:close/>
                <a:moveTo>
                  <a:pt x="4951" y="3679"/>
                </a:moveTo>
                <a:lnTo>
                  <a:pt x="4937" y="3679"/>
                </a:lnTo>
                <a:lnTo>
                  <a:pt x="4937" y="3714"/>
                </a:lnTo>
                <a:lnTo>
                  <a:pt x="4951" y="3714"/>
                </a:lnTo>
                <a:lnTo>
                  <a:pt x="4951" y="3679"/>
                </a:lnTo>
                <a:close/>
                <a:moveTo>
                  <a:pt x="5003" y="3679"/>
                </a:moveTo>
                <a:lnTo>
                  <a:pt x="4987" y="3679"/>
                </a:lnTo>
                <a:lnTo>
                  <a:pt x="4987" y="3714"/>
                </a:lnTo>
                <a:lnTo>
                  <a:pt x="5003" y="3714"/>
                </a:lnTo>
                <a:lnTo>
                  <a:pt x="5003" y="3679"/>
                </a:lnTo>
                <a:close/>
                <a:moveTo>
                  <a:pt x="4876" y="3745"/>
                </a:moveTo>
                <a:lnTo>
                  <a:pt x="4861" y="3745"/>
                </a:lnTo>
                <a:lnTo>
                  <a:pt x="4861" y="3781"/>
                </a:lnTo>
                <a:lnTo>
                  <a:pt x="4876" y="3781"/>
                </a:lnTo>
                <a:lnTo>
                  <a:pt x="4876" y="3745"/>
                </a:lnTo>
                <a:close/>
                <a:moveTo>
                  <a:pt x="5003" y="3745"/>
                </a:moveTo>
                <a:lnTo>
                  <a:pt x="4987" y="3745"/>
                </a:lnTo>
                <a:lnTo>
                  <a:pt x="4987" y="3781"/>
                </a:lnTo>
                <a:lnTo>
                  <a:pt x="5003" y="3781"/>
                </a:lnTo>
                <a:lnTo>
                  <a:pt x="5003" y="3745"/>
                </a:lnTo>
                <a:close/>
                <a:moveTo>
                  <a:pt x="4876" y="3809"/>
                </a:moveTo>
                <a:lnTo>
                  <a:pt x="4861" y="3809"/>
                </a:lnTo>
                <a:lnTo>
                  <a:pt x="4861" y="3847"/>
                </a:lnTo>
                <a:lnTo>
                  <a:pt x="4876" y="3847"/>
                </a:lnTo>
                <a:lnTo>
                  <a:pt x="4876" y="3809"/>
                </a:lnTo>
                <a:close/>
                <a:moveTo>
                  <a:pt x="4925" y="3809"/>
                </a:moveTo>
                <a:lnTo>
                  <a:pt x="4911" y="3809"/>
                </a:lnTo>
                <a:lnTo>
                  <a:pt x="4911" y="3847"/>
                </a:lnTo>
                <a:lnTo>
                  <a:pt x="4925" y="3847"/>
                </a:lnTo>
                <a:lnTo>
                  <a:pt x="4925" y="3809"/>
                </a:lnTo>
                <a:close/>
                <a:moveTo>
                  <a:pt x="4722" y="3871"/>
                </a:moveTo>
                <a:lnTo>
                  <a:pt x="4554" y="3871"/>
                </a:lnTo>
                <a:lnTo>
                  <a:pt x="4554" y="3908"/>
                </a:lnTo>
                <a:lnTo>
                  <a:pt x="4722" y="3908"/>
                </a:lnTo>
                <a:lnTo>
                  <a:pt x="4722" y="3871"/>
                </a:lnTo>
                <a:close/>
                <a:moveTo>
                  <a:pt x="4748" y="3871"/>
                </a:moveTo>
                <a:lnTo>
                  <a:pt x="4731" y="3871"/>
                </a:lnTo>
                <a:lnTo>
                  <a:pt x="4731" y="3908"/>
                </a:lnTo>
                <a:lnTo>
                  <a:pt x="4748" y="3908"/>
                </a:lnTo>
                <a:lnTo>
                  <a:pt x="4748" y="3871"/>
                </a:lnTo>
                <a:close/>
                <a:moveTo>
                  <a:pt x="4823" y="3871"/>
                </a:moveTo>
                <a:lnTo>
                  <a:pt x="4809" y="3871"/>
                </a:lnTo>
                <a:lnTo>
                  <a:pt x="4809" y="3908"/>
                </a:lnTo>
                <a:lnTo>
                  <a:pt x="4823" y="3908"/>
                </a:lnTo>
                <a:lnTo>
                  <a:pt x="4823" y="3871"/>
                </a:lnTo>
                <a:close/>
                <a:moveTo>
                  <a:pt x="4876" y="3871"/>
                </a:moveTo>
                <a:lnTo>
                  <a:pt x="4861" y="3871"/>
                </a:lnTo>
                <a:lnTo>
                  <a:pt x="4861" y="3908"/>
                </a:lnTo>
                <a:lnTo>
                  <a:pt x="4876" y="3908"/>
                </a:lnTo>
                <a:lnTo>
                  <a:pt x="4876" y="3871"/>
                </a:lnTo>
                <a:close/>
                <a:moveTo>
                  <a:pt x="5003" y="3871"/>
                </a:moveTo>
                <a:lnTo>
                  <a:pt x="4987" y="3871"/>
                </a:lnTo>
                <a:lnTo>
                  <a:pt x="4987" y="3908"/>
                </a:lnTo>
                <a:lnTo>
                  <a:pt x="5003" y="3908"/>
                </a:lnTo>
                <a:lnTo>
                  <a:pt x="5003" y="3871"/>
                </a:lnTo>
                <a:close/>
                <a:moveTo>
                  <a:pt x="4797" y="3930"/>
                </a:moveTo>
                <a:lnTo>
                  <a:pt x="4783" y="3930"/>
                </a:lnTo>
                <a:lnTo>
                  <a:pt x="4783" y="3968"/>
                </a:lnTo>
                <a:lnTo>
                  <a:pt x="4797" y="3968"/>
                </a:lnTo>
                <a:lnTo>
                  <a:pt x="4797" y="3930"/>
                </a:lnTo>
                <a:close/>
                <a:moveTo>
                  <a:pt x="4977" y="3930"/>
                </a:moveTo>
                <a:lnTo>
                  <a:pt x="4963" y="3930"/>
                </a:lnTo>
                <a:lnTo>
                  <a:pt x="4963" y="3968"/>
                </a:lnTo>
                <a:lnTo>
                  <a:pt x="4977" y="3968"/>
                </a:lnTo>
                <a:lnTo>
                  <a:pt x="4977" y="3930"/>
                </a:lnTo>
                <a:close/>
                <a:moveTo>
                  <a:pt x="5003" y="3930"/>
                </a:moveTo>
                <a:lnTo>
                  <a:pt x="4987" y="3930"/>
                </a:lnTo>
                <a:lnTo>
                  <a:pt x="4987" y="3968"/>
                </a:lnTo>
                <a:lnTo>
                  <a:pt x="5003" y="3968"/>
                </a:lnTo>
                <a:lnTo>
                  <a:pt x="5003" y="3930"/>
                </a:lnTo>
                <a:close/>
                <a:moveTo>
                  <a:pt x="4902" y="3989"/>
                </a:moveTo>
                <a:lnTo>
                  <a:pt x="4885" y="3989"/>
                </a:lnTo>
                <a:lnTo>
                  <a:pt x="4885" y="4024"/>
                </a:lnTo>
                <a:lnTo>
                  <a:pt x="4902" y="4024"/>
                </a:lnTo>
                <a:lnTo>
                  <a:pt x="4902" y="3989"/>
                </a:lnTo>
                <a:close/>
                <a:moveTo>
                  <a:pt x="4951" y="3989"/>
                </a:moveTo>
                <a:lnTo>
                  <a:pt x="4937" y="3989"/>
                </a:lnTo>
                <a:lnTo>
                  <a:pt x="4937" y="4024"/>
                </a:lnTo>
                <a:lnTo>
                  <a:pt x="4951" y="4024"/>
                </a:lnTo>
                <a:lnTo>
                  <a:pt x="4951" y="3989"/>
                </a:lnTo>
                <a:close/>
                <a:moveTo>
                  <a:pt x="5003" y="3989"/>
                </a:moveTo>
                <a:lnTo>
                  <a:pt x="4987" y="3989"/>
                </a:lnTo>
                <a:lnTo>
                  <a:pt x="4987" y="4024"/>
                </a:lnTo>
                <a:lnTo>
                  <a:pt x="5003" y="4024"/>
                </a:lnTo>
                <a:lnTo>
                  <a:pt x="5003" y="3989"/>
                </a:lnTo>
                <a:close/>
                <a:moveTo>
                  <a:pt x="4797" y="4048"/>
                </a:moveTo>
                <a:lnTo>
                  <a:pt x="4783" y="4048"/>
                </a:lnTo>
                <a:lnTo>
                  <a:pt x="4783" y="4084"/>
                </a:lnTo>
                <a:lnTo>
                  <a:pt x="4797" y="4084"/>
                </a:lnTo>
                <a:lnTo>
                  <a:pt x="4797" y="4048"/>
                </a:lnTo>
                <a:close/>
                <a:moveTo>
                  <a:pt x="4748" y="4048"/>
                </a:moveTo>
                <a:lnTo>
                  <a:pt x="4731" y="4048"/>
                </a:lnTo>
                <a:lnTo>
                  <a:pt x="4731" y="4084"/>
                </a:lnTo>
                <a:lnTo>
                  <a:pt x="4748" y="4084"/>
                </a:lnTo>
                <a:lnTo>
                  <a:pt x="4748" y="4048"/>
                </a:lnTo>
                <a:close/>
                <a:moveTo>
                  <a:pt x="4925" y="4048"/>
                </a:moveTo>
                <a:lnTo>
                  <a:pt x="4911" y="4048"/>
                </a:lnTo>
                <a:lnTo>
                  <a:pt x="4911" y="4084"/>
                </a:lnTo>
                <a:lnTo>
                  <a:pt x="4925" y="4084"/>
                </a:lnTo>
                <a:lnTo>
                  <a:pt x="4925" y="4048"/>
                </a:lnTo>
                <a:close/>
                <a:moveTo>
                  <a:pt x="4951" y="4048"/>
                </a:moveTo>
                <a:lnTo>
                  <a:pt x="4937" y="4048"/>
                </a:lnTo>
                <a:lnTo>
                  <a:pt x="4937" y="4084"/>
                </a:lnTo>
                <a:lnTo>
                  <a:pt x="4951" y="4084"/>
                </a:lnTo>
                <a:lnTo>
                  <a:pt x="4951" y="4048"/>
                </a:lnTo>
                <a:close/>
                <a:moveTo>
                  <a:pt x="4902" y="4107"/>
                </a:moveTo>
                <a:lnTo>
                  <a:pt x="4885" y="4107"/>
                </a:lnTo>
                <a:lnTo>
                  <a:pt x="4885" y="4143"/>
                </a:lnTo>
                <a:lnTo>
                  <a:pt x="4902" y="4143"/>
                </a:lnTo>
                <a:lnTo>
                  <a:pt x="4902" y="4107"/>
                </a:lnTo>
                <a:close/>
                <a:moveTo>
                  <a:pt x="4849" y="4107"/>
                </a:moveTo>
                <a:lnTo>
                  <a:pt x="4833" y="4107"/>
                </a:lnTo>
                <a:lnTo>
                  <a:pt x="4833" y="4143"/>
                </a:lnTo>
                <a:lnTo>
                  <a:pt x="4849" y="4143"/>
                </a:lnTo>
                <a:lnTo>
                  <a:pt x="4849" y="4107"/>
                </a:lnTo>
                <a:close/>
                <a:moveTo>
                  <a:pt x="5003" y="4107"/>
                </a:moveTo>
                <a:lnTo>
                  <a:pt x="4987" y="4107"/>
                </a:lnTo>
                <a:lnTo>
                  <a:pt x="4987" y="4143"/>
                </a:lnTo>
                <a:lnTo>
                  <a:pt x="5003" y="4143"/>
                </a:lnTo>
                <a:lnTo>
                  <a:pt x="5003" y="4107"/>
                </a:lnTo>
                <a:close/>
                <a:moveTo>
                  <a:pt x="4797" y="4169"/>
                </a:moveTo>
                <a:lnTo>
                  <a:pt x="4783" y="4169"/>
                </a:lnTo>
                <a:lnTo>
                  <a:pt x="4783" y="4207"/>
                </a:lnTo>
                <a:lnTo>
                  <a:pt x="4797" y="4207"/>
                </a:lnTo>
                <a:lnTo>
                  <a:pt x="4797" y="4169"/>
                </a:lnTo>
                <a:close/>
                <a:moveTo>
                  <a:pt x="5003" y="4169"/>
                </a:moveTo>
                <a:lnTo>
                  <a:pt x="4987" y="4169"/>
                </a:lnTo>
                <a:lnTo>
                  <a:pt x="4987" y="4207"/>
                </a:lnTo>
                <a:lnTo>
                  <a:pt x="5003" y="4207"/>
                </a:lnTo>
                <a:lnTo>
                  <a:pt x="5003" y="4169"/>
                </a:lnTo>
                <a:close/>
                <a:moveTo>
                  <a:pt x="4902" y="4225"/>
                </a:moveTo>
                <a:lnTo>
                  <a:pt x="4885" y="4225"/>
                </a:lnTo>
                <a:lnTo>
                  <a:pt x="4885" y="4263"/>
                </a:lnTo>
                <a:lnTo>
                  <a:pt x="4902" y="4263"/>
                </a:lnTo>
                <a:lnTo>
                  <a:pt x="4902" y="4225"/>
                </a:lnTo>
                <a:close/>
                <a:moveTo>
                  <a:pt x="4771" y="4225"/>
                </a:moveTo>
                <a:lnTo>
                  <a:pt x="4757" y="4225"/>
                </a:lnTo>
                <a:lnTo>
                  <a:pt x="4757" y="4263"/>
                </a:lnTo>
                <a:lnTo>
                  <a:pt x="4771" y="4263"/>
                </a:lnTo>
                <a:lnTo>
                  <a:pt x="4771" y="4225"/>
                </a:lnTo>
                <a:close/>
                <a:moveTo>
                  <a:pt x="4849" y="4225"/>
                </a:moveTo>
                <a:lnTo>
                  <a:pt x="4833" y="4225"/>
                </a:lnTo>
                <a:lnTo>
                  <a:pt x="4833" y="4263"/>
                </a:lnTo>
                <a:lnTo>
                  <a:pt x="4849" y="4263"/>
                </a:lnTo>
                <a:lnTo>
                  <a:pt x="4849" y="4225"/>
                </a:lnTo>
                <a:close/>
                <a:moveTo>
                  <a:pt x="4849" y="4285"/>
                </a:moveTo>
                <a:lnTo>
                  <a:pt x="4833" y="4285"/>
                </a:lnTo>
                <a:lnTo>
                  <a:pt x="4833" y="4322"/>
                </a:lnTo>
                <a:lnTo>
                  <a:pt x="4849" y="4322"/>
                </a:lnTo>
                <a:lnTo>
                  <a:pt x="4849" y="4285"/>
                </a:lnTo>
                <a:close/>
                <a:moveTo>
                  <a:pt x="5003" y="4285"/>
                </a:moveTo>
                <a:lnTo>
                  <a:pt x="4987" y="4285"/>
                </a:lnTo>
                <a:lnTo>
                  <a:pt x="4987" y="4322"/>
                </a:lnTo>
                <a:lnTo>
                  <a:pt x="5003" y="4322"/>
                </a:lnTo>
                <a:lnTo>
                  <a:pt x="5003" y="4285"/>
                </a:lnTo>
                <a:close/>
                <a:moveTo>
                  <a:pt x="4902" y="4344"/>
                </a:moveTo>
                <a:lnTo>
                  <a:pt x="4885" y="4344"/>
                </a:lnTo>
                <a:lnTo>
                  <a:pt x="4885" y="4379"/>
                </a:lnTo>
                <a:lnTo>
                  <a:pt x="4902" y="4379"/>
                </a:lnTo>
                <a:lnTo>
                  <a:pt x="4902" y="4344"/>
                </a:lnTo>
                <a:close/>
                <a:moveTo>
                  <a:pt x="4797" y="4344"/>
                </a:moveTo>
                <a:lnTo>
                  <a:pt x="4783" y="4344"/>
                </a:lnTo>
                <a:lnTo>
                  <a:pt x="4783" y="4379"/>
                </a:lnTo>
                <a:lnTo>
                  <a:pt x="4797" y="4379"/>
                </a:lnTo>
                <a:lnTo>
                  <a:pt x="4797" y="4344"/>
                </a:lnTo>
                <a:close/>
                <a:moveTo>
                  <a:pt x="4722" y="4401"/>
                </a:moveTo>
                <a:lnTo>
                  <a:pt x="4708" y="4401"/>
                </a:lnTo>
                <a:lnTo>
                  <a:pt x="4708" y="4438"/>
                </a:lnTo>
                <a:lnTo>
                  <a:pt x="4722" y="4438"/>
                </a:lnTo>
                <a:lnTo>
                  <a:pt x="4722" y="4401"/>
                </a:lnTo>
                <a:close/>
                <a:moveTo>
                  <a:pt x="4849" y="4401"/>
                </a:moveTo>
                <a:lnTo>
                  <a:pt x="4833" y="4401"/>
                </a:lnTo>
                <a:lnTo>
                  <a:pt x="4833" y="4438"/>
                </a:lnTo>
                <a:lnTo>
                  <a:pt x="4849" y="4438"/>
                </a:lnTo>
                <a:lnTo>
                  <a:pt x="4849" y="4401"/>
                </a:lnTo>
                <a:close/>
                <a:moveTo>
                  <a:pt x="5003" y="4401"/>
                </a:moveTo>
                <a:lnTo>
                  <a:pt x="4987" y="4401"/>
                </a:lnTo>
                <a:lnTo>
                  <a:pt x="4987" y="4438"/>
                </a:lnTo>
                <a:lnTo>
                  <a:pt x="5003" y="4438"/>
                </a:lnTo>
                <a:lnTo>
                  <a:pt x="5003" y="4401"/>
                </a:lnTo>
                <a:close/>
                <a:moveTo>
                  <a:pt x="5003" y="4469"/>
                </a:moveTo>
                <a:lnTo>
                  <a:pt x="4987" y="4469"/>
                </a:lnTo>
                <a:lnTo>
                  <a:pt x="4987" y="4505"/>
                </a:lnTo>
                <a:lnTo>
                  <a:pt x="5003" y="4505"/>
                </a:lnTo>
                <a:lnTo>
                  <a:pt x="5003" y="4469"/>
                </a:lnTo>
                <a:close/>
                <a:moveTo>
                  <a:pt x="4849" y="4535"/>
                </a:moveTo>
                <a:lnTo>
                  <a:pt x="4833" y="4535"/>
                </a:lnTo>
                <a:lnTo>
                  <a:pt x="4833" y="4573"/>
                </a:lnTo>
                <a:lnTo>
                  <a:pt x="4849" y="4573"/>
                </a:lnTo>
                <a:lnTo>
                  <a:pt x="4849" y="4535"/>
                </a:lnTo>
                <a:close/>
                <a:moveTo>
                  <a:pt x="5003" y="4535"/>
                </a:moveTo>
                <a:lnTo>
                  <a:pt x="4987" y="4535"/>
                </a:lnTo>
                <a:lnTo>
                  <a:pt x="4987" y="4573"/>
                </a:lnTo>
                <a:lnTo>
                  <a:pt x="5003" y="4573"/>
                </a:lnTo>
                <a:lnTo>
                  <a:pt x="5003" y="4535"/>
                </a:lnTo>
                <a:close/>
                <a:moveTo>
                  <a:pt x="4876" y="4604"/>
                </a:moveTo>
                <a:lnTo>
                  <a:pt x="4861" y="4604"/>
                </a:lnTo>
                <a:lnTo>
                  <a:pt x="4861" y="4640"/>
                </a:lnTo>
                <a:lnTo>
                  <a:pt x="4876" y="4640"/>
                </a:lnTo>
                <a:lnTo>
                  <a:pt x="4876" y="4604"/>
                </a:lnTo>
                <a:close/>
                <a:moveTo>
                  <a:pt x="4849" y="4734"/>
                </a:moveTo>
                <a:lnTo>
                  <a:pt x="4833" y="4734"/>
                </a:lnTo>
                <a:lnTo>
                  <a:pt x="4833" y="4772"/>
                </a:lnTo>
                <a:lnTo>
                  <a:pt x="4849" y="4772"/>
                </a:lnTo>
                <a:lnTo>
                  <a:pt x="4849" y="4734"/>
                </a:lnTo>
                <a:close/>
                <a:moveTo>
                  <a:pt x="5003" y="4670"/>
                </a:moveTo>
                <a:lnTo>
                  <a:pt x="4987" y="4670"/>
                </a:lnTo>
                <a:lnTo>
                  <a:pt x="4987" y="4708"/>
                </a:lnTo>
                <a:lnTo>
                  <a:pt x="5003" y="4708"/>
                </a:lnTo>
                <a:lnTo>
                  <a:pt x="5003" y="4670"/>
                </a:lnTo>
                <a:close/>
                <a:moveTo>
                  <a:pt x="5022" y="2349"/>
                </a:moveTo>
                <a:lnTo>
                  <a:pt x="5022" y="2387"/>
                </a:lnTo>
                <a:lnTo>
                  <a:pt x="5204" y="2763"/>
                </a:lnTo>
                <a:lnTo>
                  <a:pt x="5204" y="2744"/>
                </a:lnTo>
                <a:lnTo>
                  <a:pt x="5022" y="2349"/>
                </a:lnTo>
                <a:close/>
                <a:moveTo>
                  <a:pt x="5022" y="2454"/>
                </a:moveTo>
                <a:lnTo>
                  <a:pt x="5088" y="2579"/>
                </a:lnTo>
                <a:lnTo>
                  <a:pt x="5088" y="2548"/>
                </a:lnTo>
                <a:lnTo>
                  <a:pt x="5022" y="2418"/>
                </a:lnTo>
                <a:lnTo>
                  <a:pt x="5022" y="2454"/>
                </a:lnTo>
                <a:close/>
                <a:moveTo>
                  <a:pt x="5105" y="2584"/>
                </a:moveTo>
                <a:lnTo>
                  <a:pt x="5105" y="2612"/>
                </a:lnTo>
                <a:lnTo>
                  <a:pt x="5164" y="2726"/>
                </a:lnTo>
                <a:lnTo>
                  <a:pt x="5164" y="2702"/>
                </a:lnTo>
                <a:lnTo>
                  <a:pt x="5105" y="2584"/>
                </a:lnTo>
                <a:close/>
                <a:moveTo>
                  <a:pt x="5181" y="2737"/>
                </a:moveTo>
                <a:lnTo>
                  <a:pt x="5181" y="2759"/>
                </a:lnTo>
                <a:lnTo>
                  <a:pt x="5204" y="2804"/>
                </a:lnTo>
                <a:lnTo>
                  <a:pt x="5204" y="2785"/>
                </a:lnTo>
                <a:lnTo>
                  <a:pt x="5181" y="2737"/>
                </a:lnTo>
                <a:close/>
                <a:moveTo>
                  <a:pt x="5022" y="2484"/>
                </a:moveTo>
                <a:lnTo>
                  <a:pt x="5022" y="2520"/>
                </a:lnTo>
                <a:lnTo>
                  <a:pt x="5204" y="2844"/>
                </a:lnTo>
                <a:lnTo>
                  <a:pt x="5204" y="2827"/>
                </a:lnTo>
                <a:lnTo>
                  <a:pt x="5022" y="2484"/>
                </a:lnTo>
                <a:close/>
                <a:moveTo>
                  <a:pt x="5022" y="2586"/>
                </a:moveTo>
                <a:lnTo>
                  <a:pt x="5043" y="2621"/>
                </a:lnTo>
                <a:lnTo>
                  <a:pt x="5043" y="2586"/>
                </a:lnTo>
                <a:lnTo>
                  <a:pt x="5022" y="2551"/>
                </a:lnTo>
                <a:lnTo>
                  <a:pt x="5022" y="2586"/>
                </a:lnTo>
                <a:close/>
                <a:moveTo>
                  <a:pt x="5060" y="2617"/>
                </a:moveTo>
                <a:lnTo>
                  <a:pt x="5060" y="2650"/>
                </a:lnTo>
                <a:lnTo>
                  <a:pt x="5100" y="2718"/>
                </a:lnTo>
                <a:lnTo>
                  <a:pt x="5100" y="2688"/>
                </a:lnTo>
                <a:lnTo>
                  <a:pt x="5060" y="2617"/>
                </a:lnTo>
                <a:close/>
                <a:moveTo>
                  <a:pt x="5164" y="2825"/>
                </a:moveTo>
                <a:lnTo>
                  <a:pt x="5176" y="2844"/>
                </a:lnTo>
                <a:lnTo>
                  <a:pt x="5176" y="2823"/>
                </a:lnTo>
                <a:lnTo>
                  <a:pt x="5164" y="2801"/>
                </a:lnTo>
                <a:lnTo>
                  <a:pt x="5164" y="2825"/>
                </a:lnTo>
                <a:close/>
                <a:moveTo>
                  <a:pt x="5195" y="2853"/>
                </a:moveTo>
                <a:lnTo>
                  <a:pt x="5195" y="2875"/>
                </a:lnTo>
                <a:lnTo>
                  <a:pt x="5204" y="2891"/>
                </a:lnTo>
                <a:lnTo>
                  <a:pt x="5204" y="2872"/>
                </a:lnTo>
                <a:lnTo>
                  <a:pt x="5195" y="2853"/>
                </a:lnTo>
                <a:close/>
                <a:moveTo>
                  <a:pt x="5022" y="2617"/>
                </a:moveTo>
                <a:lnTo>
                  <a:pt x="5022" y="2652"/>
                </a:lnTo>
                <a:lnTo>
                  <a:pt x="5065" y="2718"/>
                </a:lnTo>
                <a:lnTo>
                  <a:pt x="5065" y="2685"/>
                </a:lnTo>
                <a:lnTo>
                  <a:pt x="5022" y="2617"/>
                </a:lnTo>
                <a:close/>
                <a:moveTo>
                  <a:pt x="5022" y="2688"/>
                </a:moveTo>
                <a:lnTo>
                  <a:pt x="5022" y="2723"/>
                </a:lnTo>
                <a:lnTo>
                  <a:pt x="5093" y="2820"/>
                </a:lnTo>
                <a:lnTo>
                  <a:pt x="5093" y="2792"/>
                </a:lnTo>
                <a:lnTo>
                  <a:pt x="5022" y="2688"/>
                </a:lnTo>
                <a:close/>
                <a:moveTo>
                  <a:pt x="5162" y="2894"/>
                </a:moveTo>
                <a:lnTo>
                  <a:pt x="5162" y="2917"/>
                </a:lnTo>
                <a:lnTo>
                  <a:pt x="5204" y="2979"/>
                </a:lnTo>
                <a:lnTo>
                  <a:pt x="5204" y="2960"/>
                </a:lnTo>
                <a:lnTo>
                  <a:pt x="5162" y="2894"/>
                </a:lnTo>
                <a:close/>
                <a:moveTo>
                  <a:pt x="5022" y="2787"/>
                </a:moveTo>
                <a:lnTo>
                  <a:pt x="5043" y="2813"/>
                </a:lnTo>
                <a:lnTo>
                  <a:pt x="5043" y="2778"/>
                </a:lnTo>
                <a:lnTo>
                  <a:pt x="5022" y="2749"/>
                </a:lnTo>
                <a:lnTo>
                  <a:pt x="5022" y="2787"/>
                </a:lnTo>
                <a:close/>
                <a:moveTo>
                  <a:pt x="5060" y="2801"/>
                </a:moveTo>
                <a:lnTo>
                  <a:pt x="5060" y="2834"/>
                </a:lnTo>
                <a:lnTo>
                  <a:pt x="5126" y="2922"/>
                </a:lnTo>
                <a:lnTo>
                  <a:pt x="5126" y="2896"/>
                </a:lnTo>
                <a:lnTo>
                  <a:pt x="5060" y="2801"/>
                </a:lnTo>
                <a:close/>
                <a:moveTo>
                  <a:pt x="5145" y="2946"/>
                </a:moveTo>
                <a:lnTo>
                  <a:pt x="5157" y="2960"/>
                </a:lnTo>
                <a:lnTo>
                  <a:pt x="5157" y="2936"/>
                </a:lnTo>
                <a:lnTo>
                  <a:pt x="5145" y="2922"/>
                </a:lnTo>
                <a:lnTo>
                  <a:pt x="5145" y="2946"/>
                </a:lnTo>
                <a:close/>
                <a:moveTo>
                  <a:pt x="5174" y="2962"/>
                </a:moveTo>
                <a:lnTo>
                  <a:pt x="5174" y="2983"/>
                </a:lnTo>
                <a:lnTo>
                  <a:pt x="5204" y="3021"/>
                </a:lnTo>
                <a:lnTo>
                  <a:pt x="5204" y="3005"/>
                </a:lnTo>
                <a:lnTo>
                  <a:pt x="5174" y="2962"/>
                </a:lnTo>
                <a:close/>
                <a:moveTo>
                  <a:pt x="5022" y="2853"/>
                </a:moveTo>
                <a:lnTo>
                  <a:pt x="5079" y="2920"/>
                </a:lnTo>
                <a:lnTo>
                  <a:pt x="5079" y="2889"/>
                </a:lnTo>
                <a:lnTo>
                  <a:pt x="5022" y="2815"/>
                </a:lnTo>
                <a:lnTo>
                  <a:pt x="5022" y="2853"/>
                </a:lnTo>
                <a:close/>
                <a:moveTo>
                  <a:pt x="5110" y="2955"/>
                </a:moveTo>
                <a:lnTo>
                  <a:pt x="5110" y="2927"/>
                </a:lnTo>
                <a:lnTo>
                  <a:pt x="5098" y="2910"/>
                </a:lnTo>
                <a:lnTo>
                  <a:pt x="5098" y="2941"/>
                </a:lnTo>
                <a:lnTo>
                  <a:pt x="5110" y="2955"/>
                </a:lnTo>
                <a:lnTo>
                  <a:pt x="5110" y="2955"/>
                </a:lnTo>
                <a:close/>
                <a:moveTo>
                  <a:pt x="5129" y="2950"/>
                </a:moveTo>
                <a:lnTo>
                  <a:pt x="5129" y="2976"/>
                </a:lnTo>
                <a:lnTo>
                  <a:pt x="5164" y="3019"/>
                </a:lnTo>
                <a:lnTo>
                  <a:pt x="5164" y="2998"/>
                </a:lnTo>
                <a:lnTo>
                  <a:pt x="5129" y="2950"/>
                </a:lnTo>
                <a:close/>
                <a:moveTo>
                  <a:pt x="5022" y="2920"/>
                </a:moveTo>
                <a:lnTo>
                  <a:pt x="5046" y="2943"/>
                </a:lnTo>
                <a:lnTo>
                  <a:pt x="5046" y="2908"/>
                </a:lnTo>
                <a:lnTo>
                  <a:pt x="5022" y="2882"/>
                </a:lnTo>
                <a:lnTo>
                  <a:pt x="5022" y="2920"/>
                </a:lnTo>
                <a:close/>
                <a:moveTo>
                  <a:pt x="5100" y="3059"/>
                </a:moveTo>
                <a:lnTo>
                  <a:pt x="5119" y="3076"/>
                </a:lnTo>
                <a:lnTo>
                  <a:pt x="5119" y="3047"/>
                </a:lnTo>
                <a:lnTo>
                  <a:pt x="5100" y="3031"/>
                </a:lnTo>
                <a:lnTo>
                  <a:pt x="5100" y="3059"/>
                </a:lnTo>
                <a:close/>
                <a:moveTo>
                  <a:pt x="5136" y="3064"/>
                </a:moveTo>
                <a:lnTo>
                  <a:pt x="5136" y="3069"/>
                </a:lnTo>
                <a:lnTo>
                  <a:pt x="5136" y="3092"/>
                </a:lnTo>
                <a:lnTo>
                  <a:pt x="5204" y="3156"/>
                </a:lnTo>
                <a:lnTo>
                  <a:pt x="5204" y="3137"/>
                </a:lnTo>
                <a:lnTo>
                  <a:pt x="5136" y="3064"/>
                </a:lnTo>
                <a:close/>
                <a:moveTo>
                  <a:pt x="5022" y="3052"/>
                </a:moveTo>
                <a:lnTo>
                  <a:pt x="5051" y="3076"/>
                </a:lnTo>
                <a:lnTo>
                  <a:pt x="5051" y="3040"/>
                </a:lnTo>
                <a:lnTo>
                  <a:pt x="5022" y="3014"/>
                </a:lnTo>
                <a:lnTo>
                  <a:pt x="5022" y="3052"/>
                </a:lnTo>
                <a:close/>
                <a:moveTo>
                  <a:pt x="5188" y="3163"/>
                </a:moveTo>
                <a:lnTo>
                  <a:pt x="5188" y="3185"/>
                </a:lnTo>
                <a:lnTo>
                  <a:pt x="5204" y="3199"/>
                </a:lnTo>
                <a:lnTo>
                  <a:pt x="5204" y="3180"/>
                </a:lnTo>
                <a:lnTo>
                  <a:pt x="5188" y="3163"/>
                </a:lnTo>
                <a:close/>
                <a:moveTo>
                  <a:pt x="5022" y="3118"/>
                </a:moveTo>
                <a:lnTo>
                  <a:pt x="5093" y="3166"/>
                </a:lnTo>
                <a:lnTo>
                  <a:pt x="5093" y="3135"/>
                </a:lnTo>
                <a:lnTo>
                  <a:pt x="5022" y="3080"/>
                </a:lnTo>
                <a:lnTo>
                  <a:pt x="5022" y="3118"/>
                </a:lnTo>
                <a:close/>
                <a:moveTo>
                  <a:pt x="5110" y="3151"/>
                </a:moveTo>
                <a:lnTo>
                  <a:pt x="5110" y="3177"/>
                </a:lnTo>
                <a:lnTo>
                  <a:pt x="5129" y="3192"/>
                </a:lnTo>
                <a:lnTo>
                  <a:pt x="5129" y="3166"/>
                </a:lnTo>
                <a:lnTo>
                  <a:pt x="5110" y="3149"/>
                </a:lnTo>
                <a:lnTo>
                  <a:pt x="5110" y="3151"/>
                </a:lnTo>
                <a:close/>
                <a:moveTo>
                  <a:pt x="5148" y="3180"/>
                </a:moveTo>
                <a:lnTo>
                  <a:pt x="5148" y="3203"/>
                </a:lnTo>
                <a:lnTo>
                  <a:pt x="5204" y="3241"/>
                </a:lnTo>
                <a:lnTo>
                  <a:pt x="5204" y="3222"/>
                </a:lnTo>
                <a:lnTo>
                  <a:pt x="5148" y="3180"/>
                </a:lnTo>
                <a:close/>
                <a:moveTo>
                  <a:pt x="5062" y="3175"/>
                </a:moveTo>
                <a:lnTo>
                  <a:pt x="5062" y="3208"/>
                </a:lnTo>
                <a:lnTo>
                  <a:pt x="5084" y="3218"/>
                </a:lnTo>
                <a:lnTo>
                  <a:pt x="5084" y="3187"/>
                </a:lnTo>
                <a:lnTo>
                  <a:pt x="5062" y="3175"/>
                </a:lnTo>
                <a:close/>
                <a:moveTo>
                  <a:pt x="5178" y="3248"/>
                </a:moveTo>
                <a:lnTo>
                  <a:pt x="5159" y="3237"/>
                </a:lnTo>
                <a:lnTo>
                  <a:pt x="5100" y="3199"/>
                </a:lnTo>
                <a:lnTo>
                  <a:pt x="5100" y="3227"/>
                </a:lnTo>
                <a:lnTo>
                  <a:pt x="5159" y="3260"/>
                </a:lnTo>
                <a:lnTo>
                  <a:pt x="5178" y="3270"/>
                </a:lnTo>
                <a:lnTo>
                  <a:pt x="5204" y="3284"/>
                </a:lnTo>
                <a:lnTo>
                  <a:pt x="5204" y="3265"/>
                </a:lnTo>
                <a:lnTo>
                  <a:pt x="5178" y="3248"/>
                </a:lnTo>
                <a:close/>
                <a:moveTo>
                  <a:pt x="5022" y="3251"/>
                </a:moveTo>
                <a:lnTo>
                  <a:pt x="5060" y="3267"/>
                </a:lnTo>
                <a:lnTo>
                  <a:pt x="5060" y="3234"/>
                </a:lnTo>
                <a:lnTo>
                  <a:pt x="5022" y="3215"/>
                </a:lnTo>
                <a:lnTo>
                  <a:pt x="5022" y="3251"/>
                </a:lnTo>
                <a:close/>
                <a:moveTo>
                  <a:pt x="5077" y="3244"/>
                </a:moveTo>
                <a:lnTo>
                  <a:pt x="5077" y="3274"/>
                </a:lnTo>
                <a:lnTo>
                  <a:pt x="5117" y="3291"/>
                </a:lnTo>
                <a:lnTo>
                  <a:pt x="5117" y="3263"/>
                </a:lnTo>
                <a:lnTo>
                  <a:pt x="5077" y="3244"/>
                </a:lnTo>
                <a:close/>
                <a:moveTo>
                  <a:pt x="5133" y="3272"/>
                </a:moveTo>
                <a:lnTo>
                  <a:pt x="5133" y="3298"/>
                </a:lnTo>
                <a:lnTo>
                  <a:pt x="5204" y="3326"/>
                </a:lnTo>
                <a:lnTo>
                  <a:pt x="5204" y="3308"/>
                </a:lnTo>
                <a:lnTo>
                  <a:pt x="5133" y="3272"/>
                </a:lnTo>
                <a:close/>
                <a:moveTo>
                  <a:pt x="5110" y="3343"/>
                </a:moveTo>
                <a:lnTo>
                  <a:pt x="5159" y="3357"/>
                </a:lnTo>
                <a:lnTo>
                  <a:pt x="5159" y="3334"/>
                </a:lnTo>
                <a:lnTo>
                  <a:pt x="5110" y="3315"/>
                </a:lnTo>
                <a:lnTo>
                  <a:pt x="5110" y="3343"/>
                </a:lnTo>
                <a:close/>
                <a:moveTo>
                  <a:pt x="5069" y="3390"/>
                </a:moveTo>
                <a:lnTo>
                  <a:pt x="5110" y="3397"/>
                </a:lnTo>
                <a:lnTo>
                  <a:pt x="5110" y="3369"/>
                </a:lnTo>
                <a:lnTo>
                  <a:pt x="5069" y="3360"/>
                </a:lnTo>
                <a:lnTo>
                  <a:pt x="5069" y="3390"/>
                </a:lnTo>
                <a:close/>
                <a:moveTo>
                  <a:pt x="5129" y="3400"/>
                </a:moveTo>
                <a:lnTo>
                  <a:pt x="5150" y="3405"/>
                </a:lnTo>
                <a:lnTo>
                  <a:pt x="5150" y="3379"/>
                </a:lnTo>
                <a:lnTo>
                  <a:pt x="5129" y="3374"/>
                </a:lnTo>
                <a:lnTo>
                  <a:pt x="5129" y="3400"/>
                </a:lnTo>
                <a:close/>
                <a:moveTo>
                  <a:pt x="5166" y="3383"/>
                </a:moveTo>
                <a:lnTo>
                  <a:pt x="5166" y="3407"/>
                </a:lnTo>
                <a:lnTo>
                  <a:pt x="5204" y="3412"/>
                </a:lnTo>
                <a:lnTo>
                  <a:pt x="5204" y="3393"/>
                </a:lnTo>
                <a:lnTo>
                  <a:pt x="5166" y="3383"/>
                </a:lnTo>
                <a:close/>
                <a:moveTo>
                  <a:pt x="5022" y="3452"/>
                </a:moveTo>
                <a:lnTo>
                  <a:pt x="5069" y="3452"/>
                </a:lnTo>
                <a:lnTo>
                  <a:pt x="5069" y="3421"/>
                </a:lnTo>
                <a:lnTo>
                  <a:pt x="5022" y="3414"/>
                </a:lnTo>
                <a:lnTo>
                  <a:pt x="5022" y="3452"/>
                </a:lnTo>
                <a:close/>
                <a:moveTo>
                  <a:pt x="5145" y="3431"/>
                </a:moveTo>
                <a:lnTo>
                  <a:pt x="5145" y="3457"/>
                </a:lnTo>
                <a:lnTo>
                  <a:pt x="5204" y="3457"/>
                </a:lnTo>
                <a:lnTo>
                  <a:pt x="5204" y="3440"/>
                </a:lnTo>
                <a:lnTo>
                  <a:pt x="5145" y="3431"/>
                </a:lnTo>
                <a:close/>
                <a:moveTo>
                  <a:pt x="5022" y="3518"/>
                </a:moveTo>
                <a:lnTo>
                  <a:pt x="5051" y="3516"/>
                </a:lnTo>
                <a:lnTo>
                  <a:pt x="5051" y="3480"/>
                </a:lnTo>
                <a:lnTo>
                  <a:pt x="5022" y="3480"/>
                </a:lnTo>
                <a:lnTo>
                  <a:pt x="5022" y="3518"/>
                </a:lnTo>
                <a:close/>
                <a:moveTo>
                  <a:pt x="5145" y="3506"/>
                </a:moveTo>
                <a:lnTo>
                  <a:pt x="5171" y="3504"/>
                </a:lnTo>
                <a:lnTo>
                  <a:pt x="5171" y="3483"/>
                </a:lnTo>
                <a:lnTo>
                  <a:pt x="5145" y="3483"/>
                </a:lnTo>
                <a:lnTo>
                  <a:pt x="5145" y="3506"/>
                </a:lnTo>
                <a:close/>
                <a:moveTo>
                  <a:pt x="5093" y="3539"/>
                </a:moveTo>
                <a:lnTo>
                  <a:pt x="5093" y="3568"/>
                </a:lnTo>
                <a:lnTo>
                  <a:pt x="5110" y="3565"/>
                </a:lnTo>
                <a:lnTo>
                  <a:pt x="5129" y="3561"/>
                </a:lnTo>
                <a:lnTo>
                  <a:pt x="5129" y="3535"/>
                </a:lnTo>
                <a:lnTo>
                  <a:pt x="5093" y="3539"/>
                </a:lnTo>
                <a:close/>
                <a:moveTo>
                  <a:pt x="5145" y="3532"/>
                </a:moveTo>
                <a:lnTo>
                  <a:pt x="5143" y="3532"/>
                </a:lnTo>
                <a:lnTo>
                  <a:pt x="5145" y="3532"/>
                </a:lnTo>
                <a:lnTo>
                  <a:pt x="5145" y="3556"/>
                </a:lnTo>
                <a:lnTo>
                  <a:pt x="5204" y="3544"/>
                </a:lnTo>
                <a:lnTo>
                  <a:pt x="5204" y="3525"/>
                </a:lnTo>
                <a:lnTo>
                  <a:pt x="5145" y="3532"/>
                </a:lnTo>
                <a:close/>
                <a:moveTo>
                  <a:pt x="5022" y="3646"/>
                </a:moveTo>
                <a:lnTo>
                  <a:pt x="5058" y="3636"/>
                </a:lnTo>
                <a:lnTo>
                  <a:pt x="5058" y="3603"/>
                </a:lnTo>
                <a:lnTo>
                  <a:pt x="5022" y="3610"/>
                </a:lnTo>
                <a:lnTo>
                  <a:pt x="5022" y="3646"/>
                </a:lnTo>
                <a:close/>
                <a:moveTo>
                  <a:pt x="5145" y="3584"/>
                </a:moveTo>
                <a:lnTo>
                  <a:pt x="5145" y="3584"/>
                </a:lnTo>
                <a:lnTo>
                  <a:pt x="5145" y="3608"/>
                </a:lnTo>
                <a:lnTo>
                  <a:pt x="5169" y="3601"/>
                </a:lnTo>
                <a:lnTo>
                  <a:pt x="5169" y="3577"/>
                </a:lnTo>
                <a:lnTo>
                  <a:pt x="5145" y="3584"/>
                </a:lnTo>
                <a:lnTo>
                  <a:pt x="5145" y="3584"/>
                </a:lnTo>
                <a:close/>
                <a:moveTo>
                  <a:pt x="5188" y="3575"/>
                </a:moveTo>
                <a:lnTo>
                  <a:pt x="5188" y="3594"/>
                </a:lnTo>
                <a:lnTo>
                  <a:pt x="5204" y="3589"/>
                </a:lnTo>
                <a:lnTo>
                  <a:pt x="5204" y="3570"/>
                </a:lnTo>
                <a:lnTo>
                  <a:pt x="5188" y="3575"/>
                </a:lnTo>
                <a:close/>
                <a:moveTo>
                  <a:pt x="5022" y="3717"/>
                </a:moveTo>
                <a:lnTo>
                  <a:pt x="5048" y="3705"/>
                </a:lnTo>
                <a:lnTo>
                  <a:pt x="5048" y="3670"/>
                </a:lnTo>
                <a:lnTo>
                  <a:pt x="5022" y="3679"/>
                </a:lnTo>
                <a:lnTo>
                  <a:pt x="5022" y="3717"/>
                </a:lnTo>
                <a:close/>
                <a:moveTo>
                  <a:pt x="5067" y="3665"/>
                </a:moveTo>
                <a:lnTo>
                  <a:pt x="5067" y="3696"/>
                </a:lnTo>
                <a:lnTo>
                  <a:pt x="5143" y="3662"/>
                </a:lnTo>
                <a:lnTo>
                  <a:pt x="5143" y="3636"/>
                </a:lnTo>
                <a:lnTo>
                  <a:pt x="5067" y="3665"/>
                </a:lnTo>
                <a:close/>
                <a:moveTo>
                  <a:pt x="5162" y="3632"/>
                </a:moveTo>
                <a:lnTo>
                  <a:pt x="5162" y="3655"/>
                </a:lnTo>
                <a:lnTo>
                  <a:pt x="5204" y="3634"/>
                </a:lnTo>
                <a:lnTo>
                  <a:pt x="5204" y="3615"/>
                </a:lnTo>
                <a:lnTo>
                  <a:pt x="5162" y="3632"/>
                </a:lnTo>
                <a:close/>
                <a:moveTo>
                  <a:pt x="5022" y="3781"/>
                </a:moveTo>
                <a:lnTo>
                  <a:pt x="5074" y="3755"/>
                </a:lnTo>
                <a:lnTo>
                  <a:pt x="5074" y="3722"/>
                </a:lnTo>
                <a:lnTo>
                  <a:pt x="5022" y="3743"/>
                </a:lnTo>
                <a:lnTo>
                  <a:pt x="5022" y="3781"/>
                </a:lnTo>
                <a:close/>
                <a:moveTo>
                  <a:pt x="5110" y="3733"/>
                </a:moveTo>
                <a:lnTo>
                  <a:pt x="5166" y="3705"/>
                </a:lnTo>
                <a:lnTo>
                  <a:pt x="5166" y="3681"/>
                </a:lnTo>
                <a:lnTo>
                  <a:pt x="5110" y="3707"/>
                </a:lnTo>
                <a:lnTo>
                  <a:pt x="5110" y="3733"/>
                </a:lnTo>
                <a:close/>
                <a:moveTo>
                  <a:pt x="5183" y="3674"/>
                </a:moveTo>
                <a:lnTo>
                  <a:pt x="5183" y="3696"/>
                </a:lnTo>
                <a:lnTo>
                  <a:pt x="5204" y="3684"/>
                </a:lnTo>
                <a:lnTo>
                  <a:pt x="5204" y="3665"/>
                </a:lnTo>
                <a:lnTo>
                  <a:pt x="5183" y="3674"/>
                </a:lnTo>
                <a:close/>
                <a:moveTo>
                  <a:pt x="5069" y="3819"/>
                </a:moveTo>
                <a:lnTo>
                  <a:pt x="5110" y="3793"/>
                </a:lnTo>
                <a:lnTo>
                  <a:pt x="5110" y="3764"/>
                </a:lnTo>
                <a:lnTo>
                  <a:pt x="5069" y="3785"/>
                </a:lnTo>
                <a:lnTo>
                  <a:pt x="5069" y="3819"/>
                </a:lnTo>
                <a:close/>
                <a:moveTo>
                  <a:pt x="5143" y="3771"/>
                </a:moveTo>
                <a:lnTo>
                  <a:pt x="5155" y="3764"/>
                </a:lnTo>
                <a:lnTo>
                  <a:pt x="5155" y="3741"/>
                </a:lnTo>
                <a:lnTo>
                  <a:pt x="5143" y="3748"/>
                </a:lnTo>
                <a:lnTo>
                  <a:pt x="5143" y="3771"/>
                </a:lnTo>
                <a:close/>
                <a:moveTo>
                  <a:pt x="5174" y="3731"/>
                </a:moveTo>
                <a:lnTo>
                  <a:pt x="5174" y="3752"/>
                </a:lnTo>
                <a:lnTo>
                  <a:pt x="5204" y="3731"/>
                </a:lnTo>
                <a:lnTo>
                  <a:pt x="5204" y="3714"/>
                </a:lnTo>
                <a:lnTo>
                  <a:pt x="5174" y="3731"/>
                </a:lnTo>
                <a:close/>
                <a:moveTo>
                  <a:pt x="5145" y="3800"/>
                </a:moveTo>
                <a:lnTo>
                  <a:pt x="5145" y="3823"/>
                </a:lnTo>
                <a:lnTo>
                  <a:pt x="5204" y="3783"/>
                </a:lnTo>
                <a:lnTo>
                  <a:pt x="5204" y="3764"/>
                </a:lnTo>
                <a:lnTo>
                  <a:pt x="5145" y="3800"/>
                </a:lnTo>
                <a:close/>
                <a:moveTo>
                  <a:pt x="5067" y="3901"/>
                </a:moveTo>
                <a:lnTo>
                  <a:pt x="5067" y="3934"/>
                </a:lnTo>
                <a:lnTo>
                  <a:pt x="5164" y="3861"/>
                </a:lnTo>
                <a:lnTo>
                  <a:pt x="5164" y="3837"/>
                </a:lnTo>
                <a:lnTo>
                  <a:pt x="5067" y="3901"/>
                </a:lnTo>
                <a:close/>
                <a:moveTo>
                  <a:pt x="5181" y="3826"/>
                </a:moveTo>
                <a:lnTo>
                  <a:pt x="5181" y="3847"/>
                </a:lnTo>
                <a:lnTo>
                  <a:pt x="5204" y="3830"/>
                </a:lnTo>
                <a:lnTo>
                  <a:pt x="5204" y="3811"/>
                </a:lnTo>
                <a:lnTo>
                  <a:pt x="5181" y="3826"/>
                </a:lnTo>
                <a:close/>
                <a:moveTo>
                  <a:pt x="5022" y="4027"/>
                </a:moveTo>
                <a:lnTo>
                  <a:pt x="5091" y="3970"/>
                </a:lnTo>
                <a:lnTo>
                  <a:pt x="5091" y="3942"/>
                </a:lnTo>
                <a:lnTo>
                  <a:pt x="5022" y="3989"/>
                </a:lnTo>
                <a:lnTo>
                  <a:pt x="5022" y="4027"/>
                </a:lnTo>
                <a:close/>
                <a:moveTo>
                  <a:pt x="5110" y="3956"/>
                </a:moveTo>
                <a:lnTo>
                  <a:pt x="5131" y="3939"/>
                </a:lnTo>
                <a:lnTo>
                  <a:pt x="5131" y="3913"/>
                </a:lnTo>
                <a:lnTo>
                  <a:pt x="5110" y="3927"/>
                </a:lnTo>
                <a:lnTo>
                  <a:pt x="5110" y="3956"/>
                </a:lnTo>
                <a:close/>
                <a:moveTo>
                  <a:pt x="5181" y="3878"/>
                </a:moveTo>
                <a:lnTo>
                  <a:pt x="5181" y="3897"/>
                </a:lnTo>
                <a:lnTo>
                  <a:pt x="5204" y="3878"/>
                </a:lnTo>
                <a:lnTo>
                  <a:pt x="5204" y="3861"/>
                </a:lnTo>
                <a:lnTo>
                  <a:pt x="5181" y="3878"/>
                </a:lnTo>
                <a:close/>
                <a:moveTo>
                  <a:pt x="5079" y="4005"/>
                </a:moveTo>
                <a:lnTo>
                  <a:pt x="5079" y="4036"/>
                </a:lnTo>
                <a:lnTo>
                  <a:pt x="5145" y="3977"/>
                </a:lnTo>
                <a:lnTo>
                  <a:pt x="5145" y="3953"/>
                </a:lnTo>
                <a:lnTo>
                  <a:pt x="5079" y="4005"/>
                </a:lnTo>
                <a:close/>
                <a:moveTo>
                  <a:pt x="5164" y="3939"/>
                </a:moveTo>
                <a:lnTo>
                  <a:pt x="5164" y="3961"/>
                </a:lnTo>
                <a:lnTo>
                  <a:pt x="5204" y="3925"/>
                </a:lnTo>
                <a:lnTo>
                  <a:pt x="5204" y="3906"/>
                </a:lnTo>
                <a:lnTo>
                  <a:pt x="5164" y="3939"/>
                </a:lnTo>
                <a:close/>
                <a:moveTo>
                  <a:pt x="5022" y="4145"/>
                </a:moveTo>
                <a:lnTo>
                  <a:pt x="5043" y="4126"/>
                </a:lnTo>
                <a:lnTo>
                  <a:pt x="5043" y="4091"/>
                </a:lnTo>
                <a:lnTo>
                  <a:pt x="5022" y="4107"/>
                </a:lnTo>
                <a:lnTo>
                  <a:pt x="5022" y="4145"/>
                </a:lnTo>
                <a:close/>
                <a:moveTo>
                  <a:pt x="5060" y="4076"/>
                </a:moveTo>
                <a:lnTo>
                  <a:pt x="5060" y="4110"/>
                </a:lnTo>
                <a:lnTo>
                  <a:pt x="5126" y="4048"/>
                </a:lnTo>
                <a:lnTo>
                  <a:pt x="5126" y="4022"/>
                </a:lnTo>
                <a:lnTo>
                  <a:pt x="5060" y="4076"/>
                </a:lnTo>
                <a:close/>
                <a:moveTo>
                  <a:pt x="5143" y="4005"/>
                </a:moveTo>
                <a:lnTo>
                  <a:pt x="5143" y="4031"/>
                </a:lnTo>
                <a:lnTo>
                  <a:pt x="5204" y="3975"/>
                </a:lnTo>
                <a:lnTo>
                  <a:pt x="5204" y="3956"/>
                </a:lnTo>
                <a:lnTo>
                  <a:pt x="5143" y="4005"/>
                </a:lnTo>
                <a:close/>
                <a:moveTo>
                  <a:pt x="5022" y="4207"/>
                </a:moveTo>
                <a:lnTo>
                  <a:pt x="5067" y="4162"/>
                </a:lnTo>
                <a:lnTo>
                  <a:pt x="5067" y="4131"/>
                </a:lnTo>
                <a:lnTo>
                  <a:pt x="5022" y="4169"/>
                </a:lnTo>
                <a:lnTo>
                  <a:pt x="5022" y="4207"/>
                </a:lnTo>
                <a:close/>
                <a:moveTo>
                  <a:pt x="5119" y="4081"/>
                </a:moveTo>
                <a:lnTo>
                  <a:pt x="5119" y="4110"/>
                </a:lnTo>
                <a:lnTo>
                  <a:pt x="5155" y="4074"/>
                </a:lnTo>
                <a:lnTo>
                  <a:pt x="5155" y="4050"/>
                </a:lnTo>
                <a:lnTo>
                  <a:pt x="5119" y="4081"/>
                </a:lnTo>
                <a:close/>
                <a:moveTo>
                  <a:pt x="5174" y="4034"/>
                </a:moveTo>
                <a:lnTo>
                  <a:pt x="5174" y="4055"/>
                </a:lnTo>
                <a:lnTo>
                  <a:pt x="5204" y="4024"/>
                </a:lnTo>
                <a:lnTo>
                  <a:pt x="5204" y="4005"/>
                </a:lnTo>
                <a:lnTo>
                  <a:pt x="5174" y="4034"/>
                </a:lnTo>
                <a:close/>
                <a:moveTo>
                  <a:pt x="5072" y="4211"/>
                </a:moveTo>
                <a:lnTo>
                  <a:pt x="5140" y="4138"/>
                </a:lnTo>
                <a:lnTo>
                  <a:pt x="5140" y="4114"/>
                </a:lnTo>
                <a:lnTo>
                  <a:pt x="5072" y="4181"/>
                </a:lnTo>
                <a:lnTo>
                  <a:pt x="5072" y="4211"/>
                </a:lnTo>
                <a:close/>
                <a:moveTo>
                  <a:pt x="5157" y="4095"/>
                </a:moveTo>
                <a:lnTo>
                  <a:pt x="5157" y="4119"/>
                </a:lnTo>
                <a:lnTo>
                  <a:pt x="5204" y="4069"/>
                </a:lnTo>
                <a:lnTo>
                  <a:pt x="5204" y="4050"/>
                </a:lnTo>
                <a:lnTo>
                  <a:pt x="5157" y="4095"/>
                </a:lnTo>
                <a:close/>
                <a:moveTo>
                  <a:pt x="5022" y="4322"/>
                </a:moveTo>
                <a:lnTo>
                  <a:pt x="5122" y="4211"/>
                </a:lnTo>
                <a:lnTo>
                  <a:pt x="5122" y="4185"/>
                </a:lnTo>
                <a:lnTo>
                  <a:pt x="5022" y="4287"/>
                </a:lnTo>
                <a:lnTo>
                  <a:pt x="5022" y="4322"/>
                </a:lnTo>
                <a:close/>
                <a:moveTo>
                  <a:pt x="5190" y="4114"/>
                </a:moveTo>
                <a:lnTo>
                  <a:pt x="5190" y="4136"/>
                </a:lnTo>
                <a:lnTo>
                  <a:pt x="5204" y="4119"/>
                </a:lnTo>
                <a:lnTo>
                  <a:pt x="5204" y="4100"/>
                </a:lnTo>
                <a:lnTo>
                  <a:pt x="5190" y="4114"/>
                </a:lnTo>
                <a:close/>
                <a:moveTo>
                  <a:pt x="5058" y="4339"/>
                </a:moveTo>
                <a:lnTo>
                  <a:pt x="5084" y="4308"/>
                </a:lnTo>
                <a:lnTo>
                  <a:pt x="5084" y="4278"/>
                </a:lnTo>
                <a:lnTo>
                  <a:pt x="5058" y="4306"/>
                </a:lnTo>
                <a:lnTo>
                  <a:pt x="5058" y="4339"/>
                </a:lnTo>
                <a:close/>
                <a:moveTo>
                  <a:pt x="5103" y="4259"/>
                </a:moveTo>
                <a:lnTo>
                  <a:pt x="5103" y="4287"/>
                </a:lnTo>
                <a:lnTo>
                  <a:pt x="5204" y="4166"/>
                </a:lnTo>
                <a:lnTo>
                  <a:pt x="5204" y="4147"/>
                </a:lnTo>
                <a:lnTo>
                  <a:pt x="5103" y="4259"/>
                </a:lnTo>
                <a:close/>
                <a:moveTo>
                  <a:pt x="5143" y="4266"/>
                </a:moveTo>
                <a:lnTo>
                  <a:pt x="5143" y="4292"/>
                </a:lnTo>
                <a:lnTo>
                  <a:pt x="5204" y="4216"/>
                </a:lnTo>
                <a:lnTo>
                  <a:pt x="5204" y="4197"/>
                </a:lnTo>
                <a:lnTo>
                  <a:pt x="5143" y="4266"/>
                </a:lnTo>
                <a:close/>
                <a:moveTo>
                  <a:pt x="5145" y="3532"/>
                </a:moveTo>
                <a:lnTo>
                  <a:pt x="5145" y="3532"/>
                </a:lnTo>
                <a:lnTo>
                  <a:pt x="5143" y="3532"/>
                </a:lnTo>
                <a:lnTo>
                  <a:pt x="5145" y="3532"/>
                </a:lnTo>
                <a:close/>
                <a:moveTo>
                  <a:pt x="5093" y="3539"/>
                </a:moveTo>
                <a:lnTo>
                  <a:pt x="5093" y="3568"/>
                </a:lnTo>
                <a:lnTo>
                  <a:pt x="5110" y="3565"/>
                </a:lnTo>
                <a:lnTo>
                  <a:pt x="5110" y="3537"/>
                </a:lnTo>
                <a:lnTo>
                  <a:pt x="5093" y="3539"/>
                </a:lnTo>
                <a:close/>
                <a:moveTo>
                  <a:pt x="5143" y="3532"/>
                </a:moveTo>
                <a:lnTo>
                  <a:pt x="5145" y="3532"/>
                </a:lnTo>
                <a:lnTo>
                  <a:pt x="5145" y="3532"/>
                </a:lnTo>
                <a:lnTo>
                  <a:pt x="5143" y="3532"/>
                </a:lnTo>
                <a:close/>
                <a:moveTo>
                  <a:pt x="5145" y="3584"/>
                </a:moveTo>
                <a:lnTo>
                  <a:pt x="5145" y="3584"/>
                </a:lnTo>
                <a:lnTo>
                  <a:pt x="5145" y="3584"/>
                </a:lnTo>
                <a:lnTo>
                  <a:pt x="5145" y="3584"/>
                </a:lnTo>
                <a:close/>
                <a:moveTo>
                  <a:pt x="5058" y="4521"/>
                </a:moveTo>
                <a:lnTo>
                  <a:pt x="5084" y="4486"/>
                </a:lnTo>
                <a:lnTo>
                  <a:pt x="5084" y="4455"/>
                </a:lnTo>
                <a:lnTo>
                  <a:pt x="5058" y="4488"/>
                </a:lnTo>
                <a:lnTo>
                  <a:pt x="5058" y="4521"/>
                </a:lnTo>
                <a:close/>
                <a:moveTo>
                  <a:pt x="5103" y="4434"/>
                </a:moveTo>
                <a:lnTo>
                  <a:pt x="5103" y="4462"/>
                </a:lnTo>
                <a:lnTo>
                  <a:pt x="5204" y="4332"/>
                </a:lnTo>
                <a:lnTo>
                  <a:pt x="5204" y="4313"/>
                </a:lnTo>
                <a:lnTo>
                  <a:pt x="5103" y="4434"/>
                </a:lnTo>
                <a:close/>
                <a:moveTo>
                  <a:pt x="5103" y="4498"/>
                </a:moveTo>
                <a:lnTo>
                  <a:pt x="5103" y="4528"/>
                </a:lnTo>
                <a:lnTo>
                  <a:pt x="5204" y="4389"/>
                </a:lnTo>
                <a:lnTo>
                  <a:pt x="5204" y="4370"/>
                </a:lnTo>
                <a:lnTo>
                  <a:pt x="5103" y="4498"/>
                </a:lnTo>
                <a:close/>
                <a:moveTo>
                  <a:pt x="5143" y="4327"/>
                </a:moveTo>
                <a:lnTo>
                  <a:pt x="5143" y="4353"/>
                </a:lnTo>
                <a:lnTo>
                  <a:pt x="5204" y="4278"/>
                </a:lnTo>
                <a:lnTo>
                  <a:pt x="5204" y="4259"/>
                </a:lnTo>
                <a:lnTo>
                  <a:pt x="5143" y="4327"/>
                </a:lnTo>
                <a:close/>
                <a:moveTo>
                  <a:pt x="5145" y="3584"/>
                </a:moveTo>
                <a:lnTo>
                  <a:pt x="5145" y="3584"/>
                </a:lnTo>
                <a:lnTo>
                  <a:pt x="5145" y="3584"/>
                </a:lnTo>
                <a:lnTo>
                  <a:pt x="5145" y="3584"/>
                </a:lnTo>
                <a:close/>
                <a:moveTo>
                  <a:pt x="5159" y="3237"/>
                </a:moveTo>
                <a:lnTo>
                  <a:pt x="5159" y="3260"/>
                </a:lnTo>
                <a:lnTo>
                  <a:pt x="5178" y="3270"/>
                </a:lnTo>
                <a:lnTo>
                  <a:pt x="5178" y="3248"/>
                </a:lnTo>
                <a:lnTo>
                  <a:pt x="5159" y="3237"/>
                </a:lnTo>
                <a:close/>
                <a:moveTo>
                  <a:pt x="3572" y="1500"/>
                </a:moveTo>
                <a:lnTo>
                  <a:pt x="3558" y="1500"/>
                </a:lnTo>
                <a:lnTo>
                  <a:pt x="3558" y="1536"/>
                </a:lnTo>
                <a:lnTo>
                  <a:pt x="3572" y="1536"/>
                </a:lnTo>
                <a:lnTo>
                  <a:pt x="3572" y="1500"/>
                </a:lnTo>
                <a:close/>
                <a:moveTo>
                  <a:pt x="3598" y="1500"/>
                </a:moveTo>
                <a:lnTo>
                  <a:pt x="3584" y="1500"/>
                </a:lnTo>
                <a:lnTo>
                  <a:pt x="3584" y="1536"/>
                </a:lnTo>
                <a:lnTo>
                  <a:pt x="3598" y="1536"/>
                </a:lnTo>
                <a:lnTo>
                  <a:pt x="3598" y="1500"/>
                </a:lnTo>
                <a:close/>
                <a:moveTo>
                  <a:pt x="3622" y="1500"/>
                </a:moveTo>
                <a:lnTo>
                  <a:pt x="3608" y="1500"/>
                </a:lnTo>
                <a:lnTo>
                  <a:pt x="3608" y="1536"/>
                </a:lnTo>
                <a:lnTo>
                  <a:pt x="3622" y="1536"/>
                </a:lnTo>
                <a:lnTo>
                  <a:pt x="3622" y="1500"/>
                </a:lnTo>
                <a:close/>
                <a:moveTo>
                  <a:pt x="3674" y="1500"/>
                </a:moveTo>
                <a:lnTo>
                  <a:pt x="3660" y="1500"/>
                </a:lnTo>
                <a:lnTo>
                  <a:pt x="3660" y="1536"/>
                </a:lnTo>
                <a:lnTo>
                  <a:pt x="3674" y="1536"/>
                </a:lnTo>
                <a:lnTo>
                  <a:pt x="3674" y="1500"/>
                </a:lnTo>
                <a:close/>
                <a:moveTo>
                  <a:pt x="3700" y="1500"/>
                </a:moveTo>
                <a:lnTo>
                  <a:pt x="3686" y="1500"/>
                </a:lnTo>
                <a:lnTo>
                  <a:pt x="3686" y="1536"/>
                </a:lnTo>
                <a:lnTo>
                  <a:pt x="3700" y="1536"/>
                </a:lnTo>
                <a:lnTo>
                  <a:pt x="3700" y="1500"/>
                </a:lnTo>
                <a:close/>
                <a:moveTo>
                  <a:pt x="3572" y="1566"/>
                </a:moveTo>
                <a:lnTo>
                  <a:pt x="3558" y="1566"/>
                </a:lnTo>
                <a:lnTo>
                  <a:pt x="3558" y="1602"/>
                </a:lnTo>
                <a:lnTo>
                  <a:pt x="3572" y="1602"/>
                </a:lnTo>
                <a:lnTo>
                  <a:pt x="3572" y="1566"/>
                </a:lnTo>
                <a:close/>
                <a:moveTo>
                  <a:pt x="3622" y="1566"/>
                </a:moveTo>
                <a:lnTo>
                  <a:pt x="3584" y="1566"/>
                </a:lnTo>
                <a:lnTo>
                  <a:pt x="3584" y="1602"/>
                </a:lnTo>
                <a:lnTo>
                  <a:pt x="3622" y="1602"/>
                </a:lnTo>
                <a:lnTo>
                  <a:pt x="3622" y="1566"/>
                </a:lnTo>
                <a:close/>
                <a:moveTo>
                  <a:pt x="3572" y="1633"/>
                </a:moveTo>
                <a:lnTo>
                  <a:pt x="3558" y="1633"/>
                </a:lnTo>
                <a:lnTo>
                  <a:pt x="3558" y="1670"/>
                </a:lnTo>
                <a:lnTo>
                  <a:pt x="3572" y="1670"/>
                </a:lnTo>
                <a:lnTo>
                  <a:pt x="3572" y="1633"/>
                </a:lnTo>
                <a:close/>
                <a:moveTo>
                  <a:pt x="3674" y="1633"/>
                </a:moveTo>
                <a:lnTo>
                  <a:pt x="3608" y="1633"/>
                </a:lnTo>
                <a:lnTo>
                  <a:pt x="3608" y="1670"/>
                </a:lnTo>
                <a:lnTo>
                  <a:pt x="3674" y="1670"/>
                </a:lnTo>
                <a:lnTo>
                  <a:pt x="3674" y="1633"/>
                </a:lnTo>
                <a:close/>
                <a:moveTo>
                  <a:pt x="3700" y="1633"/>
                </a:moveTo>
                <a:lnTo>
                  <a:pt x="3686" y="1633"/>
                </a:lnTo>
                <a:lnTo>
                  <a:pt x="3686" y="1670"/>
                </a:lnTo>
                <a:lnTo>
                  <a:pt x="3700" y="1670"/>
                </a:lnTo>
                <a:lnTo>
                  <a:pt x="3700" y="1633"/>
                </a:lnTo>
                <a:close/>
                <a:moveTo>
                  <a:pt x="3572" y="1699"/>
                </a:moveTo>
                <a:lnTo>
                  <a:pt x="3558" y="1699"/>
                </a:lnTo>
                <a:lnTo>
                  <a:pt x="3558" y="1737"/>
                </a:lnTo>
                <a:lnTo>
                  <a:pt x="3572" y="1737"/>
                </a:lnTo>
                <a:lnTo>
                  <a:pt x="3572" y="1699"/>
                </a:lnTo>
                <a:close/>
                <a:moveTo>
                  <a:pt x="3598" y="1699"/>
                </a:moveTo>
                <a:lnTo>
                  <a:pt x="3584" y="1699"/>
                </a:lnTo>
                <a:lnTo>
                  <a:pt x="3584" y="1737"/>
                </a:lnTo>
                <a:lnTo>
                  <a:pt x="3598" y="1737"/>
                </a:lnTo>
                <a:lnTo>
                  <a:pt x="3598" y="1699"/>
                </a:lnTo>
                <a:close/>
                <a:moveTo>
                  <a:pt x="3700" y="1699"/>
                </a:moveTo>
                <a:lnTo>
                  <a:pt x="3634" y="1699"/>
                </a:lnTo>
                <a:lnTo>
                  <a:pt x="3634" y="1737"/>
                </a:lnTo>
                <a:lnTo>
                  <a:pt x="3700" y="1737"/>
                </a:lnTo>
                <a:lnTo>
                  <a:pt x="3700" y="1699"/>
                </a:lnTo>
                <a:close/>
                <a:moveTo>
                  <a:pt x="3598" y="1765"/>
                </a:moveTo>
                <a:lnTo>
                  <a:pt x="3584" y="1765"/>
                </a:lnTo>
                <a:lnTo>
                  <a:pt x="3584" y="1803"/>
                </a:lnTo>
                <a:lnTo>
                  <a:pt x="3598" y="1803"/>
                </a:lnTo>
                <a:lnTo>
                  <a:pt x="3598" y="1765"/>
                </a:lnTo>
                <a:close/>
                <a:moveTo>
                  <a:pt x="3622" y="1765"/>
                </a:moveTo>
                <a:lnTo>
                  <a:pt x="3608" y="1765"/>
                </a:lnTo>
                <a:lnTo>
                  <a:pt x="3608" y="1803"/>
                </a:lnTo>
                <a:lnTo>
                  <a:pt x="3622" y="1803"/>
                </a:lnTo>
                <a:lnTo>
                  <a:pt x="3622" y="1765"/>
                </a:lnTo>
                <a:close/>
                <a:moveTo>
                  <a:pt x="3700" y="1765"/>
                </a:moveTo>
                <a:lnTo>
                  <a:pt x="3686" y="1765"/>
                </a:lnTo>
                <a:lnTo>
                  <a:pt x="3686" y="1803"/>
                </a:lnTo>
                <a:lnTo>
                  <a:pt x="3700" y="1803"/>
                </a:lnTo>
                <a:lnTo>
                  <a:pt x="3700" y="1765"/>
                </a:lnTo>
                <a:close/>
                <a:moveTo>
                  <a:pt x="3572" y="1831"/>
                </a:moveTo>
                <a:lnTo>
                  <a:pt x="3558" y="1831"/>
                </a:lnTo>
                <a:lnTo>
                  <a:pt x="3558" y="1869"/>
                </a:lnTo>
                <a:lnTo>
                  <a:pt x="3572" y="1869"/>
                </a:lnTo>
                <a:lnTo>
                  <a:pt x="3572" y="1831"/>
                </a:lnTo>
                <a:close/>
                <a:moveTo>
                  <a:pt x="3622" y="1831"/>
                </a:moveTo>
                <a:lnTo>
                  <a:pt x="3608" y="1831"/>
                </a:lnTo>
                <a:lnTo>
                  <a:pt x="3608" y="1869"/>
                </a:lnTo>
                <a:lnTo>
                  <a:pt x="3622" y="1869"/>
                </a:lnTo>
                <a:lnTo>
                  <a:pt x="3622" y="1831"/>
                </a:lnTo>
                <a:close/>
                <a:moveTo>
                  <a:pt x="3598" y="1898"/>
                </a:moveTo>
                <a:lnTo>
                  <a:pt x="3584" y="1898"/>
                </a:lnTo>
                <a:lnTo>
                  <a:pt x="3584" y="1935"/>
                </a:lnTo>
                <a:lnTo>
                  <a:pt x="3598" y="1935"/>
                </a:lnTo>
                <a:lnTo>
                  <a:pt x="3598" y="1898"/>
                </a:lnTo>
                <a:close/>
                <a:moveTo>
                  <a:pt x="3648" y="1898"/>
                </a:moveTo>
                <a:lnTo>
                  <a:pt x="3634" y="1898"/>
                </a:lnTo>
                <a:lnTo>
                  <a:pt x="3634" y="1935"/>
                </a:lnTo>
                <a:lnTo>
                  <a:pt x="3648" y="1935"/>
                </a:lnTo>
                <a:lnTo>
                  <a:pt x="3648" y="1898"/>
                </a:lnTo>
                <a:close/>
                <a:moveTo>
                  <a:pt x="3726" y="1898"/>
                </a:moveTo>
                <a:lnTo>
                  <a:pt x="3686" y="1898"/>
                </a:lnTo>
                <a:lnTo>
                  <a:pt x="3686" y="1935"/>
                </a:lnTo>
                <a:lnTo>
                  <a:pt x="3726" y="1935"/>
                </a:lnTo>
                <a:lnTo>
                  <a:pt x="3726" y="1898"/>
                </a:lnTo>
                <a:close/>
                <a:moveTo>
                  <a:pt x="3572" y="1964"/>
                </a:moveTo>
                <a:lnTo>
                  <a:pt x="3558" y="1964"/>
                </a:lnTo>
                <a:lnTo>
                  <a:pt x="3558" y="2002"/>
                </a:lnTo>
                <a:lnTo>
                  <a:pt x="3572" y="2002"/>
                </a:lnTo>
                <a:lnTo>
                  <a:pt x="3572" y="1964"/>
                </a:lnTo>
                <a:close/>
                <a:moveTo>
                  <a:pt x="3674" y="1964"/>
                </a:moveTo>
                <a:lnTo>
                  <a:pt x="3608" y="1964"/>
                </a:lnTo>
                <a:lnTo>
                  <a:pt x="3608" y="2002"/>
                </a:lnTo>
                <a:lnTo>
                  <a:pt x="3674" y="2002"/>
                </a:lnTo>
                <a:lnTo>
                  <a:pt x="3674" y="1964"/>
                </a:lnTo>
                <a:close/>
                <a:moveTo>
                  <a:pt x="3598" y="2030"/>
                </a:moveTo>
                <a:lnTo>
                  <a:pt x="3584" y="2030"/>
                </a:lnTo>
                <a:lnTo>
                  <a:pt x="3584" y="2068"/>
                </a:lnTo>
                <a:lnTo>
                  <a:pt x="3598" y="2068"/>
                </a:lnTo>
                <a:lnTo>
                  <a:pt x="3598" y="2030"/>
                </a:lnTo>
                <a:close/>
                <a:moveTo>
                  <a:pt x="3674" y="2030"/>
                </a:moveTo>
                <a:lnTo>
                  <a:pt x="3660" y="2030"/>
                </a:lnTo>
                <a:lnTo>
                  <a:pt x="3660" y="2068"/>
                </a:lnTo>
                <a:lnTo>
                  <a:pt x="3674" y="2068"/>
                </a:lnTo>
                <a:lnTo>
                  <a:pt x="3674" y="2030"/>
                </a:lnTo>
                <a:close/>
                <a:moveTo>
                  <a:pt x="3598" y="2096"/>
                </a:moveTo>
                <a:lnTo>
                  <a:pt x="3584" y="2096"/>
                </a:lnTo>
                <a:lnTo>
                  <a:pt x="3584" y="2134"/>
                </a:lnTo>
                <a:lnTo>
                  <a:pt x="3598" y="2134"/>
                </a:lnTo>
                <a:lnTo>
                  <a:pt x="3598" y="2096"/>
                </a:lnTo>
                <a:close/>
                <a:moveTo>
                  <a:pt x="3648" y="2096"/>
                </a:moveTo>
                <a:lnTo>
                  <a:pt x="3634" y="2096"/>
                </a:lnTo>
                <a:lnTo>
                  <a:pt x="3634" y="2134"/>
                </a:lnTo>
                <a:lnTo>
                  <a:pt x="3648" y="2134"/>
                </a:lnTo>
                <a:lnTo>
                  <a:pt x="3648" y="2096"/>
                </a:lnTo>
                <a:close/>
                <a:moveTo>
                  <a:pt x="3572" y="2165"/>
                </a:moveTo>
                <a:lnTo>
                  <a:pt x="3558" y="2165"/>
                </a:lnTo>
                <a:lnTo>
                  <a:pt x="3558" y="2200"/>
                </a:lnTo>
                <a:lnTo>
                  <a:pt x="3572" y="2200"/>
                </a:lnTo>
                <a:lnTo>
                  <a:pt x="3572" y="2165"/>
                </a:lnTo>
                <a:close/>
                <a:moveTo>
                  <a:pt x="3622" y="2165"/>
                </a:moveTo>
                <a:lnTo>
                  <a:pt x="3608" y="2165"/>
                </a:lnTo>
                <a:lnTo>
                  <a:pt x="3608" y="2200"/>
                </a:lnTo>
                <a:lnTo>
                  <a:pt x="3622" y="2200"/>
                </a:lnTo>
                <a:lnTo>
                  <a:pt x="3622" y="2165"/>
                </a:lnTo>
                <a:close/>
                <a:moveTo>
                  <a:pt x="3700" y="2165"/>
                </a:moveTo>
                <a:lnTo>
                  <a:pt x="3686" y="2165"/>
                </a:lnTo>
                <a:lnTo>
                  <a:pt x="3686" y="2200"/>
                </a:lnTo>
                <a:lnTo>
                  <a:pt x="3700" y="2200"/>
                </a:lnTo>
                <a:lnTo>
                  <a:pt x="3700" y="2165"/>
                </a:lnTo>
                <a:close/>
                <a:moveTo>
                  <a:pt x="3572" y="2231"/>
                </a:moveTo>
                <a:lnTo>
                  <a:pt x="3558" y="2231"/>
                </a:lnTo>
                <a:lnTo>
                  <a:pt x="3558" y="2267"/>
                </a:lnTo>
                <a:lnTo>
                  <a:pt x="3572" y="2267"/>
                </a:lnTo>
                <a:lnTo>
                  <a:pt x="3572" y="2231"/>
                </a:lnTo>
                <a:close/>
                <a:moveTo>
                  <a:pt x="3598" y="2231"/>
                </a:moveTo>
                <a:lnTo>
                  <a:pt x="3584" y="2231"/>
                </a:lnTo>
                <a:lnTo>
                  <a:pt x="3584" y="2267"/>
                </a:lnTo>
                <a:lnTo>
                  <a:pt x="3598" y="2267"/>
                </a:lnTo>
                <a:lnTo>
                  <a:pt x="3598" y="2231"/>
                </a:lnTo>
                <a:close/>
                <a:moveTo>
                  <a:pt x="3572" y="2297"/>
                </a:moveTo>
                <a:lnTo>
                  <a:pt x="3558" y="2297"/>
                </a:lnTo>
                <a:lnTo>
                  <a:pt x="3558" y="2333"/>
                </a:lnTo>
                <a:lnTo>
                  <a:pt x="3572" y="2333"/>
                </a:lnTo>
                <a:lnTo>
                  <a:pt x="3572" y="2297"/>
                </a:lnTo>
                <a:close/>
                <a:moveTo>
                  <a:pt x="3674" y="2297"/>
                </a:moveTo>
                <a:lnTo>
                  <a:pt x="3608" y="2297"/>
                </a:lnTo>
                <a:lnTo>
                  <a:pt x="3608" y="2333"/>
                </a:lnTo>
                <a:lnTo>
                  <a:pt x="3674" y="2333"/>
                </a:lnTo>
                <a:lnTo>
                  <a:pt x="3674" y="2297"/>
                </a:lnTo>
                <a:close/>
                <a:moveTo>
                  <a:pt x="3700" y="2297"/>
                </a:moveTo>
                <a:lnTo>
                  <a:pt x="3686" y="2297"/>
                </a:lnTo>
                <a:lnTo>
                  <a:pt x="3686" y="2333"/>
                </a:lnTo>
                <a:lnTo>
                  <a:pt x="3700" y="2333"/>
                </a:lnTo>
                <a:lnTo>
                  <a:pt x="3700" y="2297"/>
                </a:lnTo>
                <a:close/>
                <a:moveTo>
                  <a:pt x="3598" y="2364"/>
                </a:moveTo>
                <a:lnTo>
                  <a:pt x="3584" y="2364"/>
                </a:lnTo>
                <a:lnTo>
                  <a:pt x="3584" y="2401"/>
                </a:lnTo>
                <a:lnTo>
                  <a:pt x="3598" y="2401"/>
                </a:lnTo>
                <a:lnTo>
                  <a:pt x="3598" y="2364"/>
                </a:lnTo>
                <a:close/>
                <a:moveTo>
                  <a:pt x="3598" y="2430"/>
                </a:moveTo>
                <a:lnTo>
                  <a:pt x="3584" y="2430"/>
                </a:lnTo>
                <a:lnTo>
                  <a:pt x="3584" y="2468"/>
                </a:lnTo>
                <a:lnTo>
                  <a:pt x="3598" y="2468"/>
                </a:lnTo>
                <a:lnTo>
                  <a:pt x="3598" y="2430"/>
                </a:lnTo>
                <a:close/>
                <a:moveTo>
                  <a:pt x="3648" y="2430"/>
                </a:moveTo>
                <a:lnTo>
                  <a:pt x="3634" y="2430"/>
                </a:lnTo>
                <a:lnTo>
                  <a:pt x="3634" y="2468"/>
                </a:lnTo>
                <a:lnTo>
                  <a:pt x="3648" y="2468"/>
                </a:lnTo>
                <a:lnTo>
                  <a:pt x="3648" y="2430"/>
                </a:lnTo>
                <a:close/>
                <a:moveTo>
                  <a:pt x="3700" y="2430"/>
                </a:moveTo>
                <a:lnTo>
                  <a:pt x="3686" y="2430"/>
                </a:lnTo>
                <a:lnTo>
                  <a:pt x="3686" y="2468"/>
                </a:lnTo>
                <a:lnTo>
                  <a:pt x="3700" y="2468"/>
                </a:lnTo>
                <a:lnTo>
                  <a:pt x="3700" y="2430"/>
                </a:lnTo>
                <a:close/>
                <a:moveTo>
                  <a:pt x="3572" y="2496"/>
                </a:moveTo>
                <a:lnTo>
                  <a:pt x="3558" y="2496"/>
                </a:lnTo>
                <a:lnTo>
                  <a:pt x="3558" y="2534"/>
                </a:lnTo>
                <a:lnTo>
                  <a:pt x="3572" y="2534"/>
                </a:lnTo>
                <a:lnTo>
                  <a:pt x="3572" y="2496"/>
                </a:lnTo>
                <a:close/>
                <a:moveTo>
                  <a:pt x="3622" y="2496"/>
                </a:moveTo>
                <a:lnTo>
                  <a:pt x="3608" y="2496"/>
                </a:lnTo>
                <a:lnTo>
                  <a:pt x="3608" y="2534"/>
                </a:lnTo>
                <a:lnTo>
                  <a:pt x="3622" y="2534"/>
                </a:lnTo>
                <a:lnTo>
                  <a:pt x="3622" y="2496"/>
                </a:lnTo>
                <a:close/>
                <a:moveTo>
                  <a:pt x="3700" y="2496"/>
                </a:moveTo>
                <a:lnTo>
                  <a:pt x="3660" y="2496"/>
                </a:lnTo>
                <a:lnTo>
                  <a:pt x="3660" y="2534"/>
                </a:lnTo>
                <a:lnTo>
                  <a:pt x="3700" y="2534"/>
                </a:lnTo>
                <a:lnTo>
                  <a:pt x="3700" y="2496"/>
                </a:lnTo>
                <a:close/>
                <a:moveTo>
                  <a:pt x="3598" y="2562"/>
                </a:moveTo>
                <a:lnTo>
                  <a:pt x="3558" y="2562"/>
                </a:lnTo>
                <a:lnTo>
                  <a:pt x="3558" y="2600"/>
                </a:lnTo>
                <a:lnTo>
                  <a:pt x="3598" y="2600"/>
                </a:lnTo>
                <a:lnTo>
                  <a:pt x="3598" y="2562"/>
                </a:lnTo>
                <a:close/>
                <a:moveTo>
                  <a:pt x="3648" y="2562"/>
                </a:moveTo>
                <a:lnTo>
                  <a:pt x="3634" y="2562"/>
                </a:lnTo>
                <a:lnTo>
                  <a:pt x="3634" y="2600"/>
                </a:lnTo>
                <a:lnTo>
                  <a:pt x="3648" y="2600"/>
                </a:lnTo>
                <a:lnTo>
                  <a:pt x="3648" y="2562"/>
                </a:lnTo>
                <a:close/>
                <a:moveTo>
                  <a:pt x="3622" y="2629"/>
                </a:moveTo>
                <a:lnTo>
                  <a:pt x="3608" y="2629"/>
                </a:lnTo>
                <a:lnTo>
                  <a:pt x="3608" y="2666"/>
                </a:lnTo>
                <a:lnTo>
                  <a:pt x="3622" y="2666"/>
                </a:lnTo>
                <a:lnTo>
                  <a:pt x="3622" y="2629"/>
                </a:lnTo>
                <a:close/>
                <a:moveTo>
                  <a:pt x="3674" y="2629"/>
                </a:moveTo>
                <a:lnTo>
                  <a:pt x="3660" y="2629"/>
                </a:lnTo>
                <a:lnTo>
                  <a:pt x="3660" y="2666"/>
                </a:lnTo>
                <a:lnTo>
                  <a:pt x="3674" y="2666"/>
                </a:lnTo>
                <a:lnTo>
                  <a:pt x="3674" y="2629"/>
                </a:lnTo>
                <a:close/>
                <a:moveTo>
                  <a:pt x="3700" y="2629"/>
                </a:moveTo>
                <a:lnTo>
                  <a:pt x="3686" y="2629"/>
                </a:lnTo>
                <a:lnTo>
                  <a:pt x="3686" y="2666"/>
                </a:lnTo>
                <a:lnTo>
                  <a:pt x="3700" y="2666"/>
                </a:lnTo>
                <a:lnTo>
                  <a:pt x="3700" y="2629"/>
                </a:lnTo>
                <a:close/>
                <a:moveTo>
                  <a:pt x="3572" y="2695"/>
                </a:moveTo>
                <a:lnTo>
                  <a:pt x="3558" y="2695"/>
                </a:lnTo>
                <a:lnTo>
                  <a:pt x="3558" y="2733"/>
                </a:lnTo>
                <a:lnTo>
                  <a:pt x="3572" y="2733"/>
                </a:lnTo>
                <a:lnTo>
                  <a:pt x="3572" y="2695"/>
                </a:lnTo>
                <a:close/>
                <a:moveTo>
                  <a:pt x="3598" y="2695"/>
                </a:moveTo>
                <a:lnTo>
                  <a:pt x="3584" y="2695"/>
                </a:lnTo>
                <a:lnTo>
                  <a:pt x="3584" y="2733"/>
                </a:lnTo>
                <a:lnTo>
                  <a:pt x="3598" y="2733"/>
                </a:lnTo>
                <a:lnTo>
                  <a:pt x="3598" y="2695"/>
                </a:lnTo>
                <a:close/>
                <a:moveTo>
                  <a:pt x="3622" y="2695"/>
                </a:moveTo>
                <a:lnTo>
                  <a:pt x="3608" y="2695"/>
                </a:lnTo>
                <a:lnTo>
                  <a:pt x="3608" y="2733"/>
                </a:lnTo>
                <a:lnTo>
                  <a:pt x="3622" y="2733"/>
                </a:lnTo>
                <a:lnTo>
                  <a:pt x="3622" y="2695"/>
                </a:lnTo>
                <a:close/>
                <a:moveTo>
                  <a:pt x="3700" y="2695"/>
                </a:moveTo>
                <a:lnTo>
                  <a:pt x="3686" y="2695"/>
                </a:lnTo>
                <a:lnTo>
                  <a:pt x="3686" y="2733"/>
                </a:lnTo>
                <a:lnTo>
                  <a:pt x="3700" y="2733"/>
                </a:lnTo>
                <a:lnTo>
                  <a:pt x="3700" y="2695"/>
                </a:lnTo>
                <a:close/>
                <a:moveTo>
                  <a:pt x="3572" y="2761"/>
                </a:moveTo>
                <a:lnTo>
                  <a:pt x="3558" y="2761"/>
                </a:lnTo>
                <a:lnTo>
                  <a:pt x="3558" y="2799"/>
                </a:lnTo>
                <a:lnTo>
                  <a:pt x="3572" y="2799"/>
                </a:lnTo>
                <a:lnTo>
                  <a:pt x="3572" y="2761"/>
                </a:lnTo>
                <a:close/>
                <a:moveTo>
                  <a:pt x="3622" y="2761"/>
                </a:moveTo>
                <a:lnTo>
                  <a:pt x="3608" y="2761"/>
                </a:lnTo>
                <a:lnTo>
                  <a:pt x="3608" y="2799"/>
                </a:lnTo>
                <a:lnTo>
                  <a:pt x="3622" y="2799"/>
                </a:lnTo>
                <a:lnTo>
                  <a:pt x="3622" y="2761"/>
                </a:lnTo>
                <a:close/>
                <a:moveTo>
                  <a:pt x="3598" y="2827"/>
                </a:moveTo>
                <a:lnTo>
                  <a:pt x="3584" y="2827"/>
                </a:lnTo>
                <a:lnTo>
                  <a:pt x="3584" y="2865"/>
                </a:lnTo>
                <a:lnTo>
                  <a:pt x="3598" y="2865"/>
                </a:lnTo>
                <a:lnTo>
                  <a:pt x="3598" y="2827"/>
                </a:lnTo>
                <a:close/>
                <a:moveTo>
                  <a:pt x="3648" y="2827"/>
                </a:moveTo>
                <a:lnTo>
                  <a:pt x="3634" y="2827"/>
                </a:lnTo>
                <a:lnTo>
                  <a:pt x="3634" y="2865"/>
                </a:lnTo>
                <a:lnTo>
                  <a:pt x="3648" y="2865"/>
                </a:lnTo>
                <a:lnTo>
                  <a:pt x="3648" y="2827"/>
                </a:lnTo>
                <a:close/>
                <a:moveTo>
                  <a:pt x="3572" y="2896"/>
                </a:moveTo>
                <a:lnTo>
                  <a:pt x="3558" y="2896"/>
                </a:lnTo>
                <a:lnTo>
                  <a:pt x="3558" y="2931"/>
                </a:lnTo>
                <a:lnTo>
                  <a:pt x="3572" y="2931"/>
                </a:lnTo>
                <a:lnTo>
                  <a:pt x="3572" y="2896"/>
                </a:lnTo>
                <a:close/>
                <a:moveTo>
                  <a:pt x="3622" y="2896"/>
                </a:moveTo>
                <a:lnTo>
                  <a:pt x="3608" y="2896"/>
                </a:lnTo>
                <a:lnTo>
                  <a:pt x="3608" y="2931"/>
                </a:lnTo>
                <a:lnTo>
                  <a:pt x="3622" y="2931"/>
                </a:lnTo>
                <a:lnTo>
                  <a:pt x="3622" y="2896"/>
                </a:lnTo>
                <a:close/>
                <a:moveTo>
                  <a:pt x="3726" y="1500"/>
                </a:moveTo>
                <a:lnTo>
                  <a:pt x="3712" y="1500"/>
                </a:lnTo>
                <a:lnTo>
                  <a:pt x="3712" y="1536"/>
                </a:lnTo>
                <a:lnTo>
                  <a:pt x="3726" y="1536"/>
                </a:lnTo>
                <a:lnTo>
                  <a:pt x="3726" y="1500"/>
                </a:lnTo>
                <a:close/>
                <a:moveTo>
                  <a:pt x="3752" y="1500"/>
                </a:moveTo>
                <a:lnTo>
                  <a:pt x="3738" y="1500"/>
                </a:lnTo>
                <a:lnTo>
                  <a:pt x="3738" y="1536"/>
                </a:lnTo>
                <a:lnTo>
                  <a:pt x="3752" y="1536"/>
                </a:lnTo>
                <a:lnTo>
                  <a:pt x="3752" y="1500"/>
                </a:lnTo>
                <a:close/>
                <a:moveTo>
                  <a:pt x="3802" y="1500"/>
                </a:moveTo>
                <a:lnTo>
                  <a:pt x="3787" y="1500"/>
                </a:lnTo>
                <a:lnTo>
                  <a:pt x="3787" y="1536"/>
                </a:lnTo>
                <a:lnTo>
                  <a:pt x="3802" y="1536"/>
                </a:lnTo>
                <a:lnTo>
                  <a:pt x="3802" y="1500"/>
                </a:lnTo>
                <a:close/>
                <a:moveTo>
                  <a:pt x="3828" y="1500"/>
                </a:moveTo>
                <a:lnTo>
                  <a:pt x="3813" y="1500"/>
                </a:lnTo>
                <a:lnTo>
                  <a:pt x="3813" y="1536"/>
                </a:lnTo>
                <a:lnTo>
                  <a:pt x="3828" y="1536"/>
                </a:lnTo>
                <a:lnTo>
                  <a:pt x="3828" y="1500"/>
                </a:lnTo>
                <a:close/>
                <a:moveTo>
                  <a:pt x="3854" y="1500"/>
                </a:moveTo>
                <a:lnTo>
                  <a:pt x="3839" y="1500"/>
                </a:lnTo>
                <a:lnTo>
                  <a:pt x="3839" y="1536"/>
                </a:lnTo>
                <a:lnTo>
                  <a:pt x="3854" y="1536"/>
                </a:lnTo>
                <a:lnTo>
                  <a:pt x="3854" y="1500"/>
                </a:lnTo>
                <a:close/>
                <a:moveTo>
                  <a:pt x="3726" y="1566"/>
                </a:moveTo>
                <a:lnTo>
                  <a:pt x="3712" y="1566"/>
                </a:lnTo>
                <a:lnTo>
                  <a:pt x="3712" y="1602"/>
                </a:lnTo>
                <a:lnTo>
                  <a:pt x="3726" y="1602"/>
                </a:lnTo>
                <a:lnTo>
                  <a:pt x="3726" y="1566"/>
                </a:lnTo>
                <a:close/>
                <a:moveTo>
                  <a:pt x="3778" y="1566"/>
                </a:moveTo>
                <a:lnTo>
                  <a:pt x="3761" y="1566"/>
                </a:lnTo>
                <a:lnTo>
                  <a:pt x="3761" y="1602"/>
                </a:lnTo>
                <a:lnTo>
                  <a:pt x="3778" y="1602"/>
                </a:lnTo>
                <a:lnTo>
                  <a:pt x="3778" y="1566"/>
                </a:lnTo>
                <a:close/>
                <a:moveTo>
                  <a:pt x="3828" y="1566"/>
                </a:moveTo>
                <a:lnTo>
                  <a:pt x="3813" y="1566"/>
                </a:lnTo>
                <a:lnTo>
                  <a:pt x="3813" y="1602"/>
                </a:lnTo>
                <a:lnTo>
                  <a:pt x="3828" y="1602"/>
                </a:lnTo>
                <a:lnTo>
                  <a:pt x="3828" y="1566"/>
                </a:lnTo>
                <a:close/>
                <a:moveTo>
                  <a:pt x="3802" y="1633"/>
                </a:moveTo>
                <a:lnTo>
                  <a:pt x="3738" y="1633"/>
                </a:lnTo>
                <a:lnTo>
                  <a:pt x="3738" y="1670"/>
                </a:lnTo>
                <a:lnTo>
                  <a:pt x="3802" y="1670"/>
                </a:lnTo>
                <a:lnTo>
                  <a:pt x="3802" y="1633"/>
                </a:lnTo>
                <a:close/>
                <a:moveTo>
                  <a:pt x="3854" y="1633"/>
                </a:moveTo>
                <a:lnTo>
                  <a:pt x="3839" y="1633"/>
                </a:lnTo>
                <a:lnTo>
                  <a:pt x="3839" y="1670"/>
                </a:lnTo>
                <a:lnTo>
                  <a:pt x="3854" y="1670"/>
                </a:lnTo>
                <a:lnTo>
                  <a:pt x="3854" y="1633"/>
                </a:lnTo>
                <a:close/>
                <a:moveTo>
                  <a:pt x="3726" y="1699"/>
                </a:moveTo>
                <a:lnTo>
                  <a:pt x="3712" y="1699"/>
                </a:lnTo>
                <a:lnTo>
                  <a:pt x="3712" y="1737"/>
                </a:lnTo>
                <a:lnTo>
                  <a:pt x="3726" y="1737"/>
                </a:lnTo>
                <a:lnTo>
                  <a:pt x="3726" y="1699"/>
                </a:lnTo>
                <a:close/>
                <a:moveTo>
                  <a:pt x="3828" y="1699"/>
                </a:moveTo>
                <a:lnTo>
                  <a:pt x="3787" y="1699"/>
                </a:lnTo>
                <a:lnTo>
                  <a:pt x="3787" y="1737"/>
                </a:lnTo>
                <a:lnTo>
                  <a:pt x="3828" y="1737"/>
                </a:lnTo>
                <a:lnTo>
                  <a:pt x="3828" y="1699"/>
                </a:lnTo>
                <a:close/>
                <a:moveTo>
                  <a:pt x="3854" y="1699"/>
                </a:moveTo>
                <a:lnTo>
                  <a:pt x="3839" y="1699"/>
                </a:lnTo>
                <a:lnTo>
                  <a:pt x="3839" y="1737"/>
                </a:lnTo>
                <a:lnTo>
                  <a:pt x="3854" y="1737"/>
                </a:lnTo>
                <a:lnTo>
                  <a:pt x="3854" y="1699"/>
                </a:lnTo>
                <a:close/>
                <a:moveTo>
                  <a:pt x="3726" y="1765"/>
                </a:moveTo>
                <a:lnTo>
                  <a:pt x="3712" y="1765"/>
                </a:lnTo>
                <a:lnTo>
                  <a:pt x="3712" y="1803"/>
                </a:lnTo>
                <a:lnTo>
                  <a:pt x="3726" y="1803"/>
                </a:lnTo>
                <a:lnTo>
                  <a:pt x="3726" y="1765"/>
                </a:lnTo>
                <a:close/>
                <a:moveTo>
                  <a:pt x="3778" y="1765"/>
                </a:moveTo>
                <a:lnTo>
                  <a:pt x="3738" y="1765"/>
                </a:lnTo>
                <a:lnTo>
                  <a:pt x="3738" y="1803"/>
                </a:lnTo>
                <a:lnTo>
                  <a:pt x="3778" y="1803"/>
                </a:lnTo>
                <a:lnTo>
                  <a:pt x="3778" y="1765"/>
                </a:lnTo>
                <a:close/>
                <a:moveTo>
                  <a:pt x="3802" y="1765"/>
                </a:moveTo>
                <a:lnTo>
                  <a:pt x="3787" y="1765"/>
                </a:lnTo>
                <a:lnTo>
                  <a:pt x="3787" y="1803"/>
                </a:lnTo>
                <a:lnTo>
                  <a:pt x="3802" y="1803"/>
                </a:lnTo>
                <a:lnTo>
                  <a:pt x="3802" y="1765"/>
                </a:lnTo>
                <a:close/>
                <a:moveTo>
                  <a:pt x="3854" y="1765"/>
                </a:moveTo>
                <a:lnTo>
                  <a:pt x="3839" y="1765"/>
                </a:lnTo>
                <a:lnTo>
                  <a:pt x="3839" y="1803"/>
                </a:lnTo>
                <a:lnTo>
                  <a:pt x="3854" y="1803"/>
                </a:lnTo>
                <a:lnTo>
                  <a:pt x="3854" y="1765"/>
                </a:lnTo>
                <a:close/>
                <a:moveTo>
                  <a:pt x="3726" y="1831"/>
                </a:moveTo>
                <a:lnTo>
                  <a:pt x="3712" y="1831"/>
                </a:lnTo>
                <a:lnTo>
                  <a:pt x="3712" y="1869"/>
                </a:lnTo>
                <a:lnTo>
                  <a:pt x="3726" y="1869"/>
                </a:lnTo>
                <a:lnTo>
                  <a:pt x="3726" y="1831"/>
                </a:lnTo>
                <a:close/>
                <a:moveTo>
                  <a:pt x="3778" y="1831"/>
                </a:moveTo>
                <a:lnTo>
                  <a:pt x="3761" y="1831"/>
                </a:lnTo>
                <a:lnTo>
                  <a:pt x="3761" y="1869"/>
                </a:lnTo>
                <a:lnTo>
                  <a:pt x="3778" y="1869"/>
                </a:lnTo>
                <a:lnTo>
                  <a:pt x="3778" y="1831"/>
                </a:lnTo>
                <a:close/>
                <a:moveTo>
                  <a:pt x="3752" y="1898"/>
                </a:moveTo>
                <a:lnTo>
                  <a:pt x="3738" y="1898"/>
                </a:lnTo>
                <a:lnTo>
                  <a:pt x="3738" y="1935"/>
                </a:lnTo>
                <a:lnTo>
                  <a:pt x="3752" y="1935"/>
                </a:lnTo>
                <a:lnTo>
                  <a:pt x="3752" y="1898"/>
                </a:lnTo>
                <a:close/>
                <a:moveTo>
                  <a:pt x="3828" y="1898"/>
                </a:moveTo>
                <a:lnTo>
                  <a:pt x="3813" y="1898"/>
                </a:lnTo>
                <a:lnTo>
                  <a:pt x="3813" y="1935"/>
                </a:lnTo>
                <a:lnTo>
                  <a:pt x="3828" y="1935"/>
                </a:lnTo>
                <a:lnTo>
                  <a:pt x="3828" y="1898"/>
                </a:lnTo>
                <a:close/>
                <a:moveTo>
                  <a:pt x="3726" y="1964"/>
                </a:moveTo>
                <a:lnTo>
                  <a:pt x="3712" y="1964"/>
                </a:lnTo>
                <a:lnTo>
                  <a:pt x="3712" y="2002"/>
                </a:lnTo>
                <a:lnTo>
                  <a:pt x="3726" y="2002"/>
                </a:lnTo>
                <a:lnTo>
                  <a:pt x="3726" y="1964"/>
                </a:lnTo>
                <a:close/>
                <a:moveTo>
                  <a:pt x="3778" y="1964"/>
                </a:moveTo>
                <a:lnTo>
                  <a:pt x="3761" y="1964"/>
                </a:lnTo>
                <a:lnTo>
                  <a:pt x="3761" y="2002"/>
                </a:lnTo>
                <a:lnTo>
                  <a:pt x="3778" y="2002"/>
                </a:lnTo>
                <a:lnTo>
                  <a:pt x="3778" y="1964"/>
                </a:lnTo>
                <a:close/>
                <a:moveTo>
                  <a:pt x="3802" y="1964"/>
                </a:moveTo>
                <a:lnTo>
                  <a:pt x="3787" y="1964"/>
                </a:lnTo>
                <a:lnTo>
                  <a:pt x="3787" y="2002"/>
                </a:lnTo>
                <a:lnTo>
                  <a:pt x="3802" y="2002"/>
                </a:lnTo>
                <a:lnTo>
                  <a:pt x="3802" y="1964"/>
                </a:lnTo>
                <a:close/>
                <a:moveTo>
                  <a:pt x="3854" y="1964"/>
                </a:moveTo>
                <a:lnTo>
                  <a:pt x="3839" y="1964"/>
                </a:lnTo>
                <a:lnTo>
                  <a:pt x="3839" y="2002"/>
                </a:lnTo>
                <a:lnTo>
                  <a:pt x="3854" y="2002"/>
                </a:lnTo>
                <a:lnTo>
                  <a:pt x="3854" y="1964"/>
                </a:lnTo>
                <a:close/>
                <a:moveTo>
                  <a:pt x="3752" y="2030"/>
                </a:moveTo>
                <a:lnTo>
                  <a:pt x="3738" y="2030"/>
                </a:lnTo>
                <a:lnTo>
                  <a:pt x="3738" y="2068"/>
                </a:lnTo>
                <a:lnTo>
                  <a:pt x="3752" y="2068"/>
                </a:lnTo>
                <a:lnTo>
                  <a:pt x="3752" y="2030"/>
                </a:lnTo>
                <a:close/>
                <a:moveTo>
                  <a:pt x="3802" y="2030"/>
                </a:moveTo>
                <a:lnTo>
                  <a:pt x="3787" y="2030"/>
                </a:lnTo>
                <a:lnTo>
                  <a:pt x="3787" y="2068"/>
                </a:lnTo>
                <a:lnTo>
                  <a:pt x="3802" y="2068"/>
                </a:lnTo>
                <a:lnTo>
                  <a:pt x="3802" y="2030"/>
                </a:lnTo>
                <a:close/>
                <a:moveTo>
                  <a:pt x="3778" y="2096"/>
                </a:moveTo>
                <a:lnTo>
                  <a:pt x="3712" y="2096"/>
                </a:lnTo>
                <a:lnTo>
                  <a:pt x="3712" y="2134"/>
                </a:lnTo>
                <a:lnTo>
                  <a:pt x="3778" y="2134"/>
                </a:lnTo>
                <a:lnTo>
                  <a:pt x="3778" y="2096"/>
                </a:lnTo>
                <a:close/>
                <a:moveTo>
                  <a:pt x="3802" y="2096"/>
                </a:moveTo>
                <a:lnTo>
                  <a:pt x="3787" y="2096"/>
                </a:lnTo>
                <a:lnTo>
                  <a:pt x="3787" y="2134"/>
                </a:lnTo>
                <a:lnTo>
                  <a:pt x="3802" y="2134"/>
                </a:lnTo>
                <a:lnTo>
                  <a:pt x="3802" y="2096"/>
                </a:lnTo>
                <a:close/>
                <a:moveTo>
                  <a:pt x="3828" y="2165"/>
                </a:moveTo>
                <a:lnTo>
                  <a:pt x="3787" y="2165"/>
                </a:lnTo>
                <a:lnTo>
                  <a:pt x="3787" y="2200"/>
                </a:lnTo>
                <a:lnTo>
                  <a:pt x="3828" y="2200"/>
                </a:lnTo>
                <a:lnTo>
                  <a:pt x="3828" y="2165"/>
                </a:lnTo>
                <a:close/>
                <a:moveTo>
                  <a:pt x="3854" y="2165"/>
                </a:moveTo>
                <a:lnTo>
                  <a:pt x="3839" y="2165"/>
                </a:lnTo>
                <a:lnTo>
                  <a:pt x="3839" y="2200"/>
                </a:lnTo>
                <a:lnTo>
                  <a:pt x="3854" y="2200"/>
                </a:lnTo>
                <a:lnTo>
                  <a:pt x="3854" y="2165"/>
                </a:lnTo>
                <a:close/>
                <a:moveTo>
                  <a:pt x="3726" y="2231"/>
                </a:moveTo>
                <a:lnTo>
                  <a:pt x="3660" y="2231"/>
                </a:lnTo>
                <a:lnTo>
                  <a:pt x="3660" y="2267"/>
                </a:lnTo>
                <a:lnTo>
                  <a:pt x="3726" y="2267"/>
                </a:lnTo>
                <a:lnTo>
                  <a:pt x="3726" y="2231"/>
                </a:lnTo>
                <a:close/>
                <a:moveTo>
                  <a:pt x="3802" y="2231"/>
                </a:moveTo>
                <a:lnTo>
                  <a:pt x="3787" y="2231"/>
                </a:lnTo>
                <a:lnTo>
                  <a:pt x="3787" y="2267"/>
                </a:lnTo>
                <a:lnTo>
                  <a:pt x="3802" y="2267"/>
                </a:lnTo>
                <a:lnTo>
                  <a:pt x="3802" y="2231"/>
                </a:lnTo>
                <a:close/>
                <a:moveTo>
                  <a:pt x="3854" y="2231"/>
                </a:moveTo>
                <a:lnTo>
                  <a:pt x="3839" y="2231"/>
                </a:lnTo>
                <a:lnTo>
                  <a:pt x="3839" y="2267"/>
                </a:lnTo>
                <a:lnTo>
                  <a:pt x="3854" y="2267"/>
                </a:lnTo>
                <a:lnTo>
                  <a:pt x="3854" y="2231"/>
                </a:lnTo>
                <a:close/>
                <a:moveTo>
                  <a:pt x="3752" y="2297"/>
                </a:moveTo>
                <a:lnTo>
                  <a:pt x="3738" y="2297"/>
                </a:lnTo>
                <a:lnTo>
                  <a:pt x="3738" y="2333"/>
                </a:lnTo>
                <a:lnTo>
                  <a:pt x="3752" y="2333"/>
                </a:lnTo>
                <a:lnTo>
                  <a:pt x="3752" y="2297"/>
                </a:lnTo>
                <a:close/>
                <a:moveTo>
                  <a:pt x="3778" y="2297"/>
                </a:moveTo>
                <a:lnTo>
                  <a:pt x="3761" y="2297"/>
                </a:lnTo>
                <a:lnTo>
                  <a:pt x="3761" y="2333"/>
                </a:lnTo>
                <a:lnTo>
                  <a:pt x="3778" y="2333"/>
                </a:lnTo>
                <a:lnTo>
                  <a:pt x="3778" y="2297"/>
                </a:lnTo>
                <a:close/>
                <a:moveTo>
                  <a:pt x="3854" y="2297"/>
                </a:moveTo>
                <a:lnTo>
                  <a:pt x="3813" y="2297"/>
                </a:lnTo>
                <a:lnTo>
                  <a:pt x="3813" y="2333"/>
                </a:lnTo>
                <a:lnTo>
                  <a:pt x="3854" y="2333"/>
                </a:lnTo>
                <a:lnTo>
                  <a:pt x="3854" y="2297"/>
                </a:lnTo>
                <a:close/>
                <a:moveTo>
                  <a:pt x="3752" y="2364"/>
                </a:moveTo>
                <a:lnTo>
                  <a:pt x="3738" y="2364"/>
                </a:lnTo>
                <a:lnTo>
                  <a:pt x="3738" y="2401"/>
                </a:lnTo>
                <a:lnTo>
                  <a:pt x="3752" y="2401"/>
                </a:lnTo>
                <a:lnTo>
                  <a:pt x="3752" y="2364"/>
                </a:lnTo>
                <a:close/>
                <a:moveTo>
                  <a:pt x="3802" y="2364"/>
                </a:moveTo>
                <a:lnTo>
                  <a:pt x="3787" y="2364"/>
                </a:lnTo>
                <a:lnTo>
                  <a:pt x="3787" y="2401"/>
                </a:lnTo>
                <a:lnTo>
                  <a:pt x="3802" y="2401"/>
                </a:lnTo>
                <a:lnTo>
                  <a:pt x="3802" y="2364"/>
                </a:lnTo>
                <a:close/>
                <a:moveTo>
                  <a:pt x="3854" y="2364"/>
                </a:moveTo>
                <a:lnTo>
                  <a:pt x="3839" y="2364"/>
                </a:lnTo>
                <a:lnTo>
                  <a:pt x="3839" y="2401"/>
                </a:lnTo>
                <a:lnTo>
                  <a:pt x="3854" y="2401"/>
                </a:lnTo>
                <a:lnTo>
                  <a:pt x="3854" y="2364"/>
                </a:lnTo>
                <a:close/>
                <a:moveTo>
                  <a:pt x="3802" y="2430"/>
                </a:moveTo>
                <a:lnTo>
                  <a:pt x="3738" y="2430"/>
                </a:lnTo>
                <a:lnTo>
                  <a:pt x="3738" y="2468"/>
                </a:lnTo>
                <a:lnTo>
                  <a:pt x="3802" y="2468"/>
                </a:lnTo>
                <a:lnTo>
                  <a:pt x="3802" y="2430"/>
                </a:lnTo>
                <a:close/>
                <a:moveTo>
                  <a:pt x="3854" y="2430"/>
                </a:moveTo>
                <a:lnTo>
                  <a:pt x="3839" y="2430"/>
                </a:lnTo>
                <a:lnTo>
                  <a:pt x="3839" y="2468"/>
                </a:lnTo>
                <a:lnTo>
                  <a:pt x="3854" y="2468"/>
                </a:lnTo>
                <a:lnTo>
                  <a:pt x="3854" y="2430"/>
                </a:lnTo>
                <a:close/>
                <a:moveTo>
                  <a:pt x="3726" y="2496"/>
                </a:moveTo>
                <a:lnTo>
                  <a:pt x="3712" y="2496"/>
                </a:lnTo>
                <a:lnTo>
                  <a:pt x="3712" y="2534"/>
                </a:lnTo>
                <a:lnTo>
                  <a:pt x="3726" y="2534"/>
                </a:lnTo>
                <a:lnTo>
                  <a:pt x="3726" y="2496"/>
                </a:lnTo>
                <a:close/>
                <a:moveTo>
                  <a:pt x="3854" y="2496"/>
                </a:moveTo>
                <a:lnTo>
                  <a:pt x="3839" y="2496"/>
                </a:lnTo>
                <a:lnTo>
                  <a:pt x="3839" y="2534"/>
                </a:lnTo>
                <a:lnTo>
                  <a:pt x="3854" y="2534"/>
                </a:lnTo>
                <a:lnTo>
                  <a:pt x="3854" y="2496"/>
                </a:lnTo>
                <a:close/>
                <a:moveTo>
                  <a:pt x="3726" y="2562"/>
                </a:moveTo>
                <a:lnTo>
                  <a:pt x="3712" y="2562"/>
                </a:lnTo>
                <a:lnTo>
                  <a:pt x="3712" y="2600"/>
                </a:lnTo>
                <a:lnTo>
                  <a:pt x="3726" y="2600"/>
                </a:lnTo>
                <a:lnTo>
                  <a:pt x="3726" y="2562"/>
                </a:lnTo>
                <a:close/>
                <a:moveTo>
                  <a:pt x="3752" y="2562"/>
                </a:moveTo>
                <a:lnTo>
                  <a:pt x="3738" y="2562"/>
                </a:lnTo>
                <a:lnTo>
                  <a:pt x="3738" y="2600"/>
                </a:lnTo>
                <a:lnTo>
                  <a:pt x="3752" y="2600"/>
                </a:lnTo>
                <a:lnTo>
                  <a:pt x="3752" y="2562"/>
                </a:lnTo>
                <a:close/>
                <a:moveTo>
                  <a:pt x="3802" y="2562"/>
                </a:moveTo>
                <a:lnTo>
                  <a:pt x="3787" y="2562"/>
                </a:lnTo>
                <a:lnTo>
                  <a:pt x="3787" y="2600"/>
                </a:lnTo>
                <a:lnTo>
                  <a:pt x="3802" y="2600"/>
                </a:lnTo>
                <a:lnTo>
                  <a:pt x="3802" y="2562"/>
                </a:lnTo>
                <a:close/>
                <a:moveTo>
                  <a:pt x="3854" y="2562"/>
                </a:moveTo>
                <a:lnTo>
                  <a:pt x="3813" y="2562"/>
                </a:lnTo>
                <a:lnTo>
                  <a:pt x="3813" y="2600"/>
                </a:lnTo>
                <a:lnTo>
                  <a:pt x="3854" y="2600"/>
                </a:lnTo>
                <a:lnTo>
                  <a:pt x="3854" y="2562"/>
                </a:lnTo>
                <a:close/>
                <a:moveTo>
                  <a:pt x="3778" y="2629"/>
                </a:moveTo>
                <a:lnTo>
                  <a:pt x="3761" y="2629"/>
                </a:lnTo>
                <a:lnTo>
                  <a:pt x="3761" y="2666"/>
                </a:lnTo>
                <a:lnTo>
                  <a:pt x="3778" y="2666"/>
                </a:lnTo>
                <a:lnTo>
                  <a:pt x="3778" y="2629"/>
                </a:lnTo>
                <a:close/>
                <a:moveTo>
                  <a:pt x="3828" y="2629"/>
                </a:moveTo>
                <a:lnTo>
                  <a:pt x="3813" y="2629"/>
                </a:lnTo>
                <a:lnTo>
                  <a:pt x="3813" y="2666"/>
                </a:lnTo>
                <a:lnTo>
                  <a:pt x="3828" y="2666"/>
                </a:lnTo>
                <a:lnTo>
                  <a:pt x="3828" y="2629"/>
                </a:lnTo>
                <a:close/>
                <a:moveTo>
                  <a:pt x="3854" y="2629"/>
                </a:moveTo>
                <a:lnTo>
                  <a:pt x="3839" y="2629"/>
                </a:lnTo>
                <a:lnTo>
                  <a:pt x="3839" y="2666"/>
                </a:lnTo>
                <a:lnTo>
                  <a:pt x="3854" y="2666"/>
                </a:lnTo>
                <a:lnTo>
                  <a:pt x="3854" y="2629"/>
                </a:lnTo>
                <a:close/>
                <a:moveTo>
                  <a:pt x="3752" y="2695"/>
                </a:moveTo>
                <a:lnTo>
                  <a:pt x="3738" y="2695"/>
                </a:lnTo>
                <a:lnTo>
                  <a:pt x="3738" y="2733"/>
                </a:lnTo>
                <a:lnTo>
                  <a:pt x="3752" y="2733"/>
                </a:lnTo>
                <a:lnTo>
                  <a:pt x="3752" y="2695"/>
                </a:lnTo>
                <a:close/>
                <a:moveTo>
                  <a:pt x="3778" y="2695"/>
                </a:moveTo>
                <a:lnTo>
                  <a:pt x="3761" y="2695"/>
                </a:lnTo>
                <a:lnTo>
                  <a:pt x="3761" y="2733"/>
                </a:lnTo>
                <a:lnTo>
                  <a:pt x="3778" y="2733"/>
                </a:lnTo>
                <a:lnTo>
                  <a:pt x="3778" y="2695"/>
                </a:lnTo>
                <a:close/>
                <a:moveTo>
                  <a:pt x="3854" y="2695"/>
                </a:moveTo>
                <a:lnTo>
                  <a:pt x="3839" y="2695"/>
                </a:lnTo>
                <a:lnTo>
                  <a:pt x="3839" y="2733"/>
                </a:lnTo>
                <a:lnTo>
                  <a:pt x="3854" y="2733"/>
                </a:lnTo>
                <a:lnTo>
                  <a:pt x="3854" y="2695"/>
                </a:lnTo>
                <a:close/>
                <a:moveTo>
                  <a:pt x="3726" y="2761"/>
                </a:moveTo>
                <a:lnTo>
                  <a:pt x="3712" y="2761"/>
                </a:lnTo>
                <a:lnTo>
                  <a:pt x="3712" y="2799"/>
                </a:lnTo>
                <a:lnTo>
                  <a:pt x="3726" y="2799"/>
                </a:lnTo>
                <a:lnTo>
                  <a:pt x="3726" y="2761"/>
                </a:lnTo>
                <a:close/>
                <a:moveTo>
                  <a:pt x="3778" y="2761"/>
                </a:moveTo>
                <a:lnTo>
                  <a:pt x="3761" y="2761"/>
                </a:lnTo>
                <a:lnTo>
                  <a:pt x="3761" y="2799"/>
                </a:lnTo>
                <a:lnTo>
                  <a:pt x="3778" y="2799"/>
                </a:lnTo>
                <a:lnTo>
                  <a:pt x="3778" y="2761"/>
                </a:lnTo>
                <a:close/>
                <a:moveTo>
                  <a:pt x="3828" y="2761"/>
                </a:moveTo>
                <a:lnTo>
                  <a:pt x="3813" y="2761"/>
                </a:lnTo>
                <a:lnTo>
                  <a:pt x="3813" y="2799"/>
                </a:lnTo>
                <a:lnTo>
                  <a:pt x="3828" y="2799"/>
                </a:lnTo>
                <a:lnTo>
                  <a:pt x="3828" y="2761"/>
                </a:lnTo>
                <a:close/>
                <a:moveTo>
                  <a:pt x="3752" y="2827"/>
                </a:moveTo>
                <a:lnTo>
                  <a:pt x="3738" y="2827"/>
                </a:lnTo>
                <a:lnTo>
                  <a:pt x="3738" y="2865"/>
                </a:lnTo>
                <a:lnTo>
                  <a:pt x="3752" y="2865"/>
                </a:lnTo>
                <a:lnTo>
                  <a:pt x="3752" y="2827"/>
                </a:lnTo>
                <a:close/>
                <a:moveTo>
                  <a:pt x="3802" y="2827"/>
                </a:moveTo>
                <a:lnTo>
                  <a:pt x="3787" y="2827"/>
                </a:lnTo>
                <a:lnTo>
                  <a:pt x="3787" y="2865"/>
                </a:lnTo>
                <a:lnTo>
                  <a:pt x="3802" y="2865"/>
                </a:lnTo>
                <a:lnTo>
                  <a:pt x="3802" y="2827"/>
                </a:lnTo>
                <a:close/>
                <a:moveTo>
                  <a:pt x="3854" y="2827"/>
                </a:moveTo>
                <a:lnTo>
                  <a:pt x="3839" y="2827"/>
                </a:lnTo>
                <a:lnTo>
                  <a:pt x="3839" y="2865"/>
                </a:lnTo>
                <a:lnTo>
                  <a:pt x="3854" y="2865"/>
                </a:lnTo>
                <a:lnTo>
                  <a:pt x="3854" y="2827"/>
                </a:lnTo>
                <a:close/>
                <a:moveTo>
                  <a:pt x="3726" y="2896"/>
                </a:moveTo>
                <a:lnTo>
                  <a:pt x="3712" y="2896"/>
                </a:lnTo>
                <a:lnTo>
                  <a:pt x="3712" y="2931"/>
                </a:lnTo>
                <a:lnTo>
                  <a:pt x="3726" y="2931"/>
                </a:lnTo>
                <a:lnTo>
                  <a:pt x="3726" y="2896"/>
                </a:lnTo>
                <a:close/>
                <a:moveTo>
                  <a:pt x="3778" y="2896"/>
                </a:moveTo>
                <a:lnTo>
                  <a:pt x="3761" y="2896"/>
                </a:lnTo>
                <a:lnTo>
                  <a:pt x="3761" y="2931"/>
                </a:lnTo>
                <a:lnTo>
                  <a:pt x="3778" y="2931"/>
                </a:lnTo>
                <a:lnTo>
                  <a:pt x="3778" y="2896"/>
                </a:lnTo>
                <a:close/>
                <a:moveTo>
                  <a:pt x="3854" y="2896"/>
                </a:moveTo>
                <a:lnTo>
                  <a:pt x="3839" y="2896"/>
                </a:lnTo>
                <a:lnTo>
                  <a:pt x="3839" y="2931"/>
                </a:lnTo>
                <a:lnTo>
                  <a:pt x="3854" y="2931"/>
                </a:lnTo>
                <a:lnTo>
                  <a:pt x="3854" y="2896"/>
                </a:lnTo>
                <a:close/>
                <a:moveTo>
                  <a:pt x="3622" y="2960"/>
                </a:moveTo>
                <a:lnTo>
                  <a:pt x="3608" y="2960"/>
                </a:lnTo>
                <a:lnTo>
                  <a:pt x="3608" y="2995"/>
                </a:lnTo>
                <a:lnTo>
                  <a:pt x="3622" y="2995"/>
                </a:lnTo>
                <a:lnTo>
                  <a:pt x="3622" y="2960"/>
                </a:lnTo>
                <a:close/>
                <a:moveTo>
                  <a:pt x="3700" y="2960"/>
                </a:moveTo>
                <a:lnTo>
                  <a:pt x="3686" y="2960"/>
                </a:lnTo>
                <a:lnTo>
                  <a:pt x="3686" y="2995"/>
                </a:lnTo>
                <a:lnTo>
                  <a:pt x="3700" y="2995"/>
                </a:lnTo>
                <a:lnTo>
                  <a:pt x="3700" y="2960"/>
                </a:lnTo>
                <a:close/>
                <a:moveTo>
                  <a:pt x="3726" y="2960"/>
                </a:moveTo>
                <a:lnTo>
                  <a:pt x="3712" y="2960"/>
                </a:lnTo>
                <a:lnTo>
                  <a:pt x="3712" y="2995"/>
                </a:lnTo>
                <a:lnTo>
                  <a:pt x="3726" y="2995"/>
                </a:lnTo>
                <a:lnTo>
                  <a:pt x="3726" y="2960"/>
                </a:lnTo>
                <a:close/>
                <a:moveTo>
                  <a:pt x="3778" y="2960"/>
                </a:moveTo>
                <a:lnTo>
                  <a:pt x="3761" y="2960"/>
                </a:lnTo>
                <a:lnTo>
                  <a:pt x="3761" y="2995"/>
                </a:lnTo>
                <a:lnTo>
                  <a:pt x="3778" y="2995"/>
                </a:lnTo>
                <a:lnTo>
                  <a:pt x="3778" y="2960"/>
                </a:lnTo>
                <a:close/>
                <a:moveTo>
                  <a:pt x="3572" y="3021"/>
                </a:moveTo>
                <a:lnTo>
                  <a:pt x="3558" y="3021"/>
                </a:lnTo>
                <a:lnTo>
                  <a:pt x="3558" y="3057"/>
                </a:lnTo>
                <a:lnTo>
                  <a:pt x="3572" y="3057"/>
                </a:lnTo>
                <a:lnTo>
                  <a:pt x="3572" y="3021"/>
                </a:lnTo>
                <a:close/>
                <a:moveTo>
                  <a:pt x="3598" y="3021"/>
                </a:moveTo>
                <a:lnTo>
                  <a:pt x="3584" y="3021"/>
                </a:lnTo>
                <a:lnTo>
                  <a:pt x="3584" y="3057"/>
                </a:lnTo>
                <a:lnTo>
                  <a:pt x="3598" y="3057"/>
                </a:lnTo>
                <a:lnTo>
                  <a:pt x="3598" y="3021"/>
                </a:lnTo>
                <a:close/>
                <a:moveTo>
                  <a:pt x="3674" y="3021"/>
                </a:moveTo>
                <a:lnTo>
                  <a:pt x="3660" y="3021"/>
                </a:lnTo>
                <a:lnTo>
                  <a:pt x="3660" y="3057"/>
                </a:lnTo>
                <a:lnTo>
                  <a:pt x="3674" y="3057"/>
                </a:lnTo>
                <a:lnTo>
                  <a:pt x="3674" y="3021"/>
                </a:lnTo>
                <a:close/>
                <a:moveTo>
                  <a:pt x="3726" y="3021"/>
                </a:moveTo>
                <a:lnTo>
                  <a:pt x="3712" y="3021"/>
                </a:lnTo>
                <a:lnTo>
                  <a:pt x="3712" y="3057"/>
                </a:lnTo>
                <a:lnTo>
                  <a:pt x="3726" y="3057"/>
                </a:lnTo>
                <a:lnTo>
                  <a:pt x="3726" y="3021"/>
                </a:lnTo>
                <a:close/>
                <a:moveTo>
                  <a:pt x="3854" y="3021"/>
                </a:moveTo>
                <a:lnTo>
                  <a:pt x="3839" y="3021"/>
                </a:lnTo>
                <a:lnTo>
                  <a:pt x="3839" y="3057"/>
                </a:lnTo>
                <a:lnTo>
                  <a:pt x="3854" y="3057"/>
                </a:lnTo>
                <a:lnTo>
                  <a:pt x="3854" y="3021"/>
                </a:lnTo>
                <a:close/>
                <a:moveTo>
                  <a:pt x="3700" y="3080"/>
                </a:moveTo>
                <a:lnTo>
                  <a:pt x="3686" y="3080"/>
                </a:lnTo>
                <a:lnTo>
                  <a:pt x="3686" y="3116"/>
                </a:lnTo>
                <a:lnTo>
                  <a:pt x="3700" y="3116"/>
                </a:lnTo>
                <a:lnTo>
                  <a:pt x="3700" y="3080"/>
                </a:lnTo>
                <a:close/>
                <a:moveTo>
                  <a:pt x="3648" y="3080"/>
                </a:moveTo>
                <a:lnTo>
                  <a:pt x="3634" y="3080"/>
                </a:lnTo>
                <a:lnTo>
                  <a:pt x="3634" y="3116"/>
                </a:lnTo>
                <a:lnTo>
                  <a:pt x="3648" y="3116"/>
                </a:lnTo>
                <a:lnTo>
                  <a:pt x="3648" y="3080"/>
                </a:lnTo>
                <a:close/>
                <a:moveTo>
                  <a:pt x="3828" y="3080"/>
                </a:moveTo>
                <a:lnTo>
                  <a:pt x="3813" y="3080"/>
                </a:lnTo>
                <a:lnTo>
                  <a:pt x="3813" y="3116"/>
                </a:lnTo>
                <a:lnTo>
                  <a:pt x="3828" y="3116"/>
                </a:lnTo>
                <a:lnTo>
                  <a:pt x="3828" y="3080"/>
                </a:lnTo>
                <a:close/>
                <a:moveTo>
                  <a:pt x="3854" y="3080"/>
                </a:moveTo>
                <a:lnTo>
                  <a:pt x="3839" y="3080"/>
                </a:lnTo>
                <a:lnTo>
                  <a:pt x="3839" y="3116"/>
                </a:lnTo>
                <a:lnTo>
                  <a:pt x="3854" y="3116"/>
                </a:lnTo>
                <a:lnTo>
                  <a:pt x="3854" y="3080"/>
                </a:lnTo>
                <a:close/>
                <a:moveTo>
                  <a:pt x="3572" y="3140"/>
                </a:moveTo>
                <a:lnTo>
                  <a:pt x="3558" y="3140"/>
                </a:lnTo>
                <a:lnTo>
                  <a:pt x="3558" y="3175"/>
                </a:lnTo>
                <a:lnTo>
                  <a:pt x="3572" y="3175"/>
                </a:lnTo>
                <a:lnTo>
                  <a:pt x="3572" y="3140"/>
                </a:lnTo>
                <a:close/>
                <a:moveTo>
                  <a:pt x="3752" y="3140"/>
                </a:moveTo>
                <a:lnTo>
                  <a:pt x="3738" y="3140"/>
                </a:lnTo>
                <a:lnTo>
                  <a:pt x="3738" y="3175"/>
                </a:lnTo>
                <a:lnTo>
                  <a:pt x="3752" y="3175"/>
                </a:lnTo>
                <a:lnTo>
                  <a:pt x="3752" y="3140"/>
                </a:lnTo>
                <a:close/>
                <a:moveTo>
                  <a:pt x="3622" y="3140"/>
                </a:moveTo>
                <a:lnTo>
                  <a:pt x="3608" y="3140"/>
                </a:lnTo>
                <a:lnTo>
                  <a:pt x="3608" y="3175"/>
                </a:lnTo>
                <a:lnTo>
                  <a:pt x="3622" y="3175"/>
                </a:lnTo>
                <a:lnTo>
                  <a:pt x="3622" y="3140"/>
                </a:lnTo>
                <a:close/>
                <a:moveTo>
                  <a:pt x="3802" y="3140"/>
                </a:moveTo>
                <a:lnTo>
                  <a:pt x="3787" y="3140"/>
                </a:lnTo>
                <a:lnTo>
                  <a:pt x="3787" y="3175"/>
                </a:lnTo>
                <a:lnTo>
                  <a:pt x="3802" y="3175"/>
                </a:lnTo>
                <a:lnTo>
                  <a:pt x="3802" y="3140"/>
                </a:lnTo>
                <a:close/>
                <a:moveTo>
                  <a:pt x="3854" y="3140"/>
                </a:moveTo>
                <a:lnTo>
                  <a:pt x="3839" y="3140"/>
                </a:lnTo>
                <a:lnTo>
                  <a:pt x="3839" y="3175"/>
                </a:lnTo>
                <a:lnTo>
                  <a:pt x="3854" y="3175"/>
                </a:lnTo>
                <a:lnTo>
                  <a:pt x="3854" y="3140"/>
                </a:lnTo>
                <a:close/>
                <a:moveTo>
                  <a:pt x="3572" y="3196"/>
                </a:moveTo>
                <a:lnTo>
                  <a:pt x="3558" y="3196"/>
                </a:lnTo>
                <a:lnTo>
                  <a:pt x="3558" y="3234"/>
                </a:lnTo>
                <a:lnTo>
                  <a:pt x="3572" y="3234"/>
                </a:lnTo>
                <a:lnTo>
                  <a:pt x="3572" y="3196"/>
                </a:lnTo>
                <a:close/>
                <a:moveTo>
                  <a:pt x="3648" y="3196"/>
                </a:moveTo>
                <a:lnTo>
                  <a:pt x="3634" y="3196"/>
                </a:lnTo>
                <a:lnTo>
                  <a:pt x="3634" y="3234"/>
                </a:lnTo>
                <a:lnTo>
                  <a:pt x="3648" y="3234"/>
                </a:lnTo>
                <a:lnTo>
                  <a:pt x="3648" y="3196"/>
                </a:lnTo>
                <a:close/>
                <a:moveTo>
                  <a:pt x="3598" y="3196"/>
                </a:moveTo>
                <a:lnTo>
                  <a:pt x="3584" y="3196"/>
                </a:lnTo>
                <a:lnTo>
                  <a:pt x="3584" y="3234"/>
                </a:lnTo>
                <a:lnTo>
                  <a:pt x="3598" y="3234"/>
                </a:lnTo>
                <a:lnTo>
                  <a:pt x="3598" y="3196"/>
                </a:lnTo>
                <a:close/>
                <a:moveTo>
                  <a:pt x="3778" y="3196"/>
                </a:moveTo>
                <a:lnTo>
                  <a:pt x="3761" y="3196"/>
                </a:lnTo>
                <a:lnTo>
                  <a:pt x="3761" y="3234"/>
                </a:lnTo>
                <a:lnTo>
                  <a:pt x="3778" y="3234"/>
                </a:lnTo>
                <a:lnTo>
                  <a:pt x="3778" y="3196"/>
                </a:lnTo>
                <a:close/>
                <a:moveTo>
                  <a:pt x="3802" y="3196"/>
                </a:moveTo>
                <a:lnTo>
                  <a:pt x="3787" y="3196"/>
                </a:lnTo>
                <a:lnTo>
                  <a:pt x="3787" y="3234"/>
                </a:lnTo>
                <a:lnTo>
                  <a:pt x="3802" y="3234"/>
                </a:lnTo>
                <a:lnTo>
                  <a:pt x="3802" y="3196"/>
                </a:lnTo>
                <a:close/>
                <a:moveTo>
                  <a:pt x="3572" y="3256"/>
                </a:moveTo>
                <a:lnTo>
                  <a:pt x="3558" y="3256"/>
                </a:lnTo>
                <a:lnTo>
                  <a:pt x="3558" y="3293"/>
                </a:lnTo>
                <a:lnTo>
                  <a:pt x="3572" y="3293"/>
                </a:lnTo>
                <a:lnTo>
                  <a:pt x="3572" y="3256"/>
                </a:lnTo>
                <a:close/>
                <a:moveTo>
                  <a:pt x="3752" y="3256"/>
                </a:moveTo>
                <a:lnTo>
                  <a:pt x="3738" y="3256"/>
                </a:lnTo>
                <a:lnTo>
                  <a:pt x="3738" y="3293"/>
                </a:lnTo>
                <a:lnTo>
                  <a:pt x="3752" y="3293"/>
                </a:lnTo>
                <a:lnTo>
                  <a:pt x="3752" y="3256"/>
                </a:lnTo>
                <a:close/>
                <a:moveTo>
                  <a:pt x="3648" y="3256"/>
                </a:moveTo>
                <a:lnTo>
                  <a:pt x="3634" y="3256"/>
                </a:lnTo>
                <a:lnTo>
                  <a:pt x="3634" y="3293"/>
                </a:lnTo>
                <a:lnTo>
                  <a:pt x="3648" y="3293"/>
                </a:lnTo>
                <a:lnTo>
                  <a:pt x="3648" y="3256"/>
                </a:lnTo>
                <a:close/>
                <a:moveTo>
                  <a:pt x="3700" y="3256"/>
                </a:moveTo>
                <a:lnTo>
                  <a:pt x="3686" y="3256"/>
                </a:lnTo>
                <a:lnTo>
                  <a:pt x="3686" y="3293"/>
                </a:lnTo>
                <a:lnTo>
                  <a:pt x="3700" y="3293"/>
                </a:lnTo>
                <a:lnTo>
                  <a:pt x="3700" y="3256"/>
                </a:lnTo>
                <a:close/>
                <a:moveTo>
                  <a:pt x="3854" y="3256"/>
                </a:moveTo>
                <a:lnTo>
                  <a:pt x="3839" y="3256"/>
                </a:lnTo>
                <a:lnTo>
                  <a:pt x="3839" y="3293"/>
                </a:lnTo>
                <a:lnTo>
                  <a:pt x="3854" y="3293"/>
                </a:lnTo>
                <a:lnTo>
                  <a:pt x="3854" y="3256"/>
                </a:lnTo>
                <a:close/>
                <a:moveTo>
                  <a:pt x="3572" y="3319"/>
                </a:moveTo>
                <a:lnTo>
                  <a:pt x="3558" y="3319"/>
                </a:lnTo>
                <a:lnTo>
                  <a:pt x="3558" y="3355"/>
                </a:lnTo>
                <a:lnTo>
                  <a:pt x="3572" y="3355"/>
                </a:lnTo>
                <a:lnTo>
                  <a:pt x="3572" y="3319"/>
                </a:lnTo>
                <a:close/>
                <a:moveTo>
                  <a:pt x="3752" y="3319"/>
                </a:moveTo>
                <a:lnTo>
                  <a:pt x="3738" y="3319"/>
                </a:lnTo>
                <a:lnTo>
                  <a:pt x="3738" y="3355"/>
                </a:lnTo>
                <a:lnTo>
                  <a:pt x="3752" y="3355"/>
                </a:lnTo>
                <a:lnTo>
                  <a:pt x="3752" y="3319"/>
                </a:lnTo>
                <a:close/>
                <a:moveTo>
                  <a:pt x="3648" y="3319"/>
                </a:moveTo>
                <a:lnTo>
                  <a:pt x="3634" y="3319"/>
                </a:lnTo>
                <a:lnTo>
                  <a:pt x="3634" y="3355"/>
                </a:lnTo>
                <a:lnTo>
                  <a:pt x="3648" y="3355"/>
                </a:lnTo>
                <a:lnTo>
                  <a:pt x="3648" y="3319"/>
                </a:lnTo>
                <a:close/>
                <a:moveTo>
                  <a:pt x="3726" y="3319"/>
                </a:moveTo>
                <a:lnTo>
                  <a:pt x="3712" y="3319"/>
                </a:lnTo>
                <a:lnTo>
                  <a:pt x="3712" y="3355"/>
                </a:lnTo>
                <a:lnTo>
                  <a:pt x="3726" y="3355"/>
                </a:lnTo>
                <a:lnTo>
                  <a:pt x="3726" y="3319"/>
                </a:lnTo>
                <a:close/>
                <a:moveTo>
                  <a:pt x="3854" y="3319"/>
                </a:moveTo>
                <a:lnTo>
                  <a:pt x="3839" y="3319"/>
                </a:lnTo>
                <a:lnTo>
                  <a:pt x="3839" y="3355"/>
                </a:lnTo>
                <a:lnTo>
                  <a:pt x="3854" y="3355"/>
                </a:lnTo>
                <a:lnTo>
                  <a:pt x="3854" y="3319"/>
                </a:lnTo>
                <a:close/>
                <a:moveTo>
                  <a:pt x="3752" y="3376"/>
                </a:moveTo>
                <a:lnTo>
                  <a:pt x="3738" y="3376"/>
                </a:lnTo>
                <a:lnTo>
                  <a:pt x="3738" y="3414"/>
                </a:lnTo>
                <a:lnTo>
                  <a:pt x="3752" y="3414"/>
                </a:lnTo>
                <a:lnTo>
                  <a:pt x="3752" y="3376"/>
                </a:lnTo>
                <a:close/>
                <a:moveTo>
                  <a:pt x="3622" y="3376"/>
                </a:moveTo>
                <a:lnTo>
                  <a:pt x="3608" y="3376"/>
                </a:lnTo>
                <a:lnTo>
                  <a:pt x="3608" y="3414"/>
                </a:lnTo>
                <a:lnTo>
                  <a:pt x="3622" y="3414"/>
                </a:lnTo>
                <a:lnTo>
                  <a:pt x="3622" y="3376"/>
                </a:lnTo>
                <a:close/>
                <a:moveTo>
                  <a:pt x="3700" y="3376"/>
                </a:moveTo>
                <a:lnTo>
                  <a:pt x="3686" y="3376"/>
                </a:lnTo>
                <a:lnTo>
                  <a:pt x="3686" y="3414"/>
                </a:lnTo>
                <a:lnTo>
                  <a:pt x="3700" y="3414"/>
                </a:lnTo>
                <a:lnTo>
                  <a:pt x="3700" y="3376"/>
                </a:lnTo>
                <a:close/>
                <a:moveTo>
                  <a:pt x="3572" y="3435"/>
                </a:moveTo>
                <a:lnTo>
                  <a:pt x="3558" y="3435"/>
                </a:lnTo>
                <a:lnTo>
                  <a:pt x="3558" y="3471"/>
                </a:lnTo>
                <a:lnTo>
                  <a:pt x="3572" y="3471"/>
                </a:lnTo>
                <a:lnTo>
                  <a:pt x="3572" y="3435"/>
                </a:lnTo>
                <a:close/>
                <a:moveTo>
                  <a:pt x="3700" y="3435"/>
                </a:moveTo>
                <a:lnTo>
                  <a:pt x="3686" y="3435"/>
                </a:lnTo>
                <a:lnTo>
                  <a:pt x="3686" y="3471"/>
                </a:lnTo>
                <a:lnTo>
                  <a:pt x="3700" y="3471"/>
                </a:lnTo>
                <a:lnTo>
                  <a:pt x="3700" y="3435"/>
                </a:lnTo>
                <a:close/>
                <a:moveTo>
                  <a:pt x="3854" y="3435"/>
                </a:moveTo>
                <a:lnTo>
                  <a:pt x="3839" y="3435"/>
                </a:lnTo>
                <a:lnTo>
                  <a:pt x="3839" y="3471"/>
                </a:lnTo>
                <a:lnTo>
                  <a:pt x="3854" y="3471"/>
                </a:lnTo>
                <a:lnTo>
                  <a:pt x="3854" y="3435"/>
                </a:lnTo>
                <a:close/>
                <a:moveTo>
                  <a:pt x="3648" y="3492"/>
                </a:moveTo>
                <a:lnTo>
                  <a:pt x="3634" y="3492"/>
                </a:lnTo>
                <a:lnTo>
                  <a:pt x="3634" y="3530"/>
                </a:lnTo>
                <a:lnTo>
                  <a:pt x="3648" y="3530"/>
                </a:lnTo>
                <a:lnTo>
                  <a:pt x="3648" y="3492"/>
                </a:lnTo>
                <a:close/>
                <a:moveTo>
                  <a:pt x="3572" y="3551"/>
                </a:moveTo>
                <a:lnTo>
                  <a:pt x="3558" y="3551"/>
                </a:lnTo>
                <a:lnTo>
                  <a:pt x="3558" y="3589"/>
                </a:lnTo>
                <a:lnTo>
                  <a:pt x="3572" y="3589"/>
                </a:lnTo>
                <a:lnTo>
                  <a:pt x="3572" y="3551"/>
                </a:lnTo>
                <a:close/>
                <a:moveTo>
                  <a:pt x="3700" y="3551"/>
                </a:moveTo>
                <a:lnTo>
                  <a:pt x="3686" y="3551"/>
                </a:lnTo>
                <a:lnTo>
                  <a:pt x="3686" y="3589"/>
                </a:lnTo>
                <a:lnTo>
                  <a:pt x="3700" y="3589"/>
                </a:lnTo>
                <a:lnTo>
                  <a:pt x="3700" y="3551"/>
                </a:lnTo>
                <a:close/>
                <a:moveTo>
                  <a:pt x="3854" y="3551"/>
                </a:moveTo>
                <a:lnTo>
                  <a:pt x="3839" y="3551"/>
                </a:lnTo>
                <a:lnTo>
                  <a:pt x="3839" y="3589"/>
                </a:lnTo>
                <a:lnTo>
                  <a:pt x="3854" y="3589"/>
                </a:lnTo>
                <a:lnTo>
                  <a:pt x="3854" y="3551"/>
                </a:lnTo>
                <a:close/>
                <a:moveTo>
                  <a:pt x="3572" y="3617"/>
                </a:moveTo>
                <a:lnTo>
                  <a:pt x="3558" y="3617"/>
                </a:lnTo>
                <a:lnTo>
                  <a:pt x="3558" y="3655"/>
                </a:lnTo>
                <a:lnTo>
                  <a:pt x="3572" y="3655"/>
                </a:lnTo>
                <a:lnTo>
                  <a:pt x="3572" y="3617"/>
                </a:lnTo>
                <a:close/>
                <a:moveTo>
                  <a:pt x="3854" y="3617"/>
                </a:moveTo>
                <a:lnTo>
                  <a:pt x="3839" y="3617"/>
                </a:lnTo>
                <a:lnTo>
                  <a:pt x="3839" y="3655"/>
                </a:lnTo>
                <a:lnTo>
                  <a:pt x="3854" y="3655"/>
                </a:lnTo>
                <a:lnTo>
                  <a:pt x="3854" y="3617"/>
                </a:lnTo>
                <a:close/>
                <a:moveTo>
                  <a:pt x="3700" y="3686"/>
                </a:moveTo>
                <a:lnTo>
                  <a:pt x="3686" y="3686"/>
                </a:lnTo>
                <a:lnTo>
                  <a:pt x="3686" y="3724"/>
                </a:lnTo>
                <a:lnTo>
                  <a:pt x="3700" y="3724"/>
                </a:lnTo>
                <a:lnTo>
                  <a:pt x="3700" y="3686"/>
                </a:lnTo>
                <a:close/>
                <a:moveTo>
                  <a:pt x="3854" y="3686"/>
                </a:moveTo>
                <a:lnTo>
                  <a:pt x="3839" y="3686"/>
                </a:lnTo>
                <a:lnTo>
                  <a:pt x="3839" y="3724"/>
                </a:lnTo>
                <a:lnTo>
                  <a:pt x="3854" y="3724"/>
                </a:lnTo>
                <a:lnTo>
                  <a:pt x="3854" y="3686"/>
                </a:lnTo>
                <a:close/>
                <a:moveTo>
                  <a:pt x="3572" y="3752"/>
                </a:moveTo>
                <a:lnTo>
                  <a:pt x="3558" y="3752"/>
                </a:lnTo>
                <a:lnTo>
                  <a:pt x="3558" y="3790"/>
                </a:lnTo>
                <a:lnTo>
                  <a:pt x="3572" y="3790"/>
                </a:lnTo>
                <a:lnTo>
                  <a:pt x="3572" y="3752"/>
                </a:lnTo>
                <a:close/>
                <a:moveTo>
                  <a:pt x="3726" y="3752"/>
                </a:moveTo>
                <a:lnTo>
                  <a:pt x="3712" y="3752"/>
                </a:lnTo>
                <a:lnTo>
                  <a:pt x="3712" y="3790"/>
                </a:lnTo>
                <a:lnTo>
                  <a:pt x="3726" y="3790"/>
                </a:lnTo>
                <a:lnTo>
                  <a:pt x="3726" y="3752"/>
                </a:lnTo>
                <a:close/>
                <a:moveTo>
                  <a:pt x="3700" y="3821"/>
                </a:moveTo>
                <a:lnTo>
                  <a:pt x="3686" y="3821"/>
                </a:lnTo>
                <a:lnTo>
                  <a:pt x="3686" y="3859"/>
                </a:lnTo>
                <a:lnTo>
                  <a:pt x="3700" y="3859"/>
                </a:lnTo>
                <a:lnTo>
                  <a:pt x="3700" y="3821"/>
                </a:lnTo>
                <a:close/>
                <a:moveTo>
                  <a:pt x="3700" y="3885"/>
                </a:moveTo>
                <a:lnTo>
                  <a:pt x="3686" y="3885"/>
                </a:lnTo>
                <a:lnTo>
                  <a:pt x="3686" y="3923"/>
                </a:lnTo>
                <a:lnTo>
                  <a:pt x="3700" y="3923"/>
                </a:lnTo>
                <a:lnTo>
                  <a:pt x="3700" y="3885"/>
                </a:lnTo>
                <a:close/>
                <a:moveTo>
                  <a:pt x="3854" y="3821"/>
                </a:moveTo>
                <a:lnTo>
                  <a:pt x="3839" y="3821"/>
                </a:lnTo>
                <a:lnTo>
                  <a:pt x="3839" y="3859"/>
                </a:lnTo>
                <a:lnTo>
                  <a:pt x="3854" y="3859"/>
                </a:lnTo>
                <a:lnTo>
                  <a:pt x="3854" y="3821"/>
                </a:lnTo>
                <a:close/>
                <a:moveTo>
                  <a:pt x="3851" y="1500"/>
                </a:moveTo>
                <a:lnTo>
                  <a:pt x="3837" y="1500"/>
                </a:lnTo>
                <a:lnTo>
                  <a:pt x="3837" y="1536"/>
                </a:lnTo>
                <a:lnTo>
                  <a:pt x="3851" y="1536"/>
                </a:lnTo>
                <a:lnTo>
                  <a:pt x="3851" y="1500"/>
                </a:lnTo>
                <a:close/>
                <a:moveTo>
                  <a:pt x="3877" y="1500"/>
                </a:moveTo>
                <a:lnTo>
                  <a:pt x="3861" y="1500"/>
                </a:lnTo>
                <a:lnTo>
                  <a:pt x="3861" y="1536"/>
                </a:lnTo>
                <a:lnTo>
                  <a:pt x="3877" y="1536"/>
                </a:lnTo>
                <a:lnTo>
                  <a:pt x="3877" y="1500"/>
                </a:lnTo>
                <a:close/>
                <a:moveTo>
                  <a:pt x="3901" y="1500"/>
                </a:moveTo>
                <a:lnTo>
                  <a:pt x="3887" y="1500"/>
                </a:lnTo>
                <a:lnTo>
                  <a:pt x="3887" y="1536"/>
                </a:lnTo>
                <a:lnTo>
                  <a:pt x="3901" y="1536"/>
                </a:lnTo>
                <a:lnTo>
                  <a:pt x="3901" y="1500"/>
                </a:lnTo>
                <a:close/>
                <a:moveTo>
                  <a:pt x="3953" y="1500"/>
                </a:moveTo>
                <a:lnTo>
                  <a:pt x="3939" y="1500"/>
                </a:lnTo>
                <a:lnTo>
                  <a:pt x="3939" y="1536"/>
                </a:lnTo>
                <a:lnTo>
                  <a:pt x="3953" y="1536"/>
                </a:lnTo>
                <a:lnTo>
                  <a:pt x="3953" y="1500"/>
                </a:lnTo>
                <a:close/>
                <a:moveTo>
                  <a:pt x="3979" y="1500"/>
                </a:moveTo>
                <a:lnTo>
                  <a:pt x="3962" y="1500"/>
                </a:lnTo>
                <a:lnTo>
                  <a:pt x="3962" y="1536"/>
                </a:lnTo>
                <a:lnTo>
                  <a:pt x="3979" y="1536"/>
                </a:lnTo>
                <a:lnTo>
                  <a:pt x="3979" y="1500"/>
                </a:lnTo>
                <a:close/>
                <a:moveTo>
                  <a:pt x="3851" y="1566"/>
                </a:moveTo>
                <a:lnTo>
                  <a:pt x="3837" y="1566"/>
                </a:lnTo>
                <a:lnTo>
                  <a:pt x="3837" y="1602"/>
                </a:lnTo>
                <a:lnTo>
                  <a:pt x="3851" y="1602"/>
                </a:lnTo>
                <a:lnTo>
                  <a:pt x="3851" y="1566"/>
                </a:lnTo>
                <a:close/>
                <a:moveTo>
                  <a:pt x="3901" y="1566"/>
                </a:moveTo>
                <a:lnTo>
                  <a:pt x="3861" y="1566"/>
                </a:lnTo>
                <a:lnTo>
                  <a:pt x="3861" y="1602"/>
                </a:lnTo>
                <a:lnTo>
                  <a:pt x="3901" y="1602"/>
                </a:lnTo>
                <a:lnTo>
                  <a:pt x="3901" y="1566"/>
                </a:lnTo>
                <a:close/>
                <a:moveTo>
                  <a:pt x="3851" y="1633"/>
                </a:moveTo>
                <a:lnTo>
                  <a:pt x="3837" y="1633"/>
                </a:lnTo>
                <a:lnTo>
                  <a:pt x="3837" y="1670"/>
                </a:lnTo>
                <a:lnTo>
                  <a:pt x="3851" y="1670"/>
                </a:lnTo>
                <a:lnTo>
                  <a:pt x="3851" y="1633"/>
                </a:lnTo>
                <a:close/>
                <a:moveTo>
                  <a:pt x="3953" y="1633"/>
                </a:moveTo>
                <a:lnTo>
                  <a:pt x="3887" y="1633"/>
                </a:lnTo>
                <a:lnTo>
                  <a:pt x="3887" y="1670"/>
                </a:lnTo>
                <a:lnTo>
                  <a:pt x="3953" y="1670"/>
                </a:lnTo>
                <a:lnTo>
                  <a:pt x="3953" y="1633"/>
                </a:lnTo>
                <a:close/>
                <a:moveTo>
                  <a:pt x="3979" y="1633"/>
                </a:moveTo>
                <a:lnTo>
                  <a:pt x="3962" y="1633"/>
                </a:lnTo>
                <a:lnTo>
                  <a:pt x="3962" y="1670"/>
                </a:lnTo>
                <a:lnTo>
                  <a:pt x="3979" y="1670"/>
                </a:lnTo>
                <a:lnTo>
                  <a:pt x="3979" y="1633"/>
                </a:lnTo>
                <a:close/>
                <a:moveTo>
                  <a:pt x="3851" y="1699"/>
                </a:moveTo>
                <a:lnTo>
                  <a:pt x="3837" y="1699"/>
                </a:lnTo>
                <a:lnTo>
                  <a:pt x="3837" y="1737"/>
                </a:lnTo>
                <a:lnTo>
                  <a:pt x="3851" y="1737"/>
                </a:lnTo>
                <a:lnTo>
                  <a:pt x="3851" y="1699"/>
                </a:lnTo>
                <a:close/>
                <a:moveTo>
                  <a:pt x="3877" y="1699"/>
                </a:moveTo>
                <a:lnTo>
                  <a:pt x="3861" y="1699"/>
                </a:lnTo>
                <a:lnTo>
                  <a:pt x="3861" y="1737"/>
                </a:lnTo>
                <a:lnTo>
                  <a:pt x="3877" y="1737"/>
                </a:lnTo>
                <a:lnTo>
                  <a:pt x="3877" y="1699"/>
                </a:lnTo>
                <a:close/>
                <a:moveTo>
                  <a:pt x="3979" y="1699"/>
                </a:moveTo>
                <a:lnTo>
                  <a:pt x="3913" y="1699"/>
                </a:lnTo>
                <a:lnTo>
                  <a:pt x="3913" y="1737"/>
                </a:lnTo>
                <a:lnTo>
                  <a:pt x="3979" y="1737"/>
                </a:lnTo>
                <a:lnTo>
                  <a:pt x="3979" y="1699"/>
                </a:lnTo>
                <a:close/>
                <a:moveTo>
                  <a:pt x="3877" y="1765"/>
                </a:moveTo>
                <a:lnTo>
                  <a:pt x="3861" y="1765"/>
                </a:lnTo>
                <a:lnTo>
                  <a:pt x="3861" y="1803"/>
                </a:lnTo>
                <a:lnTo>
                  <a:pt x="3877" y="1803"/>
                </a:lnTo>
                <a:lnTo>
                  <a:pt x="3877" y="1765"/>
                </a:lnTo>
                <a:close/>
                <a:moveTo>
                  <a:pt x="3901" y="1765"/>
                </a:moveTo>
                <a:lnTo>
                  <a:pt x="3887" y="1765"/>
                </a:lnTo>
                <a:lnTo>
                  <a:pt x="3887" y="1803"/>
                </a:lnTo>
                <a:lnTo>
                  <a:pt x="3901" y="1803"/>
                </a:lnTo>
                <a:lnTo>
                  <a:pt x="3901" y="1765"/>
                </a:lnTo>
                <a:close/>
                <a:moveTo>
                  <a:pt x="3979" y="1765"/>
                </a:moveTo>
                <a:lnTo>
                  <a:pt x="3962" y="1765"/>
                </a:lnTo>
                <a:lnTo>
                  <a:pt x="3962" y="1803"/>
                </a:lnTo>
                <a:lnTo>
                  <a:pt x="3979" y="1803"/>
                </a:lnTo>
                <a:lnTo>
                  <a:pt x="3979" y="1765"/>
                </a:lnTo>
                <a:close/>
                <a:moveTo>
                  <a:pt x="3851" y="1831"/>
                </a:moveTo>
                <a:lnTo>
                  <a:pt x="3837" y="1831"/>
                </a:lnTo>
                <a:lnTo>
                  <a:pt x="3837" y="1869"/>
                </a:lnTo>
                <a:lnTo>
                  <a:pt x="3851" y="1869"/>
                </a:lnTo>
                <a:lnTo>
                  <a:pt x="3851" y="1831"/>
                </a:lnTo>
                <a:close/>
                <a:moveTo>
                  <a:pt x="3901" y="1831"/>
                </a:moveTo>
                <a:lnTo>
                  <a:pt x="3887" y="1831"/>
                </a:lnTo>
                <a:lnTo>
                  <a:pt x="3887" y="1869"/>
                </a:lnTo>
                <a:lnTo>
                  <a:pt x="3901" y="1869"/>
                </a:lnTo>
                <a:lnTo>
                  <a:pt x="3901" y="1831"/>
                </a:lnTo>
                <a:close/>
                <a:moveTo>
                  <a:pt x="3953" y="1831"/>
                </a:moveTo>
                <a:lnTo>
                  <a:pt x="3939" y="1831"/>
                </a:lnTo>
                <a:lnTo>
                  <a:pt x="3939" y="1869"/>
                </a:lnTo>
                <a:lnTo>
                  <a:pt x="3953" y="1869"/>
                </a:lnTo>
                <a:lnTo>
                  <a:pt x="3953" y="1831"/>
                </a:lnTo>
                <a:close/>
                <a:moveTo>
                  <a:pt x="3877" y="1898"/>
                </a:moveTo>
                <a:lnTo>
                  <a:pt x="3861" y="1898"/>
                </a:lnTo>
                <a:lnTo>
                  <a:pt x="3861" y="1935"/>
                </a:lnTo>
                <a:lnTo>
                  <a:pt x="3877" y="1935"/>
                </a:lnTo>
                <a:lnTo>
                  <a:pt x="3877" y="1898"/>
                </a:lnTo>
                <a:close/>
                <a:moveTo>
                  <a:pt x="3927" y="1898"/>
                </a:moveTo>
                <a:lnTo>
                  <a:pt x="3913" y="1898"/>
                </a:lnTo>
                <a:lnTo>
                  <a:pt x="3913" y="1935"/>
                </a:lnTo>
                <a:lnTo>
                  <a:pt x="3927" y="1935"/>
                </a:lnTo>
                <a:lnTo>
                  <a:pt x="3927" y="1898"/>
                </a:lnTo>
                <a:close/>
                <a:moveTo>
                  <a:pt x="4005" y="1898"/>
                </a:moveTo>
                <a:lnTo>
                  <a:pt x="3962" y="1898"/>
                </a:lnTo>
                <a:lnTo>
                  <a:pt x="3962" y="1935"/>
                </a:lnTo>
                <a:lnTo>
                  <a:pt x="4005" y="1935"/>
                </a:lnTo>
                <a:lnTo>
                  <a:pt x="4005" y="1898"/>
                </a:lnTo>
                <a:close/>
                <a:moveTo>
                  <a:pt x="3851" y="1964"/>
                </a:moveTo>
                <a:lnTo>
                  <a:pt x="3837" y="1964"/>
                </a:lnTo>
                <a:lnTo>
                  <a:pt x="3837" y="2002"/>
                </a:lnTo>
                <a:lnTo>
                  <a:pt x="3851" y="2002"/>
                </a:lnTo>
                <a:lnTo>
                  <a:pt x="3851" y="1964"/>
                </a:lnTo>
                <a:close/>
                <a:moveTo>
                  <a:pt x="3953" y="1964"/>
                </a:moveTo>
                <a:lnTo>
                  <a:pt x="3887" y="1964"/>
                </a:lnTo>
                <a:lnTo>
                  <a:pt x="3887" y="2002"/>
                </a:lnTo>
                <a:lnTo>
                  <a:pt x="3953" y="2002"/>
                </a:lnTo>
                <a:lnTo>
                  <a:pt x="3953" y="1964"/>
                </a:lnTo>
                <a:close/>
                <a:moveTo>
                  <a:pt x="3877" y="2030"/>
                </a:moveTo>
                <a:lnTo>
                  <a:pt x="3861" y="2030"/>
                </a:lnTo>
                <a:lnTo>
                  <a:pt x="3861" y="2068"/>
                </a:lnTo>
                <a:lnTo>
                  <a:pt x="3877" y="2068"/>
                </a:lnTo>
                <a:lnTo>
                  <a:pt x="3877" y="2030"/>
                </a:lnTo>
                <a:close/>
                <a:moveTo>
                  <a:pt x="3927" y="2030"/>
                </a:moveTo>
                <a:lnTo>
                  <a:pt x="3913" y="2030"/>
                </a:lnTo>
                <a:lnTo>
                  <a:pt x="3913" y="2068"/>
                </a:lnTo>
                <a:lnTo>
                  <a:pt x="3927" y="2068"/>
                </a:lnTo>
                <a:lnTo>
                  <a:pt x="3927" y="2030"/>
                </a:lnTo>
                <a:close/>
                <a:moveTo>
                  <a:pt x="3953" y="2030"/>
                </a:moveTo>
                <a:lnTo>
                  <a:pt x="3939" y="2030"/>
                </a:lnTo>
                <a:lnTo>
                  <a:pt x="3939" y="2068"/>
                </a:lnTo>
                <a:lnTo>
                  <a:pt x="3953" y="2068"/>
                </a:lnTo>
                <a:lnTo>
                  <a:pt x="3953" y="2030"/>
                </a:lnTo>
                <a:close/>
                <a:moveTo>
                  <a:pt x="3877" y="2096"/>
                </a:moveTo>
                <a:lnTo>
                  <a:pt x="3861" y="2096"/>
                </a:lnTo>
                <a:lnTo>
                  <a:pt x="3861" y="2134"/>
                </a:lnTo>
                <a:lnTo>
                  <a:pt x="3877" y="2134"/>
                </a:lnTo>
                <a:lnTo>
                  <a:pt x="3877" y="2096"/>
                </a:lnTo>
                <a:close/>
                <a:moveTo>
                  <a:pt x="3927" y="2096"/>
                </a:moveTo>
                <a:lnTo>
                  <a:pt x="3913" y="2096"/>
                </a:lnTo>
                <a:lnTo>
                  <a:pt x="3913" y="2134"/>
                </a:lnTo>
                <a:lnTo>
                  <a:pt x="3927" y="2134"/>
                </a:lnTo>
                <a:lnTo>
                  <a:pt x="3927" y="2096"/>
                </a:lnTo>
                <a:close/>
                <a:moveTo>
                  <a:pt x="3851" y="2165"/>
                </a:moveTo>
                <a:lnTo>
                  <a:pt x="3837" y="2165"/>
                </a:lnTo>
                <a:lnTo>
                  <a:pt x="3837" y="2200"/>
                </a:lnTo>
                <a:lnTo>
                  <a:pt x="3851" y="2200"/>
                </a:lnTo>
                <a:lnTo>
                  <a:pt x="3851" y="2165"/>
                </a:lnTo>
                <a:close/>
                <a:moveTo>
                  <a:pt x="3901" y="2165"/>
                </a:moveTo>
                <a:lnTo>
                  <a:pt x="3887" y="2165"/>
                </a:lnTo>
                <a:lnTo>
                  <a:pt x="3887" y="2200"/>
                </a:lnTo>
                <a:lnTo>
                  <a:pt x="3901" y="2200"/>
                </a:lnTo>
                <a:lnTo>
                  <a:pt x="3901" y="2165"/>
                </a:lnTo>
                <a:close/>
                <a:moveTo>
                  <a:pt x="3979" y="2165"/>
                </a:moveTo>
                <a:lnTo>
                  <a:pt x="3962" y="2165"/>
                </a:lnTo>
                <a:lnTo>
                  <a:pt x="3962" y="2200"/>
                </a:lnTo>
                <a:lnTo>
                  <a:pt x="3979" y="2200"/>
                </a:lnTo>
                <a:lnTo>
                  <a:pt x="3979" y="2165"/>
                </a:lnTo>
                <a:close/>
                <a:moveTo>
                  <a:pt x="3851" y="2231"/>
                </a:moveTo>
                <a:lnTo>
                  <a:pt x="3837" y="2231"/>
                </a:lnTo>
                <a:lnTo>
                  <a:pt x="3837" y="2267"/>
                </a:lnTo>
                <a:lnTo>
                  <a:pt x="3851" y="2267"/>
                </a:lnTo>
                <a:lnTo>
                  <a:pt x="3851" y="2231"/>
                </a:lnTo>
                <a:close/>
                <a:moveTo>
                  <a:pt x="3877" y="2231"/>
                </a:moveTo>
                <a:lnTo>
                  <a:pt x="3861" y="2231"/>
                </a:lnTo>
                <a:lnTo>
                  <a:pt x="3861" y="2267"/>
                </a:lnTo>
                <a:lnTo>
                  <a:pt x="3877" y="2267"/>
                </a:lnTo>
                <a:lnTo>
                  <a:pt x="3877" y="2231"/>
                </a:lnTo>
                <a:close/>
                <a:moveTo>
                  <a:pt x="3851" y="2297"/>
                </a:moveTo>
                <a:lnTo>
                  <a:pt x="3837" y="2297"/>
                </a:lnTo>
                <a:lnTo>
                  <a:pt x="3837" y="2333"/>
                </a:lnTo>
                <a:lnTo>
                  <a:pt x="3851" y="2333"/>
                </a:lnTo>
                <a:lnTo>
                  <a:pt x="3851" y="2297"/>
                </a:lnTo>
                <a:close/>
                <a:moveTo>
                  <a:pt x="3953" y="2297"/>
                </a:moveTo>
                <a:lnTo>
                  <a:pt x="3887" y="2297"/>
                </a:lnTo>
                <a:lnTo>
                  <a:pt x="3887" y="2333"/>
                </a:lnTo>
                <a:lnTo>
                  <a:pt x="3953" y="2333"/>
                </a:lnTo>
                <a:lnTo>
                  <a:pt x="3953" y="2297"/>
                </a:lnTo>
                <a:close/>
                <a:moveTo>
                  <a:pt x="3979" y="2297"/>
                </a:moveTo>
                <a:lnTo>
                  <a:pt x="3962" y="2297"/>
                </a:lnTo>
                <a:lnTo>
                  <a:pt x="3962" y="2333"/>
                </a:lnTo>
                <a:lnTo>
                  <a:pt x="3979" y="2333"/>
                </a:lnTo>
                <a:lnTo>
                  <a:pt x="3979" y="2297"/>
                </a:lnTo>
                <a:close/>
                <a:moveTo>
                  <a:pt x="3877" y="2364"/>
                </a:moveTo>
                <a:lnTo>
                  <a:pt x="3861" y="2364"/>
                </a:lnTo>
                <a:lnTo>
                  <a:pt x="3861" y="2401"/>
                </a:lnTo>
                <a:lnTo>
                  <a:pt x="3877" y="2401"/>
                </a:lnTo>
                <a:lnTo>
                  <a:pt x="3877" y="2364"/>
                </a:lnTo>
                <a:close/>
                <a:moveTo>
                  <a:pt x="3877" y="2430"/>
                </a:moveTo>
                <a:lnTo>
                  <a:pt x="3861" y="2430"/>
                </a:lnTo>
                <a:lnTo>
                  <a:pt x="3861" y="2468"/>
                </a:lnTo>
                <a:lnTo>
                  <a:pt x="3877" y="2468"/>
                </a:lnTo>
                <a:lnTo>
                  <a:pt x="3877" y="2430"/>
                </a:lnTo>
                <a:close/>
                <a:moveTo>
                  <a:pt x="3927" y="2430"/>
                </a:moveTo>
                <a:lnTo>
                  <a:pt x="3913" y="2430"/>
                </a:lnTo>
                <a:lnTo>
                  <a:pt x="3913" y="2468"/>
                </a:lnTo>
                <a:lnTo>
                  <a:pt x="3927" y="2468"/>
                </a:lnTo>
                <a:lnTo>
                  <a:pt x="3927" y="2430"/>
                </a:lnTo>
                <a:close/>
                <a:moveTo>
                  <a:pt x="3979" y="2430"/>
                </a:moveTo>
                <a:lnTo>
                  <a:pt x="3962" y="2430"/>
                </a:lnTo>
                <a:lnTo>
                  <a:pt x="3962" y="2468"/>
                </a:lnTo>
                <a:lnTo>
                  <a:pt x="3979" y="2468"/>
                </a:lnTo>
                <a:lnTo>
                  <a:pt x="3979" y="2430"/>
                </a:lnTo>
                <a:close/>
                <a:moveTo>
                  <a:pt x="3851" y="2496"/>
                </a:moveTo>
                <a:lnTo>
                  <a:pt x="3837" y="2496"/>
                </a:lnTo>
                <a:lnTo>
                  <a:pt x="3837" y="2534"/>
                </a:lnTo>
                <a:lnTo>
                  <a:pt x="3851" y="2534"/>
                </a:lnTo>
                <a:lnTo>
                  <a:pt x="3851" y="2496"/>
                </a:lnTo>
                <a:close/>
                <a:moveTo>
                  <a:pt x="3901" y="2496"/>
                </a:moveTo>
                <a:lnTo>
                  <a:pt x="3887" y="2496"/>
                </a:lnTo>
                <a:lnTo>
                  <a:pt x="3887" y="2534"/>
                </a:lnTo>
                <a:lnTo>
                  <a:pt x="3901" y="2534"/>
                </a:lnTo>
                <a:lnTo>
                  <a:pt x="3901" y="2496"/>
                </a:lnTo>
                <a:close/>
                <a:moveTo>
                  <a:pt x="3979" y="2496"/>
                </a:moveTo>
                <a:lnTo>
                  <a:pt x="3939" y="2496"/>
                </a:lnTo>
                <a:lnTo>
                  <a:pt x="3939" y="2534"/>
                </a:lnTo>
                <a:lnTo>
                  <a:pt x="3979" y="2534"/>
                </a:lnTo>
                <a:lnTo>
                  <a:pt x="3979" y="2496"/>
                </a:lnTo>
                <a:close/>
                <a:moveTo>
                  <a:pt x="3877" y="2562"/>
                </a:moveTo>
                <a:lnTo>
                  <a:pt x="3837" y="2562"/>
                </a:lnTo>
                <a:lnTo>
                  <a:pt x="3837" y="2600"/>
                </a:lnTo>
                <a:lnTo>
                  <a:pt x="3877" y="2600"/>
                </a:lnTo>
                <a:lnTo>
                  <a:pt x="3877" y="2562"/>
                </a:lnTo>
                <a:close/>
                <a:moveTo>
                  <a:pt x="3927" y="2562"/>
                </a:moveTo>
                <a:lnTo>
                  <a:pt x="3913" y="2562"/>
                </a:lnTo>
                <a:lnTo>
                  <a:pt x="3913" y="2600"/>
                </a:lnTo>
                <a:lnTo>
                  <a:pt x="3927" y="2600"/>
                </a:lnTo>
                <a:lnTo>
                  <a:pt x="3927" y="2562"/>
                </a:lnTo>
                <a:close/>
                <a:moveTo>
                  <a:pt x="3901" y="2629"/>
                </a:moveTo>
                <a:lnTo>
                  <a:pt x="3887" y="2629"/>
                </a:lnTo>
                <a:lnTo>
                  <a:pt x="3887" y="2666"/>
                </a:lnTo>
                <a:lnTo>
                  <a:pt x="3901" y="2666"/>
                </a:lnTo>
                <a:lnTo>
                  <a:pt x="3901" y="2629"/>
                </a:lnTo>
                <a:close/>
                <a:moveTo>
                  <a:pt x="3953" y="2629"/>
                </a:moveTo>
                <a:lnTo>
                  <a:pt x="3939" y="2629"/>
                </a:lnTo>
                <a:lnTo>
                  <a:pt x="3939" y="2666"/>
                </a:lnTo>
                <a:lnTo>
                  <a:pt x="3953" y="2666"/>
                </a:lnTo>
                <a:lnTo>
                  <a:pt x="3953" y="2629"/>
                </a:lnTo>
                <a:close/>
                <a:moveTo>
                  <a:pt x="3979" y="2629"/>
                </a:moveTo>
                <a:lnTo>
                  <a:pt x="3962" y="2629"/>
                </a:lnTo>
                <a:lnTo>
                  <a:pt x="3962" y="2666"/>
                </a:lnTo>
                <a:lnTo>
                  <a:pt x="3979" y="2666"/>
                </a:lnTo>
                <a:lnTo>
                  <a:pt x="3979" y="2629"/>
                </a:lnTo>
                <a:close/>
                <a:moveTo>
                  <a:pt x="3851" y="2695"/>
                </a:moveTo>
                <a:lnTo>
                  <a:pt x="3837" y="2695"/>
                </a:lnTo>
                <a:lnTo>
                  <a:pt x="3837" y="2733"/>
                </a:lnTo>
                <a:lnTo>
                  <a:pt x="3851" y="2733"/>
                </a:lnTo>
                <a:lnTo>
                  <a:pt x="3851" y="2695"/>
                </a:lnTo>
                <a:close/>
                <a:moveTo>
                  <a:pt x="3901" y="2695"/>
                </a:moveTo>
                <a:lnTo>
                  <a:pt x="3887" y="2695"/>
                </a:lnTo>
                <a:lnTo>
                  <a:pt x="3887" y="2733"/>
                </a:lnTo>
                <a:lnTo>
                  <a:pt x="3901" y="2733"/>
                </a:lnTo>
                <a:lnTo>
                  <a:pt x="3901" y="2695"/>
                </a:lnTo>
                <a:close/>
                <a:moveTo>
                  <a:pt x="3979" y="2695"/>
                </a:moveTo>
                <a:lnTo>
                  <a:pt x="3962" y="2695"/>
                </a:lnTo>
                <a:lnTo>
                  <a:pt x="3962" y="2733"/>
                </a:lnTo>
                <a:lnTo>
                  <a:pt x="3979" y="2733"/>
                </a:lnTo>
                <a:lnTo>
                  <a:pt x="3979" y="2695"/>
                </a:lnTo>
                <a:close/>
                <a:moveTo>
                  <a:pt x="3851" y="2761"/>
                </a:moveTo>
                <a:lnTo>
                  <a:pt x="3837" y="2761"/>
                </a:lnTo>
                <a:lnTo>
                  <a:pt x="3837" y="2799"/>
                </a:lnTo>
                <a:lnTo>
                  <a:pt x="3851" y="2799"/>
                </a:lnTo>
                <a:lnTo>
                  <a:pt x="3851" y="2761"/>
                </a:lnTo>
                <a:close/>
                <a:moveTo>
                  <a:pt x="3901" y="2761"/>
                </a:moveTo>
                <a:lnTo>
                  <a:pt x="3887" y="2761"/>
                </a:lnTo>
                <a:lnTo>
                  <a:pt x="3887" y="2799"/>
                </a:lnTo>
                <a:lnTo>
                  <a:pt x="3901" y="2799"/>
                </a:lnTo>
                <a:lnTo>
                  <a:pt x="3901" y="2761"/>
                </a:lnTo>
                <a:close/>
                <a:moveTo>
                  <a:pt x="3953" y="2761"/>
                </a:moveTo>
                <a:lnTo>
                  <a:pt x="3939" y="2761"/>
                </a:lnTo>
                <a:lnTo>
                  <a:pt x="3939" y="2799"/>
                </a:lnTo>
                <a:lnTo>
                  <a:pt x="3953" y="2799"/>
                </a:lnTo>
                <a:lnTo>
                  <a:pt x="3953" y="2761"/>
                </a:lnTo>
                <a:close/>
                <a:moveTo>
                  <a:pt x="3877" y="2827"/>
                </a:moveTo>
                <a:lnTo>
                  <a:pt x="3861" y="2827"/>
                </a:lnTo>
                <a:lnTo>
                  <a:pt x="3861" y="2865"/>
                </a:lnTo>
                <a:lnTo>
                  <a:pt x="3877" y="2865"/>
                </a:lnTo>
                <a:lnTo>
                  <a:pt x="3877" y="2827"/>
                </a:lnTo>
                <a:close/>
                <a:moveTo>
                  <a:pt x="3927" y="2827"/>
                </a:moveTo>
                <a:lnTo>
                  <a:pt x="3913" y="2827"/>
                </a:lnTo>
                <a:lnTo>
                  <a:pt x="3913" y="2865"/>
                </a:lnTo>
                <a:lnTo>
                  <a:pt x="3927" y="2865"/>
                </a:lnTo>
                <a:lnTo>
                  <a:pt x="3927" y="2827"/>
                </a:lnTo>
                <a:close/>
                <a:moveTo>
                  <a:pt x="3979" y="2827"/>
                </a:moveTo>
                <a:lnTo>
                  <a:pt x="3962" y="2827"/>
                </a:lnTo>
                <a:lnTo>
                  <a:pt x="3962" y="2865"/>
                </a:lnTo>
                <a:lnTo>
                  <a:pt x="3979" y="2865"/>
                </a:lnTo>
                <a:lnTo>
                  <a:pt x="3979" y="2827"/>
                </a:lnTo>
                <a:close/>
                <a:moveTo>
                  <a:pt x="3851" y="2896"/>
                </a:moveTo>
                <a:lnTo>
                  <a:pt x="3837" y="2896"/>
                </a:lnTo>
                <a:lnTo>
                  <a:pt x="3837" y="2931"/>
                </a:lnTo>
                <a:lnTo>
                  <a:pt x="3851" y="2931"/>
                </a:lnTo>
                <a:lnTo>
                  <a:pt x="3851" y="2896"/>
                </a:lnTo>
                <a:close/>
                <a:moveTo>
                  <a:pt x="3901" y="2896"/>
                </a:moveTo>
                <a:lnTo>
                  <a:pt x="3887" y="2896"/>
                </a:lnTo>
                <a:lnTo>
                  <a:pt x="3887" y="2931"/>
                </a:lnTo>
                <a:lnTo>
                  <a:pt x="3901" y="2931"/>
                </a:lnTo>
                <a:lnTo>
                  <a:pt x="3901" y="2896"/>
                </a:lnTo>
                <a:close/>
                <a:moveTo>
                  <a:pt x="4005" y="1500"/>
                </a:moveTo>
                <a:lnTo>
                  <a:pt x="3991" y="1500"/>
                </a:lnTo>
                <a:lnTo>
                  <a:pt x="3991" y="1536"/>
                </a:lnTo>
                <a:lnTo>
                  <a:pt x="4005" y="1536"/>
                </a:lnTo>
                <a:lnTo>
                  <a:pt x="4005" y="1500"/>
                </a:lnTo>
                <a:close/>
                <a:moveTo>
                  <a:pt x="4031" y="1500"/>
                </a:moveTo>
                <a:lnTo>
                  <a:pt x="4014" y="1500"/>
                </a:lnTo>
                <a:lnTo>
                  <a:pt x="4014" y="1536"/>
                </a:lnTo>
                <a:lnTo>
                  <a:pt x="4031" y="1536"/>
                </a:lnTo>
                <a:lnTo>
                  <a:pt x="4031" y="1500"/>
                </a:lnTo>
                <a:close/>
                <a:moveTo>
                  <a:pt x="4081" y="1500"/>
                </a:moveTo>
                <a:lnTo>
                  <a:pt x="4066" y="1500"/>
                </a:lnTo>
                <a:lnTo>
                  <a:pt x="4066" y="1536"/>
                </a:lnTo>
                <a:lnTo>
                  <a:pt x="4081" y="1536"/>
                </a:lnTo>
                <a:lnTo>
                  <a:pt x="4081" y="1500"/>
                </a:lnTo>
                <a:close/>
                <a:moveTo>
                  <a:pt x="4107" y="1500"/>
                </a:moveTo>
                <a:lnTo>
                  <a:pt x="4093" y="1500"/>
                </a:lnTo>
                <a:lnTo>
                  <a:pt x="4093" y="1536"/>
                </a:lnTo>
                <a:lnTo>
                  <a:pt x="4107" y="1536"/>
                </a:lnTo>
                <a:lnTo>
                  <a:pt x="4107" y="1500"/>
                </a:lnTo>
                <a:close/>
                <a:moveTo>
                  <a:pt x="4133" y="1500"/>
                </a:moveTo>
                <a:lnTo>
                  <a:pt x="4116" y="1500"/>
                </a:lnTo>
                <a:lnTo>
                  <a:pt x="4116" y="1536"/>
                </a:lnTo>
                <a:lnTo>
                  <a:pt x="4133" y="1536"/>
                </a:lnTo>
                <a:lnTo>
                  <a:pt x="4133" y="1500"/>
                </a:lnTo>
                <a:close/>
                <a:moveTo>
                  <a:pt x="4005" y="1566"/>
                </a:moveTo>
                <a:lnTo>
                  <a:pt x="3991" y="1566"/>
                </a:lnTo>
                <a:lnTo>
                  <a:pt x="3991" y="1602"/>
                </a:lnTo>
                <a:lnTo>
                  <a:pt x="4005" y="1602"/>
                </a:lnTo>
                <a:lnTo>
                  <a:pt x="4005" y="1566"/>
                </a:lnTo>
                <a:close/>
                <a:moveTo>
                  <a:pt x="4055" y="1566"/>
                </a:moveTo>
                <a:lnTo>
                  <a:pt x="4040" y="1566"/>
                </a:lnTo>
                <a:lnTo>
                  <a:pt x="4040" y="1602"/>
                </a:lnTo>
                <a:lnTo>
                  <a:pt x="4055" y="1602"/>
                </a:lnTo>
                <a:lnTo>
                  <a:pt x="4055" y="1566"/>
                </a:lnTo>
                <a:close/>
                <a:moveTo>
                  <a:pt x="4107" y="1566"/>
                </a:moveTo>
                <a:lnTo>
                  <a:pt x="4093" y="1566"/>
                </a:lnTo>
                <a:lnTo>
                  <a:pt x="4093" y="1602"/>
                </a:lnTo>
                <a:lnTo>
                  <a:pt x="4107" y="1602"/>
                </a:lnTo>
                <a:lnTo>
                  <a:pt x="4107" y="1566"/>
                </a:lnTo>
                <a:close/>
                <a:moveTo>
                  <a:pt x="4081" y="1633"/>
                </a:moveTo>
                <a:lnTo>
                  <a:pt x="4014" y="1633"/>
                </a:lnTo>
                <a:lnTo>
                  <a:pt x="4014" y="1670"/>
                </a:lnTo>
                <a:lnTo>
                  <a:pt x="4081" y="1670"/>
                </a:lnTo>
                <a:lnTo>
                  <a:pt x="4081" y="1633"/>
                </a:lnTo>
                <a:close/>
                <a:moveTo>
                  <a:pt x="4133" y="1633"/>
                </a:moveTo>
                <a:lnTo>
                  <a:pt x="4116" y="1633"/>
                </a:lnTo>
                <a:lnTo>
                  <a:pt x="4116" y="1670"/>
                </a:lnTo>
                <a:lnTo>
                  <a:pt x="4133" y="1670"/>
                </a:lnTo>
                <a:lnTo>
                  <a:pt x="4133" y="1633"/>
                </a:lnTo>
                <a:close/>
                <a:moveTo>
                  <a:pt x="4005" y="1699"/>
                </a:moveTo>
                <a:lnTo>
                  <a:pt x="3991" y="1699"/>
                </a:lnTo>
                <a:lnTo>
                  <a:pt x="3991" y="1737"/>
                </a:lnTo>
                <a:lnTo>
                  <a:pt x="4005" y="1737"/>
                </a:lnTo>
                <a:lnTo>
                  <a:pt x="4005" y="1699"/>
                </a:lnTo>
                <a:close/>
                <a:moveTo>
                  <a:pt x="4107" y="1699"/>
                </a:moveTo>
                <a:lnTo>
                  <a:pt x="4066" y="1699"/>
                </a:lnTo>
                <a:lnTo>
                  <a:pt x="4066" y="1737"/>
                </a:lnTo>
                <a:lnTo>
                  <a:pt x="4107" y="1737"/>
                </a:lnTo>
                <a:lnTo>
                  <a:pt x="4107" y="1699"/>
                </a:lnTo>
                <a:close/>
                <a:moveTo>
                  <a:pt x="4133" y="1699"/>
                </a:moveTo>
                <a:lnTo>
                  <a:pt x="4116" y="1699"/>
                </a:lnTo>
                <a:lnTo>
                  <a:pt x="4116" y="1737"/>
                </a:lnTo>
                <a:lnTo>
                  <a:pt x="4133" y="1737"/>
                </a:lnTo>
                <a:lnTo>
                  <a:pt x="4133" y="1699"/>
                </a:lnTo>
                <a:close/>
                <a:moveTo>
                  <a:pt x="4005" y="1765"/>
                </a:moveTo>
                <a:lnTo>
                  <a:pt x="3991" y="1765"/>
                </a:lnTo>
                <a:lnTo>
                  <a:pt x="3991" y="1803"/>
                </a:lnTo>
                <a:lnTo>
                  <a:pt x="4005" y="1803"/>
                </a:lnTo>
                <a:lnTo>
                  <a:pt x="4005" y="1765"/>
                </a:lnTo>
                <a:close/>
                <a:moveTo>
                  <a:pt x="4055" y="1765"/>
                </a:moveTo>
                <a:lnTo>
                  <a:pt x="4014" y="1765"/>
                </a:lnTo>
                <a:lnTo>
                  <a:pt x="4014" y="1803"/>
                </a:lnTo>
                <a:lnTo>
                  <a:pt x="4055" y="1803"/>
                </a:lnTo>
                <a:lnTo>
                  <a:pt x="4055" y="1765"/>
                </a:lnTo>
                <a:close/>
                <a:moveTo>
                  <a:pt x="4081" y="1765"/>
                </a:moveTo>
                <a:lnTo>
                  <a:pt x="4066" y="1765"/>
                </a:lnTo>
                <a:lnTo>
                  <a:pt x="4066" y="1803"/>
                </a:lnTo>
                <a:lnTo>
                  <a:pt x="4081" y="1803"/>
                </a:lnTo>
                <a:lnTo>
                  <a:pt x="4081" y="1765"/>
                </a:lnTo>
                <a:close/>
                <a:moveTo>
                  <a:pt x="4133" y="1765"/>
                </a:moveTo>
                <a:lnTo>
                  <a:pt x="4116" y="1765"/>
                </a:lnTo>
                <a:lnTo>
                  <a:pt x="4116" y="1803"/>
                </a:lnTo>
                <a:lnTo>
                  <a:pt x="4133" y="1803"/>
                </a:lnTo>
                <a:lnTo>
                  <a:pt x="4133" y="1765"/>
                </a:lnTo>
                <a:close/>
                <a:moveTo>
                  <a:pt x="4005" y="1831"/>
                </a:moveTo>
                <a:lnTo>
                  <a:pt x="3991" y="1831"/>
                </a:lnTo>
                <a:lnTo>
                  <a:pt x="3991" y="1869"/>
                </a:lnTo>
                <a:lnTo>
                  <a:pt x="4005" y="1869"/>
                </a:lnTo>
                <a:lnTo>
                  <a:pt x="4005" y="1831"/>
                </a:lnTo>
                <a:close/>
                <a:moveTo>
                  <a:pt x="4055" y="1831"/>
                </a:moveTo>
                <a:lnTo>
                  <a:pt x="4040" y="1831"/>
                </a:lnTo>
                <a:lnTo>
                  <a:pt x="4040" y="1869"/>
                </a:lnTo>
                <a:lnTo>
                  <a:pt x="4055" y="1869"/>
                </a:lnTo>
                <a:lnTo>
                  <a:pt x="4055" y="1831"/>
                </a:lnTo>
                <a:close/>
                <a:moveTo>
                  <a:pt x="4107" y="1831"/>
                </a:moveTo>
                <a:lnTo>
                  <a:pt x="4064" y="1831"/>
                </a:lnTo>
                <a:lnTo>
                  <a:pt x="4064" y="1869"/>
                </a:lnTo>
                <a:lnTo>
                  <a:pt x="4107" y="1869"/>
                </a:lnTo>
                <a:lnTo>
                  <a:pt x="4107" y="1831"/>
                </a:lnTo>
                <a:close/>
                <a:moveTo>
                  <a:pt x="4031" y="1898"/>
                </a:moveTo>
                <a:lnTo>
                  <a:pt x="4014" y="1898"/>
                </a:lnTo>
                <a:lnTo>
                  <a:pt x="4014" y="1935"/>
                </a:lnTo>
                <a:lnTo>
                  <a:pt x="4031" y="1935"/>
                </a:lnTo>
                <a:lnTo>
                  <a:pt x="4031" y="1898"/>
                </a:lnTo>
                <a:close/>
                <a:moveTo>
                  <a:pt x="4107" y="1898"/>
                </a:moveTo>
                <a:lnTo>
                  <a:pt x="4093" y="1898"/>
                </a:lnTo>
                <a:lnTo>
                  <a:pt x="4093" y="1935"/>
                </a:lnTo>
                <a:lnTo>
                  <a:pt x="4107" y="1935"/>
                </a:lnTo>
                <a:lnTo>
                  <a:pt x="4107" y="1898"/>
                </a:lnTo>
                <a:close/>
                <a:moveTo>
                  <a:pt x="4133" y="1898"/>
                </a:moveTo>
                <a:lnTo>
                  <a:pt x="4116" y="1898"/>
                </a:lnTo>
                <a:lnTo>
                  <a:pt x="4116" y="1935"/>
                </a:lnTo>
                <a:lnTo>
                  <a:pt x="4133" y="1935"/>
                </a:lnTo>
                <a:lnTo>
                  <a:pt x="4133" y="1898"/>
                </a:lnTo>
                <a:close/>
                <a:moveTo>
                  <a:pt x="4005" y="1964"/>
                </a:moveTo>
                <a:lnTo>
                  <a:pt x="3991" y="1964"/>
                </a:lnTo>
                <a:lnTo>
                  <a:pt x="3991" y="2002"/>
                </a:lnTo>
                <a:lnTo>
                  <a:pt x="4005" y="2002"/>
                </a:lnTo>
                <a:lnTo>
                  <a:pt x="4005" y="1964"/>
                </a:lnTo>
                <a:close/>
                <a:moveTo>
                  <a:pt x="4055" y="1964"/>
                </a:moveTo>
                <a:lnTo>
                  <a:pt x="4040" y="1964"/>
                </a:lnTo>
                <a:lnTo>
                  <a:pt x="4040" y="2002"/>
                </a:lnTo>
                <a:lnTo>
                  <a:pt x="4055" y="2002"/>
                </a:lnTo>
                <a:lnTo>
                  <a:pt x="4055" y="1964"/>
                </a:lnTo>
                <a:close/>
                <a:moveTo>
                  <a:pt x="4133" y="1964"/>
                </a:moveTo>
                <a:lnTo>
                  <a:pt x="4116" y="1964"/>
                </a:lnTo>
                <a:lnTo>
                  <a:pt x="4116" y="2002"/>
                </a:lnTo>
                <a:lnTo>
                  <a:pt x="4133" y="2002"/>
                </a:lnTo>
                <a:lnTo>
                  <a:pt x="4133" y="1964"/>
                </a:lnTo>
                <a:close/>
                <a:moveTo>
                  <a:pt x="4031" y="2030"/>
                </a:moveTo>
                <a:lnTo>
                  <a:pt x="4014" y="2030"/>
                </a:lnTo>
                <a:lnTo>
                  <a:pt x="4014" y="2068"/>
                </a:lnTo>
                <a:lnTo>
                  <a:pt x="4031" y="2068"/>
                </a:lnTo>
                <a:lnTo>
                  <a:pt x="4031" y="2030"/>
                </a:lnTo>
                <a:close/>
                <a:moveTo>
                  <a:pt x="4107" y="2030"/>
                </a:moveTo>
                <a:lnTo>
                  <a:pt x="4093" y="2030"/>
                </a:lnTo>
                <a:lnTo>
                  <a:pt x="4093" y="2068"/>
                </a:lnTo>
                <a:lnTo>
                  <a:pt x="4107" y="2068"/>
                </a:lnTo>
                <a:lnTo>
                  <a:pt x="4107" y="2030"/>
                </a:lnTo>
                <a:close/>
                <a:moveTo>
                  <a:pt x="4133" y="2030"/>
                </a:moveTo>
                <a:lnTo>
                  <a:pt x="4116" y="2030"/>
                </a:lnTo>
                <a:lnTo>
                  <a:pt x="4116" y="2068"/>
                </a:lnTo>
                <a:lnTo>
                  <a:pt x="4133" y="2068"/>
                </a:lnTo>
                <a:lnTo>
                  <a:pt x="4133" y="2030"/>
                </a:lnTo>
                <a:close/>
                <a:moveTo>
                  <a:pt x="4081" y="2096"/>
                </a:moveTo>
                <a:lnTo>
                  <a:pt x="4066" y="2096"/>
                </a:lnTo>
                <a:lnTo>
                  <a:pt x="4066" y="2134"/>
                </a:lnTo>
                <a:lnTo>
                  <a:pt x="4081" y="2134"/>
                </a:lnTo>
                <a:lnTo>
                  <a:pt x="4081" y="2096"/>
                </a:lnTo>
                <a:close/>
                <a:moveTo>
                  <a:pt x="4133" y="2096"/>
                </a:moveTo>
                <a:lnTo>
                  <a:pt x="4116" y="2096"/>
                </a:lnTo>
                <a:lnTo>
                  <a:pt x="4116" y="2134"/>
                </a:lnTo>
                <a:lnTo>
                  <a:pt x="4133" y="2134"/>
                </a:lnTo>
                <a:lnTo>
                  <a:pt x="4133" y="2096"/>
                </a:lnTo>
                <a:close/>
                <a:moveTo>
                  <a:pt x="4107" y="2165"/>
                </a:moveTo>
                <a:lnTo>
                  <a:pt x="4066" y="2165"/>
                </a:lnTo>
                <a:lnTo>
                  <a:pt x="4066" y="2200"/>
                </a:lnTo>
                <a:lnTo>
                  <a:pt x="4107" y="2200"/>
                </a:lnTo>
                <a:lnTo>
                  <a:pt x="4107" y="2165"/>
                </a:lnTo>
                <a:close/>
                <a:moveTo>
                  <a:pt x="4133" y="2165"/>
                </a:moveTo>
                <a:lnTo>
                  <a:pt x="4116" y="2165"/>
                </a:lnTo>
                <a:lnTo>
                  <a:pt x="4116" y="2200"/>
                </a:lnTo>
                <a:lnTo>
                  <a:pt x="4133" y="2200"/>
                </a:lnTo>
                <a:lnTo>
                  <a:pt x="4133" y="2165"/>
                </a:lnTo>
                <a:close/>
                <a:moveTo>
                  <a:pt x="4005" y="2231"/>
                </a:moveTo>
                <a:lnTo>
                  <a:pt x="3939" y="2231"/>
                </a:lnTo>
                <a:lnTo>
                  <a:pt x="3939" y="2267"/>
                </a:lnTo>
                <a:lnTo>
                  <a:pt x="4005" y="2267"/>
                </a:lnTo>
                <a:lnTo>
                  <a:pt x="4005" y="2231"/>
                </a:lnTo>
                <a:close/>
                <a:moveTo>
                  <a:pt x="4081" y="2231"/>
                </a:moveTo>
                <a:lnTo>
                  <a:pt x="4066" y="2231"/>
                </a:lnTo>
                <a:lnTo>
                  <a:pt x="4066" y="2267"/>
                </a:lnTo>
                <a:lnTo>
                  <a:pt x="4081" y="2267"/>
                </a:lnTo>
                <a:lnTo>
                  <a:pt x="4081" y="2231"/>
                </a:lnTo>
                <a:close/>
                <a:moveTo>
                  <a:pt x="4133" y="2231"/>
                </a:moveTo>
                <a:lnTo>
                  <a:pt x="4116" y="2231"/>
                </a:lnTo>
                <a:lnTo>
                  <a:pt x="4116" y="2267"/>
                </a:lnTo>
                <a:lnTo>
                  <a:pt x="4133" y="2267"/>
                </a:lnTo>
                <a:lnTo>
                  <a:pt x="4133" y="2231"/>
                </a:lnTo>
                <a:close/>
                <a:moveTo>
                  <a:pt x="4031" y="2297"/>
                </a:moveTo>
                <a:lnTo>
                  <a:pt x="4014" y="2297"/>
                </a:lnTo>
                <a:lnTo>
                  <a:pt x="4014" y="2333"/>
                </a:lnTo>
                <a:lnTo>
                  <a:pt x="4031" y="2333"/>
                </a:lnTo>
                <a:lnTo>
                  <a:pt x="4031" y="2297"/>
                </a:lnTo>
                <a:close/>
                <a:moveTo>
                  <a:pt x="4055" y="2297"/>
                </a:moveTo>
                <a:lnTo>
                  <a:pt x="4040" y="2297"/>
                </a:lnTo>
                <a:lnTo>
                  <a:pt x="4040" y="2333"/>
                </a:lnTo>
                <a:lnTo>
                  <a:pt x="4055" y="2333"/>
                </a:lnTo>
                <a:lnTo>
                  <a:pt x="4055" y="2297"/>
                </a:lnTo>
                <a:close/>
                <a:moveTo>
                  <a:pt x="4133" y="2297"/>
                </a:moveTo>
                <a:lnTo>
                  <a:pt x="4093" y="2297"/>
                </a:lnTo>
                <a:lnTo>
                  <a:pt x="4093" y="2333"/>
                </a:lnTo>
                <a:lnTo>
                  <a:pt x="4133" y="2333"/>
                </a:lnTo>
                <a:lnTo>
                  <a:pt x="4133" y="2297"/>
                </a:lnTo>
                <a:close/>
                <a:moveTo>
                  <a:pt x="4031" y="2364"/>
                </a:moveTo>
                <a:lnTo>
                  <a:pt x="4014" y="2364"/>
                </a:lnTo>
                <a:lnTo>
                  <a:pt x="4014" y="2401"/>
                </a:lnTo>
                <a:lnTo>
                  <a:pt x="4031" y="2401"/>
                </a:lnTo>
                <a:lnTo>
                  <a:pt x="4031" y="2364"/>
                </a:lnTo>
                <a:close/>
                <a:moveTo>
                  <a:pt x="4081" y="2364"/>
                </a:moveTo>
                <a:lnTo>
                  <a:pt x="4066" y="2364"/>
                </a:lnTo>
                <a:lnTo>
                  <a:pt x="4066" y="2401"/>
                </a:lnTo>
                <a:lnTo>
                  <a:pt x="4081" y="2401"/>
                </a:lnTo>
                <a:lnTo>
                  <a:pt x="4081" y="2364"/>
                </a:lnTo>
                <a:close/>
                <a:moveTo>
                  <a:pt x="4107" y="2364"/>
                </a:moveTo>
                <a:lnTo>
                  <a:pt x="4093" y="2364"/>
                </a:lnTo>
                <a:lnTo>
                  <a:pt x="4093" y="2401"/>
                </a:lnTo>
                <a:lnTo>
                  <a:pt x="4107" y="2401"/>
                </a:lnTo>
                <a:lnTo>
                  <a:pt x="4107" y="2364"/>
                </a:lnTo>
                <a:close/>
                <a:moveTo>
                  <a:pt x="4133" y="2364"/>
                </a:moveTo>
                <a:lnTo>
                  <a:pt x="4116" y="2364"/>
                </a:lnTo>
                <a:lnTo>
                  <a:pt x="4116" y="2401"/>
                </a:lnTo>
                <a:lnTo>
                  <a:pt x="4133" y="2401"/>
                </a:lnTo>
                <a:lnTo>
                  <a:pt x="4133" y="2364"/>
                </a:lnTo>
                <a:close/>
                <a:moveTo>
                  <a:pt x="4081" y="2430"/>
                </a:moveTo>
                <a:lnTo>
                  <a:pt x="4014" y="2430"/>
                </a:lnTo>
                <a:lnTo>
                  <a:pt x="4014" y="2468"/>
                </a:lnTo>
                <a:lnTo>
                  <a:pt x="4081" y="2468"/>
                </a:lnTo>
                <a:lnTo>
                  <a:pt x="4081" y="2430"/>
                </a:lnTo>
                <a:close/>
                <a:moveTo>
                  <a:pt x="4133" y="2430"/>
                </a:moveTo>
                <a:lnTo>
                  <a:pt x="4116" y="2430"/>
                </a:lnTo>
                <a:lnTo>
                  <a:pt x="4116" y="2468"/>
                </a:lnTo>
                <a:lnTo>
                  <a:pt x="4133" y="2468"/>
                </a:lnTo>
                <a:lnTo>
                  <a:pt x="4133" y="2430"/>
                </a:lnTo>
                <a:close/>
                <a:moveTo>
                  <a:pt x="4005" y="2496"/>
                </a:moveTo>
                <a:lnTo>
                  <a:pt x="3991" y="2496"/>
                </a:lnTo>
                <a:lnTo>
                  <a:pt x="3991" y="2534"/>
                </a:lnTo>
                <a:lnTo>
                  <a:pt x="4005" y="2534"/>
                </a:lnTo>
                <a:lnTo>
                  <a:pt x="4005" y="2496"/>
                </a:lnTo>
                <a:close/>
                <a:moveTo>
                  <a:pt x="4133" y="2496"/>
                </a:moveTo>
                <a:lnTo>
                  <a:pt x="4116" y="2496"/>
                </a:lnTo>
                <a:lnTo>
                  <a:pt x="4116" y="2534"/>
                </a:lnTo>
                <a:lnTo>
                  <a:pt x="4133" y="2534"/>
                </a:lnTo>
                <a:lnTo>
                  <a:pt x="4133" y="2496"/>
                </a:lnTo>
                <a:close/>
                <a:moveTo>
                  <a:pt x="4005" y="2562"/>
                </a:moveTo>
                <a:lnTo>
                  <a:pt x="3991" y="2562"/>
                </a:lnTo>
                <a:lnTo>
                  <a:pt x="3991" y="2600"/>
                </a:lnTo>
                <a:lnTo>
                  <a:pt x="4005" y="2600"/>
                </a:lnTo>
                <a:lnTo>
                  <a:pt x="4005" y="2562"/>
                </a:lnTo>
                <a:close/>
                <a:moveTo>
                  <a:pt x="4031" y="2562"/>
                </a:moveTo>
                <a:lnTo>
                  <a:pt x="4014" y="2562"/>
                </a:lnTo>
                <a:lnTo>
                  <a:pt x="4014" y="2600"/>
                </a:lnTo>
                <a:lnTo>
                  <a:pt x="4031" y="2600"/>
                </a:lnTo>
                <a:lnTo>
                  <a:pt x="4031" y="2562"/>
                </a:lnTo>
                <a:close/>
                <a:moveTo>
                  <a:pt x="4081" y="2562"/>
                </a:moveTo>
                <a:lnTo>
                  <a:pt x="4066" y="2562"/>
                </a:lnTo>
                <a:lnTo>
                  <a:pt x="4066" y="2600"/>
                </a:lnTo>
                <a:lnTo>
                  <a:pt x="4081" y="2600"/>
                </a:lnTo>
                <a:lnTo>
                  <a:pt x="4081" y="2562"/>
                </a:lnTo>
                <a:close/>
                <a:moveTo>
                  <a:pt x="4133" y="2562"/>
                </a:moveTo>
                <a:lnTo>
                  <a:pt x="4093" y="2562"/>
                </a:lnTo>
                <a:lnTo>
                  <a:pt x="4093" y="2600"/>
                </a:lnTo>
                <a:lnTo>
                  <a:pt x="4133" y="2600"/>
                </a:lnTo>
                <a:lnTo>
                  <a:pt x="4133" y="2562"/>
                </a:lnTo>
                <a:close/>
                <a:moveTo>
                  <a:pt x="4055" y="2629"/>
                </a:moveTo>
                <a:lnTo>
                  <a:pt x="4040" y="2629"/>
                </a:lnTo>
                <a:lnTo>
                  <a:pt x="4040" y="2666"/>
                </a:lnTo>
                <a:lnTo>
                  <a:pt x="4055" y="2666"/>
                </a:lnTo>
                <a:lnTo>
                  <a:pt x="4055" y="2629"/>
                </a:lnTo>
                <a:close/>
                <a:moveTo>
                  <a:pt x="4107" y="2629"/>
                </a:moveTo>
                <a:lnTo>
                  <a:pt x="4093" y="2629"/>
                </a:lnTo>
                <a:lnTo>
                  <a:pt x="4093" y="2666"/>
                </a:lnTo>
                <a:lnTo>
                  <a:pt x="4107" y="2666"/>
                </a:lnTo>
                <a:lnTo>
                  <a:pt x="4107" y="2629"/>
                </a:lnTo>
                <a:close/>
                <a:moveTo>
                  <a:pt x="4133" y="2629"/>
                </a:moveTo>
                <a:lnTo>
                  <a:pt x="4116" y="2629"/>
                </a:lnTo>
                <a:lnTo>
                  <a:pt x="4116" y="2666"/>
                </a:lnTo>
                <a:lnTo>
                  <a:pt x="4133" y="2666"/>
                </a:lnTo>
                <a:lnTo>
                  <a:pt x="4133" y="2629"/>
                </a:lnTo>
                <a:close/>
                <a:moveTo>
                  <a:pt x="4005" y="2695"/>
                </a:moveTo>
                <a:lnTo>
                  <a:pt x="3991" y="2695"/>
                </a:lnTo>
                <a:lnTo>
                  <a:pt x="3991" y="2733"/>
                </a:lnTo>
                <a:lnTo>
                  <a:pt x="4005" y="2733"/>
                </a:lnTo>
                <a:lnTo>
                  <a:pt x="4005" y="2695"/>
                </a:lnTo>
                <a:close/>
                <a:moveTo>
                  <a:pt x="4031" y="2695"/>
                </a:moveTo>
                <a:lnTo>
                  <a:pt x="4014" y="2695"/>
                </a:lnTo>
                <a:lnTo>
                  <a:pt x="4014" y="2733"/>
                </a:lnTo>
                <a:lnTo>
                  <a:pt x="4031" y="2733"/>
                </a:lnTo>
                <a:lnTo>
                  <a:pt x="4031" y="2695"/>
                </a:lnTo>
                <a:close/>
                <a:moveTo>
                  <a:pt x="4055" y="2695"/>
                </a:moveTo>
                <a:lnTo>
                  <a:pt x="4040" y="2695"/>
                </a:lnTo>
                <a:lnTo>
                  <a:pt x="4040" y="2733"/>
                </a:lnTo>
                <a:lnTo>
                  <a:pt x="4055" y="2733"/>
                </a:lnTo>
                <a:lnTo>
                  <a:pt x="4055" y="2695"/>
                </a:lnTo>
                <a:close/>
                <a:moveTo>
                  <a:pt x="4133" y="2695"/>
                </a:moveTo>
                <a:lnTo>
                  <a:pt x="4116" y="2695"/>
                </a:lnTo>
                <a:lnTo>
                  <a:pt x="4116" y="2733"/>
                </a:lnTo>
                <a:lnTo>
                  <a:pt x="4133" y="2733"/>
                </a:lnTo>
                <a:lnTo>
                  <a:pt x="4133" y="2695"/>
                </a:lnTo>
                <a:close/>
                <a:moveTo>
                  <a:pt x="4005" y="2761"/>
                </a:moveTo>
                <a:lnTo>
                  <a:pt x="3991" y="2761"/>
                </a:lnTo>
                <a:lnTo>
                  <a:pt x="3991" y="2799"/>
                </a:lnTo>
                <a:lnTo>
                  <a:pt x="4005" y="2799"/>
                </a:lnTo>
                <a:lnTo>
                  <a:pt x="4005" y="2761"/>
                </a:lnTo>
                <a:close/>
                <a:moveTo>
                  <a:pt x="4055" y="2761"/>
                </a:moveTo>
                <a:lnTo>
                  <a:pt x="4040" y="2761"/>
                </a:lnTo>
                <a:lnTo>
                  <a:pt x="4040" y="2799"/>
                </a:lnTo>
                <a:lnTo>
                  <a:pt x="4055" y="2799"/>
                </a:lnTo>
                <a:lnTo>
                  <a:pt x="4055" y="2761"/>
                </a:lnTo>
                <a:close/>
                <a:moveTo>
                  <a:pt x="4107" y="2761"/>
                </a:moveTo>
                <a:lnTo>
                  <a:pt x="4093" y="2761"/>
                </a:lnTo>
                <a:lnTo>
                  <a:pt x="4093" y="2799"/>
                </a:lnTo>
                <a:lnTo>
                  <a:pt x="4107" y="2799"/>
                </a:lnTo>
                <a:lnTo>
                  <a:pt x="4107" y="2761"/>
                </a:lnTo>
                <a:close/>
                <a:moveTo>
                  <a:pt x="4031" y="2827"/>
                </a:moveTo>
                <a:lnTo>
                  <a:pt x="4014" y="2827"/>
                </a:lnTo>
                <a:lnTo>
                  <a:pt x="4014" y="2865"/>
                </a:lnTo>
                <a:lnTo>
                  <a:pt x="4031" y="2865"/>
                </a:lnTo>
                <a:lnTo>
                  <a:pt x="4031" y="2827"/>
                </a:lnTo>
                <a:close/>
                <a:moveTo>
                  <a:pt x="4081" y="2827"/>
                </a:moveTo>
                <a:lnTo>
                  <a:pt x="4066" y="2827"/>
                </a:lnTo>
                <a:lnTo>
                  <a:pt x="4066" y="2865"/>
                </a:lnTo>
                <a:lnTo>
                  <a:pt x="4081" y="2865"/>
                </a:lnTo>
                <a:lnTo>
                  <a:pt x="4081" y="2827"/>
                </a:lnTo>
                <a:close/>
                <a:moveTo>
                  <a:pt x="4133" y="2827"/>
                </a:moveTo>
                <a:lnTo>
                  <a:pt x="4116" y="2827"/>
                </a:lnTo>
                <a:lnTo>
                  <a:pt x="4116" y="2865"/>
                </a:lnTo>
                <a:lnTo>
                  <a:pt x="4133" y="2865"/>
                </a:lnTo>
                <a:lnTo>
                  <a:pt x="4133" y="2827"/>
                </a:lnTo>
                <a:close/>
                <a:moveTo>
                  <a:pt x="4005" y="2896"/>
                </a:moveTo>
                <a:lnTo>
                  <a:pt x="3991" y="2896"/>
                </a:lnTo>
                <a:lnTo>
                  <a:pt x="3991" y="2931"/>
                </a:lnTo>
                <a:lnTo>
                  <a:pt x="4005" y="2931"/>
                </a:lnTo>
                <a:lnTo>
                  <a:pt x="4005" y="2896"/>
                </a:lnTo>
                <a:close/>
                <a:moveTo>
                  <a:pt x="4055" y="2896"/>
                </a:moveTo>
                <a:lnTo>
                  <a:pt x="4040" y="2896"/>
                </a:lnTo>
                <a:lnTo>
                  <a:pt x="4040" y="2931"/>
                </a:lnTo>
                <a:lnTo>
                  <a:pt x="4055" y="2931"/>
                </a:lnTo>
                <a:lnTo>
                  <a:pt x="4055" y="2896"/>
                </a:lnTo>
                <a:close/>
                <a:moveTo>
                  <a:pt x="4133" y="2896"/>
                </a:moveTo>
                <a:lnTo>
                  <a:pt x="4116" y="2896"/>
                </a:lnTo>
                <a:lnTo>
                  <a:pt x="4116" y="2931"/>
                </a:lnTo>
                <a:lnTo>
                  <a:pt x="4133" y="2931"/>
                </a:lnTo>
                <a:lnTo>
                  <a:pt x="4133" y="2896"/>
                </a:lnTo>
                <a:close/>
                <a:moveTo>
                  <a:pt x="3901" y="2960"/>
                </a:moveTo>
                <a:lnTo>
                  <a:pt x="3887" y="2960"/>
                </a:lnTo>
                <a:lnTo>
                  <a:pt x="3887" y="2995"/>
                </a:lnTo>
                <a:lnTo>
                  <a:pt x="3901" y="2995"/>
                </a:lnTo>
                <a:lnTo>
                  <a:pt x="3901" y="2960"/>
                </a:lnTo>
                <a:close/>
                <a:moveTo>
                  <a:pt x="3979" y="2960"/>
                </a:moveTo>
                <a:lnTo>
                  <a:pt x="3962" y="2960"/>
                </a:lnTo>
                <a:lnTo>
                  <a:pt x="3962" y="2995"/>
                </a:lnTo>
                <a:lnTo>
                  <a:pt x="3979" y="2995"/>
                </a:lnTo>
                <a:lnTo>
                  <a:pt x="3979" y="2960"/>
                </a:lnTo>
                <a:close/>
                <a:moveTo>
                  <a:pt x="4005" y="2960"/>
                </a:moveTo>
                <a:lnTo>
                  <a:pt x="3991" y="2960"/>
                </a:lnTo>
                <a:lnTo>
                  <a:pt x="3991" y="2995"/>
                </a:lnTo>
                <a:lnTo>
                  <a:pt x="4005" y="2995"/>
                </a:lnTo>
                <a:lnTo>
                  <a:pt x="4005" y="2960"/>
                </a:lnTo>
                <a:close/>
                <a:moveTo>
                  <a:pt x="4055" y="2960"/>
                </a:moveTo>
                <a:lnTo>
                  <a:pt x="4040" y="2960"/>
                </a:lnTo>
                <a:lnTo>
                  <a:pt x="4040" y="2995"/>
                </a:lnTo>
                <a:lnTo>
                  <a:pt x="4055" y="2995"/>
                </a:lnTo>
                <a:lnTo>
                  <a:pt x="4055" y="2960"/>
                </a:lnTo>
                <a:close/>
                <a:moveTo>
                  <a:pt x="3851" y="3021"/>
                </a:moveTo>
                <a:lnTo>
                  <a:pt x="3837" y="3021"/>
                </a:lnTo>
                <a:lnTo>
                  <a:pt x="3837" y="3057"/>
                </a:lnTo>
                <a:lnTo>
                  <a:pt x="3851" y="3057"/>
                </a:lnTo>
                <a:lnTo>
                  <a:pt x="3851" y="3021"/>
                </a:lnTo>
                <a:close/>
                <a:moveTo>
                  <a:pt x="3877" y="3021"/>
                </a:moveTo>
                <a:lnTo>
                  <a:pt x="3861" y="3021"/>
                </a:lnTo>
                <a:lnTo>
                  <a:pt x="3861" y="3057"/>
                </a:lnTo>
                <a:lnTo>
                  <a:pt x="3877" y="3057"/>
                </a:lnTo>
                <a:lnTo>
                  <a:pt x="3877" y="3021"/>
                </a:lnTo>
                <a:close/>
                <a:moveTo>
                  <a:pt x="3953" y="3021"/>
                </a:moveTo>
                <a:lnTo>
                  <a:pt x="3939" y="3021"/>
                </a:lnTo>
                <a:lnTo>
                  <a:pt x="3939" y="3057"/>
                </a:lnTo>
                <a:lnTo>
                  <a:pt x="3953" y="3057"/>
                </a:lnTo>
                <a:lnTo>
                  <a:pt x="3953" y="3021"/>
                </a:lnTo>
                <a:close/>
                <a:moveTo>
                  <a:pt x="4005" y="3021"/>
                </a:moveTo>
                <a:lnTo>
                  <a:pt x="3991" y="3021"/>
                </a:lnTo>
                <a:lnTo>
                  <a:pt x="3991" y="3057"/>
                </a:lnTo>
                <a:lnTo>
                  <a:pt x="4005" y="3057"/>
                </a:lnTo>
                <a:lnTo>
                  <a:pt x="4005" y="3021"/>
                </a:lnTo>
                <a:close/>
                <a:moveTo>
                  <a:pt x="4133" y="3021"/>
                </a:moveTo>
                <a:lnTo>
                  <a:pt x="4116" y="3021"/>
                </a:lnTo>
                <a:lnTo>
                  <a:pt x="4116" y="3057"/>
                </a:lnTo>
                <a:lnTo>
                  <a:pt x="4133" y="3057"/>
                </a:lnTo>
                <a:lnTo>
                  <a:pt x="4133" y="3021"/>
                </a:lnTo>
                <a:close/>
                <a:moveTo>
                  <a:pt x="3979" y="3080"/>
                </a:moveTo>
                <a:lnTo>
                  <a:pt x="3962" y="3080"/>
                </a:lnTo>
                <a:lnTo>
                  <a:pt x="3962" y="3116"/>
                </a:lnTo>
                <a:lnTo>
                  <a:pt x="3979" y="3116"/>
                </a:lnTo>
                <a:lnTo>
                  <a:pt x="3979" y="3080"/>
                </a:lnTo>
                <a:close/>
                <a:moveTo>
                  <a:pt x="3927" y="3080"/>
                </a:moveTo>
                <a:lnTo>
                  <a:pt x="3913" y="3080"/>
                </a:lnTo>
                <a:lnTo>
                  <a:pt x="3913" y="3116"/>
                </a:lnTo>
                <a:lnTo>
                  <a:pt x="3927" y="3116"/>
                </a:lnTo>
                <a:lnTo>
                  <a:pt x="3927" y="3080"/>
                </a:lnTo>
                <a:close/>
                <a:moveTo>
                  <a:pt x="4107" y="3080"/>
                </a:moveTo>
                <a:lnTo>
                  <a:pt x="4093" y="3080"/>
                </a:lnTo>
                <a:lnTo>
                  <a:pt x="4093" y="3116"/>
                </a:lnTo>
                <a:lnTo>
                  <a:pt x="4107" y="3116"/>
                </a:lnTo>
                <a:lnTo>
                  <a:pt x="4107" y="3080"/>
                </a:lnTo>
                <a:close/>
                <a:moveTo>
                  <a:pt x="4133" y="3080"/>
                </a:moveTo>
                <a:lnTo>
                  <a:pt x="4116" y="3080"/>
                </a:lnTo>
                <a:lnTo>
                  <a:pt x="4116" y="3116"/>
                </a:lnTo>
                <a:lnTo>
                  <a:pt x="4133" y="3116"/>
                </a:lnTo>
                <a:lnTo>
                  <a:pt x="4133" y="3080"/>
                </a:lnTo>
                <a:close/>
                <a:moveTo>
                  <a:pt x="4031" y="3140"/>
                </a:moveTo>
                <a:lnTo>
                  <a:pt x="4014" y="3140"/>
                </a:lnTo>
                <a:lnTo>
                  <a:pt x="4014" y="3175"/>
                </a:lnTo>
                <a:lnTo>
                  <a:pt x="4031" y="3175"/>
                </a:lnTo>
                <a:lnTo>
                  <a:pt x="4031" y="3140"/>
                </a:lnTo>
                <a:close/>
                <a:moveTo>
                  <a:pt x="3901" y="3140"/>
                </a:moveTo>
                <a:lnTo>
                  <a:pt x="3887" y="3140"/>
                </a:lnTo>
                <a:lnTo>
                  <a:pt x="3887" y="3175"/>
                </a:lnTo>
                <a:lnTo>
                  <a:pt x="3901" y="3175"/>
                </a:lnTo>
                <a:lnTo>
                  <a:pt x="3901" y="3140"/>
                </a:lnTo>
                <a:close/>
                <a:moveTo>
                  <a:pt x="4081" y="3140"/>
                </a:moveTo>
                <a:lnTo>
                  <a:pt x="4066" y="3140"/>
                </a:lnTo>
                <a:lnTo>
                  <a:pt x="4066" y="3175"/>
                </a:lnTo>
                <a:lnTo>
                  <a:pt x="4081" y="3175"/>
                </a:lnTo>
                <a:lnTo>
                  <a:pt x="4081" y="3140"/>
                </a:lnTo>
                <a:close/>
                <a:moveTo>
                  <a:pt x="4133" y="3140"/>
                </a:moveTo>
                <a:lnTo>
                  <a:pt x="4116" y="3140"/>
                </a:lnTo>
                <a:lnTo>
                  <a:pt x="4116" y="3175"/>
                </a:lnTo>
                <a:lnTo>
                  <a:pt x="4133" y="3175"/>
                </a:lnTo>
                <a:lnTo>
                  <a:pt x="4133" y="3140"/>
                </a:lnTo>
                <a:close/>
                <a:moveTo>
                  <a:pt x="3851" y="3196"/>
                </a:moveTo>
                <a:lnTo>
                  <a:pt x="3837" y="3196"/>
                </a:lnTo>
                <a:lnTo>
                  <a:pt x="3837" y="3234"/>
                </a:lnTo>
                <a:lnTo>
                  <a:pt x="3851" y="3234"/>
                </a:lnTo>
                <a:lnTo>
                  <a:pt x="3851" y="3196"/>
                </a:lnTo>
                <a:close/>
                <a:moveTo>
                  <a:pt x="3927" y="3196"/>
                </a:moveTo>
                <a:lnTo>
                  <a:pt x="3913" y="3196"/>
                </a:lnTo>
                <a:lnTo>
                  <a:pt x="3913" y="3234"/>
                </a:lnTo>
                <a:lnTo>
                  <a:pt x="3927" y="3234"/>
                </a:lnTo>
                <a:lnTo>
                  <a:pt x="3927" y="3196"/>
                </a:lnTo>
                <a:close/>
                <a:moveTo>
                  <a:pt x="3877" y="3196"/>
                </a:moveTo>
                <a:lnTo>
                  <a:pt x="3861" y="3196"/>
                </a:lnTo>
                <a:lnTo>
                  <a:pt x="3861" y="3234"/>
                </a:lnTo>
                <a:lnTo>
                  <a:pt x="3877" y="3234"/>
                </a:lnTo>
                <a:lnTo>
                  <a:pt x="3877" y="3196"/>
                </a:lnTo>
                <a:close/>
                <a:moveTo>
                  <a:pt x="4055" y="3196"/>
                </a:moveTo>
                <a:lnTo>
                  <a:pt x="4040" y="3196"/>
                </a:lnTo>
                <a:lnTo>
                  <a:pt x="4040" y="3234"/>
                </a:lnTo>
                <a:lnTo>
                  <a:pt x="4055" y="3234"/>
                </a:lnTo>
                <a:lnTo>
                  <a:pt x="4055" y="3196"/>
                </a:lnTo>
                <a:close/>
                <a:moveTo>
                  <a:pt x="4081" y="3196"/>
                </a:moveTo>
                <a:lnTo>
                  <a:pt x="4066" y="3196"/>
                </a:lnTo>
                <a:lnTo>
                  <a:pt x="4066" y="3234"/>
                </a:lnTo>
                <a:lnTo>
                  <a:pt x="4081" y="3234"/>
                </a:lnTo>
                <a:lnTo>
                  <a:pt x="4081" y="3196"/>
                </a:lnTo>
                <a:close/>
                <a:moveTo>
                  <a:pt x="3851" y="3256"/>
                </a:moveTo>
                <a:lnTo>
                  <a:pt x="3837" y="3256"/>
                </a:lnTo>
                <a:lnTo>
                  <a:pt x="3837" y="3293"/>
                </a:lnTo>
                <a:lnTo>
                  <a:pt x="3851" y="3293"/>
                </a:lnTo>
                <a:lnTo>
                  <a:pt x="3851" y="3256"/>
                </a:lnTo>
                <a:close/>
                <a:moveTo>
                  <a:pt x="4031" y="3256"/>
                </a:moveTo>
                <a:lnTo>
                  <a:pt x="4014" y="3256"/>
                </a:lnTo>
                <a:lnTo>
                  <a:pt x="4014" y="3293"/>
                </a:lnTo>
                <a:lnTo>
                  <a:pt x="4031" y="3293"/>
                </a:lnTo>
                <a:lnTo>
                  <a:pt x="4031" y="3256"/>
                </a:lnTo>
                <a:close/>
                <a:moveTo>
                  <a:pt x="3927" y="3256"/>
                </a:moveTo>
                <a:lnTo>
                  <a:pt x="3913" y="3256"/>
                </a:lnTo>
                <a:lnTo>
                  <a:pt x="3913" y="3293"/>
                </a:lnTo>
                <a:lnTo>
                  <a:pt x="3927" y="3293"/>
                </a:lnTo>
                <a:lnTo>
                  <a:pt x="3927" y="3256"/>
                </a:lnTo>
                <a:close/>
                <a:moveTo>
                  <a:pt x="3979" y="3256"/>
                </a:moveTo>
                <a:lnTo>
                  <a:pt x="3962" y="3256"/>
                </a:lnTo>
                <a:lnTo>
                  <a:pt x="3962" y="3293"/>
                </a:lnTo>
                <a:lnTo>
                  <a:pt x="3979" y="3293"/>
                </a:lnTo>
                <a:lnTo>
                  <a:pt x="3979" y="3256"/>
                </a:lnTo>
                <a:close/>
                <a:moveTo>
                  <a:pt x="4133" y="3256"/>
                </a:moveTo>
                <a:lnTo>
                  <a:pt x="4116" y="3256"/>
                </a:lnTo>
                <a:lnTo>
                  <a:pt x="4116" y="3293"/>
                </a:lnTo>
                <a:lnTo>
                  <a:pt x="4133" y="3293"/>
                </a:lnTo>
                <a:lnTo>
                  <a:pt x="4133" y="3256"/>
                </a:lnTo>
                <a:close/>
                <a:moveTo>
                  <a:pt x="3851" y="3319"/>
                </a:moveTo>
                <a:lnTo>
                  <a:pt x="3837" y="3319"/>
                </a:lnTo>
                <a:lnTo>
                  <a:pt x="3837" y="3355"/>
                </a:lnTo>
                <a:lnTo>
                  <a:pt x="3851" y="3355"/>
                </a:lnTo>
                <a:lnTo>
                  <a:pt x="3851" y="3319"/>
                </a:lnTo>
                <a:close/>
                <a:moveTo>
                  <a:pt x="4031" y="3319"/>
                </a:moveTo>
                <a:lnTo>
                  <a:pt x="4014" y="3319"/>
                </a:lnTo>
                <a:lnTo>
                  <a:pt x="4014" y="3355"/>
                </a:lnTo>
                <a:lnTo>
                  <a:pt x="4031" y="3355"/>
                </a:lnTo>
                <a:lnTo>
                  <a:pt x="4031" y="3319"/>
                </a:lnTo>
                <a:close/>
                <a:moveTo>
                  <a:pt x="3927" y="3319"/>
                </a:moveTo>
                <a:lnTo>
                  <a:pt x="3913" y="3319"/>
                </a:lnTo>
                <a:lnTo>
                  <a:pt x="3913" y="3355"/>
                </a:lnTo>
                <a:lnTo>
                  <a:pt x="3927" y="3355"/>
                </a:lnTo>
                <a:lnTo>
                  <a:pt x="3927" y="3319"/>
                </a:lnTo>
                <a:close/>
                <a:moveTo>
                  <a:pt x="4005" y="3319"/>
                </a:moveTo>
                <a:lnTo>
                  <a:pt x="3991" y="3319"/>
                </a:lnTo>
                <a:lnTo>
                  <a:pt x="3991" y="3355"/>
                </a:lnTo>
                <a:lnTo>
                  <a:pt x="4005" y="3355"/>
                </a:lnTo>
                <a:lnTo>
                  <a:pt x="4005" y="3319"/>
                </a:lnTo>
                <a:close/>
                <a:moveTo>
                  <a:pt x="4133" y="3319"/>
                </a:moveTo>
                <a:lnTo>
                  <a:pt x="4116" y="3319"/>
                </a:lnTo>
                <a:lnTo>
                  <a:pt x="4116" y="3355"/>
                </a:lnTo>
                <a:lnTo>
                  <a:pt x="4133" y="3355"/>
                </a:lnTo>
                <a:lnTo>
                  <a:pt x="4133" y="3319"/>
                </a:lnTo>
                <a:close/>
                <a:moveTo>
                  <a:pt x="4031" y="3376"/>
                </a:moveTo>
                <a:lnTo>
                  <a:pt x="4014" y="3376"/>
                </a:lnTo>
                <a:lnTo>
                  <a:pt x="4014" y="3414"/>
                </a:lnTo>
                <a:lnTo>
                  <a:pt x="4031" y="3414"/>
                </a:lnTo>
                <a:lnTo>
                  <a:pt x="4031" y="3376"/>
                </a:lnTo>
                <a:close/>
                <a:moveTo>
                  <a:pt x="3901" y="3376"/>
                </a:moveTo>
                <a:lnTo>
                  <a:pt x="3887" y="3376"/>
                </a:lnTo>
                <a:lnTo>
                  <a:pt x="3887" y="3414"/>
                </a:lnTo>
                <a:lnTo>
                  <a:pt x="3901" y="3414"/>
                </a:lnTo>
                <a:lnTo>
                  <a:pt x="3901" y="3376"/>
                </a:lnTo>
                <a:close/>
                <a:moveTo>
                  <a:pt x="3979" y="3376"/>
                </a:moveTo>
                <a:lnTo>
                  <a:pt x="3962" y="3376"/>
                </a:lnTo>
                <a:lnTo>
                  <a:pt x="3962" y="3414"/>
                </a:lnTo>
                <a:lnTo>
                  <a:pt x="3979" y="3414"/>
                </a:lnTo>
                <a:lnTo>
                  <a:pt x="3979" y="3376"/>
                </a:lnTo>
                <a:close/>
                <a:moveTo>
                  <a:pt x="3851" y="3435"/>
                </a:moveTo>
                <a:lnTo>
                  <a:pt x="3837" y="3435"/>
                </a:lnTo>
                <a:lnTo>
                  <a:pt x="3837" y="3471"/>
                </a:lnTo>
                <a:lnTo>
                  <a:pt x="3851" y="3471"/>
                </a:lnTo>
                <a:lnTo>
                  <a:pt x="3851" y="3435"/>
                </a:lnTo>
                <a:close/>
                <a:moveTo>
                  <a:pt x="3979" y="3435"/>
                </a:moveTo>
                <a:lnTo>
                  <a:pt x="3962" y="3435"/>
                </a:lnTo>
                <a:lnTo>
                  <a:pt x="3962" y="3471"/>
                </a:lnTo>
                <a:lnTo>
                  <a:pt x="3979" y="3471"/>
                </a:lnTo>
                <a:lnTo>
                  <a:pt x="3979" y="3435"/>
                </a:lnTo>
                <a:close/>
                <a:moveTo>
                  <a:pt x="4133" y="3435"/>
                </a:moveTo>
                <a:lnTo>
                  <a:pt x="4116" y="3435"/>
                </a:lnTo>
                <a:lnTo>
                  <a:pt x="4116" y="3471"/>
                </a:lnTo>
                <a:lnTo>
                  <a:pt x="4133" y="3471"/>
                </a:lnTo>
                <a:lnTo>
                  <a:pt x="4133" y="3435"/>
                </a:lnTo>
                <a:close/>
                <a:moveTo>
                  <a:pt x="4031" y="3492"/>
                </a:moveTo>
                <a:lnTo>
                  <a:pt x="4014" y="3492"/>
                </a:lnTo>
                <a:lnTo>
                  <a:pt x="4014" y="3530"/>
                </a:lnTo>
                <a:lnTo>
                  <a:pt x="4031" y="3530"/>
                </a:lnTo>
                <a:lnTo>
                  <a:pt x="4031" y="3492"/>
                </a:lnTo>
                <a:close/>
                <a:moveTo>
                  <a:pt x="3927" y="3492"/>
                </a:moveTo>
                <a:lnTo>
                  <a:pt x="3913" y="3492"/>
                </a:lnTo>
                <a:lnTo>
                  <a:pt x="3913" y="3530"/>
                </a:lnTo>
                <a:lnTo>
                  <a:pt x="3927" y="3530"/>
                </a:lnTo>
                <a:lnTo>
                  <a:pt x="3927" y="3492"/>
                </a:lnTo>
                <a:close/>
                <a:moveTo>
                  <a:pt x="3851" y="3551"/>
                </a:moveTo>
                <a:lnTo>
                  <a:pt x="3837" y="3551"/>
                </a:lnTo>
                <a:lnTo>
                  <a:pt x="3837" y="3589"/>
                </a:lnTo>
                <a:lnTo>
                  <a:pt x="3851" y="3589"/>
                </a:lnTo>
                <a:lnTo>
                  <a:pt x="3851" y="3551"/>
                </a:lnTo>
                <a:close/>
                <a:moveTo>
                  <a:pt x="3979" y="3551"/>
                </a:moveTo>
                <a:lnTo>
                  <a:pt x="3962" y="3551"/>
                </a:lnTo>
                <a:lnTo>
                  <a:pt x="3962" y="3589"/>
                </a:lnTo>
                <a:lnTo>
                  <a:pt x="3979" y="3589"/>
                </a:lnTo>
                <a:lnTo>
                  <a:pt x="3979" y="3551"/>
                </a:lnTo>
                <a:close/>
                <a:moveTo>
                  <a:pt x="4133" y="3551"/>
                </a:moveTo>
                <a:lnTo>
                  <a:pt x="4116" y="3551"/>
                </a:lnTo>
                <a:lnTo>
                  <a:pt x="4116" y="3589"/>
                </a:lnTo>
                <a:lnTo>
                  <a:pt x="4133" y="3589"/>
                </a:lnTo>
                <a:lnTo>
                  <a:pt x="4133" y="3551"/>
                </a:lnTo>
                <a:close/>
                <a:moveTo>
                  <a:pt x="3851" y="3617"/>
                </a:moveTo>
                <a:lnTo>
                  <a:pt x="3837" y="3617"/>
                </a:lnTo>
                <a:lnTo>
                  <a:pt x="3837" y="3655"/>
                </a:lnTo>
                <a:lnTo>
                  <a:pt x="3851" y="3655"/>
                </a:lnTo>
                <a:lnTo>
                  <a:pt x="3851" y="3617"/>
                </a:lnTo>
                <a:close/>
                <a:moveTo>
                  <a:pt x="4133" y="3617"/>
                </a:moveTo>
                <a:lnTo>
                  <a:pt x="4116" y="3617"/>
                </a:lnTo>
                <a:lnTo>
                  <a:pt x="4116" y="3655"/>
                </a:lnTo>
                <a:lnTo>
                  <a:pt x="4133" y="3655"/>
                </a:lnTo>
                <a:lnTo>
                  <a:pt x="4133" y="3617"/>
                </a:lnTo>
                <a:close/>
                <a:moveTo>
                  <a:pt x="3979" y="3686"/>
                </a:moveTo>
                <a:lnTo>
                  <a:pt x="3962" y="3686"/>
                </a:lnTo>
                <a:lnTo>
                  <a:pt x="3962" y="3724"/>
                </a:lnTo>
                <a:lnTo>
                  <a:pt x="3979" y="3724"/>
                </a:lnTo>
                <a:lnTo>
                  <a:pt x="3979" y="3686"/>
                </a:lnTo>
                <a:close/>
                <a:moveTo>
                  <a:pt x="4133" y="3686"/>
                </a:moveTo>
                <a:lnTo>
                  <a:pt x="4116" y="3686"/>
                </a:lnTo>
                <a:lnTo>
                  <a:pt x="4116" y="3724"/>
                </a:lnTo>
                <a:lnTo>
                  <a:pt x="4133" y="3724"/>
                </a:lnTo>
                <a:lnTo>
                  <a:pt x="4133" y="3686"/>
                </a:lnTo>
                <a:close/>
                <a:moveTo>
                  <a:pt x="3851" y="3752"/>
                </a:moveTo>
                <a:lnTo>
                  <a:pt x="3837" y="3752"/>
                </a:lnTo>
                <a:lnTo>
                  <a:pt x="3837" y="3790"/>
                </a:lnTo>
                <a:lnTo>
                  <a:pt x="3851" y="3790"/>
                </a:lnTo>
                <a:lnTo>
                  <a:pt x="3851" y="3752"/>
                </a:lnTo>
                <a:close/>
                <a:moveTo>
                  <a:pt x="4005" y="3752"/>
                </a:moveTo>
                <a:lnTo>
                  <a:pt x="3991" y="3752"/>
                </a:lnTo>
                <a:lnTo>
                  <a:pt x="3991" y="3790"/>
                </a:lnTo>
                <a:lnTo>
                  <a:pt x="4005" y="3790"/>
                </a:lnTo>
                <a:lnTo>
                  <a:pt x="4005" y="3752"/>
                </a:lnTo>
                <a:close/>
                <a:moveTo>
                  <a:pt x="3979" y="3821"/>
                </a:moveTo>
                <a:lnTo>
                  <a:pt x="3962" y="3821"/>
                </a:lnTo>
                <a:lnTo>
                  <a:pt x="3962" y="3859"/>
                </a:lnTo>
                <a:lnTo>
                  <a:pt x="3979" y="3859"/>
                </a:lnTo>
                <a:lnTo>
                  <a:pt x="3979" y="3821"/>
                </a:lnTo>
                <a:close/>
                <a:moveTo>
                  <a:pt x="3979" y="3885"/>
                </a:moveTo>
                <a:lnTo>
                  <a:pt x="3962" y="3885"/>
                </a:lnTo>
                <a:lnTo>
                  <a:pt x="3962" y="3923"/>
                </a:lnTo>
                <a:lnTo>
                  <a:pt x="3979" y="3923"/>
                </a:lnTo>
                <a:lnTo>
                  <a:pt x="3979" y="3885"/>
                </a:lnTo>
                <a:close/>
                <a:moveTo>
                  <a:pt x="4133" y="3821"/>
                </a:moveTo>
                <a:lnTo>
                  <a:pt x="4116" y="3821"/>
                </a:lnTo>
                <a:lnTo>
                  <a:pt x="4116" y="3859"/>
                </a:lnTo>
                <a:lnTo>
                  <a:pt x="4133" y="3859"/>
                </a:lnTo>
                <a:lnTo>
                  <a:pt x="4133" y="3821"/>
                </a:lnTo>
                <a:close/>
                <a:moveTo>
                  <a:pt x="4156" y="1500"/>
                </a:moveTo>
                <a:lnTo>
                  <a:pt x="4156" y="1538"/>
                </a:lnTo>
                <a:lnTo>
                  <a:pt x="4339" y="1914"/>
                </a:lnTo>
                <a:lnTo>
                  <a:pt x="4339" y="1895"/>
                </a:lnTo>
                <a:lnTo>
                  <a:pt x="4156" y="1500"/>
                </a:lnTo>
                <a:close/>
                <a:moveTo>
                  <a:pt x="4156" y="1604"/>
                </a:moveTo>
                <a:lnTo>
                  <a:pt x="4220" y="1730"/>
                </a:lnTo>
                <a:lnTo>
                  <a:pt x="4220" y="1699"/>
                </a:lnTo>
                <a:lnTo>
                  <a:pt x="4156" y="1566"/>
                </a:lnTo>
                <a:lnTo>
                  <a:pt x="4156" y="1604"/>
                </a:lnTo>
                <a:close/>
                <a:moveTo>
                  <a:pt x="4239" y="1763"/>
                </a:moveTo>
                <a:lnTo>
                  <a:pt x="4298" y="1874"/>
                </a:lnTo>
                <a:lnTo>
                  <a:pt x="4298" y="1853"/>
                </a:lnTo>
                <a:lnTo>
                  <a:pt x="4239" y="1734"/>
                </a:lnTo>
                <a:lnTo>
                  <a:pt x="4239" y="1763"/>
                </a:lnTo>
                <a:close/>
                <a:moveTo>
                  <a:pt x="4315" y="1888"/>
                </a:moveTo>
                <a:lnTo>
                  <a:pt x="4315" y="1909"/>
                </a:lnTo>
                <a:lnTo>
                  <a:pt x="4339" y="1954"/>
                </a:lnTo>
                <a:lnTo>
                  <a:pt x="4339" y="1935"/>
                </a:lnTo>
                <a:lnTo>
                  <a:pt x="4315" y="1888"/>
                </a:lnTo>
                <a:close/>
                <a:moveTo>
                  <a:pt x="4156" y="1633"/>
                </a:moveTo>
                <a:lnTo>
                  <a:pt x="4156" y="1670"/>
                </a:lnTo>
                <a:lnTo>
                  <a:pt x="4339" y="1995"/>
                </a:lnTo>
                <a:lnTo>
                  <a:pt x="4339" y="1976"/>
                </a:lnTo>
                <a:lnTo>
                  <a:pt x="4156" y="1633"/>
                </a:lnTo>
                <a:close/>
                <a:moveTo>
                  <a:pt x="4156" y="1737"/>
                </a:moveTo>
                <a:lnTo>
                  <a:pt x="4178" y="1770"/>
                </a:lnTo>
                <a:lnTo>
                  <a:pt x="4178" y="1737"/>
                </a:lnTo>
                <a:lnTo>
                  <a:pt x="4156" y="1699"/>
                </a:lnTo>
                <a:lnTo>
                  <a:pt x="4156" y="1737"/>
                </a:lnTo>
                <a:close/>
                <a:moveTo>
                  <a:pt x="4194" y="1767"/>
                </a:moveTo>
                <a:lnTo>
                  <a:pt x="4194" y="1801"/>
                </a:lnTo>
                <a:lnTo>
                  <a:pt x="4234" y="1867"/>
                </a:lnTo>
                <a:lnTo>
                  <a:pt x="4234" y="1838"/>
                </a:lnTo>
                <a:lnTo>
                  <a:pt x="4194" y="1767"/>
                </a:lnTo>
                <a:close/>
                <a:moveTo>
                  <a:pt x="4253" y="1869"/>
                </a:moveTo>
                <a:lnTo>
                  <a:pt x="4253" y="1898"/>
                </a:lnTo>
                <a:lnTo>
                  <a:pt x="4282" y="1945"/>
                </a:lnTo>
                <a:lnTo>
                  <a:pt x="4282" y="1921"/>
                </a:lnTo>
                <a:lnTo>
                  <a:pt x="4253" y="1869"/>
                </a:lnTo>
                <a:close/>
                <a:moveTo>
                  <a:pt x="4298" y="1976"/>
                </a:moveTo>
                <a:lnTo>
                  <a:pt x="4310" y="1995"/>
                </a:lnTo>
                <a:lnTo>
                  <a:pt x="4310" y="1973"/>
                </a:lnTo>
                <a:lnTo>
                  <a:pt x="4298" y="1952"/>
                </a:lnTo>
                <a:lnTo>
                  <a:pt x="4298" y="1976"/>
                </a:lnTo>
                <a:close/>
                <a:moveTo>
                  <a:pt x="4329" y="2004"/>
                </a:moveTo>
                <a:lnTo>
                  <a:pt x="4329" y="2023"/>
                </a:lnTo>
                <a:lnTo>
                  <a:pt x="4339" y="2039"/>
                </a:lnTo>
                <a:lnTo>
                  <a:pt x="4339" y="2023"/>
                </a:lnTo>
                <a:lnTo>
                  <a:pt x="4329" y="2004"/>
                </a:lnTo>
                <a:close/>
                <a:moveTo>
                  <a:pt x="4156" y="1803"/>
                </a:moveTo>
                <a:lnTo>
                  <a:pt x="4199" y="1867"/>
                </a:lnTo>
                <a:lnTo>
                  <a:pt x="4199" y="1836"/>
                </a:lnTo>
                <a:lnTo>
                  <a:pt x="4156" y="1767"/>
                </a:lnTo>
                <a:lnTo>
                  <a:pt x="4156" y="1803"/>
                </a:lnTo>
                <a:close/>
                <a:moveTo>
                  <a:pt x="4216" y="1864"/>
                </a:moveTo>
                <a:lnTo>
                  <a:pt x="4216" y="1895"/>
                </a:lnTo>
                <a:lnTo>
                  <a:pt x="4339" y="2084"/>
                </a:lnTo>
                <a:lnTo>
                  <a:pt x="4339" y="2068"/>
                </a:lnTo>
                <a:lnTo>
                  <a:pt x="4216" y="1864"/>
                </a:lnTo>
                <a:close/>
                <a:moveTo>
                  <a:pt x="4156" y="1874"/>
                </a:moveTo>
                <a:lnTo>
                  <a:pt x="4227" y="1971"/>
                </a:lnTo>
                <a:lnTo>
                  <a:pt x="4227" y="1942"/>
                </a:lnTo>
                <a:lnTo>
                  <a:pt x="4156" y="1836"/>
                </a:lnTo>
                <a:lnTo>
                  <a:pt x="4156" y="1874"/>
                </a:lnTo>
                <a:close/>
                <a:moveTo>
                  <a:pt x="4244" y="1969"/>
                </a:moveTo>
                <a:lnTo>
                  <a:pt x="4244" y="1997"/>
                </a:lnTo>
                <a:lnTo>
                  <a:pt x="4277" y="2042"/>
                </a:lnTo>
                <a:lnTo>
                  <a:pt x="4277" y="2018"/>
                </a:lnTo>
                <a:lnTo>
                  <a:pt x="4244" y="1969"/>
                </a:lnTo>
                <a:close/>
                <a:moveTo>
                  <a:pt x="4296" y="2044"/>
                </a:moveTo>
                <a:lnTo>
                  <a:pt x="4296" y="2068"/>
                </a:lnTo>
                <a:lnTo>
                  <a:pt x="4339" y="2129"/>
                </a:lnTo>
                <a:lnTo>
                  <a:pt x="4339" y="2110"/>
                </a:lnTo>
                <a:lnTo>
                  <a:pt x="4296" y="2044"/>
                </a:lnTo>
                <a:close/>
                <a:moveTo>
                  <a:pt x="4156" y="1935"/>
                </a:moveTo>
                <a:lnTo>
                  <a:pt x="4178" y="1961"/>
                </a:lnTo>
                <a:lnTo>
                  <a:pt x="4178" y="1928"/>
                </a:lnTo>
                <a:lnTo>
                  <a:pt x="4156" y="1900"/>
                </a:lnTo>
                <a:lnTo>
                  <a:pt x="4156" y="1935"/>
                </a:lnTo>
                <a:close/>
                <a:moveTo>
                  <a:pt x="4194" y="1952"/>
                </a:moveTo>
                <a:lnTo>
                  <a:pt x="4194" y="1985"/>
                </a:lnTo>
                <a:lnTo>
                  <a:pt x="4260" y="2073"/>
                </a:lnTo>
                <a:lnTo>
                  <a:pt x="4260" y="2047"/>
                </a:lnTo>
                <a:lnTo>
                  <a:pt x="4194" y="1952"/>
                </a:lnTo>
                <a:close/>
                <a:moveTo>
                  <a:pt x="4279" y="2070"/>
                </a:moveTo>
                <a:lnTo>
                  <a:pt x="4279" y="2096"/>
                </a:lnTo>
                <a:lnTo>
                  <a:pt x="4291" y="2110"/>
                </a:lnTo>
                <a:lnTo>
                  <a:pt x="4291" y="2087"/>
                </a:lnTo>
                <a:lnTo>
                  <a:pt x="4279" y="2070"/>
                </a:lnTo>
                <a:close/>
                <a:moveTo>
                  <a:pt x="4308" y="2113"/>
                </a:moveTo>
                <a:lnTo>
                  <a:pt x="4308" y="2134"/>
                </a:lnTo>
                <a:lnTo>
                  <a:pt x="4339" y="2172"/>
                </a:lnTo>
                <a:lnTo>
                  <a:pt x="4339" y="2153"/>
                </a:lnTo>
                <a:lnTo>
                  <a:pt x="4308" y="2113"/>
                </a:lnTo>
                <a:close/>
                <a:moveTo>
                  <a:pt x="4156" y="2004"/>
                </a:moveTo>
                <a:lnTo>
                  <a:pt x="4213" y="2070"/>
                </a:lnTo>
                <a:lnTo>
                  <a:pt x="4213" y="2039"/>
                </a:lnTo>
                <a:lnTo>
                  <a:pt x="4156" y="1966"/>
                </a:lnTo>
                <a:lnTo>
                  <a:pt x="4156" y="2004"/>
                </a:lnTo>
                <a:close/>
                <a:moveTo>
                  <a:pt x="4244" y="2106"/>
                </a:moveTo>
                <a:lnTo>
                  <a:pt x="4244" y="2077"/>
                </a:lnTo>
                <a:lnTo>
                  <a:pt x="4232" y="2061"/>
                </a:lnTo>
                <a:lnTo>
                  <a:pt x="4232" y="2092"/>
                </a:lnTo>
                <a:lnTo>
                  <a:pt x="4244" y="2106"/>
                </a:lnTo>
                <a:lnTo>
                  <a:pt x="4244" y="2106"/>
                </a:lnTo>
                <a:close/>
                <a:moveTo>
                  <a:pt x="4263" y="2099"/>
                </a:moveTo>
                <a:lnTo>
                  <a:pt x="4263" y="2125"/>
                </a:lnTo>
                <a:lnTo>
                  <a:pt x="4298" y="2170"/>
                </a:lnTo>
                <a:lnTo>
                  <a:pt x="4298" y="2146"/>
                </a:lnTo>
                <a:lnTo>
                  <a:pt x="4263" y="2099"/>
                </a:lnTo>
                <a:close/>
                <a:moveTo>
                  <a:pt x="4317" y="2170"/>
                </a:moveTo>
                <a:lnTo>
                  <a:pt x="4317" y="2191"/>
                </a:lnTo>
                <a:lnTo>
                  <a:pt x="4339" y="2215"/>
                </a:lnTo>
                <a:lnTo>
                  <a:pt x="4339" y="2196"/>
                </a:lnTo>
                <a:lnTo>
                  <a:pt x="4317" y="2170"/>
                </a:lnTo>
                <a:close/>
                <a:moveTo>
                  <a:pt x="4156" y="2070"/>
                </a:moveTo>
                <a:lnTo>
                  <a:pt x="4180" y="2094"/>
                </a:lnTo>
                <a:lnTo>
                  <a:pt x="4180" y="2058"/>
                </a:lnTo>
                <a:lnTo>
                  <a:pt x="4156" y="2032"/>
                </a:lnTo>
                <a:lnTo>
                  <a:pt x="4156" y="2070"/>
                </a:lnTo>
                <a:close/>
                <a:moveTo>
                  <a:pt x="4194" y="2075"/>
                </a:moveTo>
                <a:lnTo>
                  <a:pt x="4197" y="2082"/>
                </a:lnTo>
                <a:lnTo>
                  <a:pt x="4197" y="2110"/>
                </a:lnTo>
                <a:lnTo>
                  <a:pt x="4298" y="2219"/>
                </a:lnTo>
                <a:lnTo>
                  <a:pt x="4298" y="2196"/>
                </a:lnTo>
                <a:lnTo>
                  <a:pt x="4194" y="2075"/>
                </a:lnTo>
                <a:close/>
                <a:moveTo>
                  <a:pt x="4317" y="2217"/>
                </a:moveTo>
                <a:lnTo>
                  <a:pt x="4317" y="2236"/>
                </a:lnTo>
                <a:lnTo>
                  <a:pt x="4339" y="2260"/>
                </a:lnTo>
                <a:lnTo>
                  <a:pt x="4339" y="2241"/>
                </a:lnTo>
                <a:lnTo>
                  <a:pt x="4317" y="2217"/>
                </a:lnTo>
                <a:close/>
                <a:moveTo>
                  <a:pt x="4156" y="2136"/>
                </a:moveTo>
                <a:lnTo>
                  <a:pt x="4218" y="2193"/>
                </a:lnTo>
                <a:lnTo>
                  <a:pt x="4218" y="2163"/>
                </a:lnTo>
                <a:lnTo>
                  <a:pt x="4156" y="2099"/>
                </a:lnTo>
                <a:lnTo>
                  <a:pt x="4156" y="2136"/>
                </a:lnTo>
                <a:close/>
                <a:moveTo>
                  <a:pt x="4234" y="2210"/>
                </a:moveTo>
                <a:lnTo>
                  <a:pt x="4253" y="2226"/>
                </a:lnTo>
                <a:lnTo>
                  <a:pt x="4253" y="2198"/>
                </a:lnTo>
                <a:lnTo>
                  <a:pt x="4234" y="2179"/>
                </a:lnTo>
                <a:lnTo>
                  <a:pt x="4234" y="2210"/>
                </a:lnTo>
                <a:close/>
                <a:moveTo>
                  <a:pt x="4270" y="2215"/>
                </a:moveTo>
                <a:lnTo>
                  <a:pt x="4270" y="2217"/>
                </a:lnTo>
                <a:lnTo>
                  <a:pt x="4270" y="2243"/>
                </a:lnTo>
                <a:lnTo>
                  <a:pt x="4339" y="2304"/>
                </a:lnTo>
                <a:lnTo>
                  <a:pt x="4339" y="2288"/>
                </a:lnTo>
                <a:lnTo>
                  <a:pt x="4270" y="2215"/>
                </a:lnTo>
                <a:close/>
                <a:moveTo>
                  <a:pt x="4156" y="2165"/>
                </a:moveTo>
                <a:lnTo>
                  <a:pt x="4156" y="2203"/>
                </a:lnTo>
                <a:lnTo>
                  <a:pt x="4185" y="2224"/>
                </a:lnTo>
                <a:lnTo>
                  <a:pt x="4185" y="2191"/>
                </a:lnTo>
                <a:lnTo>
                  <a:pt x="4156" y="2165"/>
                </a:lnTo>
                <a:close/>
                <a:moveTo>
                  <a:pt x="4322" y="2314"/>
                </a:moveTo>
                <a:lnTo>
                  <a:pt x="4322" y="2335"/>
                </a:lnTo>
                <a:lnTo>
                  <a:pt x="4339" y="2349"/>
                </a:lnTo>
                <a:lnTo>
                  <a:pt x="4339" y="2330"/>
                </a:lnTo>
                <a:lnTo>
                  <a:pt x="4322" y="2314"/>
                </a:lnTo>
                <a:close/>
                <a:moveTo>
                  <a:pt x="4156" y="2269"/>
                </a:moveTo>
                <a:lnTo>
                  <a:pt x="4227" y="2316"/>
                </a:lnTo>
                <a:lnTo>
                  <a:pt x="4227" y="2286"/>
                </a:lnTo>
                <a:lnTo>
                  <a:pt x="4156" y="2231"/>
                </a:lnTo>
                <a:lnTo>
                  <a:pt x="4156" y="2269"/>
                </a:lnTo>
                <a:close/>
                <a:moveTo>
                  <a:pt x="4244" y="2302"/>
                </a:moveTo>
                <a:lnTo>
                  <a:pt x="4244" y="2328"/>
                </a:lnTo>
                <a:lnTo>
                  <a:pt x="4263" y="2342"/>
                </a:lnTo>
                <a:lnTo>
                  <a:pt x="4263" y="2316"/>
                </a:lnTo>
                <a:lnTo>
                  <a:pt x="4242" y="2300"/>
                </a:lnTo>
                <a:lnTo>
                  <a:pt x="4244" y="2302"/>
                </a:lnTo>
                <a:close/>
                <a:moveTo>
                  <a:pt x="4282" y="2328"/>
                </a:moveTo>
                <a:lnTo>
                  <a:pt x="4282" y="2354"/>
                </a:lnTo>
                <a:lnTo>
                  <a:pt x="4339" y="2392"/>
                </a:lnTo>
                <a:lnTo>
                  <a:pt x="4339" y="2373"/>
                </a:lnTo>
                <a:lnTo>
                  <a:pt x="4282" y="2328"/>
                </a:lnTo>
                <a:close/>
                <a:moveTo>
                  <a:pt x="4156" y="2335"/>
                </a:moveTo>
                <a:lnTo>
                  <a:pt x="4180" y="2347"/>
                </a:lnTo>
                <a:lnTo>
                  <a:pt x="4180" y="2314"/>
                </a:lnTo>
                <a:lnTo>
                  <a:pt x="4156" y="2297"/>
                </a:lnTo>
                <a:lnTo>
                  <a:pt x="4156" y="2335"/>
                </a:lnTo>
                <a:close/>
                <a:moveTo>
                  <a:pt x="4197" y="2323"/>
                </a:moveTo>
                <a:lnTo>
                  <a:pt x="4197" y="2357"/>
                </a:lnTo>
                <a:lnTo>
                  <a:pt x="4218" y="2368"/>
                </a:lnTo>
                <a:lnTo>
                  <a:pt x="4218" y="2338"/>
                </a:lnTo>
                <a:lnTo>
                  <a:pt x="4197" y="2323"/>
                </a:lnTo>
                <a:close/>
                <a:moveTo>
                  <a:pt x="4234" y="2349"/>
                </a:moveTo>
                <a:lnTo>
                  <a:pt x="4234" y="2378"/>
                </a:lnTo>
                <a:lnTo>
                  <a:pt x="4294" y="2411"/>
                </a:lnTo>
                <a:lnTo>
                  <a:pt x="4294" y="2387"/>
                </a:lnTo>
                <a:lnTo>
                  <a:pt x="4234" y="2349"/>
                </a:lnTo>
                <a:close/>
                <a:moveTo>
                  <a:pt x="4313" y="2399"/>
                </a:moveTo>
                <a:lnTo>
                  <a:pt x="4313" y="2420"/>
                </a:lnTo>
                <a:lnTo>
                  <a:pt x="4339" y="2435"/>
                </a:lnTo>
                <a:lnTo>
                  <a:pt x="4339" y="2416"/>
                </a:lnTo>
                <a:lnTo>
                  <a:pt x="4313" y="2399"/>
                </a:lnTo>
                <a:close/>
                <a:moveTo>
                  <a:pt x="4156" y="2401"/>
                </a:moveTo>
                <a:lnTo>
                  <a:pt x="4194" y="2418"/>
                </a:lnTo>
                <a:lnTo>
                  <a:pt x="4194" y="2383"/>
                </a:lnTo>
                <a:lnTo>
                  <a:pt x="4156" y="2364"/>
                </a:lnTo>
                <a:lnTo>
                  <a:pt x="4156" y="2401"/>
                </a:lnTo>
                <a:close/>
                <a:moveTo>
                  <a:pt x="4211" y="2425"/>
                </a:moveTo>
                <a:lnTo>
                  <a:pt x="4249" y="2439"/>
                </a:lnTo>
                <a:lnTo>
                  <a:pt x="4249" y="2413"/>
                </a:lnTo>
                <a:lnTo>
                  <a:pt x="4211" y="2392"/>
                </a:lnTo>
                <a:lnTo>
                  <a:pt x="4211" y="2425"/>
                </a:lnTo>
                <a:close/>
                <a:moveTo>
                  <a:pt x="4268" y="2423"/>
                </a:moveTo>
                <a:lnTo>
                  <a:pt x="4268" y="2449"/>
                </a:lnTo>
                <a:lnTo>
                  <a:pt x="4339" y="2477"/>
                </a:lnTo>
                <a:lnTo>
                  <a:pt x="4339" y="2458"/>
                </a:lnTo>
                <a:lnTo>
                  <a:pt x="4268" y="2423"/>
                </a:lnTo>
                <a:close/>
                <a:moveTo>
                  <a:pt x="4156" y="2468"/>
                </a:moveTo>
                <a:lnTo>
                  <a:pt x="4227" y="2487"/>
                </a:lnTo>
                <a:lnTo>
                  <a:pt x="4227" y="2458"/>
                </a:lnTo>
                <a:lnTo>
                  <a:pt x="4156" y="2430"/>
                </a:lnTo>
                <a:lnTo>
                  <a:pt x="4156" y="2468"/>
                </a:lnTo>
                <a:close/>
                <a:moveTo>
                  <a:pt x="4244" y="2465"/>
                </a:moveTo>
                <a:lnTo>
                  <a:pt x="4244" y="2494"/>
                </a:lnTo>
                <a:lnTo>
                  <a:pt x="4294" y="2508"/>
                </a:lnTo>
                <a:lnTo>
                  <a:pt x="4294" y="2484"/>
                </a:lnTo>
                <a:lnTo>
                  <a:pt x="4244" y="2465"/>
                </a:lnTo>
                <a:close/>
                <a:moveTo>
                  <a:pt x="4313" y="2491"/>
                </a:moveTo>
                <a:lnTo>
                  <a:pt x="4313" y="2513"/>
                </a:lnTo>
                <a:lnTo>
                  <a:pt x="4339" y="2520"/>
                </a:lnTo>
                <a:lnTo>
                  <a:pt x="4339" y="2501"/>
                </a:lnTo>
                <a:lnTo>
                  <a:pt x="4313" y="2491"/>
                </a:lnTo>
                <a:close/>
                <a:moveTo>
                  <a:pt x="4156" y="2534"/>
                </a:moveTo>
                <a:lnTo>
                  <a:pt x="4185" y="2539"/>
                </a:lnTo>
                <a:lnTo>
                  <a:pt x="4185" y="2506"/>
                </a:lnTo>
                <a:lnTo>
                  <a:pt x="4156" y="2498"/>
                </a:lnTo>
                <a:lnTo>
                  <a:pt x="4156" y="2534"/>
                </a:lnTo>
                <a:close/>
                <a:moveTo>
                  <a:pt x="4201" y="2508"/>
                </a:moveTo>
                <a:lnTo>
                  <a:pt x="4201" y="2541"/>
                </a:lnTo>
                <a:lnTo>
                  <a:pt x="4244" y="2548"/>
                </a:lnTo>
                <a:lnTo>
                  <a:pt x="4244" y="2520"/>
                </a:lnTo>
                <a:lnTo>
                  <a:pt x="4201" y="2508"/>
                </a:lnTo>
                <a:close/>
                <a:moveTo>
                  <a:pt x="4263" y="2551"/>
                </a:moveTo>
                <a:lnTo>
                  <a:pt x="4284" y="2553"/>
                </a:lnTo>
                <a:lnTo>
                  <a:pt x="4284" y="2529"/>
                </a:lnTo>
                <a:lnTo>
                  <a:pt x="4263" y="2524"/>
                </a:lnTo>
                <a:lnTo>
                  <a:pt x="4263" y="2551"/>
                </a:lnTo>
                <a:close/>
                <a:moveTo>
                  <a:pt x="4313" y="2536"/>
                </a:moveTo>
                <a:lnTo>
                  <a:pt x="4301" y="2534"/>
                </a:lnTo>
                <a:lnTo>
                  <a:pt x="4301" y="2558"/>
                </a:lnTo>
                <a:lnTo>
                  <a:pt x="4339" y="2562"/>
                </a:lnTo>
                <a:lnTo>
                  <a:pt x="4339" y="2543"/>
                </a:lnTo>
                <a:lnTo>
                  <a:pt x="4313" y="2536"/>
                </a:lnTo>
                <a:close/>
                <a:moveTo>
                  <a:pt x="4156" y="2600"/>
                </a:moveTo>
                <a:lnTo>
                  <a:pt x="4201" y="2603"/>
                </a:lnTo>
                <a:lnTo>
                  <a:pt x="4201" y="2569"/>
                </a:lnTo>
                <a:lnTo>
                  <a:pt x="4156" y="2565"/>
                </a:lnTo>
                <a:lnTo>
                  <a:pt x="4156" y="2600"/>
                </a:lnTo>
                <a:close/>
                <a:moveTo>
                  <a:pt x="4239" y="2605"/>
                </a:moveTo>
                <a:lnTo>
                  <a:pt x="4263" y="2605"/>
                </a:lnTo>
                <a:lnTo>
                  <a:pt x="4263" y="2579"/>
                </a:lnTo>
                <a:lnTo>
                  <a:pt x="4239" y="2577"/>
                </a:lnTo>
                <a:lnTo>
                  <a:pt x="4239" y="2605"/>
                </a:lnTo>
                <a:close/>
                <a:moveTo>
                  <a:pt x="4279" y="2581"/>
                </a:moveTo>
                <a:lnTo>
                  <a:pt x="4279" y="2605"/>
                </a:lnTo>
                <a:lnTo>
                  <a:pt x="4339" y="2607"/>
                </a:lnTo>
                <a:lnTo>
                  <a:pt x="4339" y="2588"/>
                </a:lnTo>
                <a:lnTo>
                  <a:pt x="4279" y="2581"/>
                </a:lnTo>
                <a:close/>
                <a:moveTo>
                  <a:pt x="4156" y="2666"/>
                </a:moveTo>
                <a:lnTo>
                  <a:pt x="4185" y="2664"/>
                </a:lnTo>
                <a:lnTo>
                  <a:pt x="4185" y="2631"/>
                </a:lnTo>
                <a:lnTo>
                  <a:pt x="4156" y="2631"/>
                </a:lnTo>
                <a:lnTo>
                  <a:pt x="4156" y="2666"/>
                </a:lnTo>
                <a:close/>
                <a:moveTo>
                  <a:pt x="4201" y="2631"/>
                </a:moveTo>
                <a:lnTo>
                  <a:pt x="4201" y="2664"/>
                </a:lnTo>
                <a:lnTo>
                  <a:pt x="4244" y="2659"/>
                </a:lnTo>
                <a:lnTo>
                  <a:pt x="4244" y="2631"/>
                </a:lnTo>
                <a:lnTo>
                  <a:pt x="4201" y="2631"/>
                </a:lnTo>
                <a:close/>
                <a:moveTo>
                  <a:pt x="4279" y="2657"/>
                </a:moveTo>
                <a:lnTo>
                  <a:pt x="4305" y="2655"/>
                </a:lnTo>
                <a:lnTo>
                  <a:pt x="4305" y="2633"/>
                </a:lnTo>
                <a:lnTo>
                  <a:pt x="4279" y="2631"/>
                </a:lnTo>
                <a:lnTo>
                  <a:pt x="4279" y="2657"/>
                </a:lnTo>
                <a:close/>
                <a:moveTo>
                  <a:pt x="4324" y="2633"/>
                </a:moveTo>
                <a:lnTo>
                  <a:pt x="4324" y="2652"/>
                </a:lnTo>
                <a:lnTo>
                  <a:pt x="4339" y="2652"/>
                </a:lnTo>
                <a:lnTo>
                  <a:pt x="4339" y="2633"/>
                </a:lnTo>
                <a:lnTo>
                  <a:pt x="4324" y="2633"/>
                </a:lnTo>
                <a:close/>
                <a:moveTo>
                  <a:pt x="4156" y="2733"/>
                </a:moveTo>
                <a:lnTo>
                  <a:pt x="4227" y="2718"/>
                </a:lnTo>
                <a:lnTo>
                  <a:pt x="4227" y="2688"/>
                </a:lnTo>
                <a:lnTo>
                  <a:pt x="4156" y="2697"/>
                </a:lnTo>
                <a:lnTo>
                  <a:pt x="4156" y="2733"/>
                </a:lnTo>
                <a:close/>
                <a:moveTo>
                  <a:pt x="4244" y="2688"/>
                </a:moveTo>
                <a:lnTo>
                  <a:pt x="4244" y="2714"/>
                </a:lnTo>
                <a:lnTo>
                  <a:pt x="4263" y="2711"/>
                </a:lnTo>
                <a:lnTo>
                  <a:pt x="4263" y="2685"/>
                </a:lnTo>
                <a:lnTo>
                  <a:pt x="4244" y="2688"/>
                </a:lnTo>
                <a:close/>
                <a:moveTo>
                  <a:pt x="4279" y="2683"/>
                </a:moveTo>
                <a:lnTo>
                  <a:pt x="4277" y="2683"/>
                </a:lnTo>
                <a:lnTo>
                  <a:pt x="4279" y="2683"/>
                </a:lnTo>
                <a:lnTo>
                  <a:pt x="4279" y="2707"/>
                </a:lnTo>
                <a:lnTo>
                  <a:pt x="4339" y="2695"/>
                </a:lnTo>
                <a:lnTo>
                  <a:pt x="4339" y="2676"/>
                </a:lnTo>
                <a:lnTo>
                  <a:pt x="4279" y="2683"/>
                </a:lnTo>
                <a:close/>
                <a:moveTo>
                  <a:pt x="4156" y="2797"/>
                </a:moveTo>
                <a:lnTo>
                  <a:pt x="4192" y="2785"/>
                </a:lnTo>
                <a:lnTo>
                  <a:pt x="4192" y="2752"/>
                </a:lnTo>
                <a:lnTo>
                  <a:pt x="4156" y="2759"/>
                </a:lnTo>
                <a:lnTo>
                  <a:pt x="4156" y="2797"/>
                </a:lnTo>
                <a:close/>
                <a:moveTo>
                  <a:pt x="4208" y="2749"/>
                </a:moveTo>
                <a:lnTo>
                  <a:pt x="4208" y="2780"/>
                </a:lnTo>
                <a:lnTo>
                  <a:pt x="4244" y="2771"/>
                </a:lnTo>
                <a:lnTo>
                  <a:pt x="4244" y="2742"/>
                </a:lnTo>
                <a:lnTo>
                  <a:pt x="4208" y="2749"/>
                </a:lnTo>
                <a:close/>
                <a:moveTo>
                  <a:pt x="4279" y="2733"/>
                </a:moveTo>
                <a:lnTo>
                  <a:pt x="4279" y="2733"/>
                </a:lnTo>
                <a:lnTo>
                  <a:pt x="4279" y="2759"/>
                </a:lnTo>
                <a:lnTo>
                  <a:pt x="4303" y="2752"/>
                </a:lnTo>
                <a:lnTo>
                  <a:pt x="4303" y="2728"/>
                </a:lnTo>
                <a:lnTo>
                  <a:pt x="4279" y="2733"/>
                </a:lnTo>
                <a:lnTo>
                  <a:pt x="4279" y="2733"/>
                </a:lnTo>
                <a:close/>
                <a:moveTo>
                  <a:pt x="4322" y="2726"/>
                </a:moveTo>
                <a:lnTo>
                  <a:pt x="4322" y="2744"/>
                </a:lnTo>
                <a:lnTo>
                  <a:pt x="4339" y="2740"/>
                </a:lnTo>
                <a:lnTo>
                  <a:pt x="4339" y="2721"/>
                </a:lnTo>
                <a:lnTo>
                  <a:pt x="4322" y="2726"/>
                </a:lnTo>
                <a:close/>
                <a:moveTo>
                  <a:pt x="4156" y="2868"/>
                </a:moveTo>
                <a:lnTo>
                  <a:pt x="4182" y="2856"/>
                </a:lnTo>
                <a:lnTo>
                  <a:pt x="4182" y="2820"/>
                </a:lnTo>
                <a:lnTo>
                  <a:pt x="4156" y="2830"/>
                </a:lnTo>
                <a:lnTo>
                  <a:pt x="4156" y="2868"/>
                </a:lnTo>
                <a:close/>
                <a:moveTo>
                  <a:pt x="4201" y="2815"/>
                </a:moveTo>
                <a:lnTo>
                  <a:pt x="4201" y="2846"/>
                </a:lnTo>
                <a:lnTo>
                  <a:pt x="4277" y="2813"/>
                </a:lnTo>
                <a:lnTo>
                  <a:pt x="4277" y="2787"/>
                </a:lnTo>
                <a:lnTo>
                  <a:pt x="4201" y="2815"/>
                </a:lnTo>
                <a:close/>
                <a:moveTo>
                  <a:pt x="4296" y="2782"/>
                </a:moveTo>
                <a:lnTo>
                  <a:pt x="4296" y="2804"/>
                </a:lnTo>
                <a:lnTo>
                  <a:pt x="4339" y="2785"/>
                </a:lnTo>
                <a:lnTo>
                  <a:pt x="4339" y="2766"/>
                </a:lnTo>
                <a:lnTo>
                  <a:pt x="4296" y="2782"/>
                </a:lnTo>
                <a:close/>
                <a:moveTo>
                  <a:pt x="4156" y="2931"/>
                </a:moveTo>
                <a:lnTo>
                  <a:pt x="4206" y="2903"/>
                </a:lnTo>
                <a:lnTo>
                  <a:pt x="4206" y="2872"/>
                </a:lnTo>
                <a:lnTo>
                  <a:pt x="4156" y="2894"/>
                </a:lnTo>
                <a:lnTo>
                  <a:pt x="4156" y="2931"/>
                </a:lnTo>
                <a:close/>
                <a:moveTo>
                  <a:pt x="4244" y="2884"/>
                </a:moveTo>
                <a:lnTo>
                  <a:pt x="4301" y="2853"/>
                </a:lnTo>
                <a:lnTo>
                  <a:pt x="4301" y="2832"/>
                </a:lnTo>
                <a:lnTo>
                  <a:pt x="4244" y="2856"/>
                </a:lnTo>
                <a:lnTo>
                  <a:pt x="4244" y="2884"/>
                </a:lnTo>
                <a:close/>
                <a:moveTo>
                  <a:pt x="4317" y="2825"/>
                </a:moveTo>
                <a:lnTo>
                  <a:pt x="4317" y="2844"/>
                </a:lnTo>
                <a:lnTo>
                  <a:pt x="4339" y="2834"/>
                </a:lnTo>
                <a:lnTo>
                  <a:pt x="4339" y="2815"/>
                </a:lnTo>
                <a:lnTo>
                  <a:pt x="4317" y="2825"/>
                </a:lnTo>
                <a:close/>
                <a:moveTo>
                  <a:pt x="4156" y="2998"/>
                </a:moveTo>
                <a:lnTo>
                  <a:pt x="4185" y="2979"/>
                </a:lnTo>
                <a:lnTo>
                  <a:pt x="4185" y="2946"/>
                </a:lnTo>
                <a:lnTo>
                  <a:pt x="4156" y="2960"/>
                </a:lnTo>
                <a:lnTo>
                  <a:pt x="4156" y="2998"/>
                </a:lnTo>
                <a:close/>
                <a:moveTo>
                  <a:pt x="4204" y="2936"/>
                </a:moveTo>
                <a:lnTo>
                  <a:pt x="4204" y="2967"/>
                </a:lnTo>
                <a:lnTo>
                  <a:pt x="4244" y="2943"/>
                </a:lnTo>
                <a:lnTo>
                  <a:pt x="4244" y="2915"/>
                </a:lnTo>
                <a:lnTo>
                  <a:pt x="4204" y="2936"/>
                </a:lnTo>
                <a:close/>
                <a:moveTo>
                  <a:pt x="4275" y="2922"/>
                </a:moveTo>
                <a:lnTo>
                  <a:pt x="4289" y="2915"/>
                </a:lnTo>
                <a:lnTo>
                  <a:pt x="4289" y="2891"/>
                </a:lnTo>
                <a:lnTo>
                  <a:pt x="4275" y="2898"/>
                </a:lnTo>
                <a:lnTo>
                  <a:pt x="4275" y="2922"/>
                </a:lnTo>
                <a:close/>
                <a:moveTo>
                  <a:pt x="4308" y="2882"/>
                </a:moveTo>
                <a:lnTo>
                  <a:pt x="4308" y="2903"/>
                </a:lnTo>
                <a:lnTo>
                  <a:pt x="4339" y="2882"/>
                </a:lnTo>
                <a:lnTo>
                  <a:pt x="4339" y="2863"/>
                </a:lnTo>
                <a:lnTo>
                  <a:pt x="4308" y="2882"/>
                </a:lnTo>
                <a:close/>
                <a:moveTo>
                  <a:pt x="4156" y="3057"/>
                </a:moveTo>
                <a:lnTo>
                  <a:pt x="4204" y="3026"/>
                </a:lnTo>
                <a:lnTo>
                  <a:pt x="4204" y="2993"/>
                </a:lnTo>
                <a:lnTo>
                  <a:pt x="4156" y="3021"/>
                </a:lnTo>
                <a:lnTo>
                  <a:pt x="4156" y="3057"/>
                </a:lnTo>
                <a:close/>
                <a:moveTo>
                  <a:pt x="4220" y="2983"/>
                </a:moveTo>
                <a:lnTo>
                  <a:pt x="4220" y="3014"/>
                </a:lnTo>
                <a:lnTo>
                  <a:pt x="4263" y="2986"/>
                </a:lnTo>
                <a:lnTo>
                  <a:pt x="4263" y="2960"/>
                </a:lnTo>
                <a:lnTo>
                  <a:pt x="4220" y="2983"/>
                </a:lnTo>
                <a:close/>
                <a:moveTo>
                  <a:pt x="4279" y="2948"/>
                </a:moveTo>
                <a:lnTo>
                  <a:pt x="4279" y="2974"/>
                </a:lnTo>
                <a:lnTo>
                  <a:pt x="4339" y="2934"/>
                </a:lnTo>
                <a:lnTo>
                  <a:pt x="4339" y="2915"/>
                </a:lnTo>
                <a:lnTo>
                  <a:pt x="4279" y="2948"/>
                </a:lnTo>
                <a:close/>
                <a:moveTo>
                  <a:pt x="4156" y="3118"/>
                </a:moveTo>
                <a:lnTo>
                  <a:pt x="4182" y="3097"/>
                </a:lnTo>
                <a:lnTo>
                  <a:pt x="4182" y="3064"/>
                </a:lnTo>
                <a:lnTo>
                  <a:pt x="4156" y="3080"/>
                </a:lnTo>
                <a:lnTo>
                  <a:pt x="4156" y="3118"/>
                </a:lnTo>
                <a:close/>
                <a:moveTo>
                  <a:pt x="4201" y="3052"/>
                </a:moveTo>
                <a:lnTo>
                  <a:pt x="4201" y="3085"/>
                </a:lnTo>
                <a:lnTo>
                  <a:pt x="4298" y="3009"/>
                </a:lnTo>
                <a:lnTo>
                  <a:pt x="4298" y="2988"/>
                </a:lnTo>
                <a:lnTo>
                  <a:pt x="4201" y="3052"/>
                </a:lnTo>
                <a:close/>
                <a:moveTo>
                  <a:pt x="4315" y="2976"/>
                </a:moveTo>
                <a:lnTo>
                  <a:pt x="4315" y="2998"/>
                </a:lnTo>
                <a:lnTo>
                  <a:pt x="4339" y="2979"/>
                </a:lnTo>
                <a:lnTo>
                  <a:pt x="4339" y="2960"/>
                </a:lnTo>
                <a:lnTo>
                  <a:pt x="4315" y="2976"/>
                </a:lnTo>
                <a:close/>
                <a:moveTo>
                  <a:pt x="4244" y="3078"/>
                </a:moveTo>
                <a:lnTo>
                  <a:pt x="4244" y="3106"/>
                </a:lnTo>
                <a:lnTo>
                  <a:pt x="4265" y="3090"/>
                </a:lnTo>
                <a:lnTo>
                  <a:pt x="4265" y="3064"/>
                </a:lnTo>
                <a:lnTo>
                  <a:pt x="4244" y="3078"/>
                </a:lnTo>
                <a:close/>
                <a:moveTo>
                  <a:pt x="4315" y="3026"/>
                </a:moveTo>
                <a:lnTo>
                  <a:pt x="4315" y="3047"/>
                </a:lnTo>
                <a:lnTo>
                  <a:pt x="4339" y="3028"/>
                </a:lnTo>
                <a:lnTo>
                  <a:pt x="4339" y="3009"/>
                </a:lnTo>
                <a:lnTo>
                  <a:pt x="4315" y="3026"/>
                </a:lnTo>
                <a:close/>
                <a:moveTo>
                  <a:pt x="4156" y="3237"/>
                </a:moveTo>
                <a:lnTo>
                  <a:pt x="4194" y="3203"/>
                </a:lnTo>
                <a:lnTo>
                  <a:pt x="4194" y="3170"/>
                </a:lnTo>
                <a:lnTo>
                  <a:pt x="4156" y="3199"/>
                </a:lnTo>
                <a:lnTo>
                  <a:pt x="4156" y="3237"/>
                </a:lnTo>
                <a:close/>
                <a:moveTo>
                  <a:pt x="4213" y="3156"/>
                </a:moveTo>
                <a:lnTo>
                  <a:pt x="4213" y="3187"/>
                </a:lnTo>
                <a:lnTo>
                  <a:pt x="4279" y="3128"/>
                </a:lnTo>
                <a:lnTo>
                  <a:pt x="4279" y="3102"/>
                </a:lnTo>
                <a:lnTo>
                  <a:pt x="4213" y="3156"/>
                </a:lnTo>
                <a:close/>
                <a:moveTo>
                  <a:pt x="4298" y="3090"/>
                </a:moveTo>
                <a:lnTo>
                  <a:pt x="4298" y="3111"/>
                </a:lnTo>
                <a:lnTo>
                  <a:pt x="4339" y="3076"/>
                </a:lnTo>
                <a:lnTo>
                  <a:pt x="4339" y="3057"/>
                </a:lnTo>
                <a:lnTo>
                  <a:pt x="4298" y="3090"/>
                </a:lnTo>
                <a:close/>
                <a:moveTo>
                  <a:pt x="4156" y="3296"/>
                </a:moveTo>
                <a:lnTo>
                  <a:pt x="4178" y="3277"/>
                </a:lnTo>
                <a:lnTo>
                  <a:pt x="4178" y="3241"/>
                </a:lnTo>
                <a:lnTo>
                  <a:pt x="4156" y="3258"/>
                </a:lnTo>
                <a:lnTo>
                  <a:pt x="4156" y="3296"/>
                </a:lnTo>
                <a:close/>
                <a:moveTo>
                  <a:pt x="4194" y="3227"/>
                </a:moveTo>
                <a:lnTo>
                  <a:pt x="4194" y="3260"/>
                </a:lnTo>
                <a:lnTo>
                  <a:pt x="4258" y="3199"/>
                </a:lnTo>
                <a:lnTo>
                  <a:pt x="4258" y="3173"/>
                </a:lnTo>
                <a:lnTo>
                  <a:pt x="4194" y="3227"/>
                </a:lnTo>
                <a:close/>
                <a:moveTo>
                  <a:pt x="4277" y="3156"/>
                </a:moveTo>
                <a:lnTo>
                  <a:pt x="4277" y="3182"/>
                </a:lnTo>
                <a:lnTo>
                  <a:pt x="4339" y="3123"/>
                </a:lnTo>
                <a:lnTo>
                  <a:pt x="4339" y="3106"/>
                </a:lnTo>
                <a:lnTo>
                  <a:pt x="4277" y="3156"/>
                </a:lnTo>
                <a:close/>
                <a:moveTo>
                  <a:pt x="4156" y="3357"/>
                </a:moveTo>
                <a:lnTo>
                  <a:pt x="4201" y="3312"/>
                </a:lnTo>
                <a:lnTo>
                  <a:pt x="4201" y="3279"/>
                </a:lnTo>
                <a:lnTo>
                  <a:pt x="4156" y="3319"/>
                </a:lnTo>
                <a:lnTo>
                  <a:pt x="4156" y="3357"/>
                </a:lnTo>
                <a:close/>
                <a:moveTo>
                  <a:pt x="4218" y="3296"/>
                </a:moveTo>
                <a:lnTo>
                  <a:pt x="4237" y="3277"/>
                </a:lnTo>
                <a:lnTo>
                  <a:pt x="4237" y="3248"/>
                </a:lnTo>
                <a:lnTo>
                  <a:pt x="4218" y="3265"/>
                </a:lnTo>
                <a:lnTo>
                  <a:pt x="4218" y="3296"/>
                </a:lnTo>
                <a:close/>
                <a:moveTo>
                  <a:pt x="4253" y="3232"/>
                </a:moveTo>
                <a:lnTo>
                  <a:pt x="4253" y="3258"/>
                </a:lnTo>
                <a:lnTo>
                  <a:pt x="4289" y="3225"/>
                </a:lnTo>
                <a:lnTo>
                  <a:pt x="4289" y="3201"/>
                </a:lnTo>
                <a:lnTo>
                  <a:pt x="4253" y="3232"/>
                </a:lnTo>
                <a:close/>
                <a:moveTo>
                  <a:pt x="4308" y="3185"/>
                </a:moveTo>
                <a:lnTo>
                  <a:pt x="4308" y="3206"/>
                </a:lnTo>
                <a:lnTo>
                  <a:pt x="4339" y="3175"/>
                </a:lnTo>
                <a:lnTo>
                  <a:pt x="4339" y="3156"/>
                </a:lnTo>
                <a:lnTo>
                  <a:pt x="4308" y="3185"/>
                </a:lnTo>
                <a:close/>
                <a:moveTo>
                  <a:pt x="4156" y="3414"/>
                </a:moveTo>
                <a:lnTo>
                  <a:pt x="4187" y="3381"/>
                </a:lnTo>
                <a:lnTo>
                  <a:pt x="4187" y="3348"/>
                </a:lnTo>
                <a:lnTo>
                  <a:pt x="4156" y="3379"/>
                </a:lnTo>
                <a:lnTo>
                  <a:pt x="4156" y="3414"/>
                </a:lnTo>
                <a:close/>
                <a:moveTo>
                  <a:pt x="4206" y="3329"/>
                </a:moveTo>
                <a:lnTo>
                  <a:pt x="4206" y="3362"/>
                </a:lnTo>
                <a:lnTo>
                  <a:pt x="4275" y="3289"/>
                </a:lnTo>
                <a:lnTo>
                  <a:pt x="4275" y="3263"/>
                </a:lnTo>
                <a:lnTo>
                  <a:pt x="4206" y="3329"/>
                </a:lnTo>
                <a:close/>
                <a:moveTo>
                  <a:pt x="4291" y="3246"/>
                </a:moveTo>
                <a:lnTo>
                  <a:pt x="4291" y="3270"/>
                </a:lnTo>
                <a:lnTo>
                  <a:pt x="4339" y="3220"/>
                </a:lnTo>
                <a:lnTo>
                  <a:pt x="4339" y="3201"/>
                </a:lnTo>
                <a:lnTo>
                  <a:pt x="4291" y="3246"/>
                </a:lnTo>
                <a:close/>
                <a:moveTo>
                  <a:pt x="4156" y="3473"/>
                </a:moveTo>
                <a:lnTo>
                  <a:pt x="4256" y="3362"/>
                </a:lnTo>
                <a:lnTo>
                  <a:pt x="4256" y="3336"/>
                </a:lnTo>
                <a:lnTo>
                  <a:pt x="4156" y="3435"/>
                </a:lnTo>
                <a:lnTo>
                  <a:pt x="4156" y="3473"/>
                </a:lnTo>
                <a:close/>
                <a:moveTo>
                  <a:pt x="4275" y="3341"/>
                </a:moveTo>
                <a:lnTo>
                  <a:pt x="4308" y="3305"/>
                </a:lnTo>
                <a:lnTo>
                  <a:pt x="4308" y="3284"/>
                </a:lnTo>
                <a:lnTo>
                  <a:pt x="4275" y="3317"/>
                </a:lnTo>
                <a:lnTo>
                  <a:pt x="4275" y="3341"/>
                </a:lnTo>
                <a:close/>
                <a:moveTo>
                  <a:pt x="4324" y="3265"/>
                </a:moveTo>
                <a:lnTo>
                  <a:pt x="4324" y="3284"/>
                </a:lnTo>
                <a:lnTo>
                  <a:pt x="4339" y="3270"/>
                </a:lnTo>
                <a:lnTo>
                  <a:pt x="4339" y="3251"/>
                </a:lnTo>
                <a:lnTo>
                  <a:pt x="4324" y="3265"/>
                </a:lnTo>
                <a:close/>
                <a:moveTo>
                  <a:pt x="4192" y="3490"/>
                </a:moveTo>
                <a:lnTo>
                  <a:pt x="4218" y="3459"/>
                </a:lnTo>
                <a:lnTo>
                  <a:pt x="4218" y="3428"/>
                </a:lnTo>
                <a:lnTo>
                  <a:pt x="4192" y="3457"/>
                </a:lnTo>
                <a:lnTo>
                  <a:pt x="4192" y="3490"/>
                </a:lnTo>
                <a:close/>
                <a:moveTo>
                  <a:pt x="4237" y="3407"/>
                </a:moveTo>
                <a:lnTo>
                  <a:pt x="4237" y="3438"/>
                </a:lnTo>
                <a:lnTo>
                  <a:pt x="4339" y="3317"/>
                </a:lnTo>
                <a:lnTo>
                  <a:pt x="4339" y="3298"/>
                </a:lnTo>
                <a:lnTo>
                  <a:pt x="4237" y="3407"/>
                </a:lnTo>
                <a:close/>
                <a:moveTo>
                  <a:pt x="4277" y="3416"/>
                </a:moveTo>
                <a:lnTo>
                  <a:pt x="4277" y="3440"/>
                </a:lnTo>
                <a:lnTo>
                  <a:pt x="4339" y="3364"/>
                </a:lnTo>
                <a:lnTo>
                  <a:pt x="4339" y="3348"/>
                </a:lnTo>
                <a:lnTo>
                  <a:pt x="4277" y="3416"/>
                </a:lnTo>
                <a:close/>
                <a:moveTo>
                  <a:pt x="4279" y="2629"/>
                </a:moveTo>
                <a:lnTo>
                  <a:pt x="4279" y="2629"/>
                </a:lnTo>
                <a:lnTo>
                  <a:pt x="4279" y="2629"/>
                </a:lnTo>
                <a:lnTo>
                  <a:pt x="4279" y="2629"/>
                </a:lnTo>
                <a:close/>
                <a:moveTo>
                  <a:pt x="4279" y="2629"/>
                </a:moveTo>
                <a:lnTo>
                  <a:pt x="4279" y="2629"/>
                </a:lnTo>
                <a:lnTo>
                  <a:pt x="4279" y="2629"/>
                </a:lnTo>
                <a:lnTo>
                  <a:pt x="4279" y="2629"/>
                </a:lnTo>
                <a:close/>
                <a:moveTo>
                  <a:pt x="4277" y="2683"/>
                </a:moveTo>
                <a:lnTo>
                  <a:pt x="4279" y="2683"/>
                </a:lnTo>
                <a:lnTo>
                  <a:pt x="4279" y="2683"/>
                </a:lnTo>
                <a:lnTo>
                  <a:pt x="4277" y="2683"/>
                </a:lnTo>
                <a:close/>
                <a:moveTo>
                  <a:pt x="4277" y="2683"/>
                </a:moveTo>
                <a:lnTo>
                  <a:pt x="4279" y="2683"/>
                </a:lnTo>
                <a:lnTo>
                  <a:pt x="4279" y="2683"/>
                </a:lnTo>
                <a:lnTo>
                  <a:pt x="4277" y="2683"/>
                </a:lnTo>
                <a:close/>
                <a:moveTo>
                  <a:pt x="4279" y="2733"/>
                </a:moveTo>
                <a:lnTo>
                  <a:pt x="4279" y="2733"/>
                </a:lnTo>
                <a:lnTo>
                  <a:pt x="4279" y="2733"/>
                </a:lnTo>
                <a:lnTo>
                  <a:pt x="4279" y="2733"/>
                </a:lnTo>
                <a:close/>
                <a:moveTo>
                  <a:pt x="4192" y="3670"/>
                </a:moveTo>
                <a:lnTo>
                  <a:pt x="4218" y="3636"/>
                </a:lnTo>
                <a:lnTo>
                  <a:pt x="4218" y="3606"/>
                </a:lnTo>
                <a:lnTo>
                  <a:pt x="4192" y="3636"/>
                </a:lnTo>
                <a:lnTo>
                  <a:pt x="4192" y="3670"/>
                </a:lnTo>
                <a:close/>
                <a:moveTo>
                  <a:pt x="4237" y="3584"/>
                </a:moveTo>
                <a:lnTo>
                  <a:pt x="4237" y="3613"/>
                </a:lnTo>
                <a:lnTo>
                  <a:pt x="4339" y="3483"/>
                </a:lnTo>
                <a:lnTo>
                  <a:pt x="4339" y="3464"/>
                </a:lnTo>
                <a:lnTo>
                  <a:pt x="4237" y="3584"/>
                </a:lnTo>
                <a:close/>
                <a:moveTo>
                  <a:pt x="4192" y="3738"/>
                </a:moveTo>
                <a:lnTo>
                  <a:pt x="4218" y="3703"/>
                </a:lnTo>
                <a:lnTo>
                  <a:pt x="4218" y="3672"/>
                </a:lnTo>
                <a:lnTo>
                  <a:pt x="4192" y="3705"/>
                </a:lnTo>
                <a:lnTo>
                  <a:pt x="4192" y="3738"/>
                </a:lnTo>
                <a:close/>
                <a:moveTo>
                  <a:pt x="4237" y="3648"/>
                </a:moveTo>
                <a:lnTo>
                  <a:pt x="4237" y="3677"/>
                </a:lnTo>
                <a:lnTo>
                  <a:pt x="4339" y="3537"/>
                </a:lnTo>
                <a:lnTo>
                  <a:pt x="4339" y="3520"/>
                </a:lnTo>
                <a:lnTo>
                  <a:pt x="4237" y="3648"/>
                </a:lnTo>
                <a:close/>
                <a:moveTo>
                  <a:pt x="4277" y="3478"/>
                </a:moveTo>
                <a:lnTo>
                  <a:pt x="4277" y="3502"/>
                </a:lnTo>
                <a:lnTo>
                  <a:pt x="4339" y="3426"/>
                </a:lnTo>
                <a:lnTo>
                  <a:pt x="4339" y="3407"/>
                </a:lnTo>
                <a:lnTo>
                  <a:pt x="4277" y="3478"/>
                </a:lnTo>
                <a:close/>
                <a:moveTo>
                  <a:pt x="4279" y="2733"/>
                </a:moveTo>
                <a:lnTo>
                  <a:pt x="4279" y="2733"/>
                </a:lnTo>
                <a:lnTo>
                  <a:pt x="4279" y="2733"/>
                </a:lnTo>
                <a:lnTo>
                  <a:pt x="4279" y="2733"/>
                </a:lnTo>
                <a:close/>
                <a:moveTo>
                  <a:pt x="1067" y="2056"/>
                </a:moveTo>
                <a:lnTo>
                  <a:pt x="1032" y="2056"/>
                </a:lnTo>
                <a:lnTo>
                  <a:pt x="1032" y="2092"/>
                </a:lnTo>
                <a:lnTo>
                  <a:pt x="1067" y="2092"/>
                </a:lnTo>
                <a:lnTo>
                  <a:pt x="1067" y="2056"/>
                </a:lnTo>
                <a:close/>
                <a:moveTo>
                  <a:pt x="1133" y="2056"/>
                </a:moveTo>
                <a:lnTo>
                  <a:pt x="1095" y="2056"/>
                </a:lnTo>
                <a:lnTo>
                  <a:pt x="1095" y="2092"/>
                </a:lnTo>
                <a:lnTo>
                  <a:pt x="1133" y="2092"/>
                </a:lnTo>
                <a:lnTo>
                  <a:pt x="1133" y="2056"/>
                </a:lnTo>
                <a:close/>
                <a:moveTo>
                  <a:pt x="1197" y="2056"/>
                </a:moveTo>
                <a:lnTo>
                  <a:pt x="1159" y="2056"/>
                </a:lnTo>
                <a:lnTo>
                  <a:pt x="1159" y="2092"/>
                </a:lnTo>
                <a:lnTo>
                  <a:pt x="1197" y="2092"/>
                </a:lnTo>
                <a:lnTo>
                  <a:pt x="1197" y="2056"/>
                </a:lnTo>
                <a:close/>
                <a:moveTo>
                  <a:pt x="1327" y="2056"/>
                </a:moveTo>
                <a:lnTo>
                  <a:pt x="1289" y="2056"/>
                </a:lnTo>
                <a:lnTo>
                  <a:pt x="1289" y="2092"/>
                </a:lnTo>
                <a:lnTo>
                  <a:pt x="1327" y="2092"/>
                </a:lnTo>
                <a:lnTo>
                  <a:pt x="1327" y="2056"/>
                </a:lnTo>
                <a:close/>
                <a:moveTo>
                  <a:pt x="1391" y="2056"/>
                </a:moveTo>
                <a:lnTo>
                  <a:pt x="1353" y="2056"/>
                </a:lnTo>
                <a:lnTo>
                  <a:pt x="1353" y="2092"/>
                </a:lnTo>
                <a:lnTo>
                  <a:pt x="1391" y="2092"/>
                </a:lnTo>
                <a:lnTo>
                  <a:pt x="1391" y="2056"/>
                </a:lnTo>
                <a:close/>
                <a:moveTo>
                  <a:pt x="1067" y="2122"/>
                </a:moveTo>
                <a:lnTo>
                  <a:pt x="1032" y="2122"/>
                </a:lnTo>
                <a:lnTo>
                  <a:pt x="1032" y="2158"/>
                </a:lnTo>
                <a:lnTo>
                  <a:pt x="1067" y="2158"/>
                </a:lnTo>
                <a:lnTo>
                  <a:pt x="1067" y="2122"/>
                </a:lnTo>
                <a:close/>
                <a:moveTo>
                  <a:pt x="1197" y="2122"/>
                </a:moveTo>
                <a:lnTo>
                  <a:pt x="1095" y="2122"/>
                </a:lnTo>
                <a:lnTo>
                  <a:pt x="1095" y="2158"/>
                </a:lnTo>
                <a:lnTo>
                  <a:pt x="1197" y="2158"/>
                </a:lnTo>
                <a:lnTo>
                  <a:pt x="1197" y="2122"/>
                </a:lnTo>
                <a:close/>
                <a:moveTo>
                  <a:pt x="1067" y="2189"/>
                </a:moveTo>
                <a:lnTo>
                  <a:pt x="1032" y="2189"/>
                </a:lnTo>
                <a:lnTo>
                  <a:pt x="1032" y="2224"/>
                </a:lnTo>
                <a:lnTo>
                  <a:pt x="1067" y="2224"/>
                </a:lnTo>
                <a:lnTo>
                  <a:pt x="1067" y="2189"/>
                </a:lnTo>
                <a:close/>
                <a:moveTo>
                  <a:pt x="1327" y="2189"/>
                </a:moveTo>
                <a:lnTo>
                  <a:pt x="1159" y="2189"/>
                </a:lnTo>
                <a:lnTo>
                  <a:pt x="1159" y="2224"/>
                </a:lnTo>
                <a:lnTo>
                  <a:pt x="1327" y="2224"/>
                </a:lnTo>
                <a:lnTo>
                  <a:pt x="1327" y="2189"/>
                </a:lnTo>
                <a:close/>
                <a:moveTo>
                  <a:pt x="1391" y="2189"/>
                </a:moveTo>
                <a:lnTo>
                  <a:pt x="1353" y="2189"/>
                </a:lnTo>
                <a:lnTo>
                  <a:pt x="1353" y="2224"/>
                </a:lnTo>
                <a:lnTo>
                  <a:pt x="1391" y="2224"/>
                </a:lnTo>
                <a:lnTo>
                  <a:pt x="1391" y="2189"/>
                </a:lnTo>
                <a:close/>
                <a:moveTo>
                  <a:pt x="1067" y="2255"/>
                </a:moveTo>
                <a:lnTo>
                  <a:pt x="1032" y="2255"/>
                </a:lnTo>
                <a:lnTo>
                  <a:pt x="1032" y="2290"/>
                </a:lnTo>
                <a:lnTo>
                  <a:pt x="1067" y="2290"/>
                </a:lnTo>
                <a:lnTo>
                  <a:pt x="1067" y="2255"/>
                </a:lnTo>
                <a:close/>
                <a:moveTo>
                  <a:pt x="1133" y="2255"/>
                </a:moveTo>
                <a:lnTo>
                  <a:pt x="1095" y="2255"/>
                </a:lnTo>
                <a:lnTo>
                  <a:pt x="1095" y="2290"/>
                </a:lnTo>
                <a:lnTo>
                  <a:pt x="1133" y="2290"/>
                </a:lnTo>
                <a:lnTo>
                  <a:pt x="1133" y="2255"/>
                </a:lnTo>
                <a:close/>
                <a:moveTo>
                  <a:pt x="1391" y="2255"/>
                </a:moveTo>
                <a:lnTo>
                  <a:pt x="1225" y="2255"/>
                </a:lnTo>
                <a:lnTo>
                  <a:pt x="1225" y="2290"/>
                </a:lnTo>
                <a:lnTo>
                  <a:pt x="1391" y="2290"/>
                </a:lnTo>
                <a:lnTo>
                  <a:pt x="1391" y="2255"/>
                </a:lnTo>
                <a:close/>
                <a:moveTo>
                  <a:pt x="1133" y="2321"/>
                </a:moveTo>
                <a:lnTo>
                  <a:pt x="1095" y="2321"/>
                </a:lnTo>
                <a:lnTo>
                  <a:pt x="1095" y="2359"/>
                </a:lnTo>
                <a:lnTo>
                  <a:pt x="1133" y="2359"/>
                </a:lnTo>
                <a:lnTo>
                  <a:pt x="1133" y="2321"/>
                </a:lnTo>
                <a:close/>
                <a:moveTo>
                  <a:pt x="1197" y="2321"/>
                </a:moveTo>
                <a:lnTo>
                  <a:pt x="1159" y="2321"/>
                </a:lnTo>
                <a:lnTo>
                  <a:pt x="1159" y="2359"/>
                </a:lnTo>
                <a:lnTo>
                  <a:pt x="1197" y="2359"/>
                </a:lnTo>
                <a:lnTo>
                  <a:pt x="1197" y="2321"/>
                </a:lnTo>
                <a:close/>
                <a:moveTo>
                  <a:pt x="1391" y="2321"/>
                </a:moveTo>
                <a:lnTo>
                  <a:pt x="1353" y="2321"/>
                </a:lnTo>
                <a:lnTo>
                  <a:pt x="1353" y="2359"/>
                </a:lnTo>
                <a:lnTo>
                  <a:pt x="1391" y="2359"/>
                </a:lnTo>
                <a:lnTo>
                  <a:pt x="1391" y="2321"/>
                </a:lnTo>
                <a:close/>
                <a:moveTo>
                  <a:pt x="1067" y="2387"/>
                </a:moveTo>
                <a:lnTo>
                  <a:pt x="1032" y="2387"/>
                </a:lnTo>
                <a:lnTo>
                  <a:pt x="1032" y="2425"/>
                </a:lnTo>
                <a:lnTo>
                  <a:pt x="1067" y="2425"/>
                </a:lnTo>
                <a:lnTo>
                  <a:pt x="1067" y="2387"/>
                </a:lnTo>
                <a:close/>
                <a:moveTo>
                  <a:pt x="1197" y="2387"/>
                </a:moveTo>
                <a:lnTo>
                  <a:pt x="1159" y="2387"/>
                </a:lnTo>
                <a:lnTo>
                  <a:pt x="1159" y="2425"/>
                </a:lnTo>
                <a:lnTo>
                  <a:pt x="1197" y="2425"/>
                </a:lnTo>
                <a:lnTo>
                  <a:pt x="1197" y="2387"/>
                </a:lnTo>
                <a:close/>
                <a:moveTo>
                  <a:pt x="1327" y="2387"/>
                </a:moveTo>
                <a:lnTo>
                  <a:pt x="1289" y="2387"/>
                </a:lnTo>
                <a:lnTo>
                  <a:pt x="1289" y="2425"/>
                </a:lnTo>
                <a:lnTo>
                  <a:pt x="1327" y="2425"/>
                </a:lnTo>
                <a:lnTo>
                  <a:pt x="1327" y="2387"/>
                </a:lnTo>
                <a:close/>
                <a:moveTo>
                  <a:pt x="1133" y="2454"/>
                </a:moveTo>
                <a:lnTo>
                  <a:pt x="1095" y="2454"/>
                </a:lnTo>
                <a:lnTo>
                  <a:pt x="1095" y="2491"/>
                </a:lnTo>
                <a:lnTo>
                  <a:pt x="1133" y="2491"/>
                </a:lnTo>
                <a:lnTo>
                  <a:pt x="1133" y="2454"/>
                </a:lnTo>
                <a:close/>
                <a:moveTo>
                  <a:pt x="1261" y="2454"/>
                </a:moveTo>
                <a:lnTo>
                  <a:pt x="1225" y="2454"/>
                </a:lnTo>
                <a:lnTo>
                  <a:pt x="1225" y="2491"/>
                </a:lnTo>
                <a:lnTo>
                  <a:pt x="1261" y="2491"/>
                </a:lnTo>
                <a:lnTo>
                  <a:pt x="1261" y="2454"/>
                </a:lnTo>
                <a:close/>
                <a:moveTo>
                  <a:pt x="1460" y="2454"/>
                </a:moveTo>
                <a:lnTo>
                  <a:pt x="1353" y="2454"/>
                </a:lnTo>
                <a:lnTo>
                  <a:pt x="1353" y="2491"/>
                </a:lnTo>
                <a:lnTo>
                  <a:pt x="1460" y="2491"/>
                </a:lnTo>
                <a:lnTo>
                  <a:pt x="1460" y="2454"/>
                </a:lnTo>
                <a:close/>
                <a:moveTo>
                  <a:pt x="1067" y="2520"/>
                </a:moveTo>
                <a:lnTo>
                  <a:pt x="1032" y="2520"/>
                </a:lnTo>
                <a:lnTo>
                  <a:pt x="1032" y="2558"/>
                </a:lnTo>
                <a:lnTo>
                  <a:pt x="1067" y="2558"/>
                </a:lnTo>
                <a:lnTo>
                  <a:pt x="1067" y="2520"/>
                </a:lnTo>
                <a:close/>
                <a:moveTo>
                  <a:pt x="1327" y="2520"/>
                </a:moveTo>
                <a:lnTo>
                  <a:pt x="1159" y="2520"/>
                </a:lnTo>
                <a:lnTo>
                  <a:pt x="1159" y="2558"/>
                </a:lnTo>
                <a:lnTo>
                  <a:pt x="1327" y="2558"/>
                </a:lnTo>
                <a:lnTo>
                  <a:pt x="1327" y="2520"/>
                </a:lnTo>
                <a:close/>
                <a:moveTo>
                  <a:pt x="1133" y="2586"/>
                </a:moveTo>
                <a:lnTo>
                  <a:pt x="1095" y="2586"/>
                </a:lnTo>
                <a:lnTo>
                  <a:pt x="1095" y="2624"/>
                </a:lnTo>
                <a:lnTo>
                  <a:pt x="1133" y="2624"/>
                </a:lnTo>
                <a:lnTo>
                  <a:pt x="1133" y="2586"/>
                </a:lnTo>
                <a:close/>
                <a:moveTo>
                  <a:pt x="1261" y="2586"/>
                </a:moveTo>
                <a:lnTo>
                  <a:pt x="1225" y="2586"/>
                </a:lnTo>
                <a:lnTo>
                  <a:pt x="1225" y="2624"/>
                </a:lnTo>
                <a:lnTo>
                  <a:pt x="1261" y="2624"/>
                </a:lnTo>
                <a:lnTo>
                  <a:pt x="1261" y="2586"/>
                </a:lnTo>
                <a:close/>
                <a:moveTo>
                  <a:pt x="1327" y="2586"/>
                </a:moveTo>
                <a:lnTo>
                  <a:pt x="1289" y="2586"/>
                </a:lnTo>
                <a:lnTo>
                  <a:pt x="1289" y="2624"/>
                </a:lnTo>
                <a:lnTo>
                  <a:pt x="1327" y="2624"/>
                </a:lnTo>
                <a:lnTo>
                  <a:pt x="1327" y="2586"/>
                </a:lnTo>
                <a:close/>
                <a:moveTo>
                  <a:pt x="1133" y="2652"/>
                </a:moveTo>
                <a:lnTo>
                  <a:pt x="1095" y="2652"/>
                </a:lnTo>
                <a:lnTo>
                  <a:pt x="1095" y="2690"/>
                </a:lnTo>
                <a:lnTo>
                  <a:pt x="1133" y="2690"/>
                </a:lnTo>
                <a:lnTo>
                  <a:pt x="1133" y="2652"/>
                </a:lnTo>
                <a:close/>
                <a:moveTo>
                  <a:pt x="1261" y="2652"/>
                </a:moveTo>
                <a:lnTo>
                  <a:pt x="1225" y="2652"/>
                </a:lnTo>
                <a:lnTo>
                  <a:pt x="1225" y="2690"/>
                </a:lnTo>
                <a:lnTo>
                  <a:pt x="1261" y="2690"/>
                </a:lnTo>
                <a:lnTo>
                  <a:pt x="1261" y="2652"/>
                </a:lnTo>
                <a:close/>
                <a:moveTo>
                  <a:pt x="1067" y="2718"/>
                </a:moveTo>
                <a:lnTo>
                  <a:pt x="1032" y="2718"/>
                </a:lnTo>
                <a:lnTo>
                  <a:pt x="1032" y="2756"/>
                </a:lnTo>
                <a:lnTo>
                  <a:pt x="1067" y="2756"/>
                </a:lnTo>
                <a:lnTo>
                  <a:pt x="1067" y="2718"/>
                </a:lnTo>
                <a:close/>
                <a:moveTo>
                  <a:pt x="1197" y="2718"/>
                </a:moveTo>
                <a:lnTo>
                  <a:pt x="1159" y="2718"/>
                </a:lnTo>
                <a:lnTo>
                  <a:pt x="1159" y="2756"/>
                </a:lnTo>
                <a:lnTo>
                  <a:pt x="1197" y="2756"/>
                </a:lnTo>
                <a:lnTo>
                  <a:pt x="1197" y="2718"/>
                </a:lnTo>
                <a:close/>
                <a:moveTo>
                  <a:pt x="1391" y="2718"/>
                </a:moveTo>
                <a:lnTo>
                  <a:pt x="1353" y="2718"/>
                </a:lnTo>
                <a:lnTo>
                  <a:pt x="1353" y="2756"/>
                </a:lnTo>
                <a:lnTo>
                  <a:pt x="1391" y="2756"/>
                </a:lnTo>
                <a:lnTo>
                  <a:pt x="1391" y="2718"/>
                </a:lnTo>
                <a:close/>
                <a:moveTo>
                  <a:pt x="1067" y="2787"/>
                </a:moveTo>
                <a:lnTo>
                  <a:pt x="1032" y="2787"/>
                </a:lnTo>
                <a:lnTo>
                  <a:pt x="1032" y="2823"/>
                </a:lnTo>
                <a:lnTo>
                  <a:pt x="1067" y="2823"/>
                </a:lnTo>
                <a:lnTo>
                  <a:pt x="1067" y="2787"/>
                </a:lnTo>
                <a:close/>
                <a:moveTo>
                  <a:pt x="1133" y="2787"/>
                </a:moveTo>
                <a:lnTo>
                  <a:pt x="1095" y="2787"/>
                </a:lnTo>
                <a:lnTo>
                  <a:pt x="1095" y="2823"/>
                </a:lnTo>
                <a:lnTo>
                  <a:pt x="1133" y="2823"/>
                </a:lnTo>
                <a:lnTo>
                  <a:pt x="1133" y="2787"/>
                </a:lnTo>
                <a:close/>
                <a:moveTo>
                  <a:pt x="1067" y="2853"/>
                </a:moveTo>
                <a:lnTo>
                  <a:pt x="1032" y="2853"/>
                </a:lnTo>
                <a:lnTo>
                  <a:pt x="1032" y="2889"/>
                </a:lnTo>
                <a:lnTo>
                  <a:pt x="1067" y="2889"/>
                </a:lnTo>
                <a:lnTo>
                  <a:pt x="1067" y="2853"/>
                </a:lnTo>
                <a:close/>
                <a:moveTo>
                  <a:pt x="1327" y="2853"/>
                </a:moveTo>
                <a:lnTo>
                  <a:pt x="1159" y="2853"/>
                </a:lnTo>
                <a:lnTo>
                  <a:pt x="1159" y="2889"/>
                </a:lnTo>
                <a:lnTo>
                  <a:pt x="1327" y="2889"/>
                </a:lnTo>
                <a:lnTo>
                  <a:pt x="1327" y="2853"/>
                </a:lnTo>
                <a:close/>
                <a:moveTo>
                  <a:pt x="1391" y="2853"/>
                </a:moveTo>
                <a:lnTo>
                  <a:pt x="1353" y="2853"/>
                </a:lnTo>
                <a:lnTo>
                  <a:pt x="1353" y="2889"/>
                </a:lnTo>
                <a:lnTo>
                  <a:pt x="1391" y="2889"/>
                </a:lnTo>
                <a:lnTo>
                  <a:pt x="1391" y="2853"/>
                </a:lnTo>
                <a:close/>
                <a:moveTo>
                  <a:pt x="1133" y="2920"/>
                </a:moveTo>
                <a:lnTo>
                  <a:pt x="1095" y="2920"/>
                </a:lnTo>
                <a:lnTo>
                  <a:pt x="1095" y="2955"/>
                </a:lnTo>
                <a:lnTo>
                  <a:pt x="1133" y="2955"/>
                </a:lnTo>
                <a:lnTo>
                  <a:pt x="1133" y="2920"/>
                </a:lnTo>
                <a:close/>
                <a:moveTo>
                  <a:pt x="1133" y="2986"/>
                </a:moveTo>
                <a:lnTo>
                  <a:pt x="1095" y="2986"/>
                </a:lnTo>
                <a:lnTo>
                  <a:pt x="1095" y="3021"/>
                </a:lnTo>
                <a:lnTo>
                  <a:pt x="1133" y="3021"/>
                </a:lnTo>
                <a:lnTo>
                  <a:pt x="1133" y="2986"/>
                </a:lnTo>
                <a:close/>
                <a:moveTo>
                  <a:pt x="1261" y="2986"/>
                </a:moveTo>
                <a:lnTo>
                  <a:pt x="1225" y="2986"/>
                </a:lnTo>
                <a:lnTo>
                  <a:pt x="1225" y="3021"/>
                </a:lnTo>
                <a:lnTo>
                  <a:pt x="1261" y="3021"/>
                </a:lnTo>
                <a:lnTo>
                  <a:pt x="1261" y="2986"/>
                </a:lnTo>
                <a:close/>
                <a:moveTo>
                  <a:pt x="1391" y="2986"/>
                </a:moveTo>
                <a:lnTo>
                  <a:pt x="1353" y="2986"/>
                </a:lnTo>
                <a:lnTo>
                  <a:pt x="1353" y="3021"/>
                </a:lnTo>
                <a:lnTo>
                  <a:pt x="1391" y="3021"/>
                </a:lnTo>
                <a:lnTo>
                  <a:pt x="1391" y="2986"/>
                </a:lnTo>
                <a:close/>
                <a:moveTo>
                  <a:pt x="1067" y="3052"/>
                </a:moveTo>
                <a:lnTo>
                  <a:pt x="1032" y="3052"/>
                </a:lnTo>
                <a:lnTo>
                  <a:pt x="1032" y="3090"/>
                </a:lnTo>
                <a:lnTo>
                  <a:pt x="1067" y="3090"/>
                </a:lnTo>
                <a:lnTo>
                  <a:pt x="1067" y="3052"/>
                </a:lnTo>
                <a:close/>
                <a:moveTo>
                  <a:pt x="1197" y="3052"/>
                </a:moveTo>
                <a:lnTo>
                  <a:pt x="1159" y="3052"/>
                </a:lnTo>
                <a:lnTo>
                  <a:pt x="1159" y="3090"/>
                </a:lnTo>
                <a:lnTo>
                  <a:pt x="1197" y="3090"/>
                </a:lnTo>
                <a:lnTo>
                  <a:pt x="1197" y="3052"/>
                </a:lnTo>
                <a:close/>
                <a:moveTo>
                  <a:pt x="1391" y="3052"/>
                </a:moveTo>
                <a:lnTo>
                  <a:pt x="1289" y="3052"/>
                </a:lnTo>
                <a:lnTo>
                  <a:pt x="1289" y="3090"/>
                </a:lnTo>
                <a:lnTo>
                  <a:pt x="1391" y="3090"/>
                </a:lnTo>
                <a:lnTo>
                  <a:pt x="1391" y="3052"/>
                </a:lnTo>
                <a:close/>
                <a:moveTo>
                  <a:pt x="1133" y="3118"/>
                </a:moveTo>
                <a:lnTo>
                  <a:pt x="1032" y="3118"/>
                </a:lnTo>
                <a:lnTo>
                  <a:pt x="1032" y="3156"/>
                </a:lnTo>
                <a:lnTo>
                  <a:pt x="1133" y="3156"/>
                </a:lnTo>
                <a:lnTo>
                  <a:pt x="1133" y="3118"/>
                </a:lnTo>
                <a:close/>
                <a:moveTo>
                  <a:pt x="1261" y="3118"/>
                </a:moveTo>
                <a:lnTo>
                  <a:pt x="1225" y="3118"/>
                </a:lnTo>
                <a:lnTo>
                  <a:pt x="1225" y="3156"/>
                </a:lnTo>
                <a:lnTo>
                  <a:pt x="1261" y="3156"/>
                </a:lnTo>
                <a:lnTo>
                  <a:pt x="1261" y="3118"/>
                </a:lnTo>
                <a:close/>
                <a:moveTo>
                  <a:pt x="1197" y="3185"/>
                </a:moveTo>
                <a:lnTo>
                  <a:pt x="1159" y="3185"/>
                </a:lnTo>
                <a:lnTo>
                  <a:pt x="1159" y="3222"/>
                </a:lnTo>
                <a:lnTo>
                  <a:pt x="1197" y="3222"/>
                </a:lnTo>
                <a:lnTo>
                  <a:pt x="1197" y="3185"/>
                </a:lnTo>
                <a:close/>
                <a:moveTo>
                  <a:pt x="1327" y="3185"/>
                </a:moveTo>
                <a:lnTo>
                  <a:pt x="1289" y="3185"/>
                </a:lnTo>
                <a:lnTo>
                  <a:pt x="1289" y="3222"/>
                </a:lnTo>
                <a:lnTo>
                  <a:pt x="1327" y="3222"/>
                </a:lnTo>
                <a:lnTo>
                  <a:pt x="1327" y="3185"/>
                </a:lnTo>
                <a:close/>
                <a:moveTo>
                  <a:pt x="1391" y="3185"/>
                </a:moveTo>
                <a:lnTo>
                  <a:pt x="1353" y="3185"/>
                </a:lnTo>
                <a:lnTo>
                  <a:pt x="1353" y="3222"/>
                </a:lnTo>
                <a:lnTo>
                  <a:pt x="1391" y="3222"/>
                </a:lnTo>
                <a:lnTo>
                  <a:pt x="1391" y="3185"/>
                </a:lnTo>
                <a:close/>
                <a:moveTo>
                  <a:pt x="1067" y="3251"/>
                </a:moveTo>
                <a:lnTo>
                  <a:pt x="1032" y="3251"/>
                </a:lnTo>
                <a:lnTo>
                  <a:pt x="1032" y="3289"/>
                </a:lnTo>
                <a:lnTo>
                  <a:pt x="1067" y="3289"/>
                </a:lnTo>
                <a:lnTo>
                  <a:pt x="1067" y="3251"/>
                </a:lnTo>
                <a:close/>
                <a:moveTo>
                  <a:pt x="1133" y="3251"/>
                </a:moveTo>
                <a:lnTo>
                  <a:pt x="1095" y="3251"/>
                </a:lnTo>
                <a:lnTo>
                  <a:pt x="1095" y="3289"/>
                </a:lnTo>
                <a:lnTo>
                  <a:pt x="1133" y="3289"/>
                </a:lnTo>
                <a:lnTo>
                  <a:pt x="1133" y="3251"/>
                </a:lnTo>
                <a:close/>
                <a:moveTo>
                  <a:pt x="1197" y="3251"/>
                </a:moveTo>
                <a:lnTo>
                  <a:pt x="1159" y="3251"/>
                </a:lnTo>
                <a:lnTo>
                  <a:pt x="1159" y="3289"/>
                </a:lnTo>
                <a:lnTo>
                  <a:pt x="1197" y="3289"/>
                </a:lnTo>
                <a:lnTo>
                  <a:pt x="1197" y="3251"/>
                </a:lnTo>
                <a:close/>
                <a:moveTo>
                  <a:pt x="1391" y="3251"/>
                </a:moveTo>
                <a:lnTo>
                  <a:pt x="1353" y="3251"/>
                </a:lnTo>
                <a:lnTo>
                  <a:pt x="1353" y="3289"/>
                </a:lnTo>
                <a:lnTo>
                  <a:pt x="1391" y="3289"/>
                </a:lnTo>
                <a:lnTo>
                  <a:pt x="1391" y="3251"/>
                </a:lnTo>
                <a:close/>
                <a:moveTo>
                  <a:pt x="1067" y="3317"/>
                </a:moveTo>
                <a:lnTo>
                  <a:pt x="1032" y="3317"/>
                </a:lnTo>
                <a:lnTo>
                  <a:pt x="1032" y="3355"/>
                </a:lnTo>
                <a:lnTo>
                  <a:pt x="1067" y="3355"/>
                </a:lnTo>
                <a:lnTo>
                  <a:pt x="1067" y="3317"/>
                </a:lnTo>
                <a:close/>
                <a:moveTo>
                  <a:pt x="1197" y="3317"/>
                </a:moveTo>
                <a:lnTo>
                  <a:pt x="1159" y="3317"/>
                </a:lnTo>
                <a:lnTo>
                  <a:pt x="1159" y="3355"/>
                </a:lnTo>
                <a:lnTo>
                  <a:pt x="1197" y="3355"/>
                </a:lnTo>
                <a:lnTo>
                  <a:pt x="1197" y="3317"/>
                </a:lnTo>
                <a:close/>
                <a:moveTo>
                  <a:pt x="1327" y="3317"/>
                </a:moveTo>
                <a:lnTo>
                  <a:pt x="1289" y="3317"/>
                </a:lnTo>
                <a:lnTo>
                  <a:pt x="1289" y="3355"/>
                </a:lnTo>
                <a:lnTo>
                  <a:pt x="1327" y="3355"/>
                </a:lnTo>
                <a:lnTo>
                  <a:pt x="1327" y="3317"/>
                </a:lnTo>
                <a:close/>
                <a:moveTo>
                  <a:pt x="1133" y="3383"/>
                </a:moveTo>
                <a:lnTo>
                  <a:pt x="1095" y="3383"/>
                </a:lnTo>
                <a:lnTo>
                  <a:pt x="1095" y="3421"/>
                </a:lnTo>
                <a:lnTo>
                  <a:pt x="1133" y="3421"/>
                </a:lnTo>
                <a:lnTo>
                  <a:pt x="1133" y="3383"/>
                </a:lnTo>
                <a:close/>
                <a:moveTo>
                  <a:pt x="1261" y="3383"/>
                </a:moveTo>
                <a:lnTo>
                  <a:pt x="1225" y="3383"/>
                </a:lnTo>
                <a:lnTo>
                  <a:pt x="1225" y="3421"/>
                </a:lnTo>
                <a:lnTo>
                  <a:pt x="1261" y="3421"/>
                </a:lnTo>
                <a:lnTo>
                  <a:pt x="1261" y="3383"/>
                </a:lnTo>
                <a:close/>
                <a:moveTo>
                  <a:pt x="1391" y="3383"/>
                </a:moveTo>
                <a:lnTo>
                  <a:pt x="1353" y="3383"/>
                </a:lnTo>
                <a:lnTo>
                  <a:pt x="1353" y="3421"/>
                </a:lnTo>
                <a:lnTo>
                  <a:pt x="1391" y="3421"/>
                </a:lnTo>
                <a:lnTo>
                  <a:pt x="1391" y="3383"/>
                </a:lnTo>
                <a:close/>
                <a:moveTo>
                  <a:pt x="1067" y="3450"/>
                </a:moveTo>
                <a:lnTo>
                  <a:pt x="1032" y="3450"/>
                </a:lnTo>
                <a:lnTo>
                  <a:pt x="1032" y="3487"/>
                </a:lnTo>
                <a:lnTo>
                  <a:pt x="1067" y="3487"/>
                </a:lnTo>
                <a:lnTo>
                  <a:pt x="1067" y="3450"/>
                </a:lnTo>
                <a:close/>
                <a:moveTo>
                  <a:pt x="1197" y="3450"/>
                </a:moveTo>
                <a:lnTo>
                  <a:pt x="1159" y="3450"/>
                </a:lnTo>
                <a:lnTo>
                  <a:pt x="1159" y="3487"/>
                </a:lnTo>
                <a:lnTo>
                  <a:pt x="1197" y="3487"/>
                </a:lnTo>
                <a:lnTo>
                  <a:pt x="1197" y="3450"/>
                </a:lnTo>
                <a:close/>
                <a:moveTo>
                  <a:pt x="1460" y="2056"/>
                </a:moveTo>
                <a:lnTo>
                  <a:pt x="1422" y="2056"/>
                </a:lnTo>
                <a:lnTo>
                  <a:pt x="1422" y="2092"/>
                </a:lnTo>
                <a:lnTo>
                  <a:pt x="1460" y="2092"/>
                </a:lnTo>
                <a:lnTo>
                  <a:pt x="1460" y="2056"/>
                </a:lnTo>
                <a:close/>
                <a:moveTo>
                  <a:pt x="1524" y="2056"/>
                </a:moveTo>
                <a:lnTo>
                  <a:pt x="1486" y="2056"/>
                </a:lnTo>
                <a:lnTo>
                  <a:pt x="1486" y="2092"/>
                </a:lnTo>
                <a:lnTo>
                  <a:pt x="1524" y="2092"/>
                </a:lnTo>
                <a:lnTo>
                  <a:pt x="1524" y="2056"/>
                </a:lnTo>
                <a:close/>
                <a:moveTo>
                  <a:pt x="1654" y="2056"/>
                </a:moveTo>
                <a:lnTo>
                  <a:pt x="1616" y="2056"/>
                </a:lnTo>
                <a:lnTo>
                  <a:pt x="1616" y="2092"/>
                </a:lnTo>
                <a:lnTo>
                  <a:pt x="1654" y="2092"/>
                </a:lnTo>
                <a:lnTo>
                  <a:pt x="1654" y="2056"/>
                </a:lnTo>
                <a:close/>
                <a:moveTo>
                  <a:pt x="1718" y="2056"/>
                </a:moveTo>
                <a:lnTo>
                  <a:pt x="1680" y="2056"/>
                </a:lnTo>
                <a:lnTo>
                  <a:pt x="1680" y="2092"/>
                </a:lnTo>
                <a:lnTo>
                  <a:pt x="1718" y="2092"/>
                </a:lnTo>
                <a:lnTo>
                  <a:pt x="1718" y="2056"/>
                </a:lnTo>
                <a:close/>
                <a:moveTo>
                  <a:pt x="1781" y="2056"/>
                </a:moveTo>
                <a:lnTo>
                  <a:pt x="1746" y="2056"/>
                </a:lnTo>
                <a:lnTo>
                  <a:pt x="1746" y="2092"/>
                </a:lnTo>
                <a:lnTo>
                  <a:pt x="1781" y="2092"/>
                </a:lnTo>
                <a:lnTo>
                  <a:pt x="1781" y="2056"/>
                </a:lnTo>
                <a:close/>
                <a:moveTo>
                  <a:pt x="1460" y="2122"/>
                </a:moveTo>
                <a:lnTo>
                  <a:pt x="1422" y="2122"/>
                </a:lnTo>
                <a:lnTo>
                  <a:pt x="1422" y="2158"/>
                </a:lnTo>
                <a:lnTo>
                  <a:pt x="1460" y="2158"/>
                </a:lnTo>
                <a:lnTo>
                  <a:pt x="1460" y="2122"/>
                </a:lnTo>
                <a:close/>
                <a:moveTo>
                  <a:pt x="1587" y="2122"/>
                </a:moveTo>
                <a:lnTo>
                  <a:pt x="1552" y="2122"/>
                </a:lnTo>
                <a:lnTo>
                  <a:pt x="1552" y="2158"/>
                </a:lnTo>
                <a:lnTo>
                  <a:pt x="1587" y="2158"/>
                </a:lnTo>
                <a:lnTo>
                  <a:pt x="1587" y="2122"/>
                </a:lnTo>
                <a:close/>
                <a:moveTo>
                  <a:pt x="1718" y="2122"/>
                </a:moveTo>
                <a:lnTo>
                  <a:pt x="1680" y="2122"/>
                </a:lnTo>
                <a:lnTo>
                  <a:pt x="1680" y="2158"/>
                </a:lnTo>
                <a:lnTo>
                  <a:pt x="1718" y="2158"/>
                </a:lnTo>
                <a:lnTo>
                  <a:pt x="1718" y="2122"/>
                </a:lnTo>
                <a:close/>
                <a:moveTo>
                  <a:pt x="1654" y="2189"/>
                </a:moveTo>
                <a:lnTo>
                  <a:pt x="1486" y="2189"/>
                </a:lnTo>
                <a:lnTo>
                  <a:pt x="1486" y="2224"/>
                </a:lnTo>
                <a:lnTo>
                  <a:pt x="1654" y="2224"/>
                </a:lnTo>
                <a:lnTo>
                  <a:pt x="1654" y="2189"/>
                </a:lnTo>
                <a:close/>
                <a:moveTo>
                  <a:pt x="1781" y="2189"/>
                </a:moveTo>
                <a:lnTo>
                  <a:pt x="1746" y="2189"/>
                </a:lnTo>
                <a:lnTo>
                  <a:pt x="1746" y="2224"/>
                </a:lnTo>
                <a:lnTo>
                  <a:pt x="1781" y="2224"/>
                </a:lnTo>
                <a:lnTo>
                  <a:pt x="1781" y="2189"/>
                </a:lnTo>
                <a:close/>
                <a:moveTo>
                  <a:pt x="1460" y="2255"/>
                </a:moveTo>
                <a:lnTo>
                  <a:pt x="1422" y="2255"/>
                </a:lnTo>
                <a:lnTo>
                  <a:pt x="1422" y="2290"/>
                </a:lnTo>
                <a:lnTo>
                  <a:pt x="1460" y="2290"/>
                </a:lnTo>
                <a:lnTo>
                  <a:pt x="1460" y="2255"/>
                </a:lnTo>
                <a:close/>
                <a:moveTo>
                  <a:pt x="1718" y="2255"/>
                </a:moveTo>
                <a:lnTo>
                  <a:pt x="1616" y="2255"/>
                </a:lnTo>
                <a:lnTo>
                  <a:pt x="1616" y="2290"/>
                </a:lnTo>
                <a:lnTo>
                  <a:pt x="1718" y="2290"/>
                </a:lnTo>
                <a:lnTo>
                  <a:pt x="1718" y="2255"/>
                </a:lnTo>
                <a:close/>
                <a:moveTo>
                  <a:pt x="1781" y="2255"/>
                </a:moveTo>
                <a:lnTo>
                  <a:pt x="1746" y="2255"/>
                </a:lnTo>
                <a:lnTo>
                  <a:pt x="1746" y="2290"/>
                </a:lnTo>
                <a:lnTo>
                  <a:pt x="1781" y="2290"/>
                </a:lnTo>
                <a:lnTo>
                  <a:pt x="1781" y="2255"/>
                </a:lnTo>
                <a:close/>
                <a:moveTo>
                  <a:pt x="1460" y="2321"/>
                </a:moveTo>
                <a:lnTo>
                  <a:pt x="1422" y="2321"/>
                </a:lnTo>
                <a:lnTo>
                  <a:pt x="1422" y="2359"/>
                </a:lnTo>
                <a:lnTo>
                  <a:pt x="1460" y="2359"/>
                </a:lnTo>
                <a:lnTo>
                  <a:pt x="1460" y="2321"/>
                </a:lnTo>
                <a:close/>
                <a:moveTo>
                  <a:pt x="1587" y="2321"/>
                </a:moveTo>
                <a:lnTo>
                  <a:pt x="1486" y="2321"/>
                </a:lnTo>
                <a:lnTo>
                  <a:pt x="1486" y="2359"/>
                </a:lnTo>
                <a:lnTo>
                  <a:pt x="1587" y="2359"/>
                </a:lnTo>
                <a:lnTo>
                  <a:pt x="1587" y="2321"/>
                </a:lnTo>
                <a:close/>
                <a:moveTo>
                  <a:pt x="1654" y="2321"/>
                </a:moveTo>
                <a:lnTo>
                  <a:pt x="1616" y="2321"/>
                </a:lnTo>
                <a:lnTo>
                  <a:pt x="1616" y="2359"/>
                </a:lnTo>
                <a:lnTo>
                  <a:pt x="1654" y="2359"/>
                </a:lnTo>
                <a:lnTo>
                  <a:pt x="1654" y="2321"/>
                </a:lnTo>
                <a:close/>
                <a:moveTo>
                  <a:pt x="1781" y="2321"/>
                </a:moveTo>
                <a:lnTo>
                  <a:pt x="1746" y="2321"/>
                </a:lnTo>
                <a:lnTo>
                  <a:pt x="1746" y="2359"/>
                </a:lnTo>
                <a:lnTo>
                  <a:pt x="1781" y="2359"/>
                </a:lnTo>
                <a:lnTo>
                  <a:pt x="1781" y="2321"/>
                </a:lnTo>
                <a:close/>
                <a:moveTo>
                  <a:pt x="1460" y="2387"/>
                </a:moveTo>
                <a:lnTo>
                  <a:pt x="1422" y="2387"/>
                </a:lnTo>
                <a:lnTo>
                  <a:pt x="1422" y="2425"/>
                </a:lnTo>
                <a:lnTo>
                  <a:pt x="1460" y="2425"/>
                </a:lnTo>
                <a:lnTo>
                  <a:pt x="1460" y="2387"/>
                </a:lnTo>
                <a:close/>
                <a:moveTo>
                  <a:pt x="1587" y="2387"/>
                </a:moveTo>
                <a:lnTo>
                  <a:pt x="1552" y="2387"/>
                </a:lnTo>
                <a:lnTo>
                  <a:pt x="1552" y="2425"/>
                </a:lnTo>
                <a:lnTo>
                  <a:pt x="1587" y="2425"/>
                </a:lnTo>
                <a:lnTo>
                  <a:pt x="1587" y="2387"/>
                </a:lnTo>
                <a:close/>
                <a:moveTo>
                  <a:pt x="1718" y="2387"/>
                </a:moveTo>
                <a:lnTo>
                  <a:pt x="1611" y="2387"/>
                </a:lnTo>
                <a:lnTo>
                  <a:pt x="1611" y="2425"/>
                </a:lnTo>
                <a:lnTo>
                  <a:pt x="1718" y="2425"/>
                </a:lnTo>
                <a:lnTo>
                  <a:pt x="1718" y="2387"/>
                </a:lnTo>
                <a:close/>
                <a:moveTo>
                  <a:pt x="1524" y="2454"/>
                </a:moveTo>
                <a:lnTo>
                  <a:pt x="1486" y="2454"/>
                </a:lnTo>
                <a:lnTo>
                  <a:pt x="1486" y="2491"/>
                </a:lnTo>
                <a:lnTo>
                  <a:pt x="1524" y="2491"/>
                </a:lnTo>
                <a:lnTo>
                  <a:pt x="1524" y="2454"/>
                </a:lnTo>
                <a:close/>
                <a:moveTo>
                  <a:pt x="1718" y="2454"/>
                </a:moveTo>
                <a:lnTo>
                  <a:pt x="1680" y="2454"/>
                </a:lnTo>
                <a:lnTo>
                  <a:pt x="1680" y="2491"/>
                </a:lnTo>
                <a:lnTo>
                  <a:pt x="1718" y="2491"/>
                </a:lnTo>
                <a:lnTo>
                  <a:pt x="1718" y="2454"/>
                </a:lnTo>
                <a:close/>
                <a:moveTo>
                  <a:pt x="1781" y="2454"/>
                </a:moveTo>
                <a:lnTo>
                  <a:pt x="1746" y="2454"/>
                </a:lnTo>
                <a:lnTo>
                  <a:pt x="1746" y="2491"/>
                </a:lnTo>
                <a:lnTo>
                  <a:pt x="1781" y="2491"/>
                </a:lnTo>
                <a:lnTo>
                  <a:pt x="1781" y="2454"/>
                </a:lnTo>
                <a:close/>
                <a:moveTo>
                  <a:pt x="1460" y="2520"/>
                </a:moveTo>
                <a:lnTo>
                  <a:pt x="1422" y="2520"/>
                </a:lnTo>
                <a:lnTo>
                  <a:pt x="1422" y="2558"/>
                </a:lnTo>
                <a:lnTo>
                  <a:pt x="1460" y="2558"/>
                </a:lnTo>
                <a:lnTo>
                  <a:pt x="1460" y="2520"/>
                </a:lnTo>
                <a:close/>
                <a:moveTo>
                  <a:pt x="1587" y="2520"/>
                </a:moveTo>
                <a:lnTo>
                  <a:pt x="1552" y="2520"/>
                </a:lnTo>
                <a:lnTo>
                  <a:pt x="1552" y="2558"/>
                </a:lnTo>
                <a:lnTo>
                  <a:pt x="1587" y="2558"/>
                </a:lnTo>
                <a:lnTo>
                  <a:pt x="1587" y="2520"/>
                </a:lnTo>
                <a:close/>
                <a:moveTo>
                  <a:pt x="1654" y="2520"/>
                </a:moveTo>
                <a:lnTo>
                  <a:pt x="1616" y="2520"/>
                </a:lnTo>
                <a:lnTo>
                  <a:pt x="1616" y="2558"/>
                </a:lnTo>
                <a:lnTo>
                  <a:pt x="1654" y="2558"/>
                </a:lnTo>
                <a:lnTo>
                  <a:pt x="1654" y="2520"/>
                </a:lnTo>
                <a:close/>
                <a:moveTo>
                  <a:pt x="1781" y="2520"/>
                </a:moveTo>
                <a:lnTo>
                  <a:pt x="1746" y="2520"/>
                </a:lnTo>
                <a:lnTo>
                  <a:pt x="1746" y="2558"/>
                </a:lnTo>
                <a:lnTo>
                  <a:pt x="1781" y="2558"/>
                </a:lnTo>
                <a:lnTo>
                  <a:pt x="1781" y="2520"/>
                </a:lnTo>
                <a:close/>
                <a:moveTo>
                  <a:pt x="1524" y="2586"/>
                </a:moveTo>
                <a:lnTo>
                  <a:pt x="1486" y="2586"/>
                </a:lnTo>
                <a:lnTo>
                  <a:pt x="1486" y="2624"/>
                </a:lnTo>
                <a:lnTo>
                  <a:pt x="1524" y="2624"/>
                </a:lnTo>
                <a:lnTo>
                  <a:pt x="1524" y="2586"/>
                </a:lnTo>
                <a:close/>
                <a:moveTo>
                  <a:pt x="1654" y="2586"/>
                </a:moveTo>
                <a:lnTo>
                  <a:pt x="1616" y="2586"/>
                </a:lnTo>
                <a:lnTo>
                  <a:pt x="1616" y="2624"/>
                </a:lnTo>
                <a:lnTo>
                  <a:pt x="1654" y="2624"/>
                </a:lnTo>
                <a:lnTo>
                  <a:pt x="1654" y="2586"/>
                </a:lnTo>
                <a:close/>
                <a:moveTo>
                  <a:pt x="1718" y="2586"/>
                </a:moveTo>
                <a:lnTo>
                  <a:pt x="1680" y="2586"/>
                </a:lnTo>
                <a:lnTo>
                  <a:pt x="1680" y="2624"/>
                </a:lnTo>
                <a:lnTo>
                  <a:pt x="1718" y="2624"/>
                </a:lnTo>
                <a:lnTo>
                  <a:pt x="1718" y="2586"/>
                </a:lnTo>
                <a:close/>
                <a:moveTo>
                  <a:pt x="1781" y="2586"/>
                </a:moveTo>
                <a:lnTo>
                  <a:pt x="1746" y="2586"/>
                </a:lnTo>
                <a:lnTo>
                  <a:pt x="1746" y="2624"/>
                </a:lnTo>
                <a:lnTo>
                  <a:pt x="1781" y="2624"/>
                </a:lnTo>
                <a:lnTo>
                  <a:pt x="1781" y="2586"/>
                </a:lnTo>
                <a:close/>
                <a:moveTo>
                  <a:pt x="1587" y="2652"/>
                </a:moveTo>
                <a:lnTo>
                  <a:pt x="1422" y="2652"/>
                </a:lnTo>
                <a:lnTo>
                  <a:pt x="1422" y="2690"/>
                </a:lnTo>
                <a:lnTo>
                  <a:pt x="1587" y="2690"/>
                </a:lnTo>
                <a:lnTo>
                  <a:pt x="1587" y="2652"/>
                </a:lnTo>
                <a:close/>
                <a:moveTo>
                  <a:pt x="1654" y="2652"/>
                </a:moveTo>
                <a:lnTo>
                  <a:pt x="1616" y="2652"/>
                </a:lnTo>
                <a:lnTo>
                  <a:pt x="1616" y="2690"/>
                </a:lnTo>
                <a:lnTo>
                  <a:pt x="1654" y="2690"/>
                </a:lnTo>
                <a:lnTo>
                  <a:pt x="1654" y="2652"/>
                </a:lnTo>
                <a:close/>
                <a:moveTo>
                  <a:pt x="1781" y="2652"/>
                </a:moveTo>
                <a:lnTo>
                  <a:pt x="1746" y="2652"/>
                </a:lnTo>
                <a:lnTo>
                  <a:pt x="1746" y="2690"/>
                </a:lnTo>
                <a:lnTo>
                  <a:pt x="1781" y="2690"/>
                </a:lnTo>
                <a:lnTo>
                  <a:pt x="1781" y="2652"/>
                </a:lnTo>
                <a:close/>
                <a:moveTo>
                  <a:pt x="1718" y="2718"/>
                </a:moveTo>
                <a:lnTo>
                  <a:pt x="1616" y="2718"/>
                </a:lnTo>
                <a:lnTo>
                  <a:pt x="1616" y="2756"/>
                </a:lnTo>
                <a:lnTo>
                  <a:pt x="1718" y="2756"/>
                </a:lnTo>
                <a:lnTo>
                  <a:pt x="1718" y="2718"/>
                </a:lnTo>
                <a:close/>
                <a:moveTo>
                  <a:pt x="1781" y="2718"/>
                </a:moveTo>
                <a:lnTo>
                  <a:pt x="1746" y="2718"/>
                </a:lnTo>
                <a:lnTo>
                  <a:pt x="1746" y="2756"/>
                </a:lnTo>
                <a:lnTo>
                  <a:pt x="1781" y="2756"/>
                </a:lnTo>
                <a:lnTo>
                  <a:pt x="1781" y="2718"/>
                </a:lnTo>
                <a:close/>
                <a:moveTo>
                  <a:pt x="1460" y="2787"/>
                </a:moveTo>
                <a:lnTo>
                  <a:pt x="1289" y="2787"/>
                </a:lnTo>
                <a:lnTo>
                  <a:pt x="1289" y="2823"/>
                </a:lnTo>
                <a:lnTo>
                  <a:pt x="1460" y="2823"/>
                </a:lnTo>
                <a:lnTo>
                  <a:pt x="1460" y="2787"/>
                </a:lnTo>
                <a:close/>
                <a:moveTo>
                  <a:pt x="1654" y="2787"/>
                </a:moveTo>
                <a:lnTo>
                  <a:pt x="1616" y="2787"/>
                </a:lnTo>
                <a:lnTo>
                  <a:pt x="1616" y="2823"/>
                </a:lnTo>
                <a:lnTo>
                  <a:pt x="1654" y="2823"/>
                </a:lnTo>
                <a:lnTo>
                  <a:pt x="1654" y="2787"/>
                </a:lnTo>
                <a:close/>
                <a:moveTo>
                  <a:pt x="1781" y="2787"/>
                </a:moveTo>
                <a:lnTo>
                  <a:pt x="1746" y="2787"/>
                </a:lnTo>
                <a:lnTo>
                  <a:pt x="1746" y="2823"/>
                </a:lnTo>
                <a:lnTo>
                  <a:pt x="1781" y="2823"/>
                </a:lnTo>
                <a:lnTo>
                  <a:pt x="1781" y="2787"/>
                </a:lnTo>
                <a:close/>
                <a:moveTo>
                  <a:pt x="1524" y="2853"/>
                </a:moveTo>
                <a:lnTo>
                  <a:pt x="1486" y="2853"/>
                </a:lnTo>
                <a:lnTo>
                  <a:pt x="1486" y="2889"/>
                </a:lnTo>
                <a:lnTo>
                  <a:pt x="1524" y="2889"/>
                </a:lnTo>
                <a:lnTo>
                  <a:pt x="1524" y="2853"/>
                </a:lnTo>
                <a:close/>
                <a:moveTo>
                  <a:pt x="1587" y="2853"/>
                </a:moveTo>
                <a:lnTo>
                  <a:pt x="1552" y="2853"/>
                </a:lnTo>
                <a:lnTo>
                  <a:pt x="1552" y="2889"/>
                </a:lnTo>
                <a:lnTo>
                  <a:pt x="1587" y="2889"/>
                </a:lnTo>
                <a:lnTo>
                  <a:pt x="1587" y="2853"/>
                </a:lnTo>
                <a:close/>
                <a:moveTo>
                  <a:pt x="1781" y="2853"/>
                </a:moveTo>
                <a:lnTo>
                  <a:pt x="1682" y="2853"/>
                </a:lnTo>
                <a:lnTo>
                  <a:pt x="1682" y="2889"/>
                </a:lnTo>
                <a:lnTo>
                  <a:pt x="1781" y="2889"/>
                </a:lnTo>
                <a:lnTo>
                  <a:pt x="1781" y="2853"/>
                </a:lnTo>
                <a:close/>
                <a:moveTo>
                  <a:pt x="1524" y="2920"/>
                </a:moveTo>
                <a:lnTo>
                  <a:pt x="1486" y="2920"/>
                </a:lnTo>
                <a:lnTo>
                  <a:pt x="1486" y="2955"/>
                </a:lnTo>
                <a:lnTo>
                  <a:pt x="1524" y="2955"/>
                </a:lnTo>
                <a:lnTo>
                  <a:pt x="1524" y="2920"/>
                </a:lnTo>
                <a:close/>
                <a:moveTo>
                  <a:pt x="1654" y="2920"/>
                </a:moveTo>
                <a:lnTo>
                  <a:pt x="1616" y="2920"/>
                </a:lnTo>
                <a:lnTo>
                  <a:pt x="1616" y="2955"/>
                </a:lnTo>
                <a:lnTo>
                  <a:pt x="1654" y="2955"/>
                </a:lnTo>
                <a:lnTo>
                  <a:pt x="1654" y="2920"/>
                </a:lnTo>
                <a:close/>
                <a:moveTo>
                  <a:pt x="1718" y="2920"/>
                </a:moveTo>
                <a:lnTo>
                  <a:pt x="1680" y="2920"/>
                </a:lnTo>
                <a:lnTo>
                  <a:pt x="1680" y="2955"/>
                </a:lnTo>
                <a:lnTo>
                  <a:pt x="1718" y="2955"/>
                </a:lnTo>
                <a:lnTo>
                  <a:pt x="1718" y="2920"/>
                </a:lnTo>
                <a:close/>
                <a:moveTo>
                  <a:pt x="1781" y="2920"/>
                </a:moveTo>
                <a:lnTo>
                  <a:pt x="1746" y="2920"/>
                </a:lnTo>
                <a:lnTo>
                  <a:pt x="1746" y="2955"/>
                </a:lnTo>
                <a:lnTo>
                  <a:pt x="1781" y="2955"/>
                </a:lnTo>
                <a:lnTo>
                  <a:pt x="1781" y="2920"/>
                </a:lnTo>
                <a:close/>
                <a:moveTo>
                  <a:pt x="1654" y="2986"/>
                </a:moveTo>
                <a:lnTo>
                  <a:pt x="1486" y="2986"/>
                </a:lnTo>
                <a:lnTo>
                  <a:pt x="1486" y="3021"/>
                </a:lnTo>
                <a:lnTo>
                  <a:pt x="1654" y="3021"/>
                </a:lnTo>
                <a:lnTo>
                  <a:pt x="1654" y="2986"/>
                </a:lnTo>
                <a:close/>
                <a:moveTo>
                  <a:pt x="1781" y="2986"/>
                </a:moveTo>
                <a:lnTo>
                  <a:pt x="1746" y="2986"/>
                </a:lnTo>
                <a:lnTo>
                  <a:pt x="1746" y="3021"/>
                </a:lnTo>
                <a:lnTo>
                  <a:pt x="1781" y="3021"/>
                </a:lnTo>
                <a:lnTo>
                  <a:pt x="1781" y="2986"/>
                </a:lnTo>
                <a:close/>
                <a:moveTo>
                  <a:pt x="1460" y="3052"/>
                </a:moveTo>
                <a:lnTo>
                  <a:pt x="1422" y="3052"/>
                </a:lnTo>
                <a:lnTo>
                  <a:pt x="1422" y="3090"/>
                </a:lnTo>
                <a:lnTo>
                  <a:pt x="1460" y="3090"/>
                </a:lnTo>
                <a:lnTo>
                  <a:pt x="1460" y="3052"/>
                </a:lnTo>
                <a:close/>
                <a:moveTo>
                  <a:pt x="1781" y="3052"/>
                </a:moveTo>
                <a:lnTo>
                  <a:pt x="1746" y="3052"/>
                </a:lnTo>
                <a:lnTo>
                  <a:pt x="1746" y="3090"/>
                </a:lnTo>
                <a:lnTo>
                  <a:pt x="1781" y="3090"/>
                </a:lnTo>
                <a:lnTo>
                  <a:pt x="1781" y="3052"/>
                </a:lnTo>
                <a:close/>
                <a:moveTo>
                  <a:pt x="1460" y="3118"/>
                </a:moveTo>
                <a:lnTo>
                  <a:pt x="1422" y="3118"/>
                </a:lnTo>
                <a:lnTo>
                  <a:pt x="1422" y="3156"/>
                </a:lnTo>
                <a:lnTo>
                  <a:pt x="1460" y="3156"/>
                </a:lnTo>
                <a:lnTo>
                  <a:pt x="1460" y="3118"/>
                </a:lnTo>
                <a:close/>
                <a:moveTo>
                  <a:pt x="1524" y="3118"/>
                </a:moveTo>
                <a:lnTo>
                  <a:pt x="1486" y="3118"/>
                </a:lnTo>
                <a:lnTo>
                  <a:pt x="1486" y="3156"/>
                </a:lnTo>
                <a:lnTo>
                  <a:pt x="1524" y="3156"/>
                </a:lnTo>
                <a:lnTo>
                  <a:pt x="1524" y="3118"/>
                </a:lnTo>
                <a:close/>
                <a:moveTo>
                  <a:pt x="1654" y="3118"/>
                </a:moveTo>
                <a:lnTo>
                  <a:pt x="1616" y="3118"/>
                </a:lnTo>
                <a:lnTo>
                  <a:pt x="1616" y="3156"/>
                </a:lnTo>
                <a:lnTo>
                  <a:pt x="1654" y="3156"/>
                </a:lnTo>
                <a:lnTo>
                  <a:pt x="1654" y="3118"/>
                </a:lnTo>
                <a:close/>
                <a:moveTo>
                  <a:pt x="1781" y="3118"/>
                </a:moveTo>
                <a:lnTo>
                  <a:pt x="1682" y="3118"/>
                </a:lnTo>
                <a:lnTo>
                  <a:pt x="1682" y="3156"/>
                </a:lnTo>
                <a:lnTo>
                  <a:pt x="1781" y="3156"/>
                </a:lnTo>
                <a:lnTo>
                  <a:pt x="1781" y="3118"/>
                </a:lnTo>
                <a:close/>
                <a:moveTo>
                  <a:pt x="1587" y="3185"/>
                </a:moveTo>
                <a:lnTo>
                  <a:pt x="1552" y="3185"/>
                </a:lnTo>
                <a:lnTo>
                  <a:pt x="1552" y="3222"/>
                </a:lnTo>
                <a:lnTo>
                  <a:pt x="1587" y="3222"/>
                </a:lnTo>
                <a:lnTo>
                  <a:pt x="1587" y="3185"/>
                </a:lnTo>
                <a:close/>
                <a:moveTo>
                  <a:pt x="1718" y="3185"/>
                </a:moveTo>
                <a:lnTo>
                  <a:pt x="1680" y="3185"/>
                </a:lnTo>
                <a:lnTo>
                  <a:pt x="1680" y="3222"/>
                </a:lnTo>
                <a:lnTo>
                  <a:pt x="1718" y="3222"/>
                </a:lnTo>
                <a:lnTo>
                  <a:pt x="1718" y="3185"/>
                </a:lnTo>
                <a:close/>
                <a:moveTo>
                  <a:pt x="1781" y="3185"/>
                </a:moveTo>
                <a:lnTo>
                  <a:pt x="1746" y="3185"/>
                </a:lnTo>
                <a:lnTo>
                  <a:pt x="1746" y="3222"/>
                </a:lnTo>
                <a:lnTo>
                  <a:pt x="1781" y="3222"/>
                </a:lnTo>
                <a:lnTo>
                  <a:pt x="1781" y="3185"/>
                </a:lnTo>
                <a:close/>
                <a:moveTo>
                  <a:pt x="1460" y="3251"/>
                </a:moveTo>
                <a:lnTo>
                  <a:pt x="1422" y="3251"/>
                </a:lnTo>
                <a:lnTo>
                  <a:pt x="1422" y="3289"/>
                </a:lnTo>
                <a:lnTo>
                  <a:pt x="1460" y="3289"/>
                </a:lnTo>
                <a:lnTo>
                  <a:pt x="1460" y="3251"/>
                </a:lnTo>
                <a:close/>
                <a:moveTo>
                  <a:pt x="1524" y="3251"/>
                </a:moveTo>
                <a:lnTo>
                  <a:pt x="1486" y="3251"/>
                </a:lnTo>
                <a:lnTo>
                  <a:pt x="1486" y="3289"/>
                </a:lnTo>
                <a:lnTo>
                  <a:pt x="1524" y="3289"/>
                </a:lnTo>
                <a:lnTo>
                  <a:pt x="1524" y="3251"/>
                </a:lnTo>
                <a:close/>
                <a:moveTo>
                  <a:pt x="1587" y="3251"/>
                </a:moveTo>
                <a:lnTo>
                  <a:pt x="1552" y="3251"/>
                </a:lnTo>
                <a:lnTo>
                  <a:pt x="1552" y="3289"/>
                </a:lnTo>
                <a:lnTo>
                  <a:pt x="1587" y="3289"/>
                </a:lnTo>
                <a:lnTo>
                  <a:pt x="1587" y="3251"/>
                </a:lnTo>
                <a:close/>
                <a:moveTo>
                  <a:pt x="1781" y="3251"/>
                </a:moveTo>
                <a:lnTo>
                  <a:pt x="1746" y="3251"/>
                </a:lnTo>
                <a:lnTo>
                  <a:pt x="1746" y="3289"/>
                </a:lnTo>
                <a:lnTo>
                  <a:pt x="1781" y="3289"/>
                </a:lnTo>
                <a:lnTo>
                  <a:pt x="1781" y="3251"/>
                </a:lnTo>
                <a:close/>
                <a:moveTo>
                  <a:pt x="1460" y="3317"/>
                </a:moveTo>
                <a:lnTo>
                  <a:pt x="1422" y="3317"/>
                </a:lnTo>
                <a:lnTo>
                  <a:pt x="1422" y="3355"/>
                </a:lnTo>
                <a:lnTo>
                  <a:pt x="1460" y="3355"/>
                </a:lnTo>
                <a:lnTo>
                  <a:pt x="1460" y="3317"/>
                </a:lnTo>
                <a:close/>
                <a:moveTo>
                  <a:pt x="1587" y="3317"/>
                </a:moveTo>
                <a:lnTo>
                  <a:pt x="1552" y="3317"/>
                </a:lnTo>
                <a:lnTo>
                  <a:pt x="1552" y="3355"/>
                </a:lnTo>
                <a:lnTo>
                  <a:pt x="1587" y="3355"/>
                </a:lnTo>
                <a:lnTo>
                  <a:pt x="1587" y="3317"/>
                </a:lnTo>
                <a:close/>
                <a:moveTo>
                  <a:pt x="1718" y="3317"/>
                </a:moveTo>
                <a:lnTo>
                  <a:pt x="1680" y="3317"/>
                </a:lnTo>
                <a:lnTo>
                  <a:pt x="1680" y="3355"/>
                </a:lnTo>
                <a:lnTo>
                  <a:pt x="1718" y="3355"/>
                </a:lnTo>
                <a:lnTo>
                  <a:pt x="1718" y="3317"/>
                </a:lnTo>
                <a:close/>
                <a:moveTo>
                  <a:pt x="1524" y="3383"/>
                </a:moveTo>
                <a:lnTo>
                  <a:pt x="1486" y="3383"/>
                </a:lnTo>
                <a:lnTo>
                  <a:pt x="1486" y="3421"/>
                </a:lnTo>
                <a:lnTo>
                  <a:pt x="1524" y="3421"/>
                </a:lnTo>
                <a:lnTo>
                  <a:pt x="1524" y="3383"/>
                </a:lnTo>
                <a:close/>
                <a:moveTo>
                  <a:pt x="1654" y="3383"/>
                </a:moveTo>
                <a:lnTo>
                  <a:pt x="1616" y="3383"/>
                </a:lnTo>
                <a:lnTo>
                  <a:pt x="1616" y="3421"/>
                </a:lnTo>
                <a:lnTo>
                  <a:pt x="1654" y="3421"/>
                </a:lnTo>
                <a:lnTo>
                  <a:pt x="1654" y="3383"/>
                </a:lnTo>
                <a:close/>
                <a:moveTo>
                  <a:pt x="1781" y="3383"/>
                </a:moveTo>
                <a:lnTo>
                  <a:pt x="1746" y="3383"/>
                </a:lnTo>
                <a:lnTo>
                  <a:pt x="1746" y="3421"/>
                </a:lnTo>
                <a:lnTo>
                  <a:pt x="1781" y="3421"/>
                </a:lnTo>
                <a:lnTo>
                  <a:pt x="1781" y="3383"/>
                </a:lnTo>
                <a:close/>
                <a:moveTo>
                  <a:pt x="1460" y="3450"/>
                </a:moveTo>
                <a:lnTo>
                  <a:pt x="1422" y="3450"/>
                </a:lnTo>
                <a:lnTo>
                  <a:pt x="1422" y="3487"/>
                </a:lnTo>
                <a:lnTo>
                  <a:pt x="1460" y="3487"/>
                </a:lnTo>
                <a:lnTo>
                  <a:pt x="1460" y="3450"/>
                </a:lnTo>
                <a:close/>
                <a:moveTo>
                  <a:pt x="1587" y="3450"/>
                </a:moveTo>
                <a:lnTo>
                  <a:pt x="1552" y="3450"/>
                </a:lnTo>
                <a:lnTo>
                  <a:pt x="1552" y="3487"/>
                </a:lnTo>
                <a:lnTo>
                  <a:pt x="1587" y="3487"/>
                </a:lnTo>
                <a:lnTo>
                  <a:pt x="1587" y="3450"/>
                </a:lnTo>
                <a:close/>
                <a:moveTo>
                  <a:pt x="1781" y="3450"/>
                </a:moveTo>
                <a:lnTo>
                  <a:pt x="1746" y="3450"/>
                </a:lnTo>
                <a:lnTo>
                  <a:pt x="1746" y="3487"/>
                </a:lnTo>
                <a:lnTo>
                  <a:pt x="1781" y="3487"/>
                </a:lnTo>
                <a:lnTo>
                  <a:pt x="1781" y="3450"/>
                </a:lnTo>
                <a:close/>
                <a:moveTo>
                  <a:pt x="1197" y="3516"/>
                </a:moveTo>
                <a:lnTo>
                  <a:pt x="1159" y="3516"/>
                </a:lnTo>
                <a:lnTo>
                  <a:pt x="1159" y="3551"/>
                </a:lnTo>
                <a:lnTo>
                  <a:pt x="1197" y="3551"/>
                </a:lnTo>
                <a:lnTo>
                  <a:pt x="1197" y="3516"/>
                </a:lnTo>
                <a:close/>
                <a:moveTo>
                  <a:pt x="1391" y="3516"/>
                </a:moveTo>
                <a:lnTo>
                  <a:pt x="1353" y="3516"/>
                </a:lnTo>
                <a:lnTo>
                  <a:pt x="1353" y="3551"/>
                </a:lnTo>
                <a:lnTo>
                  <a:pt x="1391" y="3551"/>
                </a:lnTo>
                <a:lnTo>
                  <a:pt x="1391" y="3516"/>
                </a:lnTo>
                <a:close/>
                <a:moveTo>
                  <a:pt x="1460" y="3516"/>
                </a:moveTo>
                <a:lnTo>
                  <a:pt x="1422" y="3516"/>
                </a:lnTo>
                <a:lnTo>
                  <a:pt x="1422" y="3551"/>
                </a:lnTo>
                <a:lnTo>
                  <a:pt x="1460" y="3551"/>
                </a:lnTo>
                <a:lnTo>
                  <a:pt x="1460" y="3516"/>
                </a:lnTo>
                <a:close/>
                <a:moveTo>
                  <a:pt x="1587" y="3516"/>
                </a:moveTo>
                <a:lnTo>
                  <a:pt x="1552" y="3516"/>
                </a:lnTo>
                <a:lnTo>
                  <a:pt x="1552" y="3551"/>
                </a:lnTo>
                <a:lnTo>
                  <a:pt x="1587" y="3551"/>
                </a:lnTo>
                <a:lnTo>
                  <a:pt x="1587" y="3516"/>
                </a:lnTo>
                <a:close/>
                <a:moveTo>
                  <a:pt x="1067" y="3575"/>
                </a:moveTo>
                <a:lnTo>
                  <a:pt x="1032" y="3575"/>
                </a:lnTo>
                <a:lnTo>
                  <a:pt x="1032" y="3613"/>
                </a:lnTo>
                <a:lnTo>
                  <a:pt x="1067" y="3613"/>
                </a:lnTo>
                <a:lnTo>
                  <a:pt x="1067" y="3575"/>
                </a:lnTo>
                <a:close/>
                <a:moveTo>
                  <a:pt x="1133" y="3575"/>
                </a:moveTo>
                <a:lnTo>
                  <a:pt x="1095" y="3575"/>
                </a:lnTo>
                <a:lnTo>
                  <a:pt x="1095" y="3613"/>
                </a:lnTo>
                <a:lnTo>
                  <a:pt x="1133" y="3613"/>
                </a:lnTo>
                <a:lnTo>
                  <a:pt x="1133" y="3575"/>
                </a:lnTo>
                <a:close/>
                <a:moveTo>
                  <a:pt x="1327" y="3575"/>
                </a:moveTo>
                <a:lnTo>
                  <a:pt x="1289" y="3575"/>
                </a:lnTo>
                <a:lnTo>
                  <a:pt x="1289" y="3613"/>
                </a:lnTo>
                <a:lnTo>
                  <a:pt x="1327" y="3613"/>
                </a:lnTo>
                <a:lnTo>
                  <a:pt x="1327" y="3575"/>
                </a:lnTo>
                <a:close/>
                <a:moveTo>
                  <a:pt x="1460" y="3575"/>
                </a:moveTo>
                <a:lnTo>
                  <a:pt x="1422" y="3575"/>
                </a:lnTo>
                <a:lnTo>
                  <a:pt x="1422" y="3613"/>
                </a:lnTo>
                <a:lnTo>
                  <a:pt x="1460" y="3613"/>
                </a:lnTo>
                <a:lnTo>
                  <a:pt x="1460" y="3575"/>
                </a:lnTo>
                <a:close/>
                <a:moveTo>
                  <a:pt x="1781" y="3575"/>
                </a:moveTo>
                <a:lnTo>
                  <a:pt x="1746" y="3575"/>
                </a:lnTo>
                <a:lnTo>
                  <a:pt x="1746" y="3613"/>
                </a:lnTo>
                <a:lnTo>
                  <a:pt x="1781" y="3613"/>
                </a:lnTo>
                <a:lnTo>
                  <a:pt x="1781" y="3575"/>
                </a:lnTo>
                <a:close/>
                <a:moveTo>
                  <a:pt x="1391" y="3634"/>
                </a:moveTo>
                <a:lnTo>
                  <a:pt x="1353" y="3634"/>
                </a:lnTo>
                <a:lnTo>
                  <a:pt x="1353" y="3672"/>
                </a:lnTo>
                <a:lnTo>
                  <a:pt x="1391" y="3672"/>
                </a:lnTo>
                <a:lnTo>
                  <a:pt x="1391" y="3634"/>
                </a:lnTo>
                <a:close/>
                <a:moveTo>
                  <a:pt x="1261" y="3634"/>
                </a:moveTo>
                <a:lnTo>
                  <a:pt x="1225" y="3634"/>
                </a:lnTo>
                <a:lnTo>
                  <a:pt x="1225" y="3672"/>
                </a:lnTo>
                <a:lnTo>
                  <a:pt x="1261" y="3672"/>
                </a:lnTo>
                <a:lnTo>
                  <a:pt x="1261" y="3634"/>
                </a:lnTo>
                <a:close/>
                <a:moveTo>
                  <a:pt x="1718" y="3634"/>
                </a:moveTo>
                <a:lnTo>
                  <a:pt x="1680" y="3634"/>
                </a:lnTo>
                <a:lnTo>
                  <a:pt x="1680" y="3672"/>
                </a:lnTo>
                <a:lnTo>
                  <a:pt x="1718" y="3672"/>
                </a:lnTo>
                <a:lnTo>
                  <a:pt x="1718" y="3634"/>
                </a:lnTo>
                <a:close/>
                <a:moveTo>
                  <a:pt x="1781" y="3634"/>
                </a:moveTo>
                <a:lnTo>
                  <a:pt x="1746" y="3634"/>
                </a:lnTo>
                <a:lnTo>
                  <a:pt x="1746" y="3672"/>
                </a:lnTo>
                <a:lnTo>
                  <a:pt x="1781" y="3672"/>
                </a:lnTo>
                <a:lnTo>
                  <a:pt x="1781" y="3634"/>
                </a:lnTo>
                <a:close/>
                <a:moveTo>
                  <a:pt x="1067" y="3693"/>
                </a:moveTo>
                <a:lnTo>
                  <a:pt x="1032" y="3693"/>
                </a:lnTo>
                <a:lnTo>
                  <a:pt x="1032" y="3731"/>
                </a:lnTo>
                <a:lnTo>
                  <a:pt x="1067" y="3731"/>
                </a:lnTo>
                <a:lnTo>
                  <a:pt x="1067" y="3693"/>
                </a:lnTo>
                <a:close/>
                <a:moveTo>
                  <a:pt x="1524" y="3693"/>
                </a:moveTo>
                <a:lnTo>
                  <a:pt x="1486" y="3693"/>
                </a:lnTo>
                <a:lnTo>
                  <a:pt x="1486" y="3731"/>
                </a:lnTo>
                <a:lnTo>
                  <a:pt x="1524" y="3731"/>
                </a:lnTo>
                <a:lnTo>
                  <a:pt x="1524" y="3693"/>
                </a:lnTo>
                <a:close/>
                <a:moveTo>
                  <a:pt x="1197" y="3693"/>
                </a:moveTo>
                <a:lnTo>
                  <a:pt x="1159" y="3693"/>
                </a:lnTo>
                <a:lnTo>
                  <a:pt x="1159" y="3731"/>
                </a:lnTo>
                <a:lnTo>
                  <a:pt x="1197" y="3731"/>
                </a:lnTo>
                <a:lnTo>
                  <a:pt x="1197" y="3693"/>
                </a:lnTo>
                <a:close/>
                <a:moveTo>
                  <a:pt x="1654" y="3693"/>
                </a:moveTo>
                <a:lnTo>
                  <a:pt x="1616" y="3693"/>
                </a:lnTo>
                <a:lnTo>
                  <a:pt x="1616" y="3731"/>
                </a:lnTo>
                <a:lnTo>
                  <a:pt x="1654" y="3731"/>
                </a:lnTo>
                <a:lnTo>
                  <a:pt x="1654" y="3693"/>
                </a:lnTo>
                <a:close/>
                <a:moveTo>
                  <a:pt x="1781" y="3693"/>
                </a:moveTo>
                <a:lnTo>
                  <a:pt x="1746" y="3693"/>
                </a:lnTo>
                <a:lnTo>
                  <a:pt x="1746" y="3731"/>
                </a:lnTo>
                <a:lnTo>
                  <a:pt x="1781" y="3731"/>
                </a:lnTo>
                <a:lnTo>
                  <a:pt x="1781" y="3693"/>
                </a:lnTo>
                <a:close/>
                <a:moveTo>
                  <a:pt x="1067" y="3752"/>
                </a:moveTo>
                <a:lnTo>
                  <a:pt x="1032" y="3752"/>
                </a:lnTo>
                <a:lnTo>
                  <a:pt x="1032" y="3790"/>
                </a:lnTo>
                <a:lnTo>
                  <a:pt x="1067" y="3790"/>
                </a:lnTo>
                <a:lnTo>
                  <a:pt x="1067" y="3752"/>
                </a:lnTo>
                <a:close/>
                <a:moveTo>
                  <a:pt x="1261" y="3752"/>
                </a:moveTo>
                <a:lnTo>
                  <a:pt x="1225" y="3752"/>
                </a:lnTo>
                <a:lnTo>
                  <a:pt x="1225" y="3790"/>
                </a:lnTo>
                <a:lnTo>
                  <a:pt x="1261" y="3790"/>
                </a:lnTo>
                <a:lnTo>
                  <a:pt x="1261" y="3752"/>
                </a:lnTo>
                <a:close/>
                <a:moveTo>
                  <a:pt x="1133" y="3752"/>
                </a:moveTo>
                <a:lnTo>
                  <a:pt x="1095" y="3752"/>
                </a:lnTo>
                <a:lnTo>
                  <a:pt x="1095" y="3790"/>
                </a:lnTo>
                <a:lnTo>
                  <a:pt x="1133" y="3790"/>
                </a:lnTo>
                <a:lnTo>
                  <a:pt x="1133" y="3752"/>
                </a:lnTo>
                <a:close/>
                <a:moveTo>
                  <a:pt x="1587" y="3752"/>
                </a:moveTo>
                <a:lnTo>
                  <a:pt x="1552" y="3752"/>
                </a:lnTo>
                <a:lnTo>
                  <a:pt x="1552" y="3790"/>
                </a:lnTo>
                <a:lnTo>
                  <a:pt x="1587" y="3790"/>
                </a:lnTo>
                <a:lnTo>
                  <a:pt x="1587" y="3752"/>
                </a:lnTo>
                <a:close/>
                <a:moveTo>
                  <a:pt x="1654" y="3752"/>
                </a:moveTo>
                <a:lnTo>
                  <a:pt x="1616" y="3752"/>
                </a:lnTo>
                <a:lnTo>
                  <a:pt x="1616" y="3790"/>
                </a:lnTo>
                <a:lnTo>
                  <a:pt x="1654" y="3790"/>
                </a:lnTo>
                <a:lnTo>
                  <a:pt x="1654" y="3752"/>
                </a:lnTo>
                <a:close/>
                <a:moveTo>
                  <a:pt x="1067" y="3811"/>
                </a:moveTo>
                <a:lnTo>
                  <a:pt x="1032" y="3811"/>
                </a:lnTo>
                <a:lnTo>
                  <a:pt x="1032" y="3849"/>
                </a:lnTo>
                <a:lnTo>
                  <a:pt x="1067" y="3849"/>
                </a:lnTo>
                <a:lnTo>
                  <a:pt x="1067" y="3811"/>
                </a:lnTo>
                <a:close/>
                <a:moveTo>
                  <a:pt x="1524" y="3811"/>
                </a:moveTo>
                <a:lnTo>
                  <a:pt x="1486" y="3811"/>
                </a:lnTo>
                <a:lnTo>
                  <a:pt x="1486" y="3849"/>
                </a:lnTo>
                <a:lnTo>
                  <a:pt x="1524" y="3849"/>
                </a:lnTo>
                <a:lnTo>
                  <a:pt x="1524" y="3811"/>
                </a:lnTo>
                <a:close/>
                <a:moveTo>
                  <a:pt x="1261" y="3811"/>
                </a:moveTo>
                <a:lnTo>
                  <a:pt x="1225" y="3811"/>
                </a:lnTo>
                <a:lnTo>
                  <a:pt x="1225" y="3849"/>
                </a:lnTo>
                <a:lnTo>
                  <a:pt x="1261" y="3849"/>
                </a:lnTo>
                <a:lnTo>
                  <a:pt x="1261" y="3811"/>
                </a:lnTo>
                <a:close/>
                <a:moveTo>
                  <a:pt x="1391" y="3811"/>
                </a:moveTo>
                <a:lnTo>
                  <a:pt x="1353" y="3811"/>
                </a:lnTo>
                <a:lnTo>
                  <a:pt x="1353" y="3849"/>
                </a:lnTo>
                <a:lnTo>
                  <a:pt x="1391" y="3849"/>
                </a:lnTo>
                <a:lnTo>
                  <a:pt x="1391" y="3811"/>
                </a:lnTo>
                <a:close/>
                <a:moveTo>
                  <a:pt x="1781" y="3811"/>
                </a:moveTo>
                <a:lnTo>
                  <a:pt x="1746" y="3811"/>
                </a:lnTo>
                <a:lnTo>
                  <a:pt x="1746" y="3849"/>
                </a:lnTo>
                <a:lnTo>
                  <a:pt x="1781" y="3849"/>
                </a:lnTo>
                <a:lnTo>
                  <a:pt x="1781" y="3811"/>
                </a:lnTo>
                <a:close/>
                <a:moveTo>
                  <a:pt x="1067" y="3873"/>
                </a:moveTo>
                <a:lnTo>
                  <a:pt x="1032" y="3873"/>
                </a:lnTo>
                <a:lnTo>
                  <a:pt x="1032" y="3911"/>
                </a:lnTo>
                <a:lnTo>
                  <a:pt x="1067" y="3911"/>
                </a:lnTo>
                <a:lnTo>
                  <a:pt x="1067" y="3873"/>
                </a:lnTo>
                <a:close/>
                <a:moveTo>
                  <a:pt x="1524" y="3873"/>
                </a:moveTo>
                <a:lnTo>
                  <a:pt x="1486" y="3873"/>
                </a:lnTo>
                <a:lnTo>
                  <a:pt x="1486" y="3911"/>
                </a:lnTo>
                <a:lnTo>
                  <a:pt x="1524" y="3911"/>
                </a:lnTo>
                <a:lnTo>
                  <a:pt x="1524" y="3873"/>
                </a:lnTo>
                <a:close/>
                <a:moveTo>
                  <a:pt x="1261" y="3873"/>
                </a:moveTo>
                <a:lnTo>
                  <a:pt x="1225" y="3873"/>
                </a:lnTo>
                <a:lnTo>
                  <a:pt x="1225" y="3911"/>
                </a:lnTo>
                <a:lnTo>
                  <a:pt x="1261" y="3911"/>
                </a:lnTo>
                <a:lnTo>
                  <a:pt x="1261" y="3873"/>
                </a:lnTo>
                <a:close/>
                <a:moveTo>
                  <a:pt x="1460" y="3873"/>
                </a:moveTo>
                <a:lnTo>
                  <a:pt x="1422" y="3873"/>
                </a:lnTo>
                <a:lnTo>
                  <a:pt x="1422" y="3911"/>
                </a:lnTo>
                <a:lnTo>
                  <a:pt x="1460" y="3911"/>
                </a:lnTo>
                <a:lnTo>
                  <a:pt x="1460" y="3873"/>
                </a:lnTo>
                <a:close/>
                <a:moveTo>
                  <a:pt x="1781" y="3873"/>
                </a:moveTo>
                <a:lnTo>
                  <a:pt x="1746" y="3873"/>
                </a:lnTo>
                <a:lnTo>
                  <a:pt x="1746" y="3911"/>
                </a:lnTo>
                <a:lnTo>
                  <a:pt x="1781" y="3911"/>
                </a:lnTo>
                <a:lnTo>
                  <a:pt x="1781" y="3873"/>
                </a:lnTo>
                <a:close/>
                <a:moveTo>
                  <a:pt x="1524" y="3932"/>
                </a:moveTo>
                <a:lnTo>
                  <a:pt x="1486" y="3932"/>
                </a:lnTo>
                <a:lnTo>
                  <a:pt x="1486" y="3970"/>
                </a:lnTo>
                <a:lnTo>
                  <a:pt x="1524" y="3970"/>
                </a:lnTo>
                <a:lnTo>
                  <a:pt x="1524" y="3932"/>
                </a:lnTo>
                <a:close/>
                <a:moveTo>
                  <a:pt x="1197" y="3932"/>
                </a:moveTo>
                <a:lnTo>
                  <a:pt x="1159" y="3932"/>
                </a:lnTo>
                <a:lnTo>
                  <a:pt x="1159" y="3970"/>
                </a:lnTo>
                <a:lnTo>
                  <a:pt x="1197" y="3970"/>
                </a:lnTo>
                <a:lnTo>
                  <a:pt x="1197" y="3932"/>
                </a:lnTo>
                <a:close/>
                <a:moveTo>
                  <a:pt x="1391" y="3932"/>
                </a:moveTo>
                <a:lnTo>
                  <a:pt x="1353" y="3932"/>
                </a:lnTo>
                <a:lnTo>
                  <a:pt x="1353" y="3970"/>
                </a:lnTo>
                <a:lnTo>
                  <a:pt x="1391" y="3970"/>
                </a:lnTo>
                <a:lnTo>
                  <a:pt x="1391" y="3932"/>
                </a:lnTo>
                <a:close/>
                <a:moveTo>
                  <a:pt x="1067" y="3991"/>
                </a:moveTo>
                <a:lnTo>
                  <a:pt x="1032" y="3991"/>
                </a:lnTo>
                <a:lnTo>
                  <a:pt x="1032" y="4027"/>
                </a:lnTo>
                <a:lnTo>
                  <a:pt x="1067" y="4027"/>
                </a:lnTo>
                <a:lnTo>
                  <a:pt x="1067" y="3991"/>
                </a:lnTo>
                <a:close/>
                <a:moveTo>
                  <a:pt x="1391" y="3991"/>
                </a:moveTo>
                <a:lnTo>
                  <a:pt x="1353" y="3991"/>
                </a:lnTo>
                <a:lnTo>
                  <a:pt x="1353" y="4027"/>
                </a:lnTo>
                <a:lnTo>
                  <a:pt x="1391" y="4027"/>
                </a:lnTo>
                <a:lnTo>
                  <a:pt x="1391" y="3991"/>
                </a:lnTo>
                <a:close/>
                <a:moveTo>
                  <a:pt x="1781" y="3991"/>
                </a:moveTo>
                <a:lnTo>
                  <a:pt x="1746" y="3991"/>
                </a:lnTo>
                <a:lnTo>
                  <a:pt x="1746" y="4027"/>
                </a:lnTo>
                <a:lnTo>
                  <a:pt x="1781" y="4027"/>
                </a:lnTo>
                <a:lnTo>
                  <a:pt x="1781" y="3991"/>
                </a:lnTo>
                <a:close/>
                <a:moveTo>
                  <a:pt x="1524" y="4048"/>
                </a:moveTo>
                <a:lnTo>
                  <a:pt x="1486" y="4048"/>
                </a:lnTo>
                <a:lnTo>
                  <a:pt x="1486" y="4086"/>
                </a:lnTo>
                <a:lnTo>
                  <a:pt x="1524" y="4086"/>
                </a:lnTo>
                <a:lnTo>
                  <a:pt x="1524" y="4048"/>
                </a:lnTo>
                <a:close/>
                <a:moveTo>
                  <a:pt x="1261" y="4048"/>
                </a:moveTo>
                <a:lnTo>
                  <a:pt x="1225" y="4048"/>
                </a:lnTo>
                <a:lnTo>
                  <a:pt x="1225" y="4086"/>
                </a:lnTo>
                <a:lnTo>
                  <a:pt x="1261" y="4086"/>
                </a:lnTo>
                <a:lnTo>
                  <a:pt x="1261" y="4048"/>
                </a:lnTo>
                <a:close/>
                <a:moveTo>
                  <a:pt x="1067" y="4107"/>
                </a:moveTo>
                <a:lnTo>
                  <a:pt x="1032" y="4107"/>
                </a:lnTo>
                <a:lnTo>
                  <a:pt x="1032" y="4145"/>
                </a:lnTo>
                <a:lnTo>
                  <a:pt x="1067" y="4145"/>
                </a:lnTo>
                <a:lnTo>
                  <a:pt x="1067" y="4107"/>
                </a:lnTo>
                <a:close/>
                <a:moveTo>
                  <a:pt x="1391" y="4107"/>
                </a:moveTo>
                <a:lnTo>
                  <a:pt x="1353" y="4107"/>
                </a:lnTo>
                <a:lnTo>
                  <a:pt x="1353" y="4145"/>
                </a:lnTo>
                <a:lnTo>
                  <a:pt x="1391" y="4145"/>
                </a:lnTo>
                <a:lnTo>
                  <a:pt x="1391" y="4107"/>
                </a:lnTo>
                <a:close/>
                <a:moveTo>
                  <a:pt x="1781" y="4107"/>
                </a:moveTo>
                <a:lnTo>
                  <a:pt x="1746" y="4107"/>
                </a:lnTo>
                <a:lnTo>
                  <a:pt x="1746" y="4145"/>
                </a:lnTo>
                <a:lnTo>
                  <a:pt x="1781" y="4145"/>
                </a:lnTo>
                <a:lnTo>
                  <a:pt x="1781" y="4107"/>
                </a:lnTo>
                <a:close/>
                <a:moveTo>
                  <a:pt x="1067" y="4173"/>
                </a:moveTo>
                <a:lnTo>
                  <a:pt x="1032" y="4173"/>
                </a:lnTo>
                <a:lnTo>
                  <a:pt x="1032" y="4211"/>
                </a:lnTo>
                <a:lnTo>
                  <a:pt x="1067" y="4211"/>
                </a:lnTo>
                <a:lnTo>
                  <a:pt x="1067" y="4173"/>
                </a:lnTo>
                <a:close/>
                <a:moveTo>
                  <a:pt x="1781" y="4173"/>
                </a:moveTo>
                <a:lnTo>
                  <a:pt x="1746" y="4173"/>
                </a:lnTo>
                <a:lnTo>
                  <a:pt x="1746" y="4211"/>
                </a:lnTo>
                <a:lnTo>
                  <a:pt x="1781" y="4211"/>
                </a:lnTo>
                <a:lnTo>
                  <a:pt x="1781" y="4173"/>
                </a:lnTo>
                <a:close/>
                <a:moveTo>
                  <a:pt x="1391" y="4242"/>
                </a:moveTo>
                <a:lnTo>
                  <a:pt x="1353" y="4242"/>
                </a:lnTo>
                <a:lnTo>
                  <a:pt x="1353" y="4278"/>
                </a:lnTo>
                <a:lnTo>
                  <a:pt x="1391" y="4278"/>
                </a:lnTo>
                <a:lnTo>
                  <a:pt x="1391" y="4242"/>
                </a:lnTo>
                <a:close/>
                <a:moveTo>
                  <a:pt x="1781" y="4242"/>
                </a:moveTo>
                <a:lnTo>
                  <a:pt x="1746" y="4242"/>
                </a:lnTo>
                <a:lnTo>
                  <a:pt x="1746" y="4278"/>
                </a:lnTo>
                <a:lnTo>
                  <a:pt x="1781" y="4278"/>
                </a:lnTo>
                <a:lnTo>
                  <a:pt x="1781" y="4242"/>
                </a:lnTo>
                <a:close/>
                <a:moveTo>
                  <a:pt x="1067" y="4308"/>
                </a:moveTo>
                <a:lnTo>
                  <a:pt x="1032" y="4308"/>
                </a:lnTo>
                <a:lnTo>
                  <a:pt x="1032" y="4346"/>
                </a:lnTo>
                <a:lnTo>
                  <a:pt x="1067" y="4346"/>
                </a:lnTo>
                <a:lnTo>
                  <a:pt x="1067" y="4308"/>
                </a:lnTo>
                <a:close/>
                <a:moveTo>
                  <a:pt x="1460" y="4308"/>
                </a:moveTo>
                <a:lnTo>
                  <a:pt x="1422" y="4308"/>
                </a:lnTo>
                <a:lnTo>
                  <a:pt x="1422" y="4346"/>
                </a:lnTo>
                <a:lnTo>
                  <a:pt x="1460" y="4346"/>
                </a:lnTo>
                <a:lnTo>
                  <a:pt x="1460" y="4308"/>
                </a:lnTo>
                <a:close/>
                <a:moveTo>
                  <a:pt x="1391" y="4377"/>
                </a:moveTo>
                <a:lnTo>
                  <a:pt x="1353" y="4377"/>
                </a:lnTo>
                <a:lnTo>
                  <a:pt x="1353" y="4412"/>
                </a:lnTo>
                <a:lnTo>
                  <a:pt x="1391" y="4412"/>
                </a:lnTo>
                <a:lnTo>
                  <a:pt x="1391" y="4377"/>
                </a:lnTo>
                <a:close/>
                <a:moveTo>
                  <a:pt x="1391" y="4441"/>
                </a:moveTo>
                <a:lnTo>
                  <a:pt x="1353" y="4441"/>
                </a:lnTo>
                <a:lnTo>
                  <a:pt x="1353" y="4479"/>
                </a:lnTo>
                <a:lnTo>
                  <a:pt x="1391" y="4479"/>
                </a:lnTo>
                <a:lnTo>
                  <a:pt x="1391" y="4441"/>
                </a:lnTo>
                <a:close/>
                <a:moveTo>
                  <a:pt x="1781" y="4377"/>
                </a:moveTo>
                <a:lnTo>
                  <a:pt x="1746" y="4377"/>
                </a:lnTo>
                <a:lnTo>
                  <a:pt x="1746" y="4412"/>
                </a:lnTo>
                <a:lnTo>
                  <a:pt x="1781" y="4412"/>
                </a:lnTo>
                <a:lnTo>
                  <a:pt x="1781" y="4377"/>
                </a:lnTo>
                <a:close/>
                <a:moveTo>
                  <a:pt x="1836" y="2113"/>
                </a:moveTo>
                <a:lnTo>
                  <a:pt x="1812" y="2073"/>
                </a:lnTo>
                <a:lnTo>
                  <a:pt x="1812" y="4479"/>
                </a:lnTo>
                <a:lnTo>
                  <a:pt x="1836" y="4479"/>
                </a:lnTo>
                <a:lnTo>
                  <a:pt x="1836" y="2113"/>
                </a:lnTo>
                <a:close/>
                <a:moveTo>
                  <a:pt x="1881" y="2172"/>
                </a:moveTo>
                <a:lnTo>
                  <a:pt x="1862" y="2134"/>
                </a:lnTo>
                <a:lnTo>
                  <a:pt x="1862" y="4048"/>
                </a:lnTo>
                <a:lnTo>
                  <a:pt x="1881" y="4048"/>
                </a:lnTo>
                <a:lnTo>
                  <a:pt x="1881" y="2172"/>
                </a:lnTo>
                <a:close/>
                <a:moveTo>
                  <a:pt x="1919" y="2236"/>
                </a:moveTo>
                <a:lnTo>
                  <a:pt x="1907" y="2198"/>
                </a:lnTo>
                <a:lnTo>
                  <a:pt x="1907" y="3868"/>
                </a:lnTo>
                <a:lnTo>
                  <a:pt x="1919" y="3868"/>
                </a:lnTo>
                <a:lnTo>
                  <a:pt x="1919" y="2236"/>
                </a:lnTo>
                <a:close/>
              </a:path>
            </a:pathLst>
          </a:custGeom>
          <a:solidFill>
            <a:schemeClr val="tx2">
              <a:lumMod val="50000"/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78787"/>
              </a:solidFill>
              <a:effectLst/>
              <a:uLnTx/>
              <a:uFillTx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9413243E-D422-4B37-90F3-1D917B3AB83E}"/>
              </a:ext>
            </a:extLst>
          </p:cNvPr>
          <p:cNvSpPr/>
          <p:nvPr/>
        </p:nvSpPr>
        <p:spPr>
          <a:xfrm>
            <a:off x="1556311" y="1861100"/>
            <a:ext cx="867226" cy="867226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3B35CD2-A9FE-42A0-8E3D-D164CFEC91A6}"/>
              </a:ext>
            </a:extLst>
          </p:cNvPr>
          <p:cNvSpPr txBox="1"/>
          <p:nvPr/>
        </p:nvSpPr>
        <p:spPr>
          <a:xfrm>
            <a:off x="2595297" y="1883157"/>
            <a:ext cx="3677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ПРЕДСТАВЛЯТЬСЯ В НАЧАЛЕ РАЗГОВОРА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5867E51-5DFD-4512-A4D5-B2B45F1826DB}"/>
              </a:ext>
            </a:extLst>
          </p:cNvPr>
          <p:cNvSpPr txBox="1"/>
          <p:nvPr/>
        </p:nvSpPr>
        <p:spPr>
          <a:xfrm>
            <a:off x="2595298" y="2231542"/>
            <a:ext cx="3321540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Любое утаивание информации создает плохое первое впечатление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BD4D2F27-6546-43C5-81E9-0567620A3252}"/>
              </a:ext>
            </a:extLst>
          </p:cNvPr>
          <p:cNvSpPr/>
          <p:nvPr/>
        </p:nvSpPr>
        <p:spPr>
          <a:xfrm>
            <a:off x="1556311" y="2953646"/>
            <a:ext cx="867226" cy="867226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8AB8DE4-3DAC-4031-AF52-34A7D0CDAFFD}"/>
              </a:ext>
            </a:extLst>
          </p:cNvPr>
          <p:cNvSpPr txBox="1"/>
          <p:nvPr/>
        </p:nvSpPr>
        <p:spPr>
          <a:xfrm>
            <a:off x="2595297" y="2975703"/>
            <a:ext cx="3978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ЗАДАЧА, КОТОРУЮ НЕОБХОДИМО РЕШИТЬ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C0BEF76-5010-4848-B77B-6C11F680C0FB}"/>
              </a:ext>
            </a:extLst>
          </p:cNvPr>
          <p:cNvSpPr txBox="1"/>
          <p:nvPr/>
        </p:nvSpPr>
        <p:spPr>
          <a:xfrm>
            <a:off x="2595298" y="3324088"/>
            <a:ext cx="3321540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Экономим время и это просто профессионально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9F9EA490-B145-4852-A399-21CAA109CE54}"/>
              </a:ext>
            </a:extLst>
          </p:cNvPr>
          <p:cNvSpPr/>
          <p:nvPr/>
        </p:nvSpPr>
        <p:spPr>
          <a:xfrm>
            <a:off x="1556311" y="4046192"/>
            <a:ext cx="867226" cy="867226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4546BD2-B68F-4575-A7D4-9709786DE1C4}"/>
              </a:ext>
            </a:extLst>
          </p:cNvPr>
          <p:cNvSpPr txBox="1"/>
          <p:nvPr/>
        </p:nvSpPr>
        <p:spPr>
          <a:xfrm>
            <a:off x="2595297" y="4068249"/>
            <a:ext cx="3071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НАЛИЧИЕ ЗАГОТОВЛЕННОГО УТП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42DCDD4-14CB-49FE-BF48-3F59166849DA}"/>
              </a:ext>
            </a:extLst>
          </p:cNvPr>
          <p:cNvSpPr txBox="1"/>
          <p:nvPr/>
        </p:nvSpPr>
        <p:spPr>
          <a:xfrm>
            <a:off x="2595298" y="4416634"/>
            <a:ext cx="3321540" cy="69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Уникальное торговое предложение или маленькая продающая презентация в два слова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04D5DD0E-1BDC-4E0E-8474-4765C78E2300}"/>
              </a:ext>
            </a:extLst>
          </p:cNvPr>
          <p:cNvSpPr/>
          <p:nvPr/>
        </p:nvSpPr>
        <p:spPr>
          <a:xfrm>
            <a:off x="1556311" y="5138737"/>
            <a:ext cx="867226" cy="867226"/>
          </a:xfrm>
          <a:prstGeom prst="ellipse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BAFDB88-7D4E-40F3-A49C-2F15C44D22E9}"/>
              </a:ext>
            </a:extLst>
          </p:cNvPr>
          <p:cNvSpPr txBox="1"/>
          <p:nvPr/>
        </p:nvSpPr>
        <p:spPr>
          <a:xfrm>
            <a:off x="2595297" y="5160794"/>
            <a:ext cx="3337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ЛИДЕРСКАЯ ПОЗИЦИЯ В РАЗГОВОРЕ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823683B-13E2-4DB2-93F7-5B44F3CD470F}"/>
              </a:ext>
            </a:extLst>
          </p:cNvPr>
          <p:cNvSpPr txBox="1"/>
          <p:nvPr/>
        </p:nvSpPr>
        <p:spPr>
          <a:xfrm>
            <a:off x="2595298" y="5509179"/>
            <a:ext cx="3321540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Начинаем и заканчиваем тем, что необходимо нам.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Freeform 13">
            <a:extLst>
              <a:ext uri="{FF2B5EF4-FFF2-40B4-BE49-F238E27FC236}">
                <a16:creationId xmlns="" xmlns:a16="http://schemas.microsoft.com/office/drawing/2014/main" id="{72F5B3C9-63D0-44B7-87BC-1001C939322A}"/>
              </a:ext>
            </a:extLst>
          </p:cNvPr>
          <p:cNvSpPr>
            <a:spLocks noEditPoints="1"/>
          </p:cNvSpPr>
          <p:nvPr/>
        </p:nvSpPr>
        <p:spPr bwMode="auto">
          <a:xfrm>
            <a:off x="1862508" y="2158945"/>
            <a:ext cx="282041" cy="263991"/>
          </a:xfrm>
          <a:custGeom>
            <a:avLst/>
            <a:gdLst>
              <a:gd name="T0" fmla="*/ 2221 w 3375"/>
              <a:gd name="T1" fmla="*/ 1236 h 3159"/>
              <a:gd name="T2" fmla="*/ 2242 w 3375"/>
              <a:gd name="T3" fmla="*/ 1252 h 3159"/>
              <a:gd name="T4" fmla="*/ 2246 w 3375"/>
              <a:gd name="T5" fmla="*/ 1178 h 3159"/>
              <a:gd name="T6" fmla="*/ 2443 w 3375"/>
              <a:gd name="T7" fmla="*/ 1830 h 3159"/>
              <a:gd name="T8" fmla="*/ 1518 w 3375"/>
              <a:gd name="T9" fmla="*/ 982 h 3159"/>
              <a:gd name="T10" fmla="*/ 1704 w 3375"/>
              <a:gd name="T11" fmla="*/ 1062 h 3159"/>
              <a:gd name="T12" fmla="*/ 1771 w 3375"/>
              <a:gd name="T13" fmla="*/ 1272 h 3159"/>
              <a:gd name="T14" fmla="*/ 1664 w 3375"/>
              <a:gd name="T15" fmla="*/ 1457 h 3159"/>
              <a:gd name="T16" fmla="*/ 1501 w 3375"/>
              <a:gd name="T17" fmla="*/ 1570 h 3159"/>
              <a:gd name="T18" fmla="*/ 1787 w 3375"/>
              <a:gd name="T19" fmla="*/ 1655 h 3159"/>
              <a:gd name="T20" fmla="*/ 1208 w 3375"/>
              <a:gd name="T21" fmla="*/ 1662 h 3159"/>
              <a:gd name="T22" fmla="*/ 1331 w 3375"/>
              <a:gd name="T23" fmla="*/ 1466 h 3159"/>
              <a:gd name="T24" fmla="*/ 1494 w 3375"/>
              <a:gd name="T25" fmla="*/ 1347 h 3159"/>
              <a:gd name="T26" fmla="*/ 1558 w 3375"/>
              <a:gd name="T27" fmla="*/ 1236 h 3159"/>
              <a:gd name="T28" fmla="*/ 1470 w 3375"/>
              <a:gd name="T29" fmla="*/ 1173 h 3159"/>
              <a:gd name="T30" fmla="*/ 1358 w 3375"/>
              <a:gd name="T31" fmla="*/ 1243 h 3159"/>
              <a:gd name="T32" fmla="*/ 1203 w 3375"/>
              <a:gd name="T33" fmla="*/ 1144 h 3159"/>
              <a:gd name="T34" fmla="*/ 1300 w 3375"/>
              <a:gd name="T35" fmla="*/ 1038 h 3159"/>
              <a:gd name="T36" fmla="*/ 422 w 3375"/>
              <a:gd name="T37" fmla="*/ 734 h 3159"/>
              <a:gd name="T38" fmla="*/ 646 w 3375"/>
              <a:gd name="T39" fmla="*/ 863 h 3159"/>
              <a:gd name="T40" fmla="*/ 822 w 3375"/>
              <a:gd name="T41" fmla="*/ 1130 h 3159"/>
              <a:gd name="T42" fmla="*/ 827 w 3375"/>
              <a:gd name="T43" fmla="*/ 1309 h 3159"/>
              <a:gd name="T44" fmla="*/ 726 w 3375"/>
              <a:gd name="T45" fmla="*/ 1446 h 3159"/>
              <a:gd name="T46" fmla="*/ 639 w 3375"/>
              <a:gd name="T47" fmla="*/ 1590 h 3159"/>
              <a:gd name="T48" fmla="*/ 738 w 3375"/>
              <a:gd name="T49" fmla="*/ 1805 h 3159"/>
              <a:gd name="T50" fmla="*/ 955 w 3375"/>
              <a:gd name="T51" fmla="*/ 2061 h 3159"/>
              <a:gd name="T52" fmla="*/ 1210 w 3375"/>
              <a:gd name="T53" fmla="*/ 2306 h 3159"/>
              <a:gd name="T54" fmla="*/ 1454 w 3375"/>
              <a:gd name="T55" fmla="*/ 2483 h 3159"/>
              <a:gd name="T56" fmla="*/ 1636 w 3375"/>
              <a:gd name="T57" fmla="*/ 2506 h 3159"/>
              <a:gd name="T58" fmla="*/ 1770 w 3375"/>
              <a:gd name="T59" fmla="*/ 2381 h 3159"/>
              <a:gd name="T60" fmla="*/ 1919 w 3375"/>
              <a:gd name="T61" fmla="*/ 2316 h 3159"/>
              <a:gd name="T62" fmla="*/ 2131 w 3375"/>
              <a:gd name="T63" fmla="*/ 2388 h 3159"/>
              <a:gd name="T64" fmla="*/ 2384 w 3375"/>
              <a:gd name="T65" fmla="*/ 2614 h 3159"/>
              <a:gd name="T66" fmla="*/ 2412 w 3375"/>
              <a:gd name="T67" fmla="*/ 2819 h 3159"/>
              <a:gd name="T68" fmla="*/ 2291 w 3375"/>
              <a:gd name="T69" fmla="*/ 2989 h 3159"/>
              <a:gd name="T70" fmla="*/ 2131 w 3375"/>
              <a:gd name="T71" fmla="*/ 3129 h 3159"/>
              <a:gd name="T72" fmla="*/ 1830 w 3375"/>
              <a:gd name="T73" fmla="*/ 3144 h 3159"/>
              <a:gd name="T74" fmla="*/ 1384 w 3375"/>
              <a:gd name="T75" fmla="*/ 2974 h 3159"/>
              <a:gd name="T76" fmla="*/ 859 w 3375"/>
              <a:gd name="T77" fmla="*/ 2602 h 3159"/>
              <a:gd name="T78" fmla="*/ 372 w 3375"/>
              <a:gd name="T79" fmla="*/ 2070 h 3159"/>
              <a:gd name="T80" fmla="*/ 89 w 3375"/>
              <a:gd name="T81" fmla="*/ 1571 h 3159"/>
              <a:gd name="T82" fmla="*/ 0 w 3375"/>
              <a:gd name="T83" fmla="*/ 1179 h 3159"/>
              <a:gd name="T84" fmla="*/ 86 w 3375"/>
              <a:gd name="T85" fmla="*/ 956 h 3159"/>
              <a:gd name="T86" fmla="*/ 239 w 3375"/>
              <a:gd name="T87" fmla="*/ 807 h 3159"/>
              <a:gd name="T88" fmla="*/ 422 w 3375"/>
              <a:gd name="T89" fmla="*/ 734 h 3159"/>
              <a:gd name="T90" fmla="*/ 2434 w 3375"/>
              <a:gd name="T91" fmla="*/ 110 h 3159"/>
              <a:gd name="T92" fmla="*/ 2966 w 3375"/>
              <a:gd name="T93" fmla="*/ 475 h 3159"/>
              <a:gd name="T94" fmla="*/ 3298 w 3375"/>
              <a:gd name="T95" fmla="*/ 1030 h 3159"/>
              <a:gd name="T96" fmla="*/ 3364 w 3375"/>
              <a:gd name="T97" fmla="*/ 1692 h 3159"/>
              <a:gd name="T98" fmla="*/ 3155 w 3375"/>
              <a:gd name="T99" fmla="*/ 2287 h 3159"/>
              <a:gd name="T100" fmla="*/ 2733 w 3375"/>
              <a:gd name="T101" fmla="*/ 2737 h 3159"/>
              <a:gd name="T102" fmla="*/ 2574 w 3375"/>
              <a:gd name="T103" fmla="*/ 2633 h 3159"/>
              <a:gd name="T104" fmla="*/ 2907 w 3375"/>
              <a:gd name="T105" fmla="*/ 2260 h 3159"/>
              <a:gd name="T106" fmla="*/ 3132 w 3375"/>
              <a:gd name="T107" fmla="*/ 1742 h 3159"/>
              <a:gd name="T108" fmla="*/ 3057 w 3375"/>
              <a:gd name="T109" fmla="*/ 1016 h 3159"/>
              <a:gd name="T110" fmla="*/ 2716 w 3375"/>
              <a:gd name="T111" fmla="*/ 540 h 3159"/>
              <a:gd name="T112" fmla="*/ 2197 w 3375"/>
              <a:gd name="T113" fmla="*/ 264 h 3159"/>
              <a:gd name="T114" fmla="*/ 1463 w 3375"/>
              <a:gd name="T115" fmla="*/ 288 h 3159"/>
              <a:gd name="T116" fmla="*/ 964 w 3375"/>
              <a:gd name="T117" fmla="*/ 598 h 3159"/>
              <a:gd name="T118" fmla="*/ 640 w 3375"/>
              <a:gd name="T119" fmla="*/ 641 h 3159"/>
              <a:gd name="T120" fmla="*/ 1090 w 3375"/>
              <a:gd name="T121" fmla="*/ 220 h 3159"/>
              <a:gd name="T122" fmla="*/ 1683 w 3375"/>
              <a:gd name="T123" fmla="*/ 12 h 3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75" h="3159">
                <a:moveTo>
                  <a:pt x="2246" y="1178"/>
                </a:moveTo>
                <a:lnTo>
                  <a:pt x="2246" y="1180"/>
                </a:lnTo>
                <a:lnTo>
                  <a:pt x="2243" y="1186"/>
                </a:lnTo>
                <a:lnTo>
                  <a:pt x="2240" y="1197"/>
                </a:lnTo>
                <a:lnTo>
                  <a:pt x="2235" y="1208"/>
                </a:lnTo>
                <a:lnTo>
                  <a:pt x="2229" y="1222"/>
                </a:lnTo>
                <a:lnTo>
                  <a:pt x="2221" y="1236"/>
                </a:lnTo>
                <a:lnTo>
                  <a:pt x="2214" y="1251"/>
                </a:lnTo>
                <a:lnTo>
                  <a:pt x="2206" y="1264"/>
                </a:lnTo>
                <a:lnTo>
                  <a:pt x="2079" y="1456"/>
                </a:lnTo>
                <a:lnTo>
                  <a:pt x="2079" y="1458"/>
                </a:lnTo>
                <a:lnTo>
                  <a:pt x="2242" y="1458"/>
                </a:lnTo>
                <a:lnTo>
                  <a:pt x="2242" y="1271"/>
                </a:lnTo>
                <a:lnTo>
                  <a:pt x="2242" y="1252"/>
                </a:lnTo>
                <a:lnTo>
                  <a:pt x="2243" y="1233"/>
                </a:lnTo>
                <a:lnTo>
                  <a:pt x="2245" y="1216"/>
                </a:lnTo>
                <a:lnTo>
                  <a:pt x="2246" y="1201"/>
                </a:lnTo>
                <a:lnTo>
                  <a:pt x="2247" y="1188"/>
                </a:lnTo>
                <a:lnTo>
                  <a:pt x="2248" y="1181"/>
                </a:lnTo>
                <a:lnTo>
                  <a:pt x="2249" y="1178"/>
                </a:lnTo>
                <a:lnTo>
                  <a:pt x="2246" y="1178"/>
                </a:lnTo>
                <a:close/>
                <a:moveTo>
                  <a:pt x="2194" y="995"/>
                </a:moveTo>
                <a:lnTo>
                  <a:pt x="2443" y="995"/>
                </a:lnTo>
                <a:lnTo>
                  <a:pt x="2443" y="1458"/>
                </a:lnTo>
                <a:lnTo>
                  <a:pt x="2543" y="1458"/>
                </a:lnTo>
                <a:lnTo>
                  <a:pt x="2543" y="1627"/>
                </a:lnTo>
                <a:lnTo>
                  <a:pt x="2443" y="1627"/>
                </a:lnTo>
                <a:lnTo>
                  <a:pt x="2443" y="1830"/>
                </a:lnTo>
                <a:lnTo>
                  <a:pt x="2242" y="1830"/>
                </a:lnTo>
                <a:lnTo>
                  <a:pt x="2242" y="1627"/>
                </a:lnTo>
                <a:lnTo>
                  <a:pt x="1872" y="1627"/>
                </a:lnTo>
                <a:lnTo>
                  <a:pt x="1872" y="1503"/>
                </a:lnTo>
                <a:lnTo>
                  <a:pt x="2194" y="995"/>
                </a:lnTo>
                <a:close/>
                <a:moveTo>
                  <a:pt x="1489" y="981"/>
                </a:moveTo>
                <a:lnTo>
                  <a:pt x="1518" y="982"/>
                </a:lnTo>
                <a:lnTo>
                  <a:pt x="1547" y="986"/>
                </a:lnTo>
                <a:lnTo>
                  <a:pt x="1576" y="992"/>
                </a:lnTo>
                <a:lnTo>
                  <a:pt x="1605" y="1000"/>
                </a:lnTo>
                <a:lnTo>
                  <a:pt x="1632" y="1011"/>
                </a:lnTo>
                <a:lnTo>
                  <a:pt x="1658" y="1026"/>
                </a:lnTo>
                <a:lnTo>
                  <a:pt x="1682" y="1042"/>
                </a:lnTo>
                <a:lnTo>
                  <a:pt x="1704" y="1062"/>
                </a:lnTo>
                <a:lnTo>
                  <a:pt x="1724" y="1083"/>
                </a:lnTo>
                <a:lnTo>
                  <a:pt x="1741" y="1109"/>
                </a:lnTo>
                <a:lnTo>
                  <a:pt x="1755" y="1136"/>
                </a:lnTo>
                <a:lnTo>
                  <a:pt x="1765" y="1167"/>
                </a:lnTo>
                <a:lnTo>
                  <a:pt x="1771" y="1200"/>
                </a:lnTo>
                <a:lnTo>
                  <a:pt x="1773" y="1236"/>
                </a:lnTo>
                <a:lnTo>
                  <a:pt x="1771" y="1272"/>
                </a:lnTo>
                <a:lnTo>
                  <a:pt x="1765" y="1305"/>
                </a:lnTo>
                <a:lnTo>
                  <a:pt x="1755" y="1336"/>
                </a:lnTo>
                <a:lnTo>
                  <a:pt x="1742" y="1364"/>
                </a:lnTo>
                <a:lnTo>
                  <a:pt x="1725" y="1390"/>
                </a:lnTo>
                <a:lnTo>
                  <a:pt x="1707" y="1414"/>
                </a:lnTo>
                <a:lnTo>
                  <a:pt x="1686" y="1437"/>
                </a:lnTo>
                <a:lnTo>
                  <a:pt x="1664" y="1457"/>
                </a:lnTo>
                <a:lnTo>
                  <a:pt x="1640" y="1477"/>
                </a:lnTo>
                <a:lnTo>
                  <a:pt x="1617" y="1494"/>
                </a:lnTo>
                <a:lnTo>
                  <a:pt x="1592" y="1510"/>
                </a:lnTo>
                <a:lnTo>
                  <a:pt x="1569" y="1527"/>
                </a:lnTo>
                <a:lnTo>
                  <a:pt x="1545" y="1542"/>
                </a:lnTo>
                <a:lnTo>
                  <a:pt x="1523" y="1556"/>
                </a:lnTo>
                <a:lnTo>
                  <a:pt x="1501" y="1570"/>
                </a:lnTo>
                <a:lnTo>
                  <a:pt x="1483" y="1584"/>
                </a:lnTo>
                <a:lnTo>
                  <a:pt x="1466" y="1597"/>
                </a:lnTo>
                <a:lnTo>
                  <a:pt x="1452" y="1611"/>
                </a:lnTo>
                <a:lnTo>
                  <a:pt x="1441" y="1625"/>
                </a:lnTo>
                <a:lnTo>
                  <a:pt x="1435" y="1639"/>
                </a:lnTo>
                <a:lnTo>
                  <a:pt x="1432" y="1655"/>
                </a:lnTo>
                <a:lnTo>
                  <a:pt x="1787" y="1655"/>
                </a:lnTo>
                <a:lnTo>
                  <a:pt x="1787" y="1830"/>
                </a:lnTo>
                <a:lnTo>
                  <a:pt x="1209" y="1830"/>
                </a:lnTo>
                <a:lnTo>
                  <a:pt x="1204" y="1798"/>
                </a:lnTo>
                <a:lnTo>
                  <a:pt x="1201" y="1768"/>
                </a:lnTo>
                <a:lnTo>
                  <a:pt x="1199" y="1740"/>
                </a:lnTo>
                <a:lnTo>
                  <a:pt x="1202" y="1699"/>
                </a:lnTo>
                <a:lnTo>
                  <a:pt x="1208" y="1662"/>
                </a:lnTo>
                <a:lnTo>
                  <a:pt x="1217" y="1627"/>
                </a:lnTo>
                <a:lnTo>
                  <a:pt x="1230" y="1594"/>
                </a:lnTo>
                <a:lnTo>
                  <a:pt x="1247" y="1565"/>
                </a:lnTo>
                <a:lnTo>
                  <a:pt x="1265" y="1537"/>
                </a:lnTo>
                <a:lnTo>
                  <a:pt x="1286" y="1513"/>
                </a:lnTo>
                <a:lnTo>
                  <a:pt x="1307" y="1489"/>
                </a:lnTo>
                <a:lnTo>
                  <a:pt x="1331" y="1466"/>
                </a:lnTo>
                <a:lnTo>
                  <a:pt x="1355" y="1446"/>
                </a:lnTo>
                <a:lnTo>
                  <a:pt x="1380" y="1428"/>
                </a:lnTo>
                <a:lnTo>
                  <a:pt x="1404" y="1409"/>
                </a:lnTo>
                <a:lnTo>
                  <a:pt x="1428" y="1393"/>
                </a:lnTo>
                <a:lnTo>
                  <a:pt x="1451" y="1377"/>
                </a:lnTo>
                <a:lnTo>
                  <a:pt x="1474" y="1361"/>
                </a:lnTo>
                <a:lnTo>
                  <a:pt x="1494" y="1347"/>
                </a:lnTo>
                <a:lnTo>
                  <a:pt x="1513" y="1332"/>
                </a:lnTo>
                <a:lnTo>
                  <a:pt x="1528" y="1317"/>
                </a:lnTo>
                <a:lnTo>
                  <a:pt x="1541" y="1303"/>
                </a:lnTo>
                <a:lnTo>
                  <a:pt x="1551" y="1288"/>
                </a:lnTo>
                <a:lnTo>
                  <a:pt x="1558" y="1272"/>
                </a:lnTo>
                <a:lnTo>
                  <a:pt x="1560" y="1256"/>
                </a:lnTo>
                <a:lnTo>
                  <a:pt x="1558" y="1236"/>
                </a:lnTo>
                <a:lnTo>
                  <a:pt x="1551" y="1219"/>
                </a:lnTo>
                <a:lnTo>
                  <a:pt x="1542" y="1205"/>
                </a:lnTo>
                <a:lnTo>
                  <a:pt x="1531" y="1192"/>
                </a:lnTo>
                <a:lnTo>
                  <a:pt x="1518" y="1184"/>
                </a:lnTo>
                <a:lnTo>
                  <a:pt x="1502" y="1178"/>
                </a:lnTo>
                <a:lnTo>
                  <a:pt x="1486" y="1175"/>
                </a:lnTo>
                <a:lnTo>
                  <a:pt x="1470" y="1173"/>
                </a:lnTo>
                <a:lnTo>
                  <a:pt x="1447" y="1176"/>
                </a:lnTo>
                <a:lnTo>
                  <a:pt x="1427" y="1182"/>
                </a:lnTo>
                <a:lnTo>
                  <a:pt x="1408" y="1192"/>
                </a:lnTo>
                <a:lnTo>
                  <a:pt x="1392" y="1205"/>
                </a:lnTo>
                <a:lnTo>
                  <a:pt x="1379" y="1218"/>
                </a:lnTo>
                <a:lnTo>
                  <a:pt x="1366" y="1231"/>
                </a:lnTo>
                <a:lnTo>
                  <a:pt x="1358" y="1243"/>
                </a:lnTo>
                <a:lnTo>
                  <a:pt x="1351" y="1253"/>
                </a:lnTo>
                <a:lnTo>
                  <a:pt x="1348" y="1260"/>
                </a:lnTo>
                <a:lnTo>
                  <a:pt x="1346" y="1262"/>
                </a:lnTo>
                <a:lnTo>
                  <a:pt x="1195" y="1161"/>
                </a:lnTo>
                <a:lnTo>
                  <a:pt x="1196" y="1159"/>
                </a:lnTo>
                <a:lnTo>
                  <a:pt x="1199" y="1153"/>
                </a:lnTo>
                <a:lnTo>
                  <a:pt x="1203" y="1144"/>
                </a:lnTo>
                <a:lnTo>
                  <a:pt x="1210" y="1132"/>
                </a:lnTo>
                <a:lnTo>
                  <a:pt x="1219" y="1119"/>
                </a:lnTo>
                <a:lnTo>
                  <a:pt x="1230" y="1103"/>
                </a:lnTo>
                <a:lnTo>
                  <a:pt x="1244" y="1087"/>
                </a:lnTo>
                <a:lnTo>
                  <a:pt x="1260" y="1071"/>
                </a:lnTo>
                <a:lnTo>
                  <a:pt x="1278" y="1054"/>
                </a:lnTo>
                <a:lnTo>
                  <a:pt x="1300" y="1038"/>
                </a:lnTo>
                <a:lnTo>
                  <a:pt x="1324" y="1023"/>
                </a:lnTo>
                <a:lnTo>
                  <a:pt x="1351" y="1008"/>
                </a:lnTo>
                <a:lnTo>
                  <a:pt x="1381" y="997"/>
                </a:lnTo>
                <a:lnTo>
                  <a:pt x="1413" y="989"/>
                </a:lnTo>
                <a:lnTo>
                  <a:pt x="1449" y="983"/>
                </a:lnTo>
                <a:lnTo>
                  <a:pt x="1489" y="981"/>
                </a:lnTo>
                <a:close/>
                <a:moveTo>
                  <a:pt x="422" y="734"/>
                </a:moveTo>
                <a:lnTo>
                  <a:pt x="452" y="738"/>
                </a:lnTo>
                <a:lnTo>
                  <a:pt x="482" y="746"/>
                </a:lnTo>
                <a:lnTo>
                  <a:pt x="513" y="758"/>
                </a:lnTo>
                <a:lnTo>
                  <a:pt x="545" y="775"/>
                </a:lnTo>
                <a:lnTo>
                  <a:pt x="578" y="799"/>
                </a:lnTo>
                <a:lnTo>
                  <a:pt x="612" y="827"/>
                </a:lnTo>
                <a:lnTo>
                  <a:pt x="646" y="863"/>
                </a:lnTo>
                <a:lnTo>
                  <a:pt x="682" y="905"/>
                </a:lnTo>
                <a:lnTo>
                  <a:pt x="716" y="948"/>
                </a:lnTo>
                <a:lnTo>
                  <a:pt x="746" y="990"/>
                </a:lnTo>
                <a:lnTo>
                  <a:pt x="771" y="1028"/>
                </a:lnTo>
                <a:lnTo>
                  <a:pt x="792" y="1065"/>
                </a:lnTo>
                <a:lnTo>
                  <a:pt x="809" y="1098"/>
                </a:lnTo>
                <a:lnTo>
                  <a:pt x="822" y="1130"/>
                </a:lnTo>
                <a:lnTo>
                  <a:pt x="833" y="1161"/>
                </a:lnTo>
                <a:lnTo>
                  <a:pt x="839" y="1188"/>
                </a:lnTo>
                <a:lnTo>
                  <a:pt x="842" y="1215"/>
                </a:lnTo>
                <a:lnTo>
                  <a:pt x="843" y="1240"/>
                </a:lnTo>
                <a:lnTo>
                  <a:pt x="841" y="1264"/>
                </a:lnTo>
                <a:lnTo>
                  <a:pt x="836" y="1288"/>
                </a:lnTo>
                <a:lnTo>
                  <a:pt x="827" y="1309"/>
                </a:lnTo>
                <a:lnTo>
                  <a:pt x="818" y="1329"/>
                </a:lnTo>
                <a:lnTo>
                  <a:pt x="807" y="1350"/>
                </a:lnTo>
                <a:lnTo>
                  <a:pt x="794" y="1369"/>
                </a:lnTo>
                <a:lnTo>
                  <a:pt x="778" y="1389"/>
                </a:lnTo>
                <a:lnTo>
                  <a:pt x="762" y="1408"/>
                </a:lnTo>
                <a:lnTo>
                  <a:pt x="745" y="1428"/>
                </a:lnTo>
                <a:lnTo>
                  <a:pt x="726" y="1446"/>
                </a:lnTo>
                <a:lnTo>
                  <a:pt x="707" y="1465"/>
                </a:lnTo>
                <a:lnTo>
                  <a:pt x="687" y="1485"/>
                </a:lnTo>
                <a:lnTo>
                  <a:pt x="667" y="1505"/>
                </a:lnTo>
                <a:lnTo>
                  <a:pt x="653" y="1523"/>
                </a:lnTo>
                <a:lnTo>
                  <a:pt x="643" y="1543"/>
                </a:lnTo>
                <a:lnTo>
                  <a:pt x="639" y="1566"/>
                </a:lnTo>
                <a:lnTo>
                  <a:pt x="639" y="1590"/>
                </a:lnTo>
                <a:lnTo>
                  <a:pt x="643" y="1616"/>
                </a:lnTo>
                <a:lnTo>
                  <a:pt x="650" y="1644"/>
                </a:lnTo>
                <a:lnTo>
                  <a:pt x="662" y="1674"/>
                </a:lnTo>
                <a:lnTo>
                  <a:pt x="677" y="1705"/>
                </a:lnTo>
                <a:lnTo>
                  <a:pt x="694" y="1737"/>
                </a:lnTo>
                <a:lnTo>
                  <a:pt x="715" y="1770"/>
                </a:lnTo>
                <a:lnTo>
                  <a:pt x="738" y="1805"/>
                </a:lnTo>
                <a:lnTo>
                  <a:pt x="764" y="1840"/>
                </a:lnTo>
                <a:lnTo>
                  <a:pt x="793" y="1876"/>
                </a:lnTo>
                <a:lnTo>
                  <a:pt x="822" y="1912"/>
                </a:lnTo>
                <a:lnTo>
                  <a:pt x="853" y="1949"/>
                </a:lnTo>
                <a:lnTo>
                  <a:pt x="887" y="1986"/>
                </a:lnTo>
                <a:lnTo>
                  <a:pt x="920" y="2023"/>
                </a:lnTo>
                <a:lnTo>
                  <a:pt x="955" y="2061"/>
                </a:lnTo>
                <a:lnTo>
                  <a:pt x="990" y="2096"/>
                </a:lnTo>
                <a:lnTo>
                  <a:pt x="1026" y="2133"/>
                </a:lnTo>
                <a:lnTo>
                  <a:pt x="1063" y="2169"/>
                </a:lnTo>
                <a:lnTo>
                  <a:pt x="1099" y="2205"/>
                </a:lnTo>
                <a:lnTo>
                  <a:pt x="1136" y="2240"/>
                </a:lnTo>
                <a:lnTo>
                  <a:pt x="1173" y="2273"/>
                </a:lnTo>
                <a:lnTo>
                  <a:pt x="1210" y="2306"/>
                </a:lnTo>
                <a:lnTo>
                  <a:pt x="1247" y="2338"/>
                </a:lnTo>
                <a:lnTo>
                  <a:pt x="1284" y="2367"/>
                </a:lnTo>
                <a:lnTo>
                  <a:pt x="1319" y="2395"/>
                </a:lnTo>
                <a:lnTo>
                  <a:pt x="1354" y="2421"/>
                </a:lnTo>
                <a:lnTo>
                  <a:pt x="1389" y="2444"/>
                </a:lnTo>
                <a:lnTo>
                  <a:pt x="1423" y="2465"/>
                </a:lnTo>
                <a:lnTo>
                  <a:pt x="1454" y="2483"/>
                </a:lnTo>
                <a:lnTo>
                  <a:pt x="1486" y="2497"/>
                </a:lnTo>
                <a:lnTo>
                  <a:pt x="1516" y="2509"/>
                </a:lnTo>
                <a:lnTo>
                  <a:pt x="1543" y="2517"/>
                </a:lnTo>
                <a:lnTo>
                  <a:pt x="1570" y="2521"/>
                </a:lnTo>
                <a:lnTo>
                  <a:pt x="1593" y="2520"/>
                </a:lnTo>
                <a:lnTo>
                  <a:pt x="1616" y="2516"/>
                </a:lnTo>
                <a:lnTo>
                  <a:pt x="1636" y="2506"/>
                </a:lnTo>
                <a:lnTo>
                  <a:pt x="1654" y="2492"/>
                </a:lnTo>
                <a:lnTo>
                  <a:pt x="1674" y="2472"/>
                </a:lnTo>
                <a:lnTo>
                  <a:pt x="1694" y="2452"/>
                </a:lnTo>
                <a:lnTo>
                  <a:pt x="1713" y="2433"/>
                </a:lnTo>
                <a:lnTo>
                  <a:pt x="1733" y="2414"/>
                </a:lnTo>
                <a:lnTo>
                  <a:pt x="1751" y="2397"/>
                </a:lnTo>
                <a:lnTo>
                  <a:pt x="1770" y="2381"/>
                </a:lnTo>
                <a:lnTo>
                  <a:pt x="1790" y="2365"/>
                </a:lnTo>
                <a:lnTo>
                  <a:pt x="1809" y="2352"/>
                </a:lnTo>
                <a:lnTo>
                  <a:pt x="1830" y="2341"/>
                </a:lnTo>
                <a:lnTo>
                  <a:pt x="1850" y="2332"/>
                </a:lnTo>
                <a:lnTo>
                  <a:pt x="1873" y="2324"/>
                </a:lnTo>
                <a:lnTo>
                  <a:pt x="1895" y="2319"/>
                </a:lnTo>
                <a:lnTo>
                  <a:pt x="1919" y="2316"/>
                </a:lnTo>
                <a:lnTo>
                  <a:pt x="1944" y="2317"/>
                </a:lnTo>
                <a:lnTo>
                  <a:pt x="1971" y="2320"/>
                </a:lnTo>
                <a:lnTo>
                  <a:pt x="1999" y="2326"/>
                </a:lnTo>
                <a:lnTo>
                  <a:pt x="2029" y="2337"/>
                </a:lnTo>
                <a:lnTo>
                  <a:pt x="2061" y="2350"/>
                </a:lnTo>
                <a:lnTo>
                  <a:pt x="2095" y="2367"/>
                </a:lnTo>
                <a:lnTo>
                  <a:pt x="2131" y="2388"/>
                </a:lnTo>
                <a:lnTo>
                  <a:pt x="2170" y="2413"/>
                </a:lnTo>
                <a:lnTo>
                  <a:pt x="2211" y="2443"/>
                </a:lnTo>
                <a:lnTo>
                  <a:pt x="2255" y="2477"/>
                </a:lnTo>
                <a:lnTo>
                  <a:pt x="2297" y="2513"/>
                </a:lnTo>
                <a:lnTo>
                  <a:pt x="2332" y="2547"/>
                </a:lnTo>
                <a:lnTo>
                  <a:pt x="2360" y="2581"/>
                </a:lnTo>
                <a:lnTo>
                  <a:pt x="2384" y="2614"/>
                </a:lnTo>
                <a:lnTo>
                  <a:pt x="2401" y="2647"/>
                </a:lnTo>
                <a:lnTo>
                  <a:pt x="2414" y="2677"/>
                </a:lnTo>
                <a:lnTo>
                  <a:pt x="2422" y="2707"/>
                </a:lnTo>
                <a:lnTo>
                  <a:pt x="2425" y="2737"/>
                </a:lnTo>
                <a:lnTo>
                  <a:pt x="2424" y="2765"/>
                </a:lnTo>
                <a:lnTo>
                  <a:pt x="2419" y="2793"/>
                </a:lnTo>
                <a:lnTo>
                  <a:pt x="2412" y="2819"/>
                </a:lnTo>
                <a:lnTo>
                  <a:pt x="2400" y="2846"/>
                </a:lnTo>
                <a:lnTo>
                  <a:pt x="2387" y="2872"/>
                </a:lnTo>
                <a:lnTo>
                  <a:pt x="2371" y="2896"/>
                </a:lnTo>
                <a:lnTo>
                  <a:pt x="2352" y="2920"/>
                </a:lnTo>
                <a:lnTo>
                  <a:pt x="2333" y="2943"/>
                </a:lnTo>
                <a:lnTo>
                  <a:pt x="2312" y="2967"/>
                </a:lnTo>
                <a:lnTo>
                  <a:pt x="2291" y="2989"/>
                </a:lnTo>
                <a:lnTo>
                  <a:pt x="2269" y="3011"/>
                </a:lnTo>
                <a:lnTo>
                  <a:pt x="2247" y="3032"/>
                </a:lnTo>
                <a:lnTo>
                  <a:pt x="2224" y="3054"/>
                </a:lnTo>
                <a:lnTo>
                  <a:pt x="2203" y="3074"/>
                </a:lnTo>
                <a:lnTo>
                  <a:pt x="2183" y="3093"/>
                </a:lnTo>
                <a:lnTo>
                  <a:pt x="2160" y="3113"/>
                </a:lnTo>
                <a:lnTo>
                  <a:pt x="2131" y="3129"/>
                </a:lnTo>
                <a:lnTo>
                  <a:pt x="2100" y="3142"/>
                </a:lnTo>
                <a:lnTo>
                  <a:pt x="2064" y="3151"/>
                </a:lnTo>
                <a:lnTo>
                  <a:pt x="2024" y="3157"/>
                </a:lnTo>
                <a:lnTo>
                  <a:pt x="1980" y="3159"/>
                </a:lnTo>
                <a:lnTo>
                  <a:pt x="1933" y="3158"/>
                </a:lnTo>
                <a:lnTo>
                  <a:pt x="1883" y="3153"/>
                </a:lnTo>
                <a:lnTo>
                  <a:pt x="1830" y="3144"/>
                </a:lnTo>
                <a:lnTo>
                  <a:pt x="1773" y="3131"/>
                </a:lnTo>
                <a:lnTo>
                  <a:pt x="1714" y="3115"/>
                </a:lnTo>
                <a:lnTo>
                  <a:pt x="1652" y="3094"/>
                </a:lnTo>
                <a:lnTo>
                  <a:pt x="1588" y="3071"/>
                </a:lnTo>
                <a:lnTo>
                  <a:pt x="1522" y="3042"/>
                </a:lnTo>
                <a:lnTo>
                  <a:pt x="1453" y="3011"/>
                </a:lnTo>
                <a:lnTo>
                  <a:pt x="1384" y="2974"/>
                </a:lnTo>
                <a:lnTo>
                  <a:pt x="1312" y="2934"/>
                </a:lnTo>
                <a:lnTo>
                  <a:pt x="1240" y="2889"/>
                </a:lnTo>
                <a:lnTo>
                  <a:pt x="1165" y="2841"/>
                </a:lnTo>
                <a:lnTo>
                  <a:pt x="1089" y="2788"/>
                </a:lnTo>
                <a:lnTo>
                  <a:pt x="1014" y="2729"/>
                </a:lnTo>
                <a:lnTo>
                  <a:pt x="937" y="2668"/>
                </a:lnTo>
                <a:lnTo>
                  <a:pt x="859" y="2602"/>
                </a:lnTo>
                <a:lnTo>
                  <a:pt x="781" y="2531"/>
                </a:lnTo>
                <a:lnTo>
                  <a:pt x="704" y="2455"/>
                </a:lnTo>
                <a:lnTo>
                  <a:pt x="629" y="2378"/>
                </a:lnTo>
                <a:lnTo>
                  <a:pt x="557" y="2300"/>
                </a:lnTo>
                <a:lnTo>
                  <a:pt x="491" y="2222"/>
                </a:lnTo>
                <a:lnTo>
                  <a:pt x="430" y="2145"/>
                </a:lnTo>
                <a:lnTo>
                  <a:pt x="372" y="2070"/>
                </a:lnTo>
                <a:lnTo>
                  <a:pt x="319" y="1994"/>
                </a:lnTo>
                <a:lnTo>
                  <a:pt x="270" y="1921"/>
                </a:lnTo>
                <a:lnTo>
                  <a:pt x="225" y="1847"/>
                </a:lnTo>
                <a:lnTo>
                  <a:pt x="185" y="1775"/>
                </a:lnTo>
                <a:lnTo>
                  <a:pt x="148" y="1706"/>
                </a:lnTo>
                <a:lnTo>
                  <a:pt x="117" y="1637"/>
                </a:lnTo>
                <a:lnTo>
                  <a:pt x="89" y="1571"/>
                </a:lnTo>
                <a:lnTo>
                  <a:pt x="64" y="1507"/>
                </a:lnTo>
                <a:lnTo>
                  <a:pt x="44" y="1446"/>
                </a:lnTo>
                <a:lnTo>
                  <a:pt x="28" y="1387"/>
                </a:lnTo>
                <a:lnTo>
                  <a:pt x="15" y="1330"/>
                </a:lnTo>
                <a:lnTo>
                  <a:pt x="6" y="1276"/>
                </a:lnTo>
                <a:lnTo>
                  <a:pt x="1" y="1226"/>
                </a:lnTo>
                <a:lnTo>
                  <a:pt x="0" y="1179"/>
                </a:lnTo>
                <a:lnTo>
                  <a:pt x="2" y="1135"/>
                </a:lnTo>
                <a:lnTo>
                  <a:pt x="8" y="1095"/>
                </a:lnTo>
                <a:lnTo>
                  <a:pt x="17" y="1059"/>
                </a:lnTo>
                <a:lnTo>
                  <a:pt x="30" y="1028"/>
                </a:lnTo>
                <a:lnTo>
                  <a:pt x="46" y="1000"/>
                </a:lnTo>
                <a:lnTo>
                  <a:pt x="65" y="977"/>
                </a:lnTo>
                <a:lnTo>
                  <a:pt x="86" y="956"/>
                </a:lnTo>
                <a:lnTo>
                  <a:pt x="106" y="935"/>
                </a:lnTo>
                <a:lnTo>
                  <a:pt x="127" y="912"/>
                </a:lnTo>
                <a:lnTo>
                  <a:pt x="148" y="891"/>
                </a:lnTo>
                <a:lnTo>
                  <a:pt x="171" y="868"/>
                </a:lnTo>
                <a:lnTo>
                  <a:pt x="192" y="847"/>
                </a:lnTo>
                <a:lnTo>
                  <a:pt x="216" y="826"/>
                </a:lnTo>
                <a:lnTo>
                  <a:pt x="239" y="807"/>
                </a:lnTo>
                <a:lnTo>
                  <a:pt x="263" y="789"/>
                </a:lnTo>
                <a:lnTo>
                  <a:pt x="288" y="773"/>
                </a:lnTo>
                <a:lnTo>
                  <a:pt x="314" y="759"/>
                </a:lnTo>
                <a:lnTo>
                  <a:pt x="340" y="749"/>
                </a:lnTo>
                <a:lnTo>
                  <a:pt x="367" y="740"/>
                </a:lnTo>
                <a:lnTo>
                  <a:pt x="395" y="735"/>
                </a:lnTo>
                <a:lnTo>
                  <a:pt x="422" y="734"/>
                </a:lnTo>
                <a:close/>
                <a:moveTo>
                  <a:pt x="1872" y="0"/>
                </a:moveTo>
                <a:lnTo>
                  <a:pt x="1970" y="4"/>
                </a:lnTo>
                <a:lnTo>
                  <a:pt x="2067" y="13"/>
                </a:lnTo>
                <a:lnTo>
                  <a:pt x="2162" y="29"/>
                </a:lnTo>
                <a:lnTo>
                  <a:pt x="2255" y="50"/>
                </a:lnTo>
                <a:lnTo>
                  <a:pt x="2346" y="77"/>
                </a:lnTo>
                <a:lnTo>
                  <a:pt x="2434" y="110"/>
                </a:lnTo>
                <a:lnTo>
                  <a:pt x="2520" y="147"/>
                </a:lnTo>
                <a:lnTo>
                  <a:pt x="2603" y="190"/>
                </a:lnTo>
                <a:lnTo>
                  <a:pt x="2683" y="238"/>
                </a:lnTo>
                <a:lnTo>
                  <a:pt x="2758" y="291"/>
                </a:lnTo>
                <a:lnTo>
                  <a:pt x="2832" y="348"/>
                </a:lnTo>
                <a:lnTo>
                  <a:pt x="2900" y="409"/>
                </a:lnTo>
                <a:lnTo>
                  <a:pt x="2966" y="475"/>
                </a:lnTo>
                <a:lnTo>
                  <a:pt x="3027" y="544"/>
                </a:lnTo>
                <a:lnTo>
                  <a:pt x="3085" y="617"/>
                </a:lnTo>
                <a:lnTo>
                  <a:pt x="3137" y="693"/>
                </a:lnTo>
                <a:lnTo>
                  <a:pt x="3185" y="773"/>
                </a:lnTo>
                <a:lnTo>
                  <a:pt x="3228" y="855"/>
                </a:lnTo>
                <a:lnTo>
                  <a:pt x="3266" y="941"/>
                </a:lnTo>
                <a:lnTo>
                  <a:pt x="3298" y="1030"/>
                </a:lnTo>
                <a:lnTo>
                  <a:pt x="3325" y="1120"/>
                </a:lnTo>
                <a:lnTo>
                  <a:pt x="3346" y="1213"/>
                </a:lnTo>
                <a:lnTo>
                  <a:pt x="3363" y="1308"/>
                </a:lnTo>
                <a:lnTo>
                  <a:pt x="3372" y="1405"/>
                </a:lnTo>
                <a:lnTo>
                  <a:pt x="3375" y="1504"/>
                </a:lnTo>
                <a:lnTo>
                  <a:pt x="3372" y="1598"/>
                </a:lnTo>
                <a:lnTo>
                  <a:pt x="3364" y="1692"/>
                </a:lnTo>
                <a:lnTo>
                  <a:pt x="3349" y="1783"/>
                </a:lnTo>
                <a:lnTo>
                  <a:pt x="3329" y="1873"/>
                </a:lnTo>
                <a:lnTo>
                  <a:pt x="3304" y="1960"/>
                </a:lnTo>
                <a:lnTo>
                  <a:pt x="3274" y="2046"/>
                </a:lnTo>
                <a:lnTo>
                  <a:pt x="3239" y="2129"/>
                </a:lnTo>
                <a:lnTo>
                  <a:pt x="3199" y="2209"/>
                </a:lnTo>
                <a:lnTo>
                  <a:pt x="3155" y="2287"/>
                </a:lnTo>
                <a:lnTo>
                  <a:pt x="3106" y="2361"/>
                </a:lnTo>
                <a:lnTo>
                  <a:pt x="3054" y="2433"/>
                </a:lnTo>
                <a:lnTo>
                  <a:pt x="2997" y="2500"/>
                </a:lnTo>
                <a:lnTo>
                  <a:pt x="2936" y="2565"/>
                </a:lnTo>
                <a:lnTo>
                  <a:pt x="2872" y="2626"/>
                </a:lnTo>
                <a:lnTo>
                  <a:pt x="2803" y="2683"/>
                </a:lnTo>
                <a:lnTo>
                  <a:pt x="2733" y="2737"/>
                </a:lnTo>
                <a:lnTo>
                  <a:pt x="2658" y="2785"/>
                </a:lnTo>
                <a:lnTo>
                  <a:pt x="2580" y="2830"/>
                </a:lnTo>
                <a:lnTo>
                  <a:pt x="2586" y="2797"/>
                </a:lnTo>
                <a:lnTo>
                  <a:pt x="2590" y="2763"/>
                </a:lnTo>
                <a:lnTo>
                  <a:pt x="2591" y="2728"/>
                </a:lnTo>
                <a:lnTo>
                  <a:pt x="2585" y="2680"/>
                </a:lnTo>
                <a:lnTo>
                  <a:pt x="2574" y="2633"/>
                </a:lnTo>
                <a:lnTo>
                  <a:pt x="2557" y="2587"/>
                </a:lnTo>
                <a:lnTo>
                  <a:pt x="2623" y="2541"/>
                </a:lnTo>
                <a:lnTo>
                  <a:pt x="2687" y="2492"/>
                </a:lnTo>
                <a:lnTo>
                  <a:pt x="2747" y="2440"/>
                </a:lnTo>
                <a:lnTo>
                  <a:pt x="2803" y="2383"/>
                </a:lnTo>
                <a:lnTo>
                  <a:pt x="2856" y="2323"/>
                </a:lnTo>
                <a:lnTo>
                  <a:pt x="2907" y="2260"/>
                </a:lnTo>
                <a:lnTo>
                  <a:pt x="2952" y="2194"/>
                </a:lnTo>
                <a:lnTo>
                  <a:pt x="2994" y="2124"/>
                </a:lnTo>
                <a:lnTo>
                  <a:pt x="3030" y="2052"/>
                </a:lnTo>
                <a:lnTo>
                  <a:pt x="3063" y="1978"/>
                </a:lnTo>
                <a:lnTo>
                  <a:pt x="3091" y="1901"/>
                </a:lnTo>
                <a:lnTo>
                  <a:pt x="3114" y="1822"/>
                </a:lnTo>
                <a:lnTo>
                  <a:pt x="3132" y="1742"/>
                </a:lnTo>
                <a:lnTo>
                  <a:pt x="3145" y="1659"/>
                </a:lnTo>
                <a:lnTo>
                  <a:pt x="2883" y="1504"/>
                </a:lnTo>
                <a:lnTo>
                  <a:pt x="3145" y="1350"/>
                </a:lnTo>
                <a:lnTo>
                  <a:pt x="3132" y="1263"/>
                </a:lnTo>
                <a:lnTo>
                  <a:pt x="3112" y="1178"/>
                </a:lnTo>
                <a:lnTo>
                  <a:pt x="3088" y="1096"/>
                </a:lnTo>
                <a:lnTo>
                  <a:pt x="3057" y="1016"/>
                </a:lnTo>
                <a:lnTo>
                  <a:pt x="3022" y="939"/>
                </a:lnTo>
                <a:lnTo>
                  <a:pt x="2982" y="864"/>
                </a:lnTo>
                <a:lnTo>
                  <a:pt x="2937" y="793"/>
                </a:lnTo>
                <a:lnTo>
                  <a:pt x="2888" y="724"/>
                </a:lnTo>
                <a:lnTo>
                  <a:pt x="2835" y="659"/>
                </a:lnTo>
                <a:lnTo>
                  <a:pt x="2778" y="597"/>
                </a:lnTo>
                <a:lnTo>
                  <a:pt x="2716" y="540"/>
                </a:lnTo>
                <a:lnTo>
                  <a:pt x="2652" y="487"/>
                </a:lnTo>
                <a:lnTo>
                  <a:pt x="2583" y="438"/>
                </a:lnTo>
                <a:lnTo>
                  <a:pt x="2512" y="393"/>
                </a:lnTo>
                <a:lnTo>
                  <a:pt x="2437" y="353"/>
                </a:lnTo>
                <a:lnTo>
                  <a:pt x="2359" y="318"/>
                </a:lnTo>
                <a:lnTo>
                  <a:pt x="2280" y="288"/>
                </a:lnTo>
                <a:lnTo>
                  <a:pt x="2197" y="264"/>
                </a:lnTo>
                <a:lnTo>
                  <a:pt x="2112" y="244"/>
                </a:lnTo>
                <a:lnTo>
                  <a:pt x="2025" y="231"/>
                </a:lnTo>
                <a:lnTo>
                  <a:pt x="1872" y="492"/>
                </a:lnTo>
                <a:lnTo>
                  <a:pt x="1717" y="231"/>
                </a:lnTo>
                <a:lnTo>
                  <a:pt x="1630" y="244"/>
                </a:lnTo>
                <a:lnTo>
                  <a:pt x="1545" y="264"/>
                </a:lnTo>
                <a:lnTo>
                  <a:pt x="1463" y="288"/>
                </a:lnTo>
                <a:lnTo>
                  <a:pt x="1383" y="318"/>
                </a:lnTo>
                <a:lnTo>
                  <a:pt x="1305" y="354"/>
                </a:lnTo>
                <a:lnTo>
                  <a:pt x="1230" y="394"/>
                </a:lnTo>
                <a:lnTo>
                  <a:pt x="1159" y="439"/>
                </a:lnTo>
                <a:lnTo>
                  <a:pt x="1091" y="488"/>
                </a:lnTo>
                <a:lnTo>
                  <a:pt x="1026" y="541"/>
                </a:lnTo>
                <a:lnTo>
                  <a:pt x="964" y="598"/>
                </a:lnTo>
                <a:lnTo>
                  <a:pt x="907" y="660"/>
                </a:lnTo>
                <a:lnTo>
                  <a:pt x="854" y="725"/>
                </a:lnTo>
                <a:lnTo>
                  <a:pt x="805" y="794"/>
                </a:lnTo>
                <a:lnTo>
                  <a:pt x="765" y="748"/>
                </a:lnTo>
                <a:lnTo>
                  <a:pt x="724" y="707"/>
                </a:lnTo>
                <a:lnTo>
                  <a:pt x="682" y="672"/>
                </a:lnTo>
                <a:lnTo>
                  <a:pt x="640" y="641"/>
                </a:lnTo>
                <a:lnTo>
                  <a:pt x="693" y="571"/>
                </a:lnTo>
                <a:lnTo>
                  <a:pt x="751" y="503"/>
                </a:lnTo>
                <a:lnTo>
                  <a:pt x="812" y="439"/>
                </a:lnTo>
                <a:lnTo>
                  <a:pt x="876" y="378"/>
                </a:lnTo>
                <a:lnTo>
                  <a:pt x="944" y="321"/>
                </a:lnTo>
                <a:lnTo>
                  <a:pt x="1016" y="268"/>
                </a:lnTo>
                <a:lnTo>
                  <a:pt x="1090" y="220"/>
                </a:lnTo>
                <a:lnTo>
                  <a:pt x="1167" y="176"/>
                </a:lnTo>
                <a:lnTo>
                  <a:pt x="1248" y="136"/>
                </a:lnTo>
                <a:lnTo>
                  <a:pt x="1331" y="101"/>
                </a:lnTo>
                <a:lnTo>
                  <a:pt x="1415" y="71"/>
                </a:lnTo>
                <a:lnTo>
                  <a:pt x="1502" y="46"/>
                </a:lnTo>
                <a:lnTo>
                  <a:pt x="1592" y="27"/>
                </a:lnTo>
                <a:lnTo>
                  <a:pt x="1683" y="12"/>
                </a:lnTo>
                <a:lnTo>
                  <a:pt x="1776" y="3"/>
                </a:lnTo>
                <a:lnTo>
                  <a:pt x="187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Freeform 116">
            <a:extLst>
              <a:ext uri="{FF2B5EF4-FFF2-40B4-BE49-F238E27FC236}">
                <a16:creationId xmlns="" xmlns:a16="http://schemas.microsoft.com/office/drawing/2014/main" id="{67E858AD-CBBA-4B1C-B36D-8D07ED11BD25}"/>
              </a:ext>
            </a:extLst>
          </p:cNvPr>
          <p:cNvSpPr>
            <a:spLocks/>
          </p:cNvSpPr>
          <p:nvPr/>
        </p:nvSpPr>
        <p:spPr bwMode="auto">
          <a:xfrm>
            <a:off x="1852134" y="3256395"/>
            <a:ext cx="302789" cy="266636"/>
          </a:xfrm>
          <a:custGeom>
            <a:avLst/>
            <a:gdLst>
              <a:gd name="T0" fmla="*/ 1272 w 4019"/>
              <a:gd name="T1" fmla="*/ 446 h 3537"/>
              <a:gd name="T2" fmla="*/ 1751 w 4019"/>
              <a:gd name="T3" fmla="*/ 406 h 3537"/>
              <a:gd name="T4" fmla="*/ 2093 w 4019"/>
              <a:gd name="T5" fmla="*/ 479 h 3537"/>
              <a:gd name="T6" fmla="*/ 3354 w 4019"/>
              <a:gd name="T7" fmla="*/ 581 h 3537"/>
              <a:gd name="T8" fmla="*/ 2479 w 4019"/>
              <a:gd name="T9" fmla="*/ 669 h 3537"/>
              <a:gd name="T10" fmla="*/ 2779 w 4019"/>
              <a:gd name="T11" fmla="*/ 926 h 3537"/>
              <a:gd name="T12" fmla="*/ 2804 w 4019"/>
              <a:gd name="T13" fmla="*/ 1139 h 3537"/>
              <a:gd name="T14" fmla="*/ 2880 w 4019"/>
              <a:gd name="T15" fmla="*/ 1500 h 3537"/>
              <a:gd name="T16" fmla="*/ 2790 w 4019"/>
              <a:gd name="T17" fmla="*/ 1682 h 3537"/>
              <a:gd name="T18" fmla="*/ 2596 w 4019"/>
              <a:gd name="T19" fmla="*/ 1670 h 3537"/>
              <a:gd name="T20" fmla="*/ 2377 w 4019"/>
              <a:gd name="T21" fmla="*/ 1368 h 3537"/>
              <a:gd name="T22" fmla="*/ 2268 w 4019"/>
              <a:gd name="T23" fmla="*/ 1148 h 3537"/>
              <a:gd name="T24" fmla="*/ 451 w 4019"/>
              <a:gd name="T25" fmla="*/ 2201 h 3537"/>
              <a:gd name="T26" fmla="*/ 398 w 4019"/>
              <a:gd name="T27" fmla="*/ 2402 h 3537"/>
              <a:gd name="T28" fmla="*/ 587 w 4019"/>
              <a:gd name="T29" fmla="*/ 2487 h 3537"/>
              <a:gd name="T30" fmla="*/ 1638 w 4019"/>
              <a:gd name="T31" fmla="*/ 1780 h 3537"/>
              <a:gd name="T32" fmla="*/ 1735 w 4019"/>
              <a:gd name="T33" fmla="*/ 1880 h 3537"/>
              <a:gd name="T34" fmla="*/ 771 w 4019"/>
              <a:gd name="T35" fmla="*/ 2603 h 3537"/>
              <a:gd name="T36" fmla="*/ 856 w 4019"/>
              <a:gd name="T37" fmla="*/ 2784 h 3537"/>
              <a:gd name="T38" fmla="*/ 1072 w 4019"/>
              <a:gd name="T39" fmla="*/ 2750 h 3537"/>
              <a:gd name="T40" fmla="*/ 1902 w 4019"/>
              <a:gd name="T41" fmla="*/ 2166 h 3537"/>
              <a:gd name="T42" fmla="*/ 1971 w 4019"/>
              <a:gd name="T43" fmla="*/ 2283 h 3537"/>
              <a:gd name="T44" fmla="*/ 1135 w 4019"/>
              <a:gd name="T45" fmla="*/ 2963 h 3537"/>
              <a:gd name="T46" fmla="*/ 1246 w 4019"/>
              <a:gd name="T47" fmla="*/ 3128 h 3537"/>
              <a:gd name="T48" fmla="*/ 2053 w 4019"/>
              <a:gd name="T49" fmla="*/ 2639 h 3537"/>
              <a:gd name="T50" fmla="*/ 2148 w 4019"/>
              <a:gd name="T51" fmla="*/ 2739 h 3537"/>
              <a:gd name="T52" fmla="*/ 1674 w 4019"/>
              <a:gd name="T53" fmla="*/ 3155 h 3537"/>
              <a:gd name="T54" fmla="*/ 1772 w 4019"/>
              <a:gd name="T55" fmla="*/ 3291 h 3537"/>
              <a:gd name="T56" fmla="*/ 1919 w 4019"/>
              <a:gd name="T57" fmla="*/ 3150 h 3537"/>
              <a:gd name="T58" fmla="*/ 2148 w 4019"/>
              <a:gd name="T59" fmla="*/ 3039 h 3537"/>
              <a:gd name="T60" fmla="*/ 2317 w 4019"/>
              <a:gd name="T61" fmla="*/ 2787 h 3537"/>
              <a:gd name="T62" fmla="*/ 2581 w 4019"/>
              <a:gd name="T63" fmla="*/ 2755 h 3537"/>
              <a:gd name="T64" fmla="*/ 2679 w 4019"/>
              <a:gd name="T65" fmla="*/ 2524 h 3537"/>
              <a:gd name="T66" fmla="*/ 2944 w 4019"/>
              <a:gd name="T67" fmla="*/ 2527 h 3537"/>
              <a:gd name="T68" fmla="*/ 2913 w 4019"/>
              <a:gd name="T69" fmla="*/ 2297 h 3537"/>
              <a:gd name="T70" fmla="*/ 3143 w 4019"/>
              <a:gd name="T71" fmla="*/ 2130 h 3537"/>
              <a:gd name="T72" fmla="*/ 3680 w 4019"/>
              <a:gd name="T73" fmla="*/ 1780 h 3537"/>
              <a:gd name="T74" fmla="*/ 3768 w 4019"/>
              <a:gd name="T75" fmla="*/ 1921 h 3537"/>
              <a:gd name="T76" fmla="*/ 3566 w 4019"/>
              <a:gd name="T77" fmla="*/ 2638 h 3537"/>
              <a:gd name="T78" fmla="*/ 3395 w 4019"/>
              <a:gd name="T79" fmla="*/ 2870 h 3537"/>
              <a:gd name="T80" fmla="*/ 3170 w 4019"/>
              <a:gd name="T81" fmla="*/ 2849 h 3537"/>
              <a:gd name="T82" fmla="*/ 3084 w 4019"/>
              <a:gd name="T83" fmla="*/ 3105 h 3537"/>
              <a:gd name="T84" fmla="*/ 2837 w 4019"/>
              <a:gd name="T85" fmla="*/ 3119 h 3537"/>
              <a:gd name="T86" fmla="*/ 2754 w 4019"/>
              <a:gd name="T87" fmla="*/ 3259 h 3537"/>
              <a:gd name="T88" fmla="*/ 2512 w 4019"/>
              <a:gd name="T89" fmla="*/ 3356 h 3537"/>
              <a:gd name="T90" fmla="*/ 2378 w 4019"/>
              <a:gd name="T91" fmla="*/ 3315 h 3537"/>
              <a:gd name="T92" fmla="*/ 2229 w 4019"/>
              <a:gd name="T93" fmla="*/ 3529 h 3537"/>
              <a:gd name="T94" fmla="*/ 1994 w 4019"/>
              <a:gd name="T95" fmla="*/ 3449 h 3537"/>
              <a:gd name="T96" fmla="*/ 1748 w 4019"/>
              <a:gd name="T97" fmla="*/ 3447 h 3537"/>
              <a:gd name="T98" fmla="*/ 1525 w 4019"/>
              <a:gd name="T99" fmla="*/ 3246 h 3537"/>
              <a:gd name="T100" fmla="*/ 1264 w 4019"/>
              <a:gd name="T101" fmla="*/ 3295 h 3537"/>
              <a:gd name="T102" fmla="*/ 1014 w 4019"/>
              <a:gd name="T103" fmla="*/ 3128 h 3537"/>
              <a:gd name="T104" fmla="*/ 869 w 4019"/>
              <a:gd name="T105" fmla="*/ 2944 h 3537"/>
              <a:gd name="T106" fmla="*/ 629 w 4019"/>
              <a:gd name="T107" fmla="*/ 2759 h 3537"/>
              <a:gd name="T108" fmla="*/ 446 w 4019"/>
              <a:gd name="T109" fmla="*/ 2635 h 3537"/>
              <a:gd name="T110" fmla="*/ 230 w 4019"/>
              <a:gd name="T111" fmla="*/ 2403 h 3537"/>
              <a:gd name="T112" fmla="*/ 323 w 4019"/>
              <a:gd name="T113" fmla="*/ 2101 h 3537"/>
              <a:gd name="T114" fmla="*/ 150 w 4019"/>
              <a:gd name="T115" fmla="*/ 1733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19" h="3537">
                <a:moveTo>
                  <a:pt x="0" y="0"/>
                </a:moveTo>
                <a:lnTo>
                  <a:pt x="899" y="412"/>
                </a:lnTo>
                <a:lnTo>
                  <a:pt x="959" y="436"/>
                </a:lnTo>
                <a:lnTo>
                  <a:pt x="1020" y="452"/>
                </a:lnTo>
                <a:lnTo>
                  <a:pt x="1083" y="462"/>
                </a:lnTo>
                <a:lnTo>
                  <a:pt x="1146" y="463"/>
                </a:lnTo>
                <a:lnTo>
                  <a:pt x="1210" y="458"/>
                </a:lnTo>
                <a:lnTo>
                  <a:pt x="1272" y="446"/>
                </a:lnTo>
                <a:lnTo>
                  <a:pt x="1318" y="434"/>
                </a:lnTo>
                <a:lnTo>
                  <a:pt x="1369" y="423"/>
                </a:lnTo>
                <a:lnTo>
                  <a:pt x="1424" y="414"/>
                </a:lnTo>
                <a:lnTo>
                  <a:pt x="1481" y="407"/>
                </a:lnTo>
                <a:lnTo>
                  <a:pt x="1543" y="403"/>
                </a:lnTo>
                <a:lnTo>
                  <a:pt x="1609" y="401"/>
                </a:lnTo>
                <a:lnTo>
                  <a:pt x="1677" y="402"/>
                </a:lnTo>
                <a:lnTo>
                  <a:pt x="1751" y="406"/>
                </a:lnTo>
                <a:lnTo>
                  <a:pt x="1826" y="414"/>
                </a:lnTo>
                <a:lnTo>
                  <a:pt x="1906" y="427"/>
                </a:lnTo>
                <a:lnTo>
                  <a:pt x="1989" y="444"/>
                </a:lnTo>
                <a:lnTo>
                  <a:pt x="2000" y="447"/>
                </a:lnTo>
                <a:lnTo>
                  <a:pt x="2017" y="453"/>
                </a:lnTo>
                <a:lnTo>
                  <a:pt x="2039" y="459"/>
                </a:lnTo>
                <a:lnTo>
                  <a:pt x="2065" y="468"/>
                </a:lnTo>
                <a:lnTo>
                  <a:pt x="2093" y="479"/>
                </a:lnTo>
                <a:lnTo>
                  <a:pt x="3084" y="490"/>
                </a:lnTo>
                <a:lnTo>
                  <a:pt x="3133" y="487"/>
                </a:lnTo>
                <a:lnTo>
                  <a:pt x="3181" y="478"/>
                </a:lnTo>
                <a:lnTo>
                  <a:pt x="3227" y="462"/>
                </a:lnTo>
                <a:lnTo>
                  <a:pt x="3271" y="440"/>
                </a:lnTo>
                <a:lnTo>
                  <a:pt x="4019" y="4"/>
                </a:lnTo>
                <a:lnTo>
                  <a:pt x="4019" y="188"/>
                </a:lnTo>
                <a:lnTo>
                  <a:pt x="3354" y="581"/>
                </a:lnTo>
                <a:lnTo>
                  <a:pt x="3311" y="604"/>
                </a:lnTo>
                <a:lnTo>
                  <a:pt x="3266" y="623"/>
                </a:lnTo>
                <a:lnTo>
                  <a:pt x="3218" y="635"/>
                </a:lnTo>
                <a:lnTo>
                  <a:pt x="3171" y="642"/>
                </a:lnTo>
                <a:lnTo>
                  <a:pt x="3122" y="645"/>
                </a:lnTo>
                <a:lnTo>
                  <a:pt x="2954" y="648"/>
                </a:lnTo>
                <a:lnTo>
                  <a:pt x="2425" y="640"/>
                </a:lnTo>
                <a:lnTo>
                  <a:pt x="2479" y="669"/>
                </a:lnTo>
                <a:lnTo>
                  <a:pt x="2530" y="698"/>
                </a:lnTo>
                <a:lnTo>
                  <a:pt x="2579" y="730"/>
                </a:lnTo>
                <a:lnTo>
                  <a:pt x="2624" y="761"/>
                </a:lnTo>
                <a:lnTo>
                  <a:pt x="2665" y="793"/>
                </a:lnTo>
                <a:lnTo>
                  <a:pt x="2703" y="826"/>
                </a:lnTo>
                <a:lnTo>
                  <a:pt x="2734" y="859"/>
                </a:lnTo>
                <a:lnTo>
                  <a:pt x="2759" y="893"/>
                </a:lnTo>
                <a:lnTo>
                  <a:pt x="2779" y="926"/>
                </a:lnTo>
                <a:lnTo>
                  <a:pt x="2779" y="930"/>
                </a:lnTo>
                <a:lnTo>
                  <a:pt x="2780" y="942"/>
                </a:lnTo>
                <a:lnTo>
                  <a:pt x="2782" y="961"/>
                </a:lnTo>
                <a:lnTo>
                  <a:pt x="2785" y="988"/>
                </a:lnTo>
                <a:lnTo>
                  <a:pt x="2788" y="1020"/>
                </a:lnTo>
                <a:lnTo>
                  <a:pt x="2793" y="1055"/>
                </a:lnTo>
                <a:lnTo>
                  <a:pt x="2798" y="1095"/>
                </a:lnTo>
                <a:lnTo>
                  <a:pt x="2804" y="1139"/>
                </a:lnTo>
                <a:lnTo>
                  <a:pt x="2812" y="1184"/>
                </a:lnTo>
                <a:lnTo>
                  <a:pt x="2819" y="1232"/>
                </a:lnTo>
                <a:lnTo>
                  <a:pt x="2827" y="1279"/>
                </a:lnTo>
                <a:lnTo>
                  <a:pt x="2837" y="1327"/>
                </a:lnTo>
                <a:lnTo>
                  <a:pt x="2847" y="1374"/>
                </a:lnTo>
                <a:lnTo>
                  <a:pt x="2857" y="1418"/>
                </a:lnTo>
                <a:lnTo>
                  <a:pt x="2868" y="1461"/>
                </a:lnTo>
                <a:lnTo>
                  <a:pt x="2880" y="1500"/>
                </a:lnTo>
                <a:lnTo>
                  <a:pt x="2886" y="1529"/>
                </a:lnTo>
                <a:lnTo>
                  <a:pt x="2887" y="1558"/>
                </a:lnTo>
                <a:lnTo>
                  <a:pt x="2881" y="1586"/>
                </a:lnTo>
                <a:lnTo>
                  <a:pt x="2871" y="1613"/>
                </a:lnTo>
                <a:lnTo>
                  <a:pt x="2855" y="1637"/>
                </a:lnTo>
                <a:lnTo>
                  <a:pt x="2835" y="1657"/>
                </a:lnTo>
                <a:lnTo>
                  <a:pt x="2809" y="1674"/>
                </a:lnTo>
                <a:lnTo>
                  <a:pt x="2790" y="1682"/>
                </a:lnTo>
                <a:lnTo>
                  <a:pt x="2769" y="1690"/>
                </a:lnTo>
                <a:lnTo>
                  <a:pt x="2746" y="1696"/>
                </a:lnTo>
                <a:lnTo>
                  <a:pt x="2723" y="1699"/>
                </a:lnTo>
                <a:lnTo>
                  <a:pt x="2698" y="1699"/>
                </a:lnTo>
                <a:lnTo>
                  <a:pt x="2674" y="1698"/>
                </a:lnTo>
                <a:lnTo>
                  <a:pt x="2648" y="1692"/>
                </a:lnTo>
                <a:lnTo>
                  <a:pt x="2622" y="1683"/>
                </a:lnTo>
                <a:lnTo>
                  <a:pt x="2596" y="1670"/>
                </a:lnTo>
                <a:lnTo>
                  <a:pt x="2568" y="1652"/>
                </a:lnTo>
                <a:lnTo>
                  <a:pt x="2541" y="1629"/>
                </a:lnTo>
                <a:lnTo>
                  <a:pt x="2513" y="1601"/>
                </a:lnTo>
                <a:lnTo>
                  <a:pt x="2486" y="1567"/>
                </a:lnTo>
                <a:lnTo>
                  <a:pt x="2458" y="1528"/>
                </a:lnTo>
                <a:lnTo>
                  <a:pt x="2430" y="1481"/>
                </a:lnTo>
                <a:lnTo>
                  <a:pt x="2403" y="1428"/>
                </a:lnTo>
                <a:lnTo>
                  <a:pt x="2377" y="1368"/>
                </a:lnTo>
                <a:lnTo>
                  <a:pt x="2350" y="1300"/>
                </a:lnTo>
                <a:lnTo>
                  <a:pt x="2324" y="1224"/>
                </a:lnTo>
                <a:lnTo>
                  <a:pt x="2323" y="1221"/>
                </a:lnTo>
                <a:lnTo>
                  <a:pt x="2318" y="1213"/>
                </a:lnTo>
                <a:lnTo>
                  <a:pt x="2310" y="1201"/>
                </a:lnTo>
                <a:lnTo>
                  <a:pt x="2299" y="1187"/>
                </a:lnTo>
                <a:lnTo>
                  <a:pt x="2285" y="1168"/>
                </a:lnTo>
                <a:lnTo>
                  <a:pt x="2268" y="1148"/>
                </a:lnTo>
                <a:lnTo>
                  <a:pt x="2250" y="1124"/>
                </a:lnTo>
                <a:lnTo>
                  <a:pt x="2228" y="1101"/>
                </a:lnTo>
                <a:lnTo>
                  <a:pt x="2205" y="1077"/>
                </a:lnTo>
                <a:lnTo>
                  <a:pt x="2181" y="1054"/>
                </a:lnTo>
                <a:lnTo>
                  <a:pt x="2154" y="1031"/>
                </a:lnTo>
                <a:lnTo>
                  <a:pt x="2126" y="1010"/>
                </a:lnTo>
                <a:lnTo>
                  <a:pt x="2095" y="990"/>
                </a:lnTo>
                <a:lnTo>
                  <a:pt x="451" y="2201"/>
                </a:lnTo>
                <a:lnTo>
                  <a:pt x="428" y="2221"/>
                </a:lnTo>
                <a:lnTo>
                  <a:pt x="411" y="2242"/>
                </a:lnTo>
                <a:lnTo>
                  <a:pt x="396" y="2267"/>
                </a:lnTo>
                <a:lnTo>
                  <a:pt x="387" y="2294"/>
                </a:lnTo>
                <a:lnTo>
                  <a:pt x="383" y="2320"/>
                </a:lnTo>
                <a:lnTo>
                  <a:pt x="384" y="2348"/>
                </a:lnTo>
                <a:lnTo>
                  <a:pt x="389" y="2375"/>
                </a:lnTo>
                <a:lnTo>
                  <a:pt x="398" y="2402"/>
                </a:lnTo>
                <a:lnTo>
                  <a:pt x="413" y="2426"/>
                </a:lnTo>
                <a:lnTo>
                  <a:pt x="432" y="2448"/>
                </a:lnTo>
                <a:lnTo>
                  <a:pt x="454" y="2467"/>
                </a:lnTo>
                <a:lnTo>
                  <a:pt x="479" y="2480"/>
                </a:lnTo>
                <a:lnTo>
                  <a:pt x="506" y="2488"/>
                </a:lnTo>
                <a:lnTo>
                  <a:pt x="532" y="2493"/>
                </a:lnTo>
                <a:lnTo>
                  <a:pt x="560" y="2492"/>
                </a:lnTo>
                <a:lnTo>
                  <a:pt x="587" y="2487"/>
                </a:lnTo>
                <a:lnTo>
                  <a:pt x="614" y="2477"/>
                </a:lnTo>
                <a:lnTo>
                  <a:pt x="637" y="2463"/>
                </a:lnTo>
                <a:lnTo>
                  <a:pt x="721" y="2402"/>
                </a:lnTo>
                <a:lnTo>
                  <a:pt x="728" y="2397"/>
                </a:lnTo>
                <a:lnTo>
                  <a:pt x="736" y="2391"/>
                </a:lnTo>
                <a:lnTo>
                  <a:pt x="743" y="2382"/>
                </a:lnTo>
                <a:lnTo>
                  <a:pt x="1615" y="1791"/>
                </a:lnTo>
                <a:lnTo>
                  <a:pt x="1638" y="1780"/>
                </a:lnTo>
                <a:lnTo>
                  <a:pt x="1660" y="1777"/>
                </a:lnTo>
                <a:lnTo>
                  <a:pt x="1682" y="1782"/>
                </a:lnTo>
                <a:lnTo>
                  <a:pt x="1704" y="1793"/>
                </a:lnTo>
                <a:lnTo>
                  <a:pt x="1719" y="1806"/>
                </a:lnTo>
                <a:lnTo>
                  <a:pt x="1730" y="1823"/>
                </a:lnTo>
                <a:lnTo>
                  <a:pt x="1736" y="1842"/>
                </a:lnTo>
                <a:lnTo>
                  <a:pt x="1737" y="1862"/>
                </a:lnTo>
                <a:lnTo>
                  <a:pt x="1735" y="1880"/>
                </a:lnTo>
                <a:lnTo>
                  <a:pt x="1729" y="1895"/>
                </a:lnTo>
                <a:lnTo>
                  <a:pt x="1718" y="1909"/>
                </a:lnTo>
                <a:lnTo>
                  <a:pt x="1704" y="1921"/>
                </a:lnTo>
                <a:lnTo>
                  <a:pt x="889" y="2476"/>
                </a:lnTo>
                <a:lnTo>
                  <a:pt x="816" y="2527"/>
                </a:lnTo>
                <a:lnTo>
                  <a:pt x="797" y="2551"/>
                </a:lnTo>
                <a:lnTo>
                  <a:pt x="782" y="2575"/>
                </a:lnTo>
                <a:lnTo>
                  <a:pt x="771" y="2603"/>
                </a:lnTo>
                <a:lnTo>
                  <a:pt x="766" y="2631"/>
                </a:lnTo>
                <a:lnTo>
                  <a:pt x="765" y="2659"/>
                </a:lnTo>
                <a:lnTo>
                  <a:pt x="770" y="2688"/>
                </a:lnTo>
                <a:lnTo>
                  <a:pt x="780" y="2716"/>
                </a:lnTo>
                <a:lnTo>
                  <a:pt x="795" y="2742"/>
                </a:lnTo>
                <a:lnTo>
                  <a:pt x="811" y="2760"/>
                </a:lnTo>
                <a:lnTo>
                  <a:pt x="832" y="2773"/>
                </a:lnTo>
                <a:lnTo>
                  <a:pt x="856" y="2784"/>
                </a:lnTo>
                <a:lnTo>
                  <a:pt x="883" y="2792"/>
                </a:lnTo>
                <a:lnTo>
                  <a:pt x="912" y="2797"/>
                </a:lnTo>
                <a:lnTo>
                  <a:pt x="943" y="2797"/>
                </a:lnTo>
                <a:lnTo>
                  <a:pt x="973" y="2794"/>
                </a:lnTo>
                <a:lnTo>
                  <a:pt x="1004" y="2787"/>
                </a:lnTo>
                <a:lnTo>
                  <a:pt x="1033" y="2776"/>
                </a:lnTo>
                <a:lnTo>
                  <a:pt x="1061" y="2761"/>
                </a:lnTo>
                <a:lnTo>
                  <a:pt x="1072" y="2750"/>
                </a:lnTo>
                <a:lnTo>
                  <a:pt x="1082" y="2741"/>
                </a:lnTo>
                <a:lnTo>
                  <a:pt x="1094" y="2731"/>
                </a:lnTo>
                <a:lnTo>
                  <a:pt x="1107" y="2723"/>
                </a:lnTo>
                <a:lnTo>
                  <a:pt x="1841" y="2194"/>
                </a:lnTo>
                <a:lnTo>
                  <a:pt x="1854" y="2180"/>
                </a:lnTo>
                <a:lnTo>
                  <a:pt x="1867" y="2172"/>
                </a:lnTo>
                <a:lnTo>
                  <a:pt x="1883" y="2167"/>
                </a:lnTo>
                <a:lnTo>
                  <a:pt x="1902" y="2166"/>
                </a:lnTo>
                <a:lnTo>
                  <a:pt x="1922" y="2169"/>
                </a:lnTo>
                <a:lnTo>
                  <a:pt x="1941" y="2178"/>
                </a:lnTo>
                <a:lnTo>
                  <a:pt x="1956" y="2191"/>
                </a:lnTo>
                <a:lnTo>
                  <a:pt x="1969" y="2207"/>
                </a:lnTo>
                <a:lnTo>
                  <a:pt x="1977" y="2227"/>
                </a:lnTo>
                <a:lnTo>
                  <a:pt x="1980" y="2247"/>
                </a:lnTo>
                <a:lnTo>
                  <a:pt x="1977" y="2266"/>
                </a:lnTo>
                <a:lnTo>
                  <a:pt x="1971" y="2283"/>
                </a:lnTo>
                <a:lnTo>
                  <a:pt x="1962" y="2297"/>
                </a:lnTo>
                <a:lnTo>
                  <a:pt x="1952" y="2309"/>
                </a:lnTo>
                <a:lnTo>
                  <a:pt x="1202" y="2844"/>
                </a:lnTo>
                <a:lnTo>
                  <a:pt x="1180" y="2862"/>
                </a:lnTo>
                <a:lnTo>
                  <a:pt x="1162" y="2884"/>
                </a:lnTo>
                <a:lnTo>
                  <a:pt x="1149" y="2910"/>
                </a:lnTo>
                <a:lnTo>
                  <a:pt x="1139" y="2935"/>
                </a:lnTo>
                <a:lnTo>
                  <a:pt x="1135" y="2963"/>
                </a:lnTo>
                <a:lnTo>
                  <a:pt x="1135" y="2990"/>
                </a:lnTo>
                <a:lnTo>
                  <a:pt x="1140" y="3018"/>
                </a:lnTo>
                <a:lnTo>
                  <a:pt x="1150" y="3044"/>
                </a:lnTo>
                <a:lnTo>
                  <a:pt x="1165" y="3068"/>
                </a:lnTo>
                <a:lnTo>
                  <a:pt x="1180" y="3088"/>
                </a:lnTo>
                <a:lnTo>
                  <a:pt x="1200" y="3105"/>
                </a:lnTo>
                <a:lnTo>
                  <a:pt x="1222" y="3118"/>
                </a:lnTo>
                <a:lnTo>
                  <a:pt x="1246" y="3128"/>
                </a:lnTo>
                <a:lnTo>
                  <a:pt x="1273" y="3134"/>
                </a:lnTo>
                <a:lnTo>
                  <a:pt x="1305" y="3136"/>
                </a:lnTo>
                <a:lnTo>
                  <a:pt x="1336" y="3131"/>
                </a:lnTo>
                <a:lnTo>
                  <a:pt x="1367" y="3121"/>
                </a:lnTo>
                <a:lnTo>
                  <a:pt x="1395" y="3105"/>
                </a:lnTo>
                <a:lnTo>
                  <a:pt x="2022" y="2650"/>
                </a:lnTo>
                <a:lnTo>
                  <a:pt x="2038" y="2643"/>
                </a:lnTo>
                <a:lnTo>
                  <a:pt x="2053" y="2639"/>
                </a:lnTo>
                <a:lnTo>
                  <a:pt x="2068" y="2638"/>
                </a:lnTo>
                <a:lnTo>
                  <a:pt x="2090" y="2641"/>
                </a:lnTo>
                <a:lnTo>
                  <a:pt x="2110" y="2649"/>
                </a:lnTo>
                <a:lnTo>
                  <a:pt x="2127" y="2663"/>
                </a:lnTo>
                <a:lnTo>
                  <a:pt x="2140" y="2680"/>
                </a:lnTo>
                <a:lnTo>
                  <a:pt x="2148" y="2699"/>
                </a:lnTo>
                <a:lnTo>
                  <a:pt x="2150" y="2722"/>
                </a:lnTo>
                <a:lnTo>
                  <a:pt x="2148" y="2739"/>
                </a:lnTo>
                <a:lnTo>
                  <a:pt x="2140" y="2755"/>
                </a:lnTo>
                <a:lnTo>
                  <a:pt x="2131" y="2769"/>
                </a:lnTo>
                <a:lnTo>
                  <a:pt x="2117" y="2781"/>
                </a:lnTo>
                <a:lnTo>
                  <a:pt x="1724" y="3077"/>
                </a:lnTo>
                <a:lnTo>
                  <a:pt x="1705" y="3093"/>
                </a:lnTo>
                <a:lnTo>
                  <a:pt x="1691" y="3111"/>
                </a:lnTo>
                <a:lnTo>
                  <a:pt x="1681" y="3133"/>
                </a:lnTo>
                <a:lnTo>
                  <a:pt x="1674" y="3155"/>
                </a:lnTo>
                <a:lnTo>
                  <a:pt x="1671" y="3178"/>
                </a:lnTo>
                <a:lnTo>
                  <a:pt x="1675" y="3201"/>
                </a:lnTo>
                <a:lnTo>
                  <a:pt x="1682" y="3223"/>
                </a:lnTo>
                <a:lnTo>
                  <a:pt x="1694" y="3241"/>
                </a:lnTo>
                <a:lnTo>
                  <a:pt x="1710" y="3259"/>
                </a:lnTo>
                <a:lnTo>
                  <a:pt x="1730" y="3273"/>
                </a:lnTo>
                <a:lnTo>
                  <a:pt x="1751" y="3284"/>
                </a:lnTo>
                <a:lnTo>
                  <a:pt x="1772" y="3291"/>
                </a:lnTo>
                <a:lnTo>
                  <a:pt x="1796" y="3292"/>
                </a:lnTo>
                <a:lnTo>
                  <a:pt x="1819" y="3290"/>
                </a:lnTo>
                <a:lnTo>
                  <a:pt x="1841" y="3283"/>
                </a:lnTo>
                <a:lnTo>
                  <a:pt x="1859" y="3270"/>
                </a:lnTo>
                <a:lnTo>
                  <a:pt x="1895" y="3247"/>
                </a:lnTo>
                <a:lnTo>
                  <a:pt x="1898" y="3214"/>
                </a:lnTo>
                <a:lnTo>
                  <a:pt x="1905" y="3181"/>
                </a:lnTo>
                <a:lnTo>
                  <a:pt x="1919" y="3150"/>
                </a:lnTo>
                <a:lnTo>
                  <a:pt x="1937" y="3121"/>
                </a:lnTo>
                <a:lnTo>
                  <a:pt x="1959" y="3094"/>
                </a:lnTo>
                <a:lnTo>
                  <a:pt x="1986" y="3071"/>
                </a:lnTo>
                <a:lnTo>
                  <a:pt x="2015" y="3054"/>
                </a:lnTo>
                <a:lnTo>
                  <a:pt x="2048" y="3041"/>
                </a:lnTo>
                <a:lnTo>
                  <a:pt x="2081" y="3035"/>
                </a:lnTo>
                <a:lnTo>
                  <a:pt x="2115" y="3034"/>
                </a:lnTo>
                <a:lnTo>
                  <a:pt x="2148" y="3039"/>
                </a:lnTo>
                <a:lnTo>
                  <a:pt x="2221" y="2993"/>
                </a:lnTo>
                <a:lnTo>
                  <a:pt x="2221" y="2960"/>
                </a:lnTo>
                <a:lnTo>
                  <a:pt x="2226" y="2927"/>
                </a:lnTo>
                <a:lnTo>
                  <a:pt x="2235" y="2895"/>
                </a:lnTo>
                <a:lnTo>
                  <a:pt x="2249" y="2864"/>
                </a:lnTo>
                <a:lnTo>
                  <a:pt x="2267" y="2836"/>
                </a:lnTo>
                <a:lnTo>
                  <a:pt x="2290" y="2809"/>
                </a:lnTo>
                <a:lnTo>
                  <a:pt x="2317" y="2787"/>
                </a:lnTo>
                <a:lnTo>
                  <a:pt x="2350" y="2769"/>
                </a:lnTo>
                <a:lnTo>
                  <a:pt x="2384" y="2755"/>
                </a:lnTo>
                <a:lnTo>
                  <a:pt x="2418" y="2748"/>
                </a:lnTo>
                <a:lnTo>
                  <a:pt x="2453" y="2747"/>
                </a:lnTo>
                <a:lnTo>
                  <a:pt x="2489" y="2752"/>
                </a:lnTo>
                <a:lnTo>
                  <a:pt x="2522" y="2760"/>
                </a:lnTo>
                <a:lnTo>
                  <a:pt x="2555" y="2775"/>
                </a:lnTo>
                <a:lnTo>
                  <a:pt x="2581" y="2755"/>
                </a:lnTo>
                <a:lnTo>
                  <a:pt x="2578" y="2719"/>
                </a:lnTo>
                <a:lnTo>
                  <a:pt x="2580" y="2682"/>
                </a:lnTo>
                <a:lnTo>
                  <a:pt x="2587" y="2646"/>
                </a:lnTo>
                <a:lnTo>
                  <a:pt x="2601" y="2613"/>
                </a:lnTo>
                <a:lnTo>
                  <a:pt x="2620" y="2581"/>
                </a:lnTo>
                <a:lnTo>
                  <a:pt x="2645" y="2553"/>
                </a:lnTo>
                <a:lnTo>
                  <a:pt x="2674" y="2529"/>
                </a:lnTo>
                <a:lnTo>
                  <a:pt x="2679" y="2524"/>
                </a:lnTo>
                <a:lnTo>
                  <a:pt x="2710" y="2505"/>
                </a:lnTo>
                <a:lnTo>
                  <a:pt x="2745" y="2493"/>
                </a:lnTo>
                <a:lnTo>
                  <a:pt x="2779" y="2486"/>
                </a:lnTo>
                <a:lnTo>
                  <a:pt x="2814" y="2485"/>
                </a:lnTo>
                <a:lnTo>
                  <a:pt x="2848" y="2488"/>
                </a:lnTo>
                <a:lnTo>
                  <a:pt x="2882" y="2497"/>
                </a:lnTo>
                <a:lnTo>
                  <a:pt x="2914" y="2510"/>
                </a:lnTo>
                <a:lnTo>
                  <a:pt x="2944" y="2527"/>
                </a:lnTo>
                <a:lnTo>
                  <a:pt x="2949" y="2527"/>
                </a:lnTo>
                <a:lnTo>
                  <a:pt x="2946" y="2518"/>
                </a:lnTo>
                <a:lnTo>
                  <a:pt x="2925" y="2482"/>
                </a:lnTo>
                <a:lnTo>
                  <a:pt x="2910" y="2447"/>
                </a:lnTo>
                <a:lnTo>
                  <a:pt x="2902" y="2409"/>
                </a:lnTo>
                <a:lnTo>
                  <a:pt x="2900" y="2372"/>
                </a:lnTo>
                <a:lnTo>
                  <a:pt x="2904" y="2334"/>
                </a:lnTo>
                <a:lnTo>
                  <a:pt x="2913" y="2297"/>
                </a:lnTo>
                <a:lnTo>
                  <a:pt x="2929" y="2262"/>
                </a:lnTo>
                <a:lnTo>
                  <a:pt x="2948" y="2229"/>
                </a:lnTo>
                <a:lnTo>
                  <a:pt x="2974" y="2199"/>
                </a:lnTo>
                <a:lnTo>
                  <a:pt x="3004" y="2173"/>
                </a:lnTo>
                <a:lnTo>
                  <a:pt x="3037" y="2154"/>
                </a:lnTo>
                <a:lnTo>
                  <a:pt x="3071" y="2140"/>
                </a:lnTo>
                <a:lnTo>
                  <a:pt x="3108" y="2133"/>
                </a:lnTo>
                <a:lnTo>
                  <a:pt x="3143" y="2130"/>
                </a:lnTo>
                <a:lnTo>
                  <a:pt x="3179" y="2133"/>
                </a:lnTo>
                <a:lnTo>
                  <a:pt x="3215" y="2140"/>
                </a:lnTo>
                <a:lnTo>
                  <a:pt x="3249" y="2154"/>
                </a:lnTo>
                <a:lnTo>
                  <a:pt x="3281" y="2172"/>
                </a:lnTo>
                <a:lnTo>
                  <a:pt x="3310" y="2194"/>
                </a:lnTo>
                <a:lnTo>
                  <a:pt x="3584" y="1877"/>
                </a:lnTo>
                <a:lnTo>
                  <a:pt x="3630" y="1826"/>
                </a:lnTo>
                <a:lnTo>
                  <a:pt x="3680" y="1780"/>
                </a:lnTo>
                <a:lnTo>
                  <a:pt x="3733" y="1737"/>
                </a:lnTo>
                <a:lnTo>
                  <a:pt x="3787" y="1697"/>
                </a:lnTo>
                <a:lnTo>
                  <a:pt x="3846" y="1661"/>
                </a:lnTo>
                <a:lnTo>
                  <a:pt x="4019" y="1563"/>
                </a:lnTo>
                <a:lnTo>
                  <a:pt x="4019" y="1760"/>
                </a:lnTo>
                <a:lnTo>
                  <a:pt x="3893" y="1832"/>
                </a:lnTo>
                <a:lnTo>
                  <a:pt x="3829" y="1873"/>
                </a:lnTo>
                <a:lnTo>
                  <a:pt x="3768" y="1921"/>
                </a:lnTo>
                <a:lnTo>
                  <a:pt x="3711" y="1972"/>
                </a:lnTo>
                <a:lnTo>
                  <a:pt x="3658" y="2028"/>
                </a:lnTo>
                <a:lnTo>
                  <a:pt x="3404" y="2325"/>
                </a:lnTo>
                <a:lnTo>
                  <a:pt x="3521" y="2492"/>
                </a:lnTo>
                <a:lnTo>
                  <a:pt x="3541" y="2527"/>
                </a:lnTo>
                <a:lnTo>
                  <a:pt x="3556" y="2563"/>
                </a:lnTo>
                <a:lnTo>
                  <a:pt x="3563" y="2600"/>
                </a:lnTo>
                <a:lnTo>
                  <a:pt x="3566" y="2638"/>
                </a:lnTo>
                <a:lnTo>
                  <a:pt x="3562" y="2676"/>
                </a:lnTo>
                <a:lnTo>
                  <a:pt x="3552" y="2713"/>
                </a:lnTo>
                <a:lnTo>
                  <a:pt x="3538" y="2748"/>
                </a:lnTo>
                <a:lnTo>
                  <a:pt x="3518" y="2781"/>
                </a:lnTo>
                <a:lnTo>
                  <a:pt x="3493" y="2811"/>
                </a:lnTo>
                <a:lnTo>
                  <a:pt x="3462" y="2837"/>
                </a:lnTo>
                <a:lnTo>
                  <a:pt x="3429" y="2856"/>
                </a:lnTo>
                <a:lnTo>
                  <a:pt x="3395" y="2870"/>
                </a:lnTo>
                <a:lnTo>
                  <a:pt x="3359" y="2877"/>
                </a:lnTo>
                <a:lnTo>
                  <a:pt x="3322" y="2879"/>
                </a:lnTo>
                <a:lnTo>
                  <a:pt x="3285" y="2877"/>
                </a:lnTo>
                <a:lnTo>
                  <a:pt x="3250" y="2870"/>
                </a:lnTo>
                <a:lnTo>
                  <a:pt x="3216" y="2856"/>
                </a:lnTo>
                <a:lnTo>
                  <a:pt x="3184" y="2838"/>
                </a:lnTo>
                <a:lnTo>
                  <a:pt x="3156" y="2816"/>
                </a:lnTo>
                <a:lnTo>
                  <a:pt x="3170" y="2849"/>
                </a:lnTo>
                <a:lnTo>
                  <a:pt x="3178" y="2884"/>
                </a:lnTo>
                <a:lnTo>
                  <a:pt x="3181" y="2920"/>
                </a:lnTo>
                <a:lnTo>
                  <a:pt x="3178" y="2955"/>
                </a:lnTo>
                <a:lnTo>
                  <a:pt x="3170" y="2990"/>
                </a:lnTo>
                <a:lnTo>
                  <a:pt x="3156" y="3022"/>
                </a:lnTo>
                <a:lnTo>
                  <a:pt x="3138" y="3054"/>
                </a:lnTo>
                <a:lnTo>
                  <a:pt x="3114" y="3080"/>
                </a:lnTo>
                <a:lnTo>
                  <a:pt x="3084" y="3105"/>
                </a:lnTo>
                <a:lnTo>
                  <a:pt x="3080" y="3110"/>
                </a:lnTo>
                <a:lnTo>
                  <a:pt x="3048" y="3128"/>
                </a:lnTo>
                <a:lnTo>
                  <a:pt x="3013" y="3141"/>
                </a:lnTo>
                <a:lnTo>
                  <a:pt x="2977" y="3147"/>
                </a:lnTo>
                <a:lnTo>
                  <a:pt x="2941" y="3149"/>
                </a:lnTo>
                <a:lnTo>
                  <a:pt x="2905" y="3145"/>
                </a:lnTo>
                <a:lnTo>
                  <a:pt x="2870" y="3135"/>
                </a:lnTo>
                <a:lnTo>
                  <a:pt x="2837" y="3119"/>
                </a:lnTo>
                <a:lnTo>
                  <a:pt x="2807" y="3099"/>
                </a:lnTo>
                <a:lnTo>
                  <a:pt x="2780" y="3073"/>
                </a:lnTo>
                <a:lnTo>
                  <a:pt x="2786" y="3105"/>
                </a:lnTo>
                <a:lnTo>
                  <a:pt x="2788" y="3138"/>
                </a:lnTo>
                <a:lnTo>
                  <a:pt x="2786" y="3169"/>
                </a:lnTo>
                <a:lnTo>
                  <a:pt x="2780" y="3201"/>
                </a:lnTo>
                <a:lnTo>
                  <a:pt x="2769" y="3231"/>
                </a:lnTo>
                <a:lnTo>
                  <a:pt x="2754" y="3259"/>
                </a:lnTo>
                <a:lnTo>
                  <a:pt x="2735" y="3286"/>
                </a:lnTo>
                <a:lnTo>
                  <a:pt x="2710" y="3309"/>
                </a:lnTo>
                <a:lnTo>
                  <a:pt x="2682" y="3330"/>
                </a:lnTo>
                <a:lnTo>
                  <a:pt x="2651" y="3346"/>
                </a:lnTo>
                <a:lnTo>
                  <a:pt x="2617" y="3357"/>
                </a:lnTo>
                <a:lnTo>
                  <a:pt x="2581" y="3362"/>
                </a:lnTo>
                <a:lnTo>
                  <a:pt x="2546" y="3362"/>
                </a:lnTo>
                <a:lnTo>
                  <a:pt x="2512" y="3356"/>
                </a:lnTo>
                <a:lnTo>
                  <a:pt x="2479" y="3346"/>
                </a:lnTo>
                <a:lnTo>
                  <a:pt x="2447" y="3330"/>
                </a:lnTo>
                <a:lnTo>
                  <a:pt x="2418" y="3309"/>
                </a:lnTo>
                <a:lnTo>
                  <a:pt x="2393" y="3285"/>
                </a:lnTo>
                <a:lnTo>
                  <a:pt x="2369" y="3257"/>
                </a:lnTo>
                <a:lnTo>
                  <a:pt x="2363" y="3247"/>
                </a:lnTo>
                <a:lnTo>
                  <a:pt x="2373" y="3280"/>
                </a:lnTo>
                <a:lnTo>
                  <a:pt x="2378" y="3315"/>
                </a:lnTo>
                <a:lnTo>
                  <a:pt x="2377" y="3351"/>
                </a:lnTo>
                <a:lnTo>
                  <a:pt x="2369" y="3385"/>
                </a:lnTo>
                <a:lnTo>
                  <a:pt x="2356" y="3419"/>
                </a:lnTo>
                <a:lnTo>
                  <a:pt x="2339" y="3449"/>
                </a:lnTo>
                <a:lnTo>
                  <a:pt x="2316" y="3476"/>
                </a:lnTo>
                <a:lnTo>
                  <a:pt x="2289" y="3501"/>
                </a:lnTo>
                <a:lnTo>
                  <a:pt x="2260" y="3516"/>
                </a:lnTo>
                <a:lnTo>
                  <a:pt x="2229" y="3529"/>
                </a:lnTo>
                <a:lnTo>
                  <a:pt x="2196" y="3536"/>
                </a:lnTo>
                <a:lnTo>
                  <a:pt x="2163" y="3537"/>
                </a:lnTo>
                <a:lnTo>
                  <a:pt x="2131" y="3535"/>
                </a:lnTo>
                <a:lnTo>
                  <a:pt x="2099" y="3526"/>
                </a:lnTo>
                <a:lnTo>
                  <a:pt x="2070" y="3514"/>
                </a:lnTo>
                <a:lnTo>
                  <a:pt x="2042" y="3497"/>
                </a:lnTo>
                <a:lnTo>
                  <a:pt x="2016" y="3475"/>
                </a:lnTo>
                <a:lnTo>
                  <a:pt x="1994" y="3449"/>
                </a:lnTo>
                <a:lnTo>
                  <a:pt x="1958" y="3397"/>
                </a:lnTo>
                <a:lnTo>
                  <a:pt x="1953" y="3397"/>
                </a:lnTo>
                <a:lnTo>
                  <a:pt x="1920" y="3416"/>
                </a:lnTo>
                <a:lnTo>
                  <a:pt x="1886" y="3432"/>
                </a:lnTo>
                <a:lnTo>
                  <a:pt x="1850" y="3442"/>
                </a:lnTo>
                <a:lnTo>
                  <a:pt x="1815" y="3448"/>
                </a:lnTo>
                <a:lnTo>
                  <a:pt x="1779" y="3448"/>
                </a:lnTo>
                <a:lnTo>
                  <a:pt x="1748" y="3447"/>
                </a:lnTo>
                <a:lnTo>
                  <a:pt x="1704" y="3435"/>
                </a:lnTo>
                <a:lnTo>
                  <a:pt x="1664" y="3418"/>
                </a:lnTo>
                <a:lnTo>
                  <a:pt x="1627" y="3396"/>
                </a:lnTo>
                <a:lnTo>
                  <a:pt x="1596" y="3368"/>
                </a:lnTo>
                <a:lnTo>
                  <a:pt x="1568" y="3336"/>
                </a:lnTo>
                <a:lnTo>
                  <a:pt x="1550" y="3307"/>
                </a:lnTo>
                <a:lnTo>
                  <a:pt x="1536" y="3278"/>
                </a:lnTo>
                <a:lnTo>
                  <a:pt x="1525" y="3246"/>
                </a:lnTo>
                <a:lnTo>
                  <a:pt x="1519" y="3212"/>
                </a:lnTo>
                <a:lnTo>
                  <a:pt x="1487" y="3236"/>
                </a:lnTo>
                <a:lnTo>
                  <a:pt x="1451" y="3259"/>
                </a:lnTo>
                <a:lnTo>
                  <a:pt x="1412" y="3276"/>
                </a:lnTo>
                <a:lnTo>
                  <a:pt x="1370" y="3289"/>
                </a:lnTo>
                <a:lnTo>
                  <a:pt x="1328" y="3295"/>
                </a:lnTo>
                <a:lnTo>
                  <a:pt x="1283" y="3296"/>
                </a:lnTo>
                <a:lnTo>
                  <a:pt x="1264" y="3295"/>
                </a:lnTo>
                <a:lnTo>
                  <a:pt x="1247" y="3293"/>
                </a:lnTo>
                <a:lnTo>
                  <a:pt x="1206" y="3284"/>
                </a:lnTo>
                <a:lnTo>
                  <a:pt x="1167" y="3269"/>
                </a:lnTo>
                <a:lnTo>
                  <a:pt x="1130" y="3251"/>
                </a:lnTo>
                <a:lnTo>
                  <a:pt x="1096" y="3226"/>
                </a:lnTo>
                <a:lnTo>
                  <a:pt x="1066" y="3198"/>
                </a:lnTo>
                <a:lnTo>
                  <a:pt x="1038" y="3167"/>
                </a:lnTo>
                <a:lnTo>
                  <a:pt x="1014" y="3128"/>
                </a:lnTo>
                <a:lnTo>
                  <a:pt x="994" y="3086"/>
                </a:lnTo>
                <a:lnTo>
                  <a:pt x="982" y="3043"/>
                </a:lnTo>
                <a:lnTo>
                  <a:pt x="977" y="2998"/>
                </a:lnTo>
                <a:lnTo>
                  <a:pt x="979" y="2952"/>
                </a:lnTo>
                <a:lnTo>
                  <a:pt x="957" y="2951"/>
                </a:lnTo>
                <a:lnTo>
                  <a:pt x="933" y="2950"/>
                </a:lnTo>
                <a:lnTo>
                  <a:pt x="909" y="2949"/>
                </a:lnTo>
                <a:lnTo>
                  <a:pt x="869" y="2944"/>
                </a:lnTo>
                <a:lnTo>
                  <a:pt x="828" y="2937"/>
                </a:lnTo>
                <a:lnTo>
                  <a:pt x="792" y="2924"/>
                </a:lnTo>
                <a:lnTo>
                  <a:pt x="756" y="2907"/>
                </a:lnTo>
                <a:lnTo>
                  <a:pt x="724" y="2887"/>
                </a:lnTo>
                <a:lnTo>
                  <a:pt x="694" y="2861"/>
                </a:lnTo>
                <a:lnTo>
                  <a:pt x="668" y="2829"/>
                </a:lnTo>
                <a:lnTo>
                  <a:pt x="646" y="2794"/>
                </a:lnTo>
                <a:lnTo>
                  <a:pt x="629" y="2759"/>
                </a:lnTo>
                <a:lnTo>
                  <a:pt x="618" y="2721"/>
                </a:lnTo>
                <a:lnTo>
                  <a:pt x="610" y="2682"/>
                </a:lnTo>
                <a:lnTo>
                  <a:pt x="608" y="2641"/>
                </a:lnTo>
                <a:lnTo>
                  <a:pt x="566" y="2646"/>
                </a:lnTo>
                <a:lnTo>
                  <a:pt x="523" y="2646"/>
                </a:lnTo>
                <a:lnTo>
                  <a:pt x="504" y="2646"/>
                </a:lnTo>
                <a:lnTo>
                  <a:pt x="486" y="2644"/>
                </a:lnTo>
                <a:lnTo>
                  <a:pt x="446" y="2635"/>
                </a:lnTo>
                <a:lnTo>
                  <a:pt x="407" y="2620"/>
                </a:lnTo>
                <a:lnTo>
                  <a:pt x="370" y="2600"/>
                </a:lnTo>
                <a:lnTo>
                  <a:pt x="336" y="2577"/>
                </a:lnTo>
                <a:lnTo>
                  <a:pt x="305" y="2549"/>
                </a:lnTo>
                <a:lnTo>
                  <a:pt x="277" y="2518"/>
                </a:lnTo>
                <a:lnTo>
                  <a:pt x="256" y="2481"/>
                </a:lnTo>
                <a:lnTo>
                  <a:pt x="241" y="2442"/>
                </a:lnTo>
                <a:lnTo>
                  <a:pt x="230" y="2403"/>
                </a:lnTo>
                <a:lnTo>
                  <a:pt x="224" y="2363"/>
                </a:lnTo>
                <a:lnTo>
                  <a:pt x="224" y="2322"/>
                </a:lnTo>
                <a:lnTo>
                  <a:pt x="229" y="2281"/>
                </a:lnTo>
                <a:lnTo>
                  <a:pt x="238" y="2241"/>
                </a:lnTo>
                <a:lnTo>
                  <a:pt x="252" y="2203"/>
                </a:lnTo>
                <a:lnTo>
                  <a:pt x="270" y="2167"/>
                </a:lnTo>
                <a:lnTo>
                  <a:pt x="295" y="2133"/>
                </a:lnTo>
                <a:lnTo>
                  <a:pt x="323" y="2101"/>
                </a:lnTo>
                <a:lnTo>
                  <a:pt x="356" y="2073"/>
                </a:lnTo>
                <a:lnTo>
                  <a:pt x="409" y="2031"/>
                </a:lnTo>
                <a:lnTo>
                  <a:pt x="378" y="1972"/>
                </a:lnTo>
                <a:lnTo>
                  <a:pt x="341" y="1916"/>
                </a:lnTo>
                <a:lnTo>
                  <a:pt x="300" y="1865"/>
                </a:lnTo>
                <a:lnTo>
                  <a:pt x="253" y="1816"/>
                </a:lnTo>
                <a:lnTo>
                  <a:pt x="203" y="1772"/>
                </a:lnTo>
                <a:lnTo>
                  <a:pt x="150" y="1733"/>
                </a:lnTo>
                <a:lnTo>
                  <a:pt x="93" y="1698"/>
                </a:lnTo>
                <a:lnTo>
                  <a:pt x="0" y="16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6" name="Group 173">
            <a:extLst>
              <a:ext uri="{FF2B5EF4-FFF2-40B4-BE49-F238E27FC236}">
                <a16:creationId xmlns="" xmlns:a16="http://schemas.microsoft.com/office/drawing/2014/main" id="{BE8AEB82-B4E5-4B75-8F99-0462EF47F9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93637" y="5499938"/>
            <a:ext cx="219783" cy="260161"/>
            <a:chOff x="3009" y="456"/>
            <a:chExt cx="1339" cy="1585"/>
          </a:xfrm>
          <a:solidFill>
            <a:schemeClr val="bg1"/>
          </a:solidFill>
        </p:grpSpPr>
        <p:sp>
          <p:nvSpPr>
            <p:cNvPr id="57" name="Freeform 175">
              <a:extLst>
                <a:ext uri="{FF2B5EF4-FFF2-40B4-BE49-F238E27FC236}">
                  <a16:creationId xmlns="" xmlns:a16="http://schemas.microsoft.com/office/drawing/2014/main" id="{3CCF2B55-2C5A-417F-B592-07CA9C865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456"/>
              <a:ext cx="708" cy="941"/>
            </a:xfrm>
            <a:custGeom>
              <a:avLst/>
              <a:gdLst>
                <a:gd name="T0" fmla="*/ 1202 w 2123"/>
                <a:gd name="T1" fmla="*/ 7 h 2821"/>
                <a:gd name="T2" fmla="*/ 1371 w 2123"/>
                <a:gd name="T3" fmla="*/ 48 h 2821"/>
                <a:gd name="T4" fmla="*/ 1509 w 2123"/>
                <a:gd name="T5" fmla="*/ 113 h 2821"/>
                <a:gd name="T6" fmla="*/ 1633 w 2123"/>
                <a:gd name="T7" fmla="*/ 198 h 2821"/>
                <a:gd name="T8" fmla="*/ 1712 w 2123"/>
                <a:gd name="T9" fmla="*/ 278 h 2821"/>
                <a:gd name="T10" fmla="*/ 1751 w 2123"/>
                <a:gd name="T11" fmla="*/ 331 h 2821"/>
                <a:gd name="T12" fmla="*/ 1760 w 2123"/>
                <a:gd name="T13" fmla="*/ 344 h 2821"/>
                <a:gd name="T14" fmla="*/ 1783 w 2123"/>
                <a:gd name="T15" fmla="*/ 349 h 2821"/>
                <a:gd name="T16" fmla="*/ 1825 w 2123"/>
                <a:gd name="T17" fmla="*/ 363 h 2821"/>
                <a:gd name="T18" fmla="*/ 1880 w 2123"/>
                <a:gd name="T19" fmla="*/ 395 h 2821"/>
                <a:gd name="T20" fmla="*/ 1939 w 2123"/>
                <a:gd name="T21" fmla="*/ 451 h 2821"/>
                <a:gd name="T22" fmla="*/ 1993 w 2123"/>
                <a:gd name="T23" fmla="*/ 537 h 2821"/>
                <a:gd name="T24" fmla="*/ 2036 w 2123"/>
                <a:gd name="T25" fmla="*/ 658 h 2821"/>
                <a:gd name="T26" fmla="*/ 2060 w 2123"/>
                <a:gd name="T27" fmla="*/ 825 h 2821"/>
                <a:gd name="T28" fmla="*/ 2055 w 2123"/>
                <a:gd name="T29" fmla="*/ 1039 h 2821"/>
                <a:gd name="T30" fmla="*/ 2017 w 2123"/>
                <a:gd name="T31" fmla="*/ 1277 h 2821"/>
                <a:gd name="T32" fmla="*/ 2029 w 2123"/>
                <a:gd name="T33" fmla="*/ 1345 h 2821"/>
                <a:gd name="T34" fmla="*/ 2073 w 2123"/>
                <a:gd name="T35" fmla="*/ 1360 h 2821"/>
                <a:gd name="T36" fmla="*/ 2107 w 2123"/>
                <a:gd name="T37" fmla="*/ 1402 h 2821"/>
                <a:gd name="T38" fmla="*/ 2123 w 2123"/>
                <a:gd name="T39" fmla="*/ 1480 h 2821"/>
                <a:gd name="T40" fmla="*/ 2112 w 2123"/>
                <a:gd name="T41" fmla="*/ 1600 h 2821"/>
                <a:gd name="T42" fmla="*/ 2065 w 2123"/>
                <a:gd name="T43" fmla="*/ 1775 h 2821"/>
                <a:gd name="T44" fmla="*/ 2009 w 2123"/>
                <a:gd name="T45" fmla="*/ 1918 h 2821"/>
                <a:gd name="T46" fmla="*/ 1955 w 2123"/>
                <a:gd name="T47" fmla="*/ 1993 h 2821"/>
                <a:gd name="T48" fmla="*/ 1909 w 2123"/>
                <a:gd name="T49" fmla="*/ 2016 h 2821"/>
                <a:gd name="T50" fmla="*/ 1857 w 2123"/>
                <a:gd name="T51" fmla="*/ 2203 h 2821"/>
                <a:gd name="T52" fmla="*/ 1757 w 2123"/>
                <a:gd name="T53" fmla="*/ 2394 h 2821"/>
                <a:gd name="T54" fmla="*/ 1615 w 2123"/>
                <a:gd name="T55" fmla="*/ 2570 h 2821"/>
                <a:gd name="T56" fmla="*/ 1431 w 2123"/>
                <a:gd name="T57" fmla="*/ 2714 h 2821"/>
                <a:gd name="T58" fmla="*/ 1213 w 2123"/>
                <a:gd name="T59" fmla="*/ 2803 h 2821"/>
                <a:gd name="T60" fmla="*/ 984 w 2123"/>
                <a:gd name="T61" fmla="*/ 2816 h 2821"/>
                <a:gd name="T62" fmla="*/ 760 w 2123"/>
                <a:gd name="T63" fmla="*/ 2751 h 2821"/>
                <a:gd name="T64" fmla="*/ 563 w 2123"/>
                <a:gd name="T65" fmla="*/ 2624 h 2821"/>
                <a:gd name="T66" fmla="*/ 406 w 2123"/>
                <a:gd name="T67" fmla="*/ 2458 h 2821"/>
                <a:gd name="T68" fmla="*/ 293 w 2123"/>
                <a:gd name="T69" fmla="*/ 2268 h 2821"/>
                <a:gd name="T70" fmla="*/ 226 w 2123"/>
                <a:gd name="T71" fmla="*/ 2077 h 2821"/>
                <a:gd name="T72" fmla="*/ 184 w 2123"/>
                <a:gd name="T73" fmla="*/ 2005 h 2821"/>
                <a:gd name="T74" fmla="*/ 134 w 2123"/>
                <a:gd name="T75" fmla="*/ 1950 h 2821"/>
                <a:gd name="T76" fmla="*/ 77 w 2123"/>
                <a:gd name="T77" fmla="*/ 1831 h 2821"/>
                <a:gd name="T78" fmla="*/ 22 w 2123"/>
                <a:gd name="T79" fmla="*/ 1652 h 2821"/>
                <a:gd name="T80" fmla="*/ 0 w 2123"/>
                <a:gd name="T81" fmla="*/ 1515 h 2821"/>
                <a:gd name="T82" fmla="*/ 9 w 2123"/>
                <a:gd name="T83" fmla="*/ 1425 h 2821"/>
                <a:gd name="T84" fmla="*/ 37 w 2123"/>
                <a:gd name="T85" fmla="*/ 1371 h 2821"/>
                <a:gd name="T86" fmla="*/ 79 w 2123"/>
                <a:gd name="T87" fmla="*/ 1348 h 2821"/>
                <a:gd name="T88" fmla="*/ 126 w 2123"/>
                <a:gd name="T89" fmla="*/ 1345 h 2821"/>
                <a:gd name="T90" fmla="*/ 77 w 2123"/>
                <a:gd name="T91" fmla="*/ 1139 h 2821"/>
                <a:gd name="T92" fmla="*/ 67 w 2123"/>
                <a:gd name="T93" fmla="*/ 923 h 2821"/>
                <a:gd name="T94" fmla="*/ 110 w 2123"/>
                <a:gd name="T95" fmla="*/ 710 h 2821"/>
                <a:gd name="T96" fmla="*/ 208 w 2123"/>
                <a:gd name="T97" fmla="*/ 511 h 2821"/>
                <a:gd name="T98" fmla="*/ 338 w 2123"/>
                <a:gd name="T99" fmla="*/ 349 h 2821"/>
                <a:gd name="T100" fmla="*/ 507 w 2123"/>
                <a:gd name="T101" fmla="*/ 200 h 2821"/>
                <a:gd name="T102" fmla="*/ 676 w 2123"/>
                <a:gd name="T103" fmla="*/ 93 h 2821"/>
                <a:gd name="T104" fmla="*/ 858 w 2123"/>
                <a:gd name="T105" fmla="*/ 25 h 2821"/>
                <a:gd name="T106" fmla="*/ 1070 w 2123"/>
                <a:gd name="T107" fmla="*/ 0 h 2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23" h="2821">
                  <a:moveTo>
                    <a:pt x="1070" y="0"/>
                  </a:moveTo>
                  <a:lnTo>
                    <a:pt x="1138" y="2"/>
                  </a:lnTo>
                  <a:lnTo>
                    <a:pt x="1202" y="7"/>
                  </a:lnTo>
                  <a:lnTo>
                    <a:pt x="1262" y="18"/>
                  </a:lnTo>
                  <a:lnTo>
                    <a:pt x="1319" y="32"/>
                  </a:lnTo>
                  <a:lnTo>
                    <a:pt x="1371" y="48"/>
                  </a:lnTo>
                  <a:lnTo>
                    <a:pt x="1422" y="68"/>
                  </a:lnTo>
                  <a:lnTo>
                    <a:pt x="1467" y="90"/>
                  </a:lnTo>
                  <a:lnTo>
                    <a:pt x="1509" y="113"/>
                  </a:lnTo>
                  <a:lnTo>
                    <a:pt x="1555" y="141"/>
                  </a:lnTo>
                  <a:lnTo>
                    <a:pt x="1597" y="169"/>
                  </a:lnTo>
                  <a:lnTo>
                    <a:pt x="1633" y="198"/>
                  </a:lnTo>
                  <a:lnTo>
                    <a:pt x="1664" y="226"/>
                  </a:lnTo>
                  <a:lnTo>
                    <a:pt x="1690" y="253"/>
                  </a:lnTo>
                  <a:lnTo>
                    <a:pt x="1712" y="278"/>
                  </a:lnTo>
                  <a:lnTo>
                    <a:pt x="1729" y="300"/>
                  </a:lnTo>
                  <a:lnTo>
                    <a:pt x="1742" y="318"/>
                  </a:lnTo>
                  <a:lnTo>
                    <a:pt x="1751" y="331"/>
                  </a:lnTo>
                  <a:lnTo>
                    <a:pt x="1757" y="340"/>
                  </a:lnTo>
                  <a:lnTo>
                    <a:pt x="1758" y="344"/>
                  </a:lnTo>
                  <a:lnTo>
                    <a:pt x="1760" y="344"/>
                  </a:lnTo>
                  <a:lnTo>
                    <a:pt x="1765" y="344"/>
                  </a:lnTo>
                  <a:lnTo>
                    <a:pt x="1773" y="346"/>
                  </a:lnTo>
                  <a:lnTo>
                    <a:pt x="1783" y="349"/>
                  </a:lnTo>
                  <a:lnTo>
                    <a:pt x="1796" y="352"/>
                  </a:lnTo>
                  <a:lnTo>
                    <a:pt x="1809" y="356"/>
                  </a:lnTo>
                  <a:lnTo>
                    <a:pt x="1825" y="363"/>
                  </a:lnTo>
                  <a:lnTo>
                    <a:pt x="1842" y="372"/>
                  </a:lnTo>
                  <a:lnTo>
                    <a:pt x="1861" y="382"/>
                  </a:lnTo>
                  <a:lnTo>
                    <a:pt x="1880" y="395"/>
                  </a:lnTo>
                  <a:lnTo>
                    <a:pt x="1899" y="411"/>
                  </a:lnTo>
                  <a:lnTo>
                    <a:pt x="1919" y="430"/>
                  </a:lnTo>
                  <a:lnTo>
                    <a:pt x="1939" y="451"/>
                  </a:lnTo>
                  <a:lnTo>
                    <a:pt x="1958" y="476"/>
                  </a:lnTo>
                  <a:lnTo>
                    <a:pt x="1975" y="505"/>
                  </a:lnTo>
                  <a:lnTo>
                    <a:pt x="1993" y="537"/>
                  </a:lnTo>
                  <a:lnTo>
                    <a:pt x="2009" y="573"/>
                  </a:lnTo>
                  <a:lnTo>
                    <a:pt x="2023" y="613"/>
                  </a:lnTo>
                  <a:lnTo>
                    <a:pt x="2036" y="658"/>
                  </a:lnTo>
                  <a:lnTo>
                    <a:pt x="2046" y="709"/>
                  </a:lnTo>
                  <a:lnTo>
                    <a:pt x="2055" y="764"/>
                  </a:lnTo>
                  <a:lnTo>
                    <a:pt x="2060" y="825"/>
                  </a:lnTo>
                  <a:lnTo>
                    <a:pt x="2061" y="890"/>
                  </a:lnTo>
                  <a:lnTo>
                    <a:pt x="2060" y="961"/>
                  </a:lnTo>
                  <a:lnTo>
                    <a:pt x="2055" y="1039"/>
                  </a:lnTo>
                  <a:lnTo>
                    <a:pt x="2046" y="1121"/>
                  </a:lnTo>
                  <a:lnTo>
                    <a:pt x="2032" y="1212"/>
                  </a:lnTo>
                  <a:lnTo>
                    <a:pt x="2017" y="1277"/>
                  </a:lnTo>
                  <a:lnTo>
                    <a:pt x="1997" y="1345"/>
                  </a:lnTo>
                  <a:lnTo>
                    <a:pt x="2013" y="1344"/>
                  </a:lnTo>
                  <a:lnTo>
                    <a:pt x="2029" y="1345"/>
                  </a:lnTo>
                  <a:lnTo>
                    <a:pt x="2044" y="1348"/>
                  </a:lnTo>
                  <a:lnTo>
                    <a:pt x="2060" y="1353"/>
                  </a:lnTo>
                  <a:lnTo>
                    <a:pt x="2073" y="1360"/>
                  </a:lnTo>
                  <a:lnTo>
                    <a:pt x="2086" y="1371"/>
                  </a:lnTo>
                  <a:lnTo>
                    <a:pt x="2097" y="1384"/>
                  </a:lnTo>
                  <a:lnTo>
                    <a:pt x="2107" y="1402"/>
                  </a:lnTo>
                  <a:lnTo>
                    <a:pt x="2115" y="1423"/>
                  </a:lnTo>
                  <a:lnTo>
                    <a:pt x="2120" y="1449"/>
                  </a:lnTo>
                  <a:lnTo>
                    <a:pt x="2123" y="1480"/>
                  </a:lnTo>
                  <a:lnTo>
                    <a:pt x="2122" y="1515"/>
                  </a:lnTo>
                  <a:lnTo>
                    <a:pt x="2119" y="1554"/>
                  </a:lnTo>
                  <a:lnTo>
                    <a:pt x="2112" y="1600"/>
                  </a:lnTo>
                  <a:lnTo>
                    <a:pt x="2102" y="1652"/>
                  </a:lnTo>
                  <a:lnTo>
                    <a:pt x="2086" y="1708"/>
                  </a:lnTo>
                  <a:lnTo>
                    <a:pt x="2065" y="1775"/>
                  </a:lnTo>
                  <a:lnTo>
                    <a:pt x="2046" y="1831"/>
                  </a:lnTo>
                  <a:lnTo>
                    <a:pt x="2028" y="1879"/>
                  </a:lnTo>
                  <a:lnTo>
                    <a:pt x="2009" y="1918"/>
                  </a:lnTo>
                  <a:lnTo>
                    <a:pt x="1990" y="1950"/>
                  </a:lnTo>
                  <a:lnTo>
                    <a:pt x="1973" y="1975"/>
                  </a:lnTo>
                  <a:lnTo>
                    <a:pt x="1955" y="1993"/>
                  </a:lnTo>
                  <a:lnTo>
                    <a:pt x="1939" y="2005"/>
                  </a:lnTo>
                  <a:lnTo>
                    <a:pt x="1925" y="2012"/>
                  </a:lnTo>
                  <a:lnTo>
                    <a:pt x="1909" y="2016"/>
                  </a:lnTo>
                  <a:lnTo>
                    <a:pt x="1897" y="2077"/>
                  </a:lnTo>
                  <a:lnTo>
                    <a:pt x="1880" y="2139"/>
                  </a:lnTo>
                  <a:lnTo>
                    <a:pt x="1857" y="2203"/>
                  </a:lnTo>
                  <a:lnTo>
                    <a:pt x="1829" y="2268"/>
                  </a:lnTo>
                  <a:lnTo>
                    <a:pt x="1796" y="2332"/>
                  </a:lnTo>
                  <a:lnTo>
                    <a:pt x="1757" y="2394"/>
                  </a:lnTo>
                  <a:lnTo>
                    <a:pt x="1715" y="2456"/>
                  </a:lnTo>
                  <a:lnTo>
                    <a:pt x="1667" y="2514"/>
                  </a:lnTo>
                  <a:lnTo>
                    <a:pt x="1615" y="2570"/>
                  </a:lnTo>
                  <a:lnTo>
                    <a:pt x="1558" y="2622"/>
                  </a:lnTo>
                  <a:lnTo>
                    <a:pt x="1496" y="2670"/>
                  </a:lnTo>
                  <a:lnTo>
                    <a:pt x="1431" y="2714"/>
                  </a:lnTo>
                  <a:lnTo>
                    <a:pt x="1361" y="2750"/>
                  </a:lnTo>
                  <a:lnTo>
                    <a:pt x="1289" y="2780"/>
                  </a:lnTo>
                  <a:lnTo>
                    <a:pt x="1213" y="2803"/>
                  </a:lnTo>
                  <a:lnTo>
                    <a:pt x="1138" y="2816"/>
                  </a:lnTo>
                  <a:lnTo>
                    <a:pt x="1061" y="2821"/>
                  </a:lnTo>
                  <a:lnTo>
                    <a:pt x="984" y="2816"/>
                  </a:lnTo>
                  <a:lnTo>
                    <a:pt x="909" y="2803"/>
                  </a:lnTo>
                  <a:lnTo>
                    <a:pt x="834" y="2782"/>
                  </a:lnTo>
                  <a:lnTo>
                    <a:pt x="760" y="2751"/>
                  </a:lnTo>
                  <a:lnTo>
                    <a:pt x="689" y="2714"/>
                  </a:lnTo>
                  <a:lnTo>
                    <a:pt x="623" y="2672"/>
                  </a:lnTo>
                  <a:lnTo>
                    <a:pt x="563" y="2624"/>
                  </a:lnTo>
                  <a:lnTo>
                    <a:pt x="506" y="2572"/>
                  </a:lnTo>
                  <a:lnTo>
                    <a:pt x="454" y="2515"/>
                  </a:lnTo>
                  <a:lnTo>
                    <a:pt x="406" y="2458"/>
                  </a:lnTo>
                  <a:lnTo>
                    <a:pt x="364" y="2395"/>
                  </a:lnTo>
                  <a:lnTo>
                    <a:pt x="326" y="2333"/>
                  </a:lnTo>
                  <a:lnTo>
                    <a:pt x="293" y="2268"/>
                  </a:lnTo>
                  <a:lnTo>
                    <a:pt x="265" y="2204"/>
                  </a:lnTo>
                  <a:lnTo>
                    <a:pt x="244" y="2141"/>
                  </a:lnTo>
                  <a:lnTo>
                    <a:pt x="226" y="2077"/>
                  </a:lnTo>
                  <a:lnTo>
                    <a:pt x="215" y="2016"/>
                  </a:lnTo>
                  <a:lnTo>
                    <a:pt x="200" y="2012"/>
                  </a:lnTo>
                  <a:lnTo>
                    <a:pt x="184" y="2005"/>
                  </a:lnTo>
                  <a:lnTo>
                    <a:pt x="168" y="1993"/>
                  </a:lnTo>
                  <a:lnTo>
                    <a:pt x="151" y="1975"/>
                  </a:lnTo>
                  <a:lnTo>
                    <a:pt x="134" y="1950"/>
                  </a:lnTo>
                  <a:lnTo>
                    <a:pt x="115" y="1918"/>
                  </a:lnTo>
                  <a:lnTo>
                    <a:pt x="96" y="1879"/>
                  </a:lnTo>
                  <a:lnTo>
                    <a:pt x="77" y="1831"/>
                  </a:lnTo>
                  <a:lnTo>
                    <a:pt x="57" y="1776"/>
                  </a:lnTo>
                  <a:lnTo>
                    <a:pt x="37" y="1710"/>
                  </a:lnTo>
                  <a:lnTo>
                    <a:pt x="22" y="1652"/>
                  </a:lnTo>
                  <a:lnTo>
                    <a:pt x="10" y="1601"/>
                  </a:lnTo>
                  <a:lnTo>
                    <a:pt x="5" y="1555"/>
                  </a:lnTo>
                  <a:lnTo>
                    <a:pt x="0" y="1515"/>
                  </a:lnTo>
                  <a:lnTo>
                    <a:pt x="0" y="1480"/>
                  </a:lnTo>
                  <a:lnTo>
                    <a:pt x="3" y="1451"/>
                  </a:lnTo>
                  <a:lnTo>
                    <a:pt x="9" y="1425"/>
                  </a:lnTo>
                  <a:lnTo>
                    <a:pt x="16" y="1403"/>
                  </a:lnTo>
                  <a:lnTo>
                    <a:pt x="25" y="1386"/>
                  </a:lnTo>
                  <a:lnTo>
                    <a:pt x="37" y="1371"/>
                  </a:lnTo>
                  <a:lnTo>
                    <a:pt x="50" y="1361"/>
                  </a:lnTo>
                  <a:lnTo>
                    <a:pt x="64" y="1354"/>
                  </a:lnTo>
                  <a:lnTo>
                    <a:pt x="79" y="1348"/>
                  </a:lnTo>
                  <a:lnTo>
                    <a:pt x="94" y="1345"/>
                  </a:lnTo>
                  <a:lnTo>
                    <a:pt x="110" y="1345"/>
                  </a:lnTo>
                  <a:lnTo>
                    <a:pt x="126" y="1345"/>
                  </a:lnTo>
                  <a:lnTo>
                    <a:pt x="105" y="1279"/>
                  </a:lnTo>
                  <a:lnTo>
                    <a:pt x="90" y="1212"/>
                  </a:lnTo>
                  <a:lnTo>
                    <a:pt x="77" y="1139"/>
                  </a:lnTo>
                  <a:lnTo>
                    <a:pt x="68" y="1065"/>
                  </a:lnTo>
                  <a:lnTo>
                    <a:pt x="65" y="992"/>
                  </a:lnTo>
                  <a:lnTo>
                    <a:pt x="67" y="923"/>
                  </a:lnTo>
                  <a:lnTo>
                    <a:pt x="74" y="854"/>
                  </a:lnTo>
                  <a:lnTo>
                    <a:pt x="89" y="786"/>
                  </a:lnTo>
                  <a:lnTo>
                    <a:pt x="110" y="710"/>
                  </a:lnTo>
                  <a:lnTo>
                    <a:pt x="137" y="640"/>
                  </a:lnTo>
                  <a:lnTo>
                    <a:pt x="170" y="573"/>
                  </a:lnTo>
                  <a:lnTo>
                    <a:pt x="208" y="511"/>
                  </a:lnTo>
                  <a:lnTo>
                    <a:pt x="248" y="453"/>
                  </a:lnTo>
                  <a:lnTo>
                    <a:pt x="292" y="399"/>
                  </a:lnTo>
                  <a:lnTo>
                    <a:pt x="338" y="349"/>
                  </a:lnTo>
                  <a:lnTo>
                    <a:pt x="392" y="295"/>
                  </a:lnTo>
                  <a:lnTo>
                    <a:pt x="448" y="245"/>
                  </a:lnTo>
                  <a:lnTo>
                    <a:pt x="507" y="200"/>
                  </a:lnTo>
                  <a:lnTo>
                    <a:pt x="568" y="158"/>
                  </a:lnTo>
                  <a:lnTo>
                    <a:pt x="621" y="123"/>
                  </a:lnTo>
                  <a:lnTo>
                    <a:pt x="676" y="93"/>
                  </a:lnTo>
                  <a:lnTo>
                    <a:pt x="734" y="65"/>
                  </a:lnTo>
                  <a:lnTo>
                    <a:pt x="793" y="42"/>
                  </a:lnTo>
                  <a:lnTo>
                    <a:pt x="858" y="25"/>
                  </a:lnTo>
                  <a:lnTo>
                    <a:pt x="926" y="10"/>
                  </a:lnTo>
                  <a:lnTo>
                    <a:pt x="997" y="5"/>
                  </a:lnTo>
                  <a:lnTo>
                    <a:pt x="10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8" name="Freeform 176">
              <a:extLst>
                <a:ext uri="{FF2B5EF4-FFF2-40B4-BE49-F238E27FC236}">
                  <a16:creationId xmlns="" xmlns:a16="http://schemas.microsoft.com/office/drawing/2014/main" id="{36C4901A-983F-4EC2-A4C9-21E09E18A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1357"/>
              <a:ext cx="1339" cy="684"/>
            </a:xfrm>
            <a:custGeom>
              <a:avLst/>
              <a:gdLst>
                <a:gd name="T0" fmla="*/ 1677 w 4017"/>
                <a:gd name="T1" fmla="*/ 1196 h 2051"/>
                <a:gd name="T2" fmla="*/ 1822 w 4017"/>
                <a:gd name="T3" fmla="*/ 765 h 2051"/>
                <a:gd name="T4" fmla="*/ 1743 w 4017"/>
                <a:gd name="T5" fmla="*/ 583 h 2051"/>
                <a:gd name="T6" fmla="*/ 1739 w 4017"/>
                <a:gd name="T7" fmla="*/ 459 h 2051"/>
                <a:gd name="T8" fmla="*/ 1787 w 4017"/>
                <a:gd name="T9" fmla="*/ 378 h 2051"/>
                <a:gd name="T10" fmla="*/ 1862 w 4017"/>
                <a:gd name="T11" fmla="*/ 334 h 2051"/>
                <a:gd name="T12" fmla="*/ 1939 w 4017"/>
                <a:gd name="T13" fmla="*/ 314 h 2051"/>
                <a:gd name="T14" fmla="*/ 1995 w 4017"/>
                <a:gd name="T15" fmla="*/ 310 h 2051"/>
                <a:gd name="T16" fmla="*/ 2022 w 4017"/>
                <a:gd name="T17" fmla="*/ 310 h 2051"/>
                <a:gd name="T18" fmla="*/ 2078 w 4017"/>
                <a:gd name="T19" fmla="*/ 314 h 2051"/>
                <a:gd name="T20" fmla="*/ 2155 w 4017"/>
                <a:gd name="T21" fmla="*/ 334 h 2051"/>
                <a:gd name="T22" fmla="*/ 2230 w 4017"/>
                <a:gd name="T23" fmla="*/ 378 h 2051"/>
                <a:gd name="T24" fmla="*/ 2278 w 4017"/>
                <a:gd name="T25" fmla="*/ 459 h 2051"/>
                <a:gd name="T26" fmla="*/ 2274 w 4017"/>
                <a:gd name="T27" fmla="*/ 583 h 2051"/>
                <a:gd name="T28" fmla="*/ 2195 w 4017"/>
                <a:gd name="T29" fmla="*/ 765 h 2051"/>
                <a:gd name="T30" fmla="*/ 2340 w 4017"/>
                <a:gd name="T31" fmla="*/ 1196 h 2051"/>
                <a:gd name="T32" fmla="*/ 2724 w 4017"/>
                <a:gd name="T33" fmla="*/ 1 h 2051"/>
                <a:gd name="T34" fmla="*/ 2801 w 4017"/>
                <a:gd name="T35" fmla="*/ 51 h 2051"/>
                <a:gd name="T36" fmla="*/ 2963 w 4017"/>
                <a:gd name="T37" fmla="*/ 146 h 2051"/>
                <a:gd name="T38" fmla="*/ 3195 w 4017"/>
                <a:gd name="T39" fmla="*/ 260 h 2051"/>
                <a:gd name="T40" fmla="*/ 3479 w 4017"/>
                <a:gd name="T41" fmla="*/ 370 h 2051"/>
                <a:gd name="T42" fmla="*/ 3742 w 4017"/>
                <a:gd name="T43" fmla="*/ 456 h 2051"/>
                <a:gd name="T44" fmla="*/ 3894 w 4017"/>
                <a:gd name="T45" fmla="*/ 589 h 2051"/>
                <a:gd name="T46" fmla="*/ 3978 w 4017"/>
                <a:gd name="T47" fmla="*/ 765 h 2051"/>
                <a:gd name="T48" fmla="*/ 4013 w 4017"/>
                <a:gd name="T49" fmla="*/ 953 h 2051"/>
                <a:gd name="T50" fmla="*/ 4016 w 4017"/>
                <a:gd name="T51" fmla="*/ 1121 h 2051"/>
                <a:gd name="T52" fmla="*/ 4011 w 4017"/>
                <a:gd name="T53" fmla="*/ 1198 h 2051"/>
                <a:gd name="T54" fmla="*/ 3998 w 4017"/>
                <a:gd name="T55" fmla="*/ 1339 h 2051"/>
                <a:gd name="T56" fmla="*/ 3981 w 4017"/>
                <a:gd name="T57" fmla="*/ 1507 h 2051"/>
                <a:gd name="T58" fmla="*/ 3958 w 4017"/>
                <a:gd name="T59" fmla="*/ 1584 h 2051"/>
                <a:gd name="T60" fmla="*/ 3856 w 4017"/>
                <a:gd name="T61" fmla="*/ 1640 h 2051"/>
                <a:gd name="T62" fmla="*/ 3659 w 4017"/>
                <a:gd name="T63" fmla="*/ 1733 h 2051"/>
                <a:gd name="T64" fmla="*/ 3369 w 4017"/>
                <a:gd name="T65" fmla="*/ 1841 h 2051"/>
                <a:gd name="T66" fmla="*/ 2995 w 4017"/>
                <a:gd name="T67" fmla="*/ 1944 h 2051"/>
                <a:gd name="T68" fmla="*/ 2539 w 4017"/>
                <a:gd name="T69" fmla="*/ 2022 h 2051"/>
                <a:gd name="T70" fmla="*/ 2007 w 4017"/>
                <a:gd name="T71" fmla="*/ 2051 h 2051"/>
                <a:gd name="T72" fmla="*/ 1478 w 4017"/>
                <a:gd name="T73" fmla="*/ 2021 h 2051"/>
                <a:gd name="T74" fmla="*/ 1022 w 4017"/>
                <a:gd name="T75" fmla="*/ 1944 h 2051"/>
                <a:gd name="T76" fmla="*/ 648 w 4017"/>
                <a:gd name="T77" fmla="*/ 1841 h 2051"/>
                <a:gd name="T78" fmla="*/ 358 w 4017"/>
                <a:gd name="T79" fmla="*/ 1733 h 2051"/>
                <a:gd name="T80" fmla="*/ 161 w 4017"/>
                <a:gd name="T81" fmla="*/ 1640 h 2051"/>
                <a:gd name="T82" fmla="*/ 59 w 4017"/>
                <a:gd name="T83" fmla="*/ 1584 h 2051"/>
                <a:gd name="T84" fmla="*/ 36 w 4017"/>
                <a:gd name="T85" fmla="*/ 1507 h 2051"/>
                <a:gd name="T86" fmla="*/ 19 w 4017"/>
                <a:gd name="T87" fmla="*/ 1339 h 2051"/>
                <a:gd name="T88" fmla="*/ 6 w 4017"/>
                <a:gd name="T89" fmla="*/ 1198 h 2051"/>
                <a:gd name="T90" fmla="*/ 1 w 4017"/>
                <a:gd name="T91" fmla="*/ 1121 h 2051"/>
                <a:gd name="T92" fmla="*/ 4 w 4017"/>
                <a:gd name="T93" fmla="*/ 953 h 2051"/>
                <a:gd name="T94" fmla="*/ 38 w 4017"/>
                <a:gd name="T95" fmla="*/ 765 h 2051"/>
                <a:gd name="T96" fmla="*/ 123 w 4017"/>
                <a:gd name="T97" fmla="*/ 589 h 2051"/>
                <a:gd name="T98" fmla="*/ 274 w 4017"/>
                <a:gd name="T99" fmla="*/ 456 h 2051"/>
                <a:gd name="T100" fmla="*/ 538 w 4017"/>
                <a:gd name="T101" fmla="*/ 370 h 2051"/>
                <a:gd name="T102" fmla="*/ 820 w 4017"/>
                <a:gd name="T103" fmla="*/ 260 h 2051"/>
                <a:gd name="T104" fmla="*/ 1052 w 4017"/>
                <a:gd name="T105" fmla="*/ 146 h 2051"/>
                <a:gd name="T106" fmla="*/ 1216 w 4017"/>
                <a:gd name="T107" fmla="*/ 51 h 2051"/>
                <a:gd name="T108" fmla="*/ 1291 w 4017"/>
                <a:gd name="T109" fmla="*/ 1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17" h="2051">
                  <a:moveTo>
                    <a:pt x="1294" y="0"/>
                  </a:moveTo>
                  <a:lnTo>
                    <a:pt x="1614" y="1008"/>
                  </a:lnTo>
                  <a:lnTo>
                    <a:pt x="1675" y="1199"/>
                  </a:lnTo>
                  <a:lnTo>
                    <a:pt x="1677" y="1196"/>
                  </a:lnTo>
                  <a:lnTo>
                    <a:pt x="1729" y="1357"/>
                  </a:lnTo>
                  <a:lnTo>
                    <a:pt x="1897" y="879"/>
                  </a:lnTo>
                  <a:lnTo>
                    <a:pt x="1856" y="820"/>
                  </a:lnTo>
                  <a:lnTo>
                    <a:pt x="1822" y="765"/>
                  </a:lnTo>
                  <a:lnTo>
                    <a:pt x="1794" y="713"/>
                  </a:lnTo>
                  <a:lnTo>
                    <a:pt x="1771" y="667"/>
                  </a:lnTo>
                  <a:lnTo>
                    <a:pt x="1755" y="623"/>
                  </a:lnTo>
                  <a:lnTo>
                    <a:pt x="1743" y="583"/>
                  </a:lnTo>
                  <a:lnTo>
                    <a:pt x="1736" y="547"/>
                  </a:lnTo>
                  <a:lnTo>
                    <a:pt x="1733" y="515"/>
                  </a:lnTo>
                  <a:lnTo>
                    <a:pt x="1735" y="485"/>
                  </a:lnTo>
                  <a:lnTo>
                    <a:pt x="1739" y="459"/>
                  </a:lnTo>
                  <a:lnTo>
                    <a:pt x="1748" y="434"/>
                  </a:lnTo>
                  <a:lnTo>
                    <a:pt x="1758" y="412"/>
                  </a:lnTo>
                  <a:lnTo>
                    <a:pt x="1772" y="395"/>
                  </a:lnTo>
                  <a:lnTo>
                    <a:pt x="1787" y="378"/>
                  </a:lnTo>
                  <a:lnTo>
                    <a:pt x="1804" y="365"/>
                  </a:lnTo>
                  <a:lnTo>
                    <a:pt x="1823" y="352"/>
                  </a:lnTo>
                  <a:lnTo>
                    <a:pt x="1842" y="341"/>
                  </a:lnTo>
                  <a:lnTo>
                    <a:pt x="1862" y="334"/>
                  </a:lnTo>
                  <a:lnTo>
                    <a:pt x="1882" y="327"/>
                  </a:lnTo>
                  <a:lnTo>
                    <a:pt x="1901" y="321"/>
                  </a:lnTo>
                  <a:lnTo>
                    <a:pt x="1922" y="317"/>
                  </a:lnTo>
                  <a:lnTo>
                    <a:pt x="1939" y="314"/>
                  </a:lnTo>
                  <a:lnTo>
                    <a:pt x="1956" y="312"/>
                  </a:lnTo>
                  <a:lnTo>
                    <a:pt x="1972" y="311"/>
                  </a:lnTo>
                  <a:lnTo>
                    <a:pt x="1985" y="310"/>
                  </a:lnTo>
                  <a:lnTo>
                    <a:pt x="1995" y="310"/>
                  </a:lnTo>
                  <a:lnTo>
                    <a:pt x="2004" y="310"/>
                  </a:lnTo>
                  <a:lnTo>
                    <a:pt x="2007" y="310"/>
                  </a:lnTo>
                  <a:lnTo>
                    <a:pt x="2013" y="310"/>
                  </a:lnTo>
                  <a:lnTo>
                    <a:pt x="2022" y="310"/>
                  </a:lnTo>
                  <a:lnTo>
                    <a:pt x="2032" y="310"/>
                  </a:lnTo>
                  <a:lnTo>
                    <a:pt x="2045" y="311"/>
                  </a:lnTo>
                  <a:lnTo>
                    <a:pt x="2061" y="312"/>
                  </a:lnTo>
                  <a:lnTo>
                    <a:pt x="2078" y="314"/>
                  </a:lnTo>
                  <a:lnTo>
                    <a:pt x="2095" y="317"/>
                  </a:lnTo>
                  <a:lnTo>
                    <a:pt x="2116" y="321"/>
                  </a:lnTo>
                  <a:lnTo>
                    <a:pt x="2135" y="327"/>
                  </a:lnTo>
                  <a:lnTo>
                    <a:pt x="2155" y="334"/>
                  </a:lnTo>
                  <a:lnTo>
                    <a:pt x="2175" y="341"/>
                  </a:lnTo>
                  <a:lnTo>
                    <a:pt x="2194" y="352"/>
                  </a:lnTo>
                  <a:lnTo>
                    <a:pt x="2213" y="365"/>
                  </a:lnTo>
                  <a:lnTo>
                    <a:pt x="2230" y="378"/>
                  </a:lnTo>
                  <a:lnTo>
                    <a:pt x="2245" y="395"/>
                  </a:lnTo>
                  <a:lnTo>
                    <a:pt x="2259" y="412"/>
                  </a:lnTo>
                  <a:lnTo>
                    <a:pt x="2269" y="434"/>
                  </a:lnTo>
                  <a:lnTo>
                    <a:pt x="2278" y="459"/>
                  </a:lnTo>
                  <a:lnTo>
                    <a:pt x="2282" y="485"/>
                  </a:lnTo>
                  <a:lnTo>
                    <a:pt x="2284" y="515"/>
                  </a:lnTo>
                  <a:lnTo>
                    <a:pt x="2281" y="547"/>
                  </a:lnTo>
                  <a:lnTo>
                    <a:pt x="2274" y="583"/>
                  </a:lnTo>
                  <a:lnTo>
                    <a:pt x="2262" y="623"/>
                  </a:lnTo>
                  <a:lnTo>
                    <a:pt x="2246" y="667"/>
                  </a:lnTo>
                  <a:lnTo>
                    <a:pt x="2223" y="713"/>
                  </a:lnTo>
                  <a:lnTo>
                    <a:pt x="2195" y="765"/>
                  </a:lnTo>
                  <a:lnTo>
                    <a:pt x="2161" y="820"/>
                  </a:lnTo>
                  <a:lnTo>
                    <a:pt x="2120" y="879"/>
                  </a:lnTo>
                  <a:lnTo>
                    <a:pt x="2288" y="1357"/>
                  </a:lnTo>
                  <a:lnTo>
                    <a:pt x="2340" y="1196"/>
                  </a:lnTo>
                  <a:lnTo>
                    <a:pt x="2342" y="1199"/>
                  </a:lnTo>
                  <a:lnTo>
                    <a:pt x="2401" y="1008"/>
                  </a:lnTo>
                  <a:lnTo>
                    <a:pt x="2721" y="0"/>
                  </a:lnTo>
                  <a:lnTo>
                    <a:pt x="2724" y="1"/>
                  </a:lnTo>
                  <a:lnTo>
                    <a:pt x="2735" y="9"/>
                  </a:lnTo>
                  <a:lnTo>
                    <a:pt x="2750" y="19"/>
                  </a:lnTo>
                  <a:lnTo>
                    <a:pt x="2772" y="33"/>
                  </a:lnTo>
                  <a:lnTo>
                    <a:pt x="2801" y="51"/>
                  </a:lnTo>
                  <a:lnTo>
                    <a:pt x="2835" y="72"/>
                  </a:lnTo>
                  <a:lnTo>
                    <a:pt x="2872" y="94"/>
                  </a:lnTo>
                  <a:lnTo>
                    <a:pt x="2916" y="119"/>
                  </a:lnTo>
                  <a:lnTo>
                    <a:pt x="2963" y="146"/>
                  </a:lnTo>
                  <a:lnTo>
                    <a:pt x="3016" y="174"/>
                  </a:lnTo>
                  <a:lnTo>
                    <a:pt x="3072" y="203"/>
                  </a:lnTo>
                  <a:lnTo>
                    <a:pt x="3132" y="231"/>
                  </a:lnTo>
                  <a:lnTo>
                    <a:pt x="3195" y="260"/>
                  </a:lnTo>
                  <a:lnTo>
                    <a:pt x="3262" y="289"/>
                  </a:lnTo>
                  <a:lnTo>
                    <a:pt x="3332" y="317"/>
                  </a:lnTo>
                  <a:lnTo>
                    <a:pt x="3404" y="344"/>
                  </a:lnTo>
                  <a:lnTo>
                    <a:pt x="3479" y="370"/>
                  </a:lnTo>
                  <a:lnTo>
                    <a:pt x="3556" y="393"/>
                  </a:lnTo>
                  <a:lnTo>
                    <a:pt x="3634" y="415"/>
                  </a:lnTo>
                  <a:lnTo>
                    <a:pt x="3691" y="433"/>
                  </a:lnTo>
                  <a:lnTo>
                    <a:pt x="3742" y="456"/>
                  </a:lnTo>
                  <a:lnTo>
                    <a:pt x="3787" y="483"/>
                  </a:lnTo>
                  <a:lnTo>
                    <a:pt x="3827" y="515"/>
                  </a:lnTo>
                  <a:lnTo>
                    <a:pt x="3862" y="551"/>
                  </a:lnTo>
                  <a:lnTo>
                    <a:pt x="3894" y="589"/>
                  </a:lnTo>
                  <a:lnTo>
                    <a:pt x="3920" y="631"/>
                  </a:lnTo>
                  <a:lnTo>
                    <a:pt x="3943" y="674"/>
                  </a:lnTo>
                  <a:lnTo>
                    <a:pt x="3962" y="719"/>
                  </a:lnTo>
                  <a:lnTo>
                    <a:pt x="3978" y="765"/>
                  </a:lnTo>
                  <a:lnTo>
                    <a:pt x="3991" y="813"/>
                  </a:lnTo>
                  <a:lnTo>
                    <a:pt x="4000" y="859"/>
                  </a:lnTo>
                  <a:lnTo>
                    <a:pt x="4007" y="907"/>
                  </a:lnTo>
                  <a:lnTo>
                    <a:pt x="4013" y="953"/>
                  </a:lnTo>
                  <a:lnTo>
                    <a:pt x="4016" y="998"/>
                  </a:lnTo>
                  <a:lnTo>
                    <a:pt x="4017" y="1041"/>
                  </a:lnTo>
                  <a:lnTo>
                    <a:pt x="4017" y="1083"/>
                  </a:lnTo>
                  <a:lnTo>
                    <a:pt x="4016" y="1121"/>
                  </a:lnTo>
                  <a:lnTo>
                    <a:pt x="4014" y="1157"/>
                  </a:lnTo>
                  <a:lnTo>
                    <a:pt x="4014" y="1161"/>
                  </a:lnTo>
                  <a:lnTo>
                    <a:pt x="4013" y="1176"/>
                  </a:lnTo>
                  <a:lnTo>
                    <a:pt x="4011" y="1198"/>
                  </a:lnTo>
                  <a:lnTo>
                    <a:pt x="4008" y="1227"/>
                  </a:lnTo>
                  <a:lnTo>
                    <a:pt x="4005" y="1260"/>
                  </a:lnTo>
                  <a:lnTo>
                    <a:pt x="4003" y="1299"/>
                  </a:lnTo>
                  <a:lnTo>
                    <a:pt x="3998" y="1339"/>
                  </a:lnTo>
                  <a:lnTo>
                    <a:pt x="3994" y="1381"/>
                  </a:lnTo>
                  <a:lnTo>
                    <a:pt x="3989" y="1425"/>
                  </a:lnTo>
                  <a:lnTo>
                    <a:pt x="3985" y="1467"/>
                  </a:lnTo>
                  <a:lnTo>
                    <a:pt x="3981" y="1507"/>
                  </a:lnTo>
                  <a:lnTo>
                    <a:pt x="3975" y="1543"/>
                  </a:lnTo>
                  <a:lnTo>
                    <a:pt x="3971" y="1575"/>
                  </a:lnTo>
                  <a:lnTo>
                    <a:pt x="3968" y="1578"/>
                  </a:lnTo>
                  <a:lnTo>
                    <a:pt x="3958" y="1584"/>
                  </a:lnTo>
                  <a:lnTo>
                    <a:pt x="3942" y="1592"/>
                  </a:lnTo>
                  <a:lnTo>
                    <a:pt x="3920" y="1606"/>
                  </a:lnTo>
                  <a:lnTo>
                    <a:pt x="3891" y="1621"/>
                  </a:lnTo>
                  <a:lnTo>
                    <a:pt x="3856" y="1640"/>
                  </a:lnTo>
                  <a:lnTo>
                    <a:pt x="3816" y="1660"/>
                  </a:lnTo>
                  <a:lnTo>
                    <a:pt x="3769" y="1684"/>
                  </a:lnTo>
                  <a:lnTo>
                    <a:pt x="3717" y="1707"/>
                  </a:lnTo>
                  <a:lnTo>
                    <a:pt x="3659" y="1733"/>
                  </a:lnTo>
                  <a:lnTo>
                    <a:pt x="3595" y="1759"/>
                  </a:lnTo>
                  <a:lnTo>
                    <a:pt x="3526" y="1786"/>
                  </a:lnTo>
                  <a:lnTo>
                    <a:pt x="3450" y="1814"/>
                  </a:lnTo>
                  <a:lnTo>
                    <a:pt x="3369" y="1841"/>
                  </a:lnTo>
                  <a:lnTo>
                    <a:pt x="3284" y="1869"/>
                  </a:lnTo>
                  <a:lnTo>
                    <a:pt x="3192" y="1895"/>
                  </a:lnTo>
                  <a:lnTo>
                    <a:pt x="3097" y="1919"/>
                  </a:lnTo>
                  <a:lnTo>
                    <a:pt x="2995" y="1944"/>
                  </a:lnTo>
                  <a:lnTo>
                    <a:pt x="2888" y="1967"/>
                  </a:lnTo>
                  <a:lnTo>
                    <a:pt x="2777" y="1987"/>
                  </a:lnTo>
                  <a:lnTo>
                    <a:pt x="2661" y="2006"/>
                  </a:lnTo>
                  <a:lnTo>
                    <a:pt x="2539" y="2022"/>
                  </a:lnTo>
                  <a:lnTo>
                    <a:pt x="2414" y="2034"/>
                  </a:lnTo>
                  <a:lnTo>
                    <a:pt x="2282" y="2044"/>
                  </a:lnTo>
                  <a:lnTo>
                    <a:pt x="2148" y="2050"/>
                  </a:lnTo>
                  <a:lnTo>
                    <a:pt x="2007" y="2051"/>
                  </a:lnTo>
                  <a:lnTo>
                    <a:pt x="1869" y="2050"/>
                  </a:lnTo>
                  <a:lnTo>
                    <a:pt x="1733" y="2044"/>
                  </a:lnTo>
                  <a:lnTo>
                    <a:pt x="1603" y="2034"/>
                  </a:lnTo>
                  <a:lnTo>
                    <a:pt x="1478" y="2021"/>
                  </a:lnTo>
                  <a:lnTo>
                    <a:pt x="1356" y="2005"/>
                  </a:lnTo>
                  <a:lnTo>
                    <a:pt x="1240" y="1987"/>
                  </a:lnTo>
                  <a:lnTo>
                    <a:pt x="1129" y="1966"/>
                  </a:lnTo>
                  <a:lnTo>
                    <a:pt x="1022" y="1944"/>
                  </a:lnTo>
                  <a:lnTo>
                    <a:pt x="920" y="1919"/>
                  </a:lnTo>
                  <a:lnTo>
                    <a:pt x="825" y="1895"/>
                  </a:lnTo>
                  <a:lnTo>
                    <a:pt x="733" y="1867"/>
                  </a:lnTo>
                  <a:lnTo>
                    <a:pt x="648" y="1841"/>
                  </a:lnTo>
                  <a:lnTo>
                    <a:pt x="567" y="1814"/>
                  </a:lnTo>
                  <a:lnTo>
                    <a:pt x="491" y="1786"/>
                  </a:lnTo>
                  <a:lnTo>
                    <a:pt x="422" y="1759"/>
                  </a:lnTo>
                  <a:lnTo>
                    <a:pt x="358" y="1733"/>
                  </a:lnTo>
                  <a:lnTo>
                    <a:pt x="300" y="1707"/>
                  </a:lnTo>
                  <a:lnTo>
                    <a:pt x="248" y="1682"/>
                  </a:lnTo>
                  <a:lnTo>
                    <a:pt x="201" y="1660"/>
                  </a:lnTo>
                  <a:lnTo>
                    <a:pt x="161" y="1640"/>
                  </a:lnTo>
                  <a:lnTo>
                    <a:pt x="126" y="1621"/>
                  </a:lnTo>
                  <a:lnTo>
                    <a:pt x="97" y="1606"/>
                  </a:lnTo>
                  <a:lnTo>
                    <a:pt x="75" y="1592"/>
                  </a:lnTo>
                  <a:lnTo>
                    <a:pt x="59" y="1584"/>
                  </a:lnTo>
                  <a:lnTo>
                    <a:pt x="49" y="1578"/>
                  </a:lnTo>
                  <a:lnTo>
                    <a:pt x="46" y="1575"/>
                  </a:lnTo>
                  <a:lnTo>
                    <a:pt x="42" y="1543"/>
                  </a:lnTo>
                  <a:lnTo>
                    <a:pt x="36" y="1507"/>
                  </a:lnTo>
                  <a:lnTo>
                    <a:pt x="32" y="1467"/>
                  </a:lnTo>
                  <a:lnTo>
                    <a:pt x="28" y="1425"/>
                  </a:lnTo>
                  <a:lnTo>
                    <a:pt x="23" y="1381"/>
                  </a:lnTo>
                  <a:lnTo>
                    <a:pt x="19" y="1339"/>
                  </a:lnTo>
                  <a:lnTo>
                    <a:pt x="14" y="1299"/>
                  </a:lnTo>
                  <a:lnTo>
                    <a:pt x="12" y="1260"/>
                  </a:lnTo>
                  <a:lnTo>
                    <a:pt x="9" y="1227"/>
                  </a:lnTo>
                  <a:lnTo>
                    <a:pt x="6" y="1198"/>
                  </a:lnTo>
                  <a:lnTo>
                    <a:pt x="4" y="1176"/>
                  </a:lnTo>
                  <a:lnTo>
                    <a:pt x="3" y="1161"/>
                  </a:lnTo>
                  <a:lnTo>
                    <a:pt x="3" y="1157"/>
                  </a:lnTo>
                  <a:lnTo>
                    <a:pt x="1" y="1121"/>
                  </a:lnTo>
                  <a:lnTo>
                    <a:pt x="0" y="1083"/>
                  </a:lnTo>
                  <a:lnTo>
                    <a:pt x="0" y="1041"/>
                  </a:lnTo>
                  <a:lnTo>
                    <a:pt x="1" y="998"/>
                  </a:lnTo>
                  <a:lnTo>
                    <a:pt x="4" y="953"/>
                  </a:lnTo>
                  <a:lnTo>
                    <a:pt x="9" y="907"/>
                  </a:lnTo>
                  <a:lnTo>
                    <a:pt x="16" y="859"/>
                  </a:lnTo>
                  <a:lnTo>
                    <a:pt x="26" y="813"/>
                  </a:lnTo>
                  <a:lnTo>
                    <a:pt x="38" y="765"/>
                  </a:lnTo>
                  <a:lnTo>
                    <a:pt x="54" y="719"/>
                  </a:lnTo>
                  <a:lnTo>
                    <a:pt x="72" y="674"/>
                  </a:lnTo>
                  <a:lnTo>
                    <a:pt x="96" y="631"/>
                  </a:lnTo>
                  <a:lnTo>
                    <a:pt x="123" y="589"/>
                  </a:lnTo>
                  <a:lnTo>
                    <a:pt x="154" y="551"/>
                  </a:lnTo>
                  <a:lnTo>
                    <a:pt x="188" y="515"/>
                  </a:lnTo>
                  <a:lnTo>
                    <a:pt x="229" y="483"/>
                  </a:lnTo>
                  <a:lnTo>
                    <a:pt x="274" y="456"/>
                  </a:lnTo>
                  <a:lnTo>
                    <a:pt x="325" y="433"/>
                  </a:lnTo>
                  <a:lnTo>
                    <a:pt x="381" y="415"/>
                  </a:lnTo>
                  <a:lnTo>
                    <a:pt x="461" y="393"/>
                  </a:lnTo>
                  <a:lnTo>
                    <a:pt x="538" y="370"/>
                  </a:lnTo>
                  <a:lnTo>
                    <a:pt x="612" y="344"/>
                  </a:lnTo>
                  <a:lnTo>
                    <a:pt x="684" y="317"/>
                  </a:lnTo>
                  <a:lnTo>
                    <a:pt x="754" y="289"/>
                  </a:lnTo>
                  <a:lnTo>
                    <a:pt x="820" y="260"/>
                  </a:lnTo>
                  <a:lnTo>
                    <a:pt x="884" y="231"/>
                  </a:lnTo>
                  <a:lnTo>
                    <a:pt x="945" y="203"/>
                  </a:lnTo>
                  <a:lnTo>
                    <a:pt x="1000" y="174"/>
                  </a:lnTo>
                  <a:lnTo>
                    <a:pt x="1052" y="146"/>
                  </a:lnTo>
                  <a:lnTo>
                    <a:pt x="1100" y="119"/>
                  </a:lnTo>
                  <a:lnTo>
                    <a:pt x="1143" y="94"/>
                  </a:lnTo>
                  <a:lnTo>
                    <a:pt x="1182" y="72"/>
                  </a:lnTo>
                  <a:lnTo>
                    <a:pt x="1216" y="51"/>
                  </a:lnTo>
                  <a:lnTo>
                    <a:pt x="1243" y="33"/>
                  </a:lnTo>
                  <a:lnTo>
                    <a:pt x="1265" y="19"/>
                  </a:lnTo>
                  <a:lnTo>
                    <a:pt x="1281" y="9"/>
                  </a:lnTo>
                  <a:lnTo>
                    <a:pt x="1291" y="1"/>
                  </a:lnTo>
                  <a:lnTo>
                    <a:pt x="1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5162F779-6BD4-4946-9599-E316EAED7FE1}"/>
              </a:ext>
            </a:extLst>
          </p:cNvPr>
          <p:cNvGrpSpPr/>
          <p:nvPr/>
        </p:nvGrpSpPr>
        <p:grpSpPr>
          <a:xfrm>
            <a:off x="1848796" y="4356490"/>
            <a:ext cx="309465" cy="309988"/>
            <a:chOff x="301625" y="3662363"/>
            <a:chExt cx="939800" cy="941387"/>
          </a:xfrm>
          <a:solidFill>
            <a:schemeClr val="bg1"/>
          </a:solidFill>
        </p:grpSpPr>
        <p:sp>
          <p:nvSpPr>
            <p:cNvPr id="60" name="Freeform 1422">
              <a:extLst>
                <a:ext uri="{FF2B5EF4-FFF2-40B4-BE49-F238E27FC236}">
                  <a16:creationId xmlns="" xmlns:a16="http://schemas.microsoft.com/office/drawing/2014/main" id="{5DD39ADF-ED3D-4A20-87AE-B38B168A9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3" y="3811588"/>
              <a:ext cx="26988" cy="63500"/>
            </a:xfrm>
            <a:custGeom>
              <a:avLst/>
              <a:gdLst>
                <a:gd name="T0" fmla="*/ 103 w 103"/>
                <a:gd name="T1" fmla="*/ 0 h 242"/>
                <a:gd name="T2" fmla="*/ 103 w 103"/>
                <a:gd name="T3" fmla="*/ 242 h 242"/>
                <a:gd name="T4" fmla="*/ 75 w 103"/>
                <a:gd name="T5" fmla="*/ 234 h 242"/>
                <a:gd name="T6" fmla="*/ 52 w 103"/>
                <a:gd name="T7" fmla="*/ 223 h 242"/>
                <a:gd name="T8" fmla="*/ 35 w 103"/>
                <a:gd name="T9" fmla="*/ 210 h 242"/>
                <a:gd name="T10" fmla="*/ 22 w 103"/>
                <a:gd name="T11" fmla="*/ 197 h 242"/>
                <a:gd name="T12" fmla="*/ 12 w 103"/>
                <a:gd name="T13" fmla="*/ 183 h 242"/>
                <a:gd name="T14" fmla="*/ 7 w 103"/>
                <a:gd name="T15" fmla="*/ 169 h 242"/>
                <a:gd name="T16" fmla="*/ 3 w 103"/>
                <a:gd name="T17" fmla="*/ 155 h 242"/>
                <a:gd name="T18" fmla="*/ 0 w 103"/>
                <a:gd name="T19" fmla="*/ 142 h 242"/>
                <a:gd name="T20" fmla="*/ 0 w 103"/>
                <a:gd name="T21" fmla="*/ 131 h 242"/>
                <a:gd name="T22" fmla="*/ 0 w 103"/>
                <a:gd name="T23" fmla="*/ 122 h 242"/>
                <a:gd name="T24" fmla="*/ 0 w 103"/>
                <a:gd name="T25" fmla="*/ 112 h 242"/>
                <a:gd name="T26" fmla="*/ 0 w 103"/>
                <a:gd name="T27" fmla="*/ 100 h 242"/>
                <a:gd name="T28" fmla="*/ 3 w 103"/>
                <a:gd name="T29" fmla="*/ 87 h 242"/>
                <a:gd name="T30" fmla="*/ 7 w 103"/>
                <a:gd name="T31" fmla="*/ 74 h 242"/>
                <a:gd name="T32" fmla="*/ 12 w 103"/>
                <a:gd name="T33" fmla="*/ 60 h 242"/>
                <a:gd name="T34" fmla="*/ 22 w 103"/>
                <a:gd name="T35" fmla="*/ 46 h 242"/>
                <a:gd name="T36" fmla="*/ 35 w 103"/>
                <a:gd name="T37" fmla="*/ 32 h 242"/>
                <a:gd name="T38" fmla="*/ 52 w 103"/>
                <a:gd name="T39" fmla="*/ 20 h 242"/>
                <a:gd name="T40" fmla="*/ 75 w 103"/>
                <a:gd name="T41" fmla="*/ 9 h 242"/>
                <a:gd name="T42" fmla="*/ 103 w 103"/>
                <a:gd name="T4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" h="242">
                  <a:moveTo>
                    <a:pt x="103" y="0"/>
                  </a:moveTo>
                  <a:lnTo>
                    <a:pt x="103" y="242"/>
                  </a:lnTo>
                  <a:lnTo>
                    <a:pt x="75" y="234"/>
                  </a:lnTo>
                  <a:lnTo>
                    <a:pt x="52" y="223"/>
                  </a:lnTo>
                  <a:lnTo>
                    <a:pt x="35" y="210"/>
                  </a:lnTo>
                  <a:lnTo>
                    <a:pt x="22" y="197"/>
                  </a:lnTo>
                  <a:lnTo>
                    <a:pt x="12" y="183"/>
                  </a:lnTo>
                  <a:lnTo>
                    <a:pt x="7" y="169"/>
                  </a:lnTo>
                  <a:lnTo>
                    <a:pt x="3" y="155"/>
                  </a:lnTo>
                  <a:lnTo>
                    <a:pt x="0" y="142"/>
                  </a:lnTo>
                  <a:lnTo>
                    <a:pt x="0" y="131"/>
                  </a:lnTo>
                  <a:lnTo>
                    <a:pt x="0" y="12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3" y="87"/>
                  </a:lnTo>
                  <a:lnTo>
                    <a:pt x="7" y="74"/>
                  </a:lnTo>
                  <a:lnTo>
                    <a:pt x="12" y="60"/>
                  </a:lnTo>
                  <a:lnTo>
                    <a:pt x="22" y="46"/>
                  </a:lnTo>
                  <a:lnTo>
                    <a:pt x="35" y="32"/>
                  </a:lnTo>
                  <a:lnTo>
                    <a:pt x="52" y="20"/>
                  </a:lnTo>
                  <a:lnTo>
                    <a:pt x="75" y="9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1" name="Freeform 1423">
              <a:extLst>
                <a:ext uri="{FF2B5EF4-FFF2-40B4-BE49-F238E27FC236}">
                  <a16:creationId xmlns="" xmlns:a16="http://schemas.microsoft.com/office/drawing/2014/main" id="{048A65D7-B3F4-4934-BF0C-9DD3943D7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3" y="3937000"/>
              <a:ext cx="26988" cy="63500"/>
            </a:xfrm>
            <a:custGeom>
              <a:avLst/>
              <a:gdLst>
                <a:gd name="T0" fmla="*/ 0 w 103"/>
                <a:gd name="T1" fmla="*/ 0 h 243"/>
                <a:gd name="T2" fmla="*/ 27 w 103"/>
                <a:gd name="T3" fmla="*/ 10 h 243"/>
                <a:gd name="T4" fmla="*/ 50 w 103"/>
                <a:gd name="T5" fmla="*/ 21 h 243"/>
                <a:gd name="T6" fmla="*/ 67 w 103"/>
                <a:gd name="T7" fmla="*/ 33 h 243"/>
                <a:gd name="T8" fmla="*/ 80 w 103"/>
                <a:gd name="T9" fmla="*/ 47 h 243"/>
                <a:gd name="T10" fmla="*/ 90 w 103"/>
                <a:gd name="T11" fmla="*/ 61 h 243"/>
                <a:gd name="T12" fmla="*/ 96 w 103"/>
                <a:gd name="T13" fmla="*/ 75 h 243"/>
                <a:gd name="T14" fmla="*/ 99 w 103"/>
                <a:gd name="T15" fmla="*/ 88 h 243"/>
                <a:gd name="T16" fmla="*/ 102 w 103"/>
                <a:gd name="T17" fmla="*/ 101 h 243"/>
                <a:gd name="T18" fmla="*/ 103 w 103"/>
                <a:gd name="T19" fmla="*/ 112 h 243"/>
                <a:gd name="T20" fmla="*/ 103 w 103"/>
                <a:gd name="T21" fmla="*/ 122 h 243"/>
                <a:gd name="T22" fmla="*/ 103 w 103"/>
                <a:gd name="T23" fmla="*/ 132 h 243"/>
                <a:gd name="T24" fmla="*/ 102 w 103"/>
                <a:gd name="T25" fmla="*/ 143 h 243"/>
                <a:gd name="T26" fmla="*/ 99 w 103"/>
                <a:gd name="T27" fmla="*/ 156 h 243"/>
                <a:gd name="T28" fmla="*/ 96 w 103"/>
                <a:gd name="T29" fmla="*/ 170 h 243"/>
                <a:gd name="T30" fmla="*/ 90 w 103"/>
                <a:gd name="T31" fmla="*/ 184 h 243"/>
                <a:gd name="T32" fmla="*/ 80 w 103"/>
                <a:gd name="T33" fmla="*/ 198 h 243"/>
                <a:gd name="T34" fmla="*/ 67 w 103"/>
                <a:gd name="T35" fmla="*/ 211 h 243"/>
                <a:gd name="T36" fmla="*/ 50 w 103"/>
                <a:gd name="T37" fmla="*/ 222 h 243"/>
                <a:gd name="T38" fmla="*/ 27 w 103"/>
                <a:gd name="T39" fmla="*/ 234 h 243"/>
                <a:gd name="T40" fmla="*/ 0 w 103"/>
                <a:gd name="T41" fmla="*/ 243 h 243"/>
                <a:gd name="T42" fmla="*/ 0 w 103"/>
                <a:gd name="T4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" h="243">
                  <a:moveTo>
                    <a:pt x="0" y="0"/>
                  </a:moveTo>
                  <a:lnTo>
                    <a:pt x="27" y="10"/>
                  </a:lnTo>
                  <a:lnTo>
                    <a:pt x="50" y="21"/>
                  </a:lnTo>
                  <a:lnTo>
                    <a:pt x="67" y="33"/>
                  </a:lnTo>
                  <a:lnTo>
                    <a:pt x="80" y="47"/>
                  </a:lnTo>
                  <a:lnTo>
                    <a:pt x="90" y="61"/>
                  </a:lnTo>
                  <a:lnTo>
                    <a:pt x="96" y="75"/>
                  </a:lnTo>
                  <a:lnTo>
                    <a:pt x="99" y="88"/>
                  </a:lnTo>
                  <a:lnTo>
                    <a:pt x="102" y="101"/>
                  </a:lnTo>
                  <a:lnTo>
                    <a:pt x="103" y="112"/>
                  </a:lnTo>
                  <a:lnTo>
                    <a:pt x="103" y="122"/>
                  </a:lnTo>
                  <a:lnTo>
                    <a:pt x="103" y="132"/>
                  </a:lnTo>
                  <a:lnTo>
                    <a:pt x="102" y="143"/>
                  </a:lnTo>
                  <a:lnTo>
                    <a:pt x="99" y="156"/>
                  </a:lnTo>
                  <a:lnTo>
                    <a:pt x="96" y="170"/>
                  </a:lnTo>
                  <a:lnTo>
                    <a:pt x="90" y="184"/>
                  </a:lnTo>
                  <a:lnTo>
                    <a:pt x="80" y="198"/>
                  </a:lnTo>
                  <a:lnTo>
                    <a:pt x="67" y="211"/>
                  </a:lnTo>
                  <a:lnTo>
                    <a:pt x="50" y="222"/>
                  </a:lnTo>
                  <a:lnTo>
                    <a:pt x="27" y="234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2" name="Freeform 1424">
              <a:extLst>
                <a:ext uri="{FF2B5EF4-FFF2-40B4-BE49-F238E27FC236}">
                  <a16:creationId xmlns="" xmlns:a16="http://schemas.microsoft.com/office/drawing/2014/main" id="{0F72A6A3-44A3-4E11-B95F-8BDF691536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300" y="3662363"/>
              <a:ext cx="487363" cy="487362"/>
            </a:xfrm>
            <a:custGeom>
              <a:avLst/>
              <a:gdLst>
                <a:gd name="T0" fmla="*/ 766 w 1842"/>
                <a:gd name="T1" fmla="*/ 357 h 1843"/>
                <a:gd name="T2" fmla="*/ 640 w 1842"/>
                <a:gd name="T3" fmla="*/ 411 h 1843"/>
                <a:gd name="T4" fmla="*/ 557 w 1842"/>
                <a:gd name="T5" fmla="*/ 493 h 1843"/>
                <a:gd name="T6" fmla="*/ 511 w 1842"/>
                <a:gd name="T7" fmla="*/ 599 h 1843"/>
                <a:gd name="T8" fmla="*/ 504 w 1842"/>
                <a:gd name="T9" fmla="*/ 726 h 1843"/>
                <a:gd name="T10" fmla="*/ 537 w 1842"/>
                <a:gd name="T11" fmla="*/ 841 h 1843"/>
                <a:gd name="T12" fmla="*/ 609 w 1842"/>
                <a:gd name="T13" fmla="*/ 930 h 1843"/>
                <a:gd name="T14" fmla="*/ 721 w 1842"/>
                <a:gd name="T15" fmla="*/ 995 h 1843"/>
                <a:gd name="T16" fmla="*/ 816 w 1842"/>
                <a:gd name="T17" fmla="*/ 1281 h 1843"/>
                <a:gd name="T18" fmla="*/ 748 w 1842"/>
                <a:gd name="T19" fmla="*/ 1249 h 1843"/>
                <a:gd name="T20" fmla="*/ 720 w 1842"/>
                <a:gd name="T21" fmla="*/ 1208 h 1843"/>
                <a:gd name="T22" fmla="*/ 713 w 1842"/>
                <a:gd name="T23" fmla="*/ 1170 h 1843"/>
                <a:gd name="T24" fmla="*/ 504 w 1842"/>
                <a:gd name="T25" fmla="*/ 1202 h 1843"/>
                <a:gd name="T26" fmla="*/ 537 w 1842"/>
                <a:gd name="T27" fmla="*/ 1318 h 1843"/>
                <a:gd name="T28" fmla="*/ 609 w 1842"/>
                <a:gd name="T29" fmla="*/ 1407 h 1843"/>
                <a:gd name="T30" fmla="*/ 721 w 1842"/>
                <a:gd name="T31" fmla="*/ 1472 h 1843"/>
                <a:gd name="T32" fmla="*/ 816 w 1842"/>
                <a:gd name="T33" fmla="*/ 1600 h 1843"/>
                <a:gd name="T34" fmla="*/ 1076 w 1842"/>
                <a:gd name="T35" fmla="*/ 1486 h 1843"/>
                <a:gd name="T36" fmla="*/ 1202 w 1842"/>
                <a:gd name="T37" fmla="*/ 1432 h 1843"/>
                <a:gd name="T38" fmla="*/ 1286 w 1842"/>
                <a:gd name="T39" fmla="*/ 1350 h 1843"/>
                <a:gd name="T40" fmla="*/ 1332 w 1842"/>
                <a:gd name="T41" fmla="*/ 1243 h 1843"/>
                <a:gd name="T42" fmla="*/ 1339 w 1842"/>
                <a:gd name="T43" fmla="*/ 1117 h 1843"/>
                <a:gd name="T44" fmla="*/ 1305 w 1842"/>
                <a:gd name="T45" fmla="*/ 1003 h 1843"/>
                <a:gd name="T46" fmla="*/ 1234 w 1842"/>
                <a:gd name="T47" fmla="*/ 912 h 1843"/>
                <a:gd name="T48" fmla="*/ 1122 w 1842"/>
                <a:gd name="T49" fmla="*/ 847 h 1843"/>
                <a:gd name="T50" fmla="*/ 1027 w 1842"/>
                <a:gd name="T51" fmla="*/ 562 h 1843"/>
                <a:gd name="T52" fmla="*/ 1094 w 1842"/>
                <a:gd name="T53" fmla="*/ 594 h 1843"/>
                <a:gd name="T54" fmla="*/ 1123 w 1842"/>
                <a:gd name="T55" fmla="*/ 636 h 1843"/>
                <a:gd name="T56" fmla="*/ 1130 w 1842"/>
                <a:gd name="T57" fmla="*/ 674 h 1843"/>
                <a:gd name="T58" fmla="*/ 1339 w 1842"/>
                <a:gd name="T59" fmla="*/ 640 h 1843"/>
                <a:gd name="T60" fmla="*/ 1305 w 1842"/>
                <a:gd name="T61" fmla="*/ 526 h 1843"/>
                <a:gd name="T62" fmla="*/ 1234 w 1842"/>
                <a:gd name="T63" fmla="*/ 436 h 1843"/>
                <a:gd name="T64" fmla="*/ 1122 w 1842"/>
                <a:gd name="T65" fmla="*/ 371 h 1843"/>
                <a:gd name="T66" fmla="*/ 1027 w 1842"/>
                <a:gd name="T67" fmla="*/ 243 h 1843"/>
                <a:gd name="T68" fmla="*/ 1000 w 1842"/>
                <a:gd name="T69" fmla="*/ 3 h 1843"/>
                <a:gd name="T70" fmla="*/ 1227 w 1842"/>
                <a:gd name="T71" fmla="*/ 52 h 1843"/>
                <a:gd name="T72" fmla="*/ 1428 w 1842"/>
                <a:gd name="T73" fmla="*/ 152 h 1843"/>
                <a:gd name="T74" fmla="*/ 1599 w 1842"/>
                <a:gd name="T75" fmla="*/ 298 h 1843"/>
                <a:gd name="T76" fmla="*/ 1729 w 1842"/>
                <a:gd name="T77" fmla="*/ 479 h 1843"/>
                <a:gd name="T78" fmla="*/ 1813 w 1842"/>
                <a:gd name="T79" fmla="*/ 689 h 1843"/>
                <a:gd name="T80" fmla="*/ 1842 w 1842"/>
                <a:gd name="T81" fmla="*/ 922 h 1843"/>
                <a:gd name="T82" fmla="*/ 1813 w 1842"/>
                <a:gd name="T83" fmla="*/ 1154 h 1843"/>
                <a:gd name="T84" fmla="*/ 1729 w 1842"/>
                <a:gd name="T85" fmla="*/ 1365 h 1843"/>
                <a:gd name="T86" fmla="*/ 1599 w 1842"/>
                <a:gd name="T87" fmla="*/ 1546 h 1843"/>
                <a:gd name="T88" fmla="*/ 1428 w 1842"/>
                <a:gd name="T89" fmla="*/ 1691 h 1843"/>
                <a:gd name="T90" fmla="*/ 1227 w 1842"/>
                <a:gd name="T91" fmla="*/ 1791 h 1843"/>
                <a:gd name="T92" fmla="*/ 1000 w 1842"/>
                <a:gd name="T93" fmla="*/ 1839 h 1843"/>
                <a:gd name="T94" fmla="*/ 764 w 1842"/>
                <a:gd name="T95" fmla="*/ 1830 h 1843"/>
                <a:gd name="T96" fmla="*/ 545 w 1842"/>
                <a:gd name="T97" fmla="*/ 1763 h 1843"/>
                <a:gd name="T98" fmla="*/ 353 w 1842"/>
                <a:gd name="T99" fmla="*/ 1647 h 1843"/>
                <a:gd name="T100" fmla="*/ 196 w 1842"/>
                <a:gd name="T101" fmla="*/ 1489 h 1843"/>
                <a:gd name="T102" fmla="*/ 80 w 1842"/>
                <a:gd name="T103" fmla="*/ 1297 h 1843"/>
                <a:gd name="T104" fmla="*/ 13 w 1842"/>
                <a:gd name="T105" fmla="*/ 1078 h 1843"/>
                <a:gd name="T106" fmla="*/ 3 w 1842"/>
                <a:gd name="T107" fmla="*/ 842 h 1843"/>
                <a:gd name="T108" fmla="*/ 51 w 1842"/>
                <a:gd name="T109" fmla="*/ 616 h 1843"/>
                <a:gd name="T110" fmla="*/ 152 w 1842"/>
                <a:gd name="T111" fmla="*/ 414 h 1843"/>
                <a:gd name="T112" fmla="*/ 297 w 1842"/>
                <a:gd name="T113" fmla="*/ 245 h 1843"/>
                <a:gd name="T114" fmla="*/ 478 w 1842"/>
                <a:gd name="T115" fmla="*/ 113 h 1843"/>
                <a:gd name="T116" fmla="*/ 689 w 1842"/>
                <a:gd name="T117" fmla="*/ 30 h 1843"/>
                <a:gd name="T118" fmla="*/ 922 w 1842"/>
                <a:gd name="T119" fmla="*/ 0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42" h="1843">
                  <a:moveTo>
                    <a:pt x="816" y="243"/>
                  </a:moveTo>
                  <a:lnTo>
                    <a:pt x="816" y="347"/>
                  </a:lnTo>
                  <a:lnTo>
                    <a:pt x="766" y="357"/>
                  </a:lnTo>
                  <a:lnTo>
                    <a:pt x="721" y="371"/>
                  </a:lnTo>
                  <a:lnTo>
                    <a:pt x="679" y="389"/>
                  </a:lnTo>
                  <a:lnTo>
                    <a:pt x="640" y="411"/>
                  </a:lnTo>
                  <a:lnTo>
                    <a:pt x="609" y="436"/>
                  </a:lnTo>
                  <a:lnTo>
                    <a:pt x="581" y="463"/>
                  </a:lnTo>
                  <a:lnTo>
                    <a:pt x="557" y="493"/>
                  </a:lnTo>
                  <a:lnTo>
                    <a:pt x="537" y="526"/>
                  </a:lnTo>
                  <a:lnTo>
                    <a:pt x="522" y="562"/>
                  </a:lnTo>
                  <a:lnTo>
                    <a:pt x="511" y="599"/>
                  </a:lnTo>
                  <a:lnTo>
                    <a:pt x="504" y="640"/>
                  </a:lnTo>
                  <a:lnTo>
                    <a:pt x="501" y="684"/>
                  </a:lnTo>
                  <a:lnTo>
                    <a:pt x="504" y="726"/>
                  </a:lnTo>
                  <a:lnTo>
                    <a:pt x="511" y="767"/>
                  </a:lnTo>
                  <a:lnTo>
                    <a:pt x="522" y="805"/>
                  </a:lnTo>
                  <a:lnTo>
                    <a:pt x="537" y="841"/>
                  </a:lnTo>
                  <a:lnTo>
                    <a:pt x="557" y="873"/>
                  </a:lnTo>
                  <a:lnTo>
                    <a:pt x="581" y="904"/>
                  </a:lnTo>
                  <a:lnTo>
                    <a:pt x="609" y="930"/>
                  </a:lnTo>
                  <a:lnTo>
                    <a:pt x="640" y="955"/>
                  </a:lnTo>
                  <a:lnTo>
                    <a:pt x="679" y="978"/>
                  </a:lnTo>
                  <a:lnTo>
                    <a:pt x="721" y="995"/>
                  </a:lnTo>
                  <a:lnTo>
                    <a:pt x="766" y="1009"/>
                  </a:lnTo>
                  <a:lnTo>
                    <a:pt x="816" y="1020"/>
                  </a:lnTo>
                  <a:lnTo>
                    <a:pt x="816" y="1281"/>
                  </a:lnTo>
                  <a:lnTo>
                    <a:pt x="788" y="1272"/>
                  </a:lnTo>
                  <a:lnTo>
                    <a:pt x="765" y="1261"/>
                  </a:lnTo>
                  <a:lnTo>
                    <a:pt x="748" y="1249"/>
                  </a:lnTo>
                  <a:lnTo>
                    <a:pt x="735" y="1236"/>
                  </a:lnTo>
                  <a:lnTo>
                    <a:pt x="725" y="1222"/>
                  </a:lnTo>
                  <a:lnTo>
                    <a:pt x="720" y="1208"/>
                  </a:lnTo>
                  <a:lnTo>
                    <a:pt x="716" y="1194"/>
                  </a:lnTo>
                  <a:lnTo>
                    <a:pt x="713" y="1181"/>
                  </a:lnTo>
                  <a:lnTo>
                    <a:pt x="713" y="1170"/>
                  </a:lnTo>
                  <a:lnTo>
                    <a:pt x="713" y="1160"/>
                  </a:lnTo>
                  <a:lnTo>
                    <a:pt x="501" y="1160"/>
                  </a:lnTo>
                  <a:lnTo>
                    <a:pt x="504" y="1202"/>
                  </a:lnTo>
                  <a:lnTo>
                    <a:pt x="511" y="1243"/>
                  </a:lnTo>
                  <a:lnTo>
                    <a:pt x="522" y="1282"/>
                  </a:lnTo>
                  <a:lnTo>
                    <a:pt x="537" y="1318"/>
                  </a:lnTo>
                  <a:lnTo>
                    <a:pt x="557" y="1350"/>
                  </a:lnTo>
                  <a:lnTo>
                    <a:pt x="581" y="1380"/>
                  </a:lnTo>
                  <a:lnTo>
                    <a:pt x="609" y="1407"/>
                  </a:lnTo>
                  <a:lnTo>
                    <a:pt x="640" y="1432"/>
                  </a:lnTo>
                  <a:lnTo>
                    <a:pt x="679" y="1454"/>
                  </a:lnTo>
                  <a:lnTo>
                    <a:pt x="721" y="1472"/>
                  </a:lnTo>
                  <a:lnTo>
                    <a:pt x="766" y="1486"/>
                  </a:lnTo>
                  <a:lnTo>
                    <a:pt x="816" y="1497"/>
                  </a:lnTo>
                  <a:lnTo>
                    <a:pt x="816" y="1600"/>
                  </a:lnTo>
                  <a:lnTo>
                    <a:pt x="1027" y="1600"/>
                  </a:lnTo>
                  <a:lnTo>
                    <a:pt x="1027" y="1497"/>
                  </a:lnTo>
                  <a:lnTo>
                    <a:pt x="1076" y="1486"/>
                  </a:lnTo>
                  <a:lnTo>
                    <a:pt x="1122" y="1472"/>
                  </a:lnTo>
                  <a:lnTo>
                    <a:pt x="1164" y="1454"/>
                  </a:lnTo>
                  <a:lnTo>
                    <a:pt x="1202" y="1432"/>
                  </a:lnTo>
                  <a:lnTo>
                    <a:pt x="1234" y="1407"/>
                  </a:lnTo>
                  <a:lnTo>
                    <a:pt x="1262" y="1380"/>
                  </a:lnTo>
                  <a:lnTo>
                    <a:pt x="1286" y="1350"/>
                  </a:lnTo>
                  <a:lnTo>
                    <a:pt x="1305" y="1318"/>
                  </a:lnTo>
                  <a:lnTo>
                    <a:pt x="1320" y="1282"/>
                  </a:lnTo>
                  <a:lnTo>
                    <a:pt x="1332" y="1243"/>
                  </a:lnTo>
                  <a:lnTo>
                    <a:pt x="1339" y="1202"/>
                  </a:lnTo>
                  <a:lnTo>
                    <a:pt x="1341" y="1160"/>
                  </a:lnTo>
                  <a:lnTo>
                    <a:pt x="1339" y="1117"/>
                  </a:lnTo>
                  <a:lnTo>
                    <a:pt x="1332" y="1076"/>
                  </a:lnTo>
                  <a:lnTo>
                    <a:pt x="1320" y="1038"/>
                  </a:lnTo>
                  <a:lnTo>
                    <a:pt x="1305" y="1003"/>
                  </a:lnTo>
                  <a:lnTo>
                    <a:pt x="1286" y="969"/>
                  </a:lnTo>
                  <a:lnTo>
                    <a:pt x="1262" y="939"/>
                  </a:lnTo>
                  <a:lnTo>
                    <a:pt x="1234" y="912"/>
                  </a:lnTo>
                  <a:lnTo>
                    <a:pt x="1202" y="887"/>
                  </a:lnTo>
                  <a:lnTo>
                    <a:pt x="1164" y="866"/>
                  </a:lnTo>
                  <a:lnTo>
                    <a:pt x="1122" y="847"/>
                  </a:lnTo>
                  <a:lnTo>
                    <a:pt x="1076" y="833"/>
                  </a:lnTo>
                  <a:lnTo>
                    <a:pt x="1027" y="824"/>
                  </a:lnTo>
                  <a:lnTo>
                    <a:pt x="1027" y="562"/>
                  </a:lnTo>
                  <a:lnTo>
                    <a:pt x="1054" y="571"/>
                  </a:lnTo>
                  <a:lnTo>
                    <a:pt x="1077" y="582"/>
                  </a:lnTo>
                  <a:lnTo>
                    <a:pt x="1094" y="594"/>
                  </a:lnTo>
                  <a:lnTo>
                    <a:pt x="1107" y="608"/>
                  </a:lnTo>
                  <a:lnTo>
                    <a:pt x="1117" y="622"/>
                  </a:lnTo>
                  <a:lnTo>
                    <a:pt x="1123" y="636"/>
                  </a:lnTo>
                  <a:lnTo>
                    <a:pt x="1126" y="649"/>
                  </a:lnTo>
                  <a:lnTo>
                    <a:pt x="1129" y="662"/>
                  </a:lnTo>
                  <a:lnTo>
                    <a:pt x="1130" y="674"/>
                  </a:lnTo>
                  <a:lnTo>
                    <a:pt x="1130" y="684"/>
                  </a:lnTo>
                  <a:lnTo>
                    <a:pt x="1341" y="684"/>
                  </a:lnTo>
                  <a:lnTo>
                    <a:pt x="1339" y="640"/>
                  </a:lnTo>
                  <a:lnTo>
                    <a:pt x="1332" y="599"/>
                  </a:lnTo>
                  <a:lnTo>
                    <a:pt x="1320" y="562"/>
                  </a:lnTo>
                  <a:lnTo>
                    <a:pt x="1305" y="526"/>
                  </a:lnTo>
                  <a:lnTo>
                    <a:pt x="1286" y="493"/>
                  </a:lnTo>
                  <a:lnTo>
                    <a:pt x="1262" y="463"/>
                  </a:lnTo>
                  <a:lnTo>
                    <a:pt x="1234" y="436"/>
                  </a:lnTo>
                  <a:lnTo>
                    <a:pt x="1202" y="411"/>
                  </a:lnTo>
                  <a:lnTo>
                    <a:pt x="1164" y="389"/>
                  </a:lnTo>
                  <a:lnTo>
                    <a:pt x="1122" y="371"/>
                  </a:lnTo>
                  <a:lnTo>
                    <a:pt x="1076" y="357"/>
                  </a:lnTo>
                  <a:lnTo>
                    <a:pt x="1027" y="347"/>
                  </a:lnTo>
                  <a:lnTo>
                    <a:pt x="1027" y="243"/>
                  </a:lnTo>
                  <a:lnTo>
                    <a:pt x="816" y="243"/>
                  </a:lnTo>
                  <a:close/>
                  <a:moveTo>
                    <a:pt x="922" y="0"/>
                  </a:moveTo>
                  <a:lnTo>
                    <a:pt x="1000" y="3"/>
                  </a:lnTo>
                  <a:lnTo>
                    <a:pt x="1078" y="13"/>
                  </a:lnTo>
                  <a:lnTo>
                    <a:pt x="1153" y="30"/>
                  </a:lnTo>
                  <a:lnTo>
                    <a:pt x="1227" y="52"/>
                  </a:lnTo>
                  <a:lnTo>
                    <a:pt x="1297" y="80"/>
                  </a:lnTo>
                  <a:lnTo>
                    <a:pt x="1365" y="113"/>
                  </a:lnTo>
                  <a:lnTo>
                    <a:pt x="1428" y="152"/>
                  </a:lnTo>
                  <a:lnTo>
                    <a:pt x="1489" y="196"/>
                  </a:lnTo>
                  <a:lnTo>
                    <a:pt x="1546" y="245"/>
                  </a:lnTo>
                  <a:lnTo>
                    <a:pt x="1599" y="298"/>
                  </a:lnTo>
                  <a:lnTo>
                    <a:pt x="1646" y="354"/>
                  </a:lnTo>
                  <a:lnTo>
                    <a:pt x="1690" y="414"/>
                  </a:lnTo>
                  <a:lnTo>
                    <a:pt x="1729" y="479"/>
                  </a:lnTo>
                  <a:lnTo>
                    <a:pt x="1763" y="546"/>
                  </a:lnTo>
                  <a:lnTo>
                    <a:pt x="1791" y="616"/>
                  </a:lnTo>
                  <a:lnTo>
                    <a:pt x="1813" y="689"/>
                  </a:lnTo>
                  <a:lnTo>
                    <a:pt x="1829" y="764"/>
                  </a:lnTo>
                  <a:lnTo>
                    <a:pt x="1839" y="842"/>
                  </a:lnTo>
                  <a:lnTo>
                    <a:pt x="1842" y="922"/>
                  </a:lnTo>
                  <a:lnTo>
                    <a:pt x="1839" y="1001"/>
                  </a:lnTo>
                  <a:lnTo>
                    <a:pt x="1829" y="1078"/>
                  </a:lnTo>
                  <a:lnTo>
                    <a:pt x="1813" y="1154"/>
                  </a:lnTo>
                  <a:lnTo>
                    <a:pt x="1791" y="1227"/>
                  </a:lnTo>
                  <a:lnTo>
                    <a:pt x="1763" y="1297"/>
                  </a:lnTo>
                  <a:lnTo>
                    <a:pt x="1729" y="1365"/>
                  </a:lnTo>
                  <a:lnTo>
                    <a:pt x="1690" y="1429"/>
                  </a:lnTo>
                  <a:lnTo>
                    <a:pt x="1646" y="1489"/>
                  </a:lnTo>
                  <a:lnTo>
                    <a:pt x="1599" y="1546"/>
                  </a:lnTo>
                  <a:lnTo>
                    <a:pt x="1546" y="1599"/>
                  </a:lnTo>
                  <a:lnTo>
                    <a:pt x="1489" y="1647"/>
                  </a:lnTo>
                  <a:lnTo>
                    <a:pt x="1428" y="1691"/>
                  </a:lnTo>
                  <a:lnTo>
                    <a:pt x="1365" y="1729"/>
                  </a:lnTo>
                  <a:lnTo>
                    <a:pt x="1297" y="1763"/>
                  </a:lnTo>
                  <a:lnTo>
                    <a:pt x="1227" y="1791"/>
                  </a:lnTo>
                  <a:lnTo>
                    <a:pt x="1153" y="1814"/>
                  </a:lnTo>
                  <a:lnTo>
                    <a:pt x="1078" y="1830"/>
                  </a:lnTo>
                  <a:lnTo>
                    <a:pt x="1000" y="1839"/>
                  </a:lnTo>
                  <a:lnTo>
                    <a:pt x="922" y="1843"/>
                  </a:lnTo>
                  <a:lnTo>
                    <a:pt x="842" y="1839"/>
                  </a:lnTo>
                  <a:lnTo>
                    <a:pt x="764" y="1830"/>
                  </a:lnTo>
                  <a:lnTo>
                    <a:pt x="689" y="1814"/>
                  </a:lnTo>
                  <a:lnTo>
                    <a:pt x="615" y="1791"/>
                  </a:lnTo>
                  <a:lnTo>
                    <a:pt x="545" y="1763"/>
                  </a:lnTo>
                  <a:lnTo>
                    <a:pt x="478" y="1729"/>
                  </a:lnTo>
                  <a:lnTo>
                    <a:pt x="414" y="1691"/>
                  </a:lnTo>
                  <a:lnTo>
                    <a:pt x="353" y="1647"/>
                  </a:lnTo>
                  <a:lnTo>
                    <a:pt x="297" y="1599"/>
                  </a:lnTo>
                  <a:lnTo>
                    <a:pt x="244" y="1546"/>
                  </a:lnTo>
                  <a:lnTo>
                    <a:pt x="196" y="1489"/>
                  </a:lnTo>
                  <a:lnTo>
                    <a:pt x="152" y="1429"/>
                  </a:lnTo>
                  <a:lnTo>
                    <a:pt x="113" y="1365"/>
                  </a:lnTo>
                  <a:lnTo>
                    <a:pt x="80" y="1297"/>
                  </a:lnTo>
                  <a:lnTo>
                    <a:pt x="51" y="1227"/>
                  </a:lnTo>
                  <a:lnTo>
                    <a:pt x="29" y="1154"/>
                  </a:lnTo>
                  <a:lnTo>
                    <a:pt x="13" y="1078"/>
                  </a:lnTo>
                  <a:lnTo>
                    <a:pt x="3" y="1001"/>
                  </a:lnTo>
                  <a:lnTo>
                    <a:pt x="0" y="922"/>
                  </a:lnTo>
                  <a:lnTo>
                    <a:pt x="3" y="842"/>
                  </a:lnTo>
                  <a:lnTo>
                    <a:pt x="13" y="764"/>
                  </a:lnTo>
                  <a:lnTo>
                    <a:pt x="29" y="689"/>
                  </a:lnTo>
                  <a:lnTo>
                    <a:pt x="51" y="616"/>
                  </a:lnTo>
                  <a:lnTo>
                    <a:pt x="80" y="546"/>
                  </a:lnTo>
                  <a:lnTo>
                    <a:pt x="113" y="479"/>
                  </a:lnTo>
                  <a:lnTo>
                    <a:pt x="152" y="414"/>
                  </a:lnTo>
                  <a:lnTo>
                    <a:pt x="196" y="354"/>
                  </a:lnTo>
                  <a:lnTo>
                    <a:pt x="244" y="298"/>
                  </a:lnTo>
                  <a:lnTo>
                    <a:pt x="297" y="245"/>
                  </a:lnTo>
                  <a:lnTo>
                    <a:pt x="353" y="196"/>
                  </a:lnTo>
                  <a:lnTo>
                    <a:pt x="414" y="152"/>
                  </a:lnTo>
                  <a:lnTo>
                    <a:pt x="478" y="113"/>
                  </a:lnTo>
                  <a:lnTo>
                    <a:pt x="545" y="80"/>
                  </a:lnTo>
                  <a:lnTo>
                    <a:pt x="615" y="52"/>
                  </a:lnTo>
                  <a:lnTo>
                    <a:pt x="689" y="30"/>
                  </a:lnTo>
                  <a:lnTo>
                    <a:pt x="764" y="13"/>
                  </a:lnTo>
                  <a:lnTo>
                    <a:pt x="842" y="3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3" name="Rectangle 1425">
              <a:extLst>
                <a:ext uri="{FF2B5EF4-FFF2-40B4-BE49-F238E27FC236}">
                  <a16:creationId xmlns="" xmlns:a16="http://schemas.microsoft.com/office/drawing/2014/main" id="{92018DAF-DFF1-4ADE-835A-F58A7B7B0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25" y="4224338"/>
              <a:ext cx="138113" cy="3794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4" name="Freeform 1426">
              <a:extLst>
                <a:ext uri="{FF2B5EF4-FFF2-40B4-BE49-F238E27FC236}">
                  <a16:creationId xmlns="" xmlns:a16="http://schemas.microsoft.com/office/drawing/2014/main" id="{62818720-4E7F-46FB-B7C0-F4E27E46B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00" y="4183063"/>
              <a:ext cx="746125" cy="401637"/>
            </a:xfrm>
            <a:custGeom>
              <a:avLst/>
              <a:gdLst>
                <a:gd name="T0" fmla="*/ 890 w 2822"/>
                <a:gd name="T1" fmla="*/ 0 h 1515"/>
                <a:gd name="T2" fmla="*/ 1862 w 2822"/>
                <a:gd name="T3" fmla="*/ 243 h 1515"/>
                <a:gd name="T4" fmla="*/ 1862 w 2822"/>
                <a:gd name="T5" fmla="*/ 515 h 1515"/>
                <a:gd name="T6" fmla="*/ 1861 w 2822"/>
                <a:gd name="T7" fmla="*/ 515 h 1515"/>
                <a:gd name="T8" fmla="*/ 1165 w 2822"/>
                <a:gd name="T9" fmla="*/ 346 h 1515"/>
                <a:gd name="T10" fmla="*/ 1115 w 2822"/>
                <a:gd name="T11" fmla="*/ 551 h 1515"/>
                <a:gd name="T12" fmla="*/ 1864 w 2822"/>
                <a:gd name="T13" fmla="*/ 734 h 1515"/>
                <a:gd name="T14" fmla="*/ 2744 w 2822"/>
                <a:gd name="T15" fmla="*/ 492 h 1515"/>
                <a:gd name="T16" fmla="*/ 2822 w 2822"/>
                <a:gd name="T17" fmla="*/ 791 h 1515"/>
                <a:gd name="T18" fmla="*/ 1510 w 2822"/>
                <a:gd name="T19" fmla="*/ 1515 h 1515"/>
                <a:gd name="T20" fmla="*/ 514 w 2822"/>
                <a:gd name="T21" fmla="*/ 1235 h 1515"/>
                <a:gd name="T22" fmla="*/ 0 w 2822"/>
                <a:gd name="T23" fmla="*/ 1293 h 1515"/>
                <a:gd name="T24" fmla="*/ 0 w 2822"/>
                <a:gd name="T25" fmla="*/ 138 h 1515"/>
                <a:gd name="T26" fmla="*/ 890 w 2822"/>
                <a:gd name="T27" fmla="*/ 0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2" h="1515">
                  <a:moveTo>
                    <a:pt x="890" y="0"/>
                  </a:moveTo>
                  <a:lnTo>
                    <a:pt x="1862" y="243"/>
                  </a:lnTo>
                  <a:lnTo>
                    <a:pt x="1862" y="515"/>
                  </a:lnTo>
                  <a:lnTo>
                    <a:pt x="1861" y="515"/>
                  </a:lnTo>
                  <a:lnTo>
                    <a:pt x="1165" y="346"/>
                  </a:lnTo>
                  <a:lnTo>
                    <a:pt x="1115" y="551"/>
                  </a:lnTo>
                  <a:lnTo>
                    <a:pt x="1864" y="734"/>
                  </a:lnTo>
                  <a:lnTo>
                    <a:pt x="2744" y="492"/>
                  </a:lnTo>
                  <a:lnTo>
                    <a:pt x="2822" y="791"/>
                  </a:lnTo>
                  <a:lnTo>
                    <a:pt x="1510" y="1515"/>
                  </a:lnTo>
                  <a:lnTo>
                    <a:pt x="514" y="1235"/>
                  </a:lnTo>
                  <a:lnTo>
                    <a:pt x="0" y="1293"/>
                  </a:lnTo>
                  <a:lnTo>
                    <a:pt x="0" y="138"/>
                  </a:lnTo>
                  <a:lnTo>
                    <a:pt x="8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8AB298F-CCDD-494D-A865-2B4E02874C63}"/>
              </a:ext>
            </a:extLst>
          </p:cNvPr>
          <p:cNvSpPr txBox="1"/>
          <p:nvPr/>
        </p:nvSpPr>
        <p:spPr>
          <a:xfrm>
            <a:off x="3922171" y="307441"/>
            <a:ext cx="4347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МАРКЕТИНГ ЗВОНКА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5B1ECAE-ECC0-4000-9589-0B110545E4E3}"/>
              </a:ext>
            </a:extLst>
          </p:cNvPr>
          <p:cNvSpPr txBox="1"/>
          <p:nvPr/>
        </p:nvSpPr>
        <p:spPr>
          <a:xfrm>
            <a:off x="3919314" y="988455"/>
            <a:ext cx="4317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spc="300" dirty="0">
                <a:solidFill>
                  <a:schemeClr val="bg1">
                    <a:lumMod val="75000"/>
                  </a:schemeClr>
                </a:solidFill>
              </a:rPr>
              <a:t>ЧТО НЕОБХОДИМО ЗНАТЬ ПРО ЭТО</a:t>
            </a:r>
            <a:endParaRPr lang="en-US" sz="1600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Circle: Hollow 39">
            <a:extLst>
              <a:ext uri="{FF2B5EF4-FFF2-40B4-BE49-F238E27FC236}">
                <a16:creationId xmlns="" xmlns:a16="http://schemas.microsoft.com/office/drawing/2014/main" id="{AD3CBC9E-0B83-4CA5-8F75-DEDC229791B2}"/>
              </a:ext>
            </a:extLst>
          </p:cNvPr>
          <p:cNvSpPr/>
          <p:nvPr/>
        </p:nvSpPr>
        <p:spPr>
          <a:xfrm>
            <a:off x="-473765" y="5426765"/>
            <a:ext cx="1709530" cy="1709530"/>
          </a:xfrm>
          <a:prstGeom prst="donut">
            <a:avLst>
              <a:gd name="adj" fmla="val 220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0D89DC9-953F-46A1-BF1B-F9D8E7BD4B82}"/>
              </a:ext>
            </a:extLst>
          </p:cNvPr>
          <p:cNvSpPr txBox="1"/>
          <p:nvPr/>
        </p:nvSpPr>
        <p:spPr>
          <a:xfrm>
            <a:off x="29184" y="-76003"/>
            <a:ext cx="13083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0</a:t>
            </a:r>
            <a:r>
              <a:rPr lang="ru-RU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9</a:t>
            </a:r>
            <a:endParaRPr lang="en-US" sz="8800" b="1" spc="-3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2" name="Parallelogram 41">
            <a:extLst>
              <a:ext uri="{FF2B5EF4-FFF2-40B4-BE49-F238E27FC236}">
                <a16:creationId xmlns="" xmlns:a16="http://schemas.microsoft.com/office/drawing/2014/main" id="{495EE9F9-4F75-42FF-8030-4614BE4A66A2}"/>
              </a:ext>
            </a:extLst>
          </p:cNvPr>
          <p:cNvSpPr/>
          <p:nvPr/>
        </p:nvSpPr>
        <p:spPr>
          <a:xfrm>
            <a:off x="9513804" y="5576675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arallelogram 47">
            <a:extLst>
              <a:ext uri="{FF2B5EF4-FFF2-40B4-BE49-F238E27FC236}">
                <a16:creationId xmlns="" xmlns:a16="http://schemas.microsoft.com/office/drawing/2014/main" id="{42410705-FA20-4CF9-A866-276A9FDC6859}"/>
              </a:ext>
            </a:extLst>
          </p:cNvPr>
          <p:cNvSpPr/>
          <p:nvPr/>
        </p:nvSpPr>
        <p:spPr>
          <a:xfrm>
            <a:off x="10958291" y="4856418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882338D-8ED9-432B-B64E-4456746175C8}"/>
              </a:ext>
            </a:extLst>
          </p:cNvPr>
          <p:cNvSpPr txBox="1"/>
          <p:nvPr/>
        </p:nvSpPr>
        <p:spPr>
          <a:xfrm>
            <a:off x="9512029" y="0"/>
            <a:ext cx="2507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crmvip.ru </a:t>
            </a:r>
          </a:p>
        </p:txBody>
      </p:sp>
    </p:spTree>
    <p:extLst>
      <p:ext uri="{BB962C8B-B14F-4D97-AF65-F5344CB8AC3E}">
        <p14:creationId xmlns="" xmlns:p14="http://schemas.microsoft.com/office/powerpoint/2010/main" val="41694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753DFB6-B8D5-4C5B-AAA3-1117A44C7D31}"/>
              </a:ext>
            </a:extLst>
          </p:cNvPr>
          <p:cNvGrpSpPr/>
          <p:nvPr/>
        </p:nvGrpSpPr>
        <p:grpSpPr>
          <a:xfrm>
            <a:off x="681228" y="1773069"/>
            <a:ext cx="7133263" cy="1454404"/>
            <a:chOff x="2522682" y="1702046"/>
            <a:chExt cx="7133263" cy="1454404"/>
          </a:xfrm>
        </p:grpSpPr>
        <p:sp>
          <p:nvSpPr>
            <p:cNvPr id="35" name="Freeform 39">
              <a:extLst>
                <a:ext uri="{FF2B5EF4-FFF2-40B4-BE49-F238E27FC236}">
                  <a16:creationId xmlns="" xmlns:a16="http://schemas.microsoft.com/office/drawing/2014/main" id="{A0977157-0414-4F9A-9F4A-3DF2A34E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682" y="1702046"/>
              <a:ext cx="7133263" cy="1454404"/>
            </a:xfrm>
            <a:custGeom>
              <a:avLst/>
              <a:gdLst>
                <a:gd name="connsiteX0" fmla="*/ 285680 w 6892037"/>
                <a:gd name="connsiteY0" fmla="*/ 19589 h 1405221"/>
                <a:gd name="connsiteX1" fmla="*/ 276199 w 6892037"/>
                <a:gd name="connsiteY1" fmla="*/ 902895 h 1405221"/>
                <a:gd name="connsiteX2" fmla="*/ 275587 w 6892037"/>
                <a:gd name="connsiteY2" fmla="*/ 903210 h 1405221"/>
                <a:gd name="connsiteX3" fmla="*/ 276229 w 6892037"/>
                <a:gd name="connsiteY3" fmla="*/ 903287 h 1405221"/>
                <a:gd name="connsiteX4" fmla="*/ 285889 w 6892037"/>
                <a:gd name="connsiteY4" fmla="*/ 0 h 1405221"/>
                <a:gd name="connsiteX5" fmla="*/ 285891 w 6892037"/>
                <a:gd name="connsiteY5" fmla="*/ 0 h 1405221"/>
                <a:gd name="connsiteX6" fmla="*/ 3443595 w 6892037"/>
                <a:gd name="connsiteY6" fmla="*/ 533014 h 1405221"/>
                <a:gd name="connsiteX7" fmla="*/ 3443596 w 6892037"/>
                <a:gd name="connsiteY7" fmla="*/ 533017 h 1405221"/>
                <a:gd name="connsiteX8" fmla="*/ 3443596 w 6892037"/>
                <a:gd name="connsiteY8" fmla="*/ 533014 h 1405221"/>
                <a:gd name="connsiteX9" fmla="*/ 6610993 w 6892037"/>
                <a:gd name="connsiteY9" fmla="*/ 3230 h 1405221"/>
                <a:gd name="connsiteX10" fmla="*/ 6879115 w 6892037"/>
                <a:gd name="connsiteY10" fmla="*/ 213205 h 1405221"/>
                <a:gd name="connsiteX11" fmla="*/ 6892037 w 6892037"/>
                <a:gd name="connsiteY11" fmla="*/ 1061183 h 1405221"/>
                <a:gd name="connsiteX12" fmla="*/ 6625530 w 6892037"/>
                <a:gd name="connsiteY12" fmla="*/ 917431 h 1405221"/>
                <a:gd name="connsiteX13" fmla="*/ 6624198 w 6892037"/>
                <a:gd name="connsiteY13" fmla="*/ 917585 h 1405221"/>
                <a:gd name="connsiteX14" fmla="*/ 6892037 w 6892037"/>
                <a:gd name="connsiteY14" fmla="*/ 1064413 h 1405221"/>
                <a:gd name="connsiteX15" fmla="*/ 3763404 w 6892037"/>
                <a:gd name="connsiteY15" fmla="*/ 1405219 h 1405221"/>
                <a:gd name="connsiteX16" fmla="*/ 3454903 w 6892037"/>
                <a:gd name="connsiteY16" fmla="*/ 1285695 h 1405221"/>
                <a:gd name="connsiteX17" fmla="*/ 3454903 w 6892037"/>
                <a:gd name="connsiteY17" fmla="*/ 1285695 h 1405221"/>
                <a:gd name="connsiteX18" fmla="*/ 3454903 w 6892037"/>
                <a:gd name="connsiteY18" fmla="*/ 1285695 h 1405221"/>
                <a:gd name="connsiteX19" fmla="*/ 3454902 w 6892037"/>
                <a:gd name="connsiteY19" fmla="*/ 1285695 h 1405221"/>
                <a:gd name="connsiteX20" fmla="*/ 3454903 w 6892037"/>
                <a:gd name="connsiteY20" fmla="*/ 1285695 h 1405221"/>
                <a:gd name="connsiteX21" fmla="*/ 3454903 w 6892037"/>
                <a:gd name="connsiteY21" fmla="*/ 1285692 h 1405221"/>
                <a:gd name="connsiteX22" fmla="*/ 3454902 w 6892037"/>
                <a:gd name="connsiteY22" fmla="*/ 1285695 h 1405221"/>
                <a:gd name="connsiteX23" fmla="*/ 3453423 w 6892037"/>
                <a:gd name="connsiteY23" fmla="*/ 1285519 h 1405221"/>
                <a:gd name="connsiteX24" fmla="*/ 3454903 w 6892037"/>
                <a:gd name="connsiteY24" fmla="*/ 1285697 h 1405221"/>
                <a:gd name="connsiteX25" fmla="*/ 3143170 w 6892037"/>
                <a:gd name="connsiteY25" fmla="*/ 1405221 h 1405221"/>
                <a:gd name="connsiteX26" fmla="*/ 0 w 6892037"/>
                <a:gd name="connsiteY26" fmla="*/ 1045032 h 1405221"/>
                <a:gd name="connsiteX27" fmla="*/ 20 w 6892037"/>
                <a:gd name="connsiteY27" fmla="*/ 1045022 h 1405221"/>
                <a:gd name="connsiteX28" fmla="*/ 0 w 6892037"/>
                <a:gd name="connsiteY28" fmla="*/ 1045032 h 1405221"/>
                <a:gd name="connsiteX29" fmla="*/ 16152 w 6892037"/>
                <a:gd name="connsiteY29" fmla="*/ 211591 h 1405221"/>
                <a:gd name="connsiteX30" fmla="*/ 285889 w 6892037"/>
                <a:gd name="connsiteY30" fmla="*/ 1 h 140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892037" h="1405221">
                  <a:moveTo>
                    <a:pt x="285680" y="19589"/>
                  </a:moveTo>
                  <a:lnTo>
                    <a:pt x="276199" y="902895"/>
                  </a:lnTo>
                  <a:lnTo>
                    <a:pt x="275587" y="903210"/>
                  </a:lnTo>
                  <a:lnTo>
                    <a:pt x="276229" y="903287"/>
                  </a:lnTo>
                  <a:close/>
                  <a:moveTo>
                    <a:pt x="285889" y="0"/>
                  </a:moveTo>
                  <a:lnTo>
                    <a:pt x="285891" y="0"/>
                  </a:lnTo>
                  <a:lnTo>
                    <a:pt x="3443595" y="533014"/>
                  </a:lnTo>
                  <a:lnTo>
                    <a:pt x="3443596" y="533017"/>
                  </a:lnTo>
                  <a:lnTo>
                    <a:pt x="3443596" y="533014"/>
                  </a:lnTo>
                  <a:lnTo>
                    <a:pt x="6610993" y="3230"/>
                  </a:lnTo>
                  <a:lnTo>
                    <a:pt x="6879115" y="213205"/>
                  </a:lnTo>
                  <a:lnTo>
                    <a:pt x="6892037" y="1061183"/>
                  </a:lnTo>
                  <a:lnTo>
                    <a:pt x="6625530" y="917431"/>
                  </a:lnTo>
                  <a:lnTo>
                    <a:pt x="6624198" y="917585"/>
                  </a:lnTo>
                  <a:lnTo>
                    <a:pt x="6892037" y="1064413"/>
                  </a:lnTo>
                  <a:lnTo>
                    <a:pt x="3763404" y="1405219"/>
                  </a:lnTo>
                  <a:lnTo>
                    <a:pt x="3454903" y="1285695"/>
                  </a:lnTo>
                  <a:lnTo>
                    <a:pt x="3454903" y="1285695"/>
                  </a:lnTo>
                  <a:lnTo>
                    <a:pt x="3454903" y="1285695"/>
                  </a:lnTo>
                  <a:lnTo>
                    <a:pt x="3454902" y="1285695"/>
                  </a:lnTo>
                  <a:lnTo>
                    <a:pt x="3454903" y="1285695"/>
                  </a:lnTo>
                  <a:lnTo>
                    <a:pt x="3454903" y="1285692"/>
                  </a:lnTo>
                  <a:lnTo>
                    <a:pt x="3454902" y="1285695"/>
                  </a:lnTo>
                  <a:lnTo>
                    <a:pt x="3453423" y="1285519"/>
                  </a:lnTo>
                  <a:lnTo>
                    <a:pt x="3454903" y="1285697"/>
                  </a:lnTo>
                  <a:lnTo>
                    <a:pt x="3143170" y="1405221"/>
                  </a:lnTo>
                  <a:lnTo>
                    <a:pt x="0" y="1045032"/>
                  </a:lnTo>
                  <a:lnTo>
                    <a:pt x="20" y="1045022"/>
                  </a:lnTo>
                  <a:lnTo>
                    <a:pt x="0" y="1045032"/>
                  </a:lnTo>
                  <a:lnTo>
                    <a:pt x="16152" y="211591"/>
                  </a:lnTo>
                  <a:lnTo>
                    <a:pt x="285889" y="1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6" name="Freeform 139">
              <a:extLst>
                <a:ext uri="{FF2B5EF4-FFF2-40B4-BE49-F238E27FC236}">
                  <a16:creationId xmlns="" xmlns:a16="http://schemas.microsoft.com/office/drawing/2014/main" id="{1C4FE39D-1ECA-49F0-A2D4-8B6839B76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547" y="1702046"/>
              <a:ext cx="3432057" cy="1330695"/>
            </a:xfrm>
            <a:custGeom>
              <a:avLst/>
              <a:gdLst>
                <a:gd name="T0" fmla="*/ 6 w 2053"/>
                <a:gd name="T1" fmla="*/ 0 h 796"/>
                <a:gd name="T2" fmla="*/ 1961 w 2053"/>
                <a:gd name="T3" fmla="*/ 330 h 796"/>
                <a:gd name="T4" fmla="*/ 2053 w 2053"/>
                <a:gd name="T5" fmla="*/ 549 h 796"/>
                <a:gd name="T6" fmla="*/ 1968 w 2053"/>
                <a:gd name="T7" fmla="*/ 796 h 796"/>
                <a:gd name="T8" fmla="*/ 0 w 2053"/>
                <a:gd name="T9" fmla="*/ 561 h 796"/>
                <a:gd name="T10" fmla="*/ 6 w 2053"/>
                <a:gd name="T11" fmla="*/ 0 h 796"/>
                <a:gd name="T12" fmla="*/ 6 w 2053"/>
                <a:gd name="T13" fmla="*/ 0 h 796"/>
                <a:gd name="T14" fmla="*/ 6 w 2053"/>
                <a:gd name="T15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3" h="796">
                  <a:moveTo>
                    <a:pt x="6" y="0"/>
                  </a:moveTo>
                  <a:lnTo>
                    <a:pt x="1961" y="330"/>
                  </a:lnTo>
                  <a:lnTo>
                    <a:pt x="2053" y="549"/>
                  </a:lnTo>
                  <a:lnTo>
                    <a:pt x="1968" y="796"/>
                  </a:lnTo>
                  <a:lnTo>
                    <a:pt x="0" y="56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49">
              <a:extLst>
                <a:ext uri="{FF2B5EF4-FFF2-40B4-BE49-F238E27FC236}">
                  <a16:creationId xmlns="" xmlns:a16="http://schemas.microsoft.com/office/drawing/2014/main" id="{E4EBD588-777C-40F8-8BDD-AE21BDB32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6807" y="1705390"/>
              <a:ext cx="3293303" cy="1327352"/>
            </a:xfrm>
            <a:custGeom>
              <a:avLst/>
              <a:gdLst>
                <a:gd name="T0" fmla="*/ 0 w 1970"/>
                <a:gd name="T1" fmla="*/ 328 h 794"/>
                <a:gd name="T2" fmla="*/ 1961 w 1970"/>
                <a:gd name="T3" fmla="*/ 0 h 794"/>
                <a:gd name="T4" fmla="*/ 1970 w 1970"/>
                <a:gd name="T5" fmla="*/ 566 h 794"/>
                <a:gd name="T6" fmla="*/ 7 w 1970"/>
                <a:gd name="T7" fmla="*/ 794 h 794"/>
                <a:gd name="T8" fmla="*/ 0 w 1970"/>
                <a:gd name="T9" fmla="*/ 328 h 794"/>
                <a:gd name="T10" fmla="*/ 0 w 1970"/>
                <a:gd name="T11" fmla="*/ 328 h 794"/>
                <a:gd name="T12" fmla="*/ 0 w 1970"/>
                <a:gd name="T13" fmla="*/ 328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0" h="794">
                  <a:moveTo>
                    <a:pt x="0" y="328"/>
                  </a:moveTo>
                  <a:lnTo>
                    <a:pt x="1961" y="0"/>
                  </a:lnTo>
                  <a:lnTo>
                    <a:pt x="1970" y="566"/>
                  </a:lnTo>
                  <a:lnTo>
                    <a:pt x="7" y="794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8" name="Freeform 169">
              <a:extLst>
                <a:ext uri="{FF2B5EF4-FFF2-40B4-BE49-F238E27FC236}">
                  <a16:creationId xmlns="" xmlns:a16="http://schemas.microsoft.com/office/drawing/2014/main" id="{BEAB44F1-8CC1-45C4-8DEE-30689F7FB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5064" y="1705390"/>
              <a:ext cx="290880" cy="1094983"/>
            </a:xfrm>
            <a:custGeom>
              <a:avLst/>
              <a:gdLst>
                <a:gd name="T0" fmla="*/ 0 w 174"/>
                <a:gd name="T1" fmla="*/ 0 h 655"/>
                <a:gd name="T2" fmla="*/ 166 w 174"/>
                <a:gd name="T3" fmla="*/ 130 h 655"/>
                <a:gd name="T4" fmla="*/ 174 w 174"/>
                <a:gd name="T5" fmla="*/ 655 h 655"/>
                <a:gd name="T6" fmla="*/ 9 w 174"/>
                <a:gd name="T7" fmla="*/ 566 h 655"/>
                <a:gd name="T8" fmla="*/ 0 w 174"/>
                <a:gd name="T9" fmla="*/ 0 h 655"/>
                <a:gd name="T10" fmla="*/ 0 w 174"/>
                <a:gd name="T11" fmla="*/ 0 h 655"/>
                <a:gd name="T12" fmla="*/ 0 w 174"/>
                <a:gd name="T13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655">
                  <a:moveTo>
                    <a:pt x="0" y="0"/>
                  </a:moveTo>
                  <a:lnTo>
                    <a:pt x="166" y="130"/>
                  </a:lnTo>
                  <a:lnTo>
                    <a:pt x="174" y="655"/>
                  </a:lnTo>
                  <a:lnTo>
                    <a:pt x="9" y="5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60">
              <a:extLst>
                <a:ext uri="{FF2B5EF4-FFF2-40B4-BE49-F238E27FC236}">
                  <a16:creationId xmlns="" xmlns:a16="http://schemas.microsoft.com/office/drawing/2014/main" id="{36120812-9259-4498-A56B-0C9968970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682" y="1702046"/>
              <a:ext cx="295895" cy="1081608"/>
            </a:xfrm>
            <a:custGeom>
              <a:avLst/>
              <a:gdLst>
                <a:gd name="T0" fmla="*/ 10 w 177"/>
                <a:gd name="T1" fmla="*/ 131 h 647"/>
                <a:gd name="T2" fmla="*/ 177 w 177"/>
                <a:gd name="T3" fmla="*/ 0 h 647"/>
                <a:gd name="T4" fmla="*/ 171 w 177"/>
                <a:gd name="T5" fmla="*/ 559 h 647"/>
                <a:gd name="T6" fmla="*/ 0 w 177"/>
                <a:gd name="T7" fmla="*/ 647 h 647"/>
                <a:gd name="T8" fmla="*/ 10 w 177"/>
                <a:gd name="T9" fmla="*/ 131 h 647"/>
                <a:gd name="T10" fmla="*/ 10 w 177"/>
                <a:gd name="T11" fmla="*/ 131 h 647"/>
                <a:gd name="T12" fmla="*/ 10 w 177"/>
                <a:gd name="T13" fmla="*/ 131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647">
                  <a:moveTo>
                    <a:pt x="10" y="131"/>
                  </a:moveTo>
                  <a:lnTo>
                    <a:pt x="177" y="0"/>
                  </a:lnTo>
                  <a:lnTo>
                    <a:pt x="171" y="559"/>
                  </a:lnTo>
                  <a:lnTo>
                    <a:pt x="0" y="647"/>
                  </a:lnTo>
                  <a:lnTo>
                    <a:pt x="10" y="131"/>
                  </a:lnTo>
                  <a:lnTo>
                    <a:pt x="10" y="131"/>
                  </a:lnTo>
                  <a:lnTo>
                    <a:pt x="10" y="13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400F53FB-5591-4155-B81E-C5EE448F4243}"/>
              </a:ext>
            </a:extLst>
          </p:cNvPr>
          <p:cNvGrpSpPr/>
          <p:nvPr/>
        </p:nvGrpSpPr>
        <p:grpSpPr>
          <a:xfrm>
            <a:off x="667853" y="2903157"/>
            <a:ext cx="7170041" cy="1185255"/>
            <a:chOff x="2509307" y="2832134"/>
            <a:chExt cx="7170041" cy="1185255"/>
          </a:xfrm>
        </p:grpSpPr>
        <p:sp>
          <p:nvSpPr>
            <p:cNvPr id="41" name="Freeform 50">
              <a:extLst>
                <a:ext uri="{FF2B5EF4-FFF2-40B4-BE49-F238E27FC236}">
                  <a16:creationId xmlns="" xmlns:a16="http://schemas.microsoft.com/office/drawing/2014/main" id="{1B2AEBC2-EAB2-4F0C-A691-99E453AC3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307" y="2832134"/>
              <a:ext cx="7170041" cy="1185255"/>
            </a:xfrm>
            <a:custGeom>
              <a:avLst/>
              <a:gdLst>
                <a:gd name="connsiteX0" fmla="*/ 6641682 w 6927572"/>
                <a:gd name="connsiteY0" fmla="*/ 0 h 1145173"/>
                <a:gd name="connsiteX1" fmla="*/ 6908190 w 6927572"/>
                <a:gd name="connsiteY1" fmla="*/ 140522 h 1145173"/>
                <a:gd name="connsiteX2" fmla="*/ 6927572 w 6927572"/>
                <a:gd name="connsiteY2" fmla="*/ 1004651 h 1145173"/>
                <a:gd name="connsiteX3" fmla="*/ 6652988 w 6927572"/>
                <a:gd name="connsiteY3" fmla="*/ 928737 h 1145173"/>
                <a:gd name="connsiteX4" fmla="*/ 6638452 w 6927572"/>
                <a:gd name="connsiteY4" fmla="*/ 0 h 1145173"/>
                <a:gd name="connsiteX5" fmla="*/ 6649758 w 6927572"/>
                <a:gd name="connsiteY5" fmla="*/ 928737 h 1145173"/>
                <a:gd name="connsiteX6" fmla="*/ 6649759 w 6927572"/>
                <a:gd name="connsiteY6" fmla="*/ 928737 h 1145173"/>
                <a:gd name="connsiteX7" fmla="*/ 6927572 w 6927572"/>
                <a:gd name="connsiteY7" fmla="*/ 1007882 h 1145173"/>
                <a:gd name="connsiteX8" fmla="*/ 3735946 w 6927572"/>
                <a:gd name="connsiteY8" fmla="*/ 1145173 h 1145173"/>
                <a:gd name="connsiteX9" fmla="*/ 3477516 w 6927572"/>
                <a:gd name="connsiteY9" fmla="*/ 1083796 h 1145173"/>
                <a:gd name="connsiteX10" fmla="*/ 3480743 w 6927572"/>
                <a:gd name="connsiteY10" fmla="*/ 1083638 h 1145173"/>
                <a:gd name="connsiteX11" fmla="*/ 3480555 w 6927572"/>
                <a:gd name="connsiteY11" fmla="*/ 1072602 h 1145173"/>
                <a:gd name="connsiteX12" fmla="*/ 3477515 w 6927572"/>
                <a:gd name="connsiteY12" fmla="*/ 1083796 h 1145173"/>
                <a:gd name="connsiteX13" fmla="*/ 3477516 w 6927572"/>
                <a:gd name="connsiteY13" fmla="*/ 1083796 h 1145173"/>
                <a:gd name="connsiteX14" fmla="*/ 3477515 w 6927572"/>
                <a:gd name="connsiteY14" fmla="*/ 1083796 h 1145173"/>
                <a:gd name="connsiteX15" fmla="*/ 3477515 w 6927572"/>
                <a:gd name="connsiteY15" fmla="*/ 1083796 h 1145173"/>
                <a:gd name="connsiteX16" fmla="*/ 3477514 w 6927572"/>
                <a:gd name="connsiteY16" fmla="*/ 1083796 h 1145173"/>
                <a:gd name="connsiteX17" fmla="*/ 3222315 w 6927572"/>
                <a:gd name="connsiteY17" fmla="*/ 1145173 h 1145173"/>
                <a:gd name="connsiteX18" fmla="*/ 10929 w 6927572"/>
                <a:gd name="connsiteY18" fmla="*/ 984201 h 1145173"/>
                <a:gd name="connsiteX19" fmla="*/ 0 w 6927572"/>
                <a:gd name="connsiteY19" fmla="*/ 986884 h 1145173"/>
                <a:gd name="connsiteX20" fmla="*/ 56 w 6927572"/>
                <a:gd name="connsiteY20" fmla="*/ 983656 h 1145173"/>
                <a:gd name="connsiteX21" fmla="*/ 0 w 6927572"/>
                <a:gd name="connsiteY21" fmla="*/ 983653 h 1145173"/>
                <a:gd name="connsiteX22" fmla="*/ 56 w 6927572"/>
                <a:gd name="connsiteY22" fmla="*/ 983640 h 1145173"/>
                <a:gd name="connsiteX23" fmla="*/ 14537 w 6927572"/>
                <a:gd name="connsiteY23" fmla="*/ 140522 h 1145173"/>
                <a:gd name="connsiteX24" fmla="*/ 284275 w 6927572"/>
                <a:gd name="connsiteY24" fmla="*/ 4846 h 1145173"/>
                <a:gd name="connsiteX25" fmla="*/ 269777 w 6927572"/>
                <a:gd name="connsiteY25" fmla="*/ 918204 h 1145173"/>
                <a:gd name="connsiteX26" fmla="*/ 272968 w 6927572"/>
                <a:gd name="connsiteY26" fmla="*/ 917430 h 1145173"/>
                <a:gd name="connsiteX27" fmla="*/ 273014 w 6927572"/>
                <a:gd name="connsiteY27" fmla="*/ 917432 h 1145173"/>
                <a:gd name="connsiteX28" fmla="*/ 285890 w 6927572"/>
                <a:gd name="connsiteY28" fmla="*/ 4846 h 1145173"/>
                <a:gd name="connsiteX29" fmla="*/ 3467824 w 6927572"/>
                <a:gd name="connsiteY29" fmla="*/ 326270 h 1145173"/>
                <a:gd name="connsiteX30" fmla="*/ 3467824 w 6927572"/>
                <a:gd name="connsiteY30" fmla="*/ 326272 h 1145173"/>
                <a:gd name="connsiteX31" fmla="*/ 3467824 w 6927572"/>
                <a:gd name="connsiteY31" fmla="*/ 326270 h 114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7572" h="1145173">
                  <a:moveTo>
                    <a:pt x="6641682" y="0"/>
                  </a:moveTo>
                  <a:lnTo>
                    <a:pt x="6908190" y="140522"/>
                  </a:lnTo>
                  <a:lnTo>
                    <a:pt x="6927572" y="1004651"/>
                  </a:lnTo>
                  <a:lnTo>
                    <a:pt x="6652988" y="928737"/>
                  </a:lnTo>
                  <a:close/>
                  <a:moveTo>
                    <a:pt x="6638452" y="0"/>
                  </a:moveTo>
                  <a:lnTo>
                    <a:pt x="6649758" y="928737"/>
                  </a:lnTo>
                  <a:lnTo>
                    <a:pt x="6649759" y="928737"/>
                  </a:lnTo>
                  <a:lnTo>
                    <a:pt x="6927572" y="1007882"/>
                  </a:lnTo>
                  <a:lnTo>
                    <a:pt x="3735946" y="1145173"/>
                  </a:lnTo>
                  <a:lnTo>
                    <a:pt x="3477516" y="1083796"/>
                  </a:lnTo>
                  <a:lnTo>
                    <a:pt x="3480743" y="1083638"/>
                  </a:lnTo>
                  <a:lnTo>
                    <a:pt x="3480555" y="1072602"/>
                  </a:lnTo>
                  <a:lnTo>
                    <a:pt x="3477515" y="1083796"/>
                  </a:lnTo>
                  <a:lnTo>
                    <a:pt x="3477516" y="1083796"/>
                  </a:lnTo>
                  <a:lnTo>
                    <a:pt x="3477515" y="1083796"/>
                  </a:lnTo>
                  <a:lnTo>
                    <a:pt x="3477515" y="1083796"/>
                  </a:lnTo>
                  <a:lnTo>
                    <a:pt x="3477514" y="1083796"/>
                  </a:lnTo>
                  <a:lnTo>
                    <a:pt x="3222315" y="1145173"/>
                  </a:lnTo>
                  <a:lnTo>
                    <a:pt x="10929" y="984201"/>
                  </a:lnTo>
                  <a:lnTo>
                    <a:pt x="0" y="986884"/>
                  </a:lnTo>
                  <a:lnTo>
                    <a:pt x="56" y="983656"/>
                  </a:lnTo>
                  <a:lnTo>
                    <a:pt x="0" y="983653"/>
                  </a:lnTo>
                  <a:lnTo>
                    <a:pt x="56" y="983640"/>
                  </a:lnTo>
                  <a:lnTo>
                    <a:pt x="14537" y="140522"/>
                  </a:lnTo>
                  <a:lnTo>
                    <a:pt x="284275" y="4846"/>
                  </a:lnTo>
                  <a:lnTo>
                    <a:pt x="269777" y="918204"/>
                  </a:lnTo>
                  <a:lnTo>
                    <a:pt x="272968" y="917430"/>
                  </a:lnTo>
                  <a:lnTo>
                    <a:pt x="273014" y="917432"/>
                  </a:lnTo>
                  <a:lnTo>
                    <a:pt x="285890" y="4846"/>
                  </a:lnTo>
                  <a:lnTo>
                    <a:pt x="3467824" y="326270"/>
                  </a:lnTo>
                  <a:lnTo>
                    <a:pt x="3467824" y="326272"/>
                  </a:lnTo>
                  <a:lnTo>
                    <a:pt x="3467824" y="32627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42" name="Freeform 148">
              <a:extLst>
                <a:ext uri="{FF2B5EF4-FFF2-40B4-BE49-F238E27FC236}">
                  <a16:creationId xmlns="" xmlns:a16="http://schemas.microsoft.com/office/drawing/2014/main" id="{FC0B8937-0BEF-43E2-BB9D-F456B8315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830" y="2837151"/>
              <a:ext cx="3422027" cy="1116714"/>
            </a:xfrm>
            <a:custGeom>
              <a:avLst/>
              <a:gdLst>
                <a:gd name="T0" fmla="*/ 8 w 2047"/>
                <a:gd name="T1" fmla="*/ 0 h 668"/>
                <a:gd name="T2" fmla="*/ 1978 w 2047"/>
                <a:gd name="T3" fmla="*/ 199 h 668"/>
                <a:gd name="T4" fmla="*/ 2047 w 2047"/>
                <a:gd name="T5" fmla="*/ 436 h 668"/>
                <a:gd name="T6" fmla="*/ 1984 w 2047"/>
                <a:gd name="T7" fmla="*/ 668 h 668"/>
                <a:gd name="T8" fmla="*/ 0 w 2047"/>
                <a:gd name="T9" fmla="*/ 567 h 668"/>
                <a:gd name="T10" fmla="*/ 8 w 2047"/>
                <a:gd name="T11" fmla="*/ 0 h 668"/>
                <a:gd name="T12" fmla="*/ 8 w 2047"/>
                <a:gd name="T13" fmla="*/ 0 h 668"/>
                <a:gd name="T14" fmla="*/ 8 w 2047"/>
                <a:gd name="T15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7" h="668">
                  <a:moveTo>
                    <a:pt x="8" y="0"/>
                  </a:moveTo>
                  <a:lnTo>
                    <a:pt x="1978" y="199"/>
                  </a:lnTo>
                  <a:lnTo>
                    <a:pt x="2047" y="436"/>
                  </a:lnTo>
                  <a:lnTo>
                    <a:pt x="1984" y="668"/>
                  </a:lnTo>
                  <a:lnTo>
                    <a:pt x="0" y="567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2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58">
              <a:extLst>
                <a:ext uri="{FF2B5EF4-FFF2-40B4-BE49-F238E27FC236}">
                  <a16:creationId xmlns="" xmlns:a16="http://schemas.microsoft.com/office/drawing/2014/main" id="{075044D2-D1AD-4B64-A147-6AC291EC8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508" y="2832134"/>
              <a:ext cx="3293303" cy="1121730"/>
            </a:xfrm>
            <a:custGeom>
              <a:avLst/>
              <a:gdLst>
                <a:gd name="T0" fmla="*/ 1963 w 1970"/>
                <a:gd name="T1" fmla="*/ 0 h 671"/>
                <a:gd name="T2" fmla="*/ 0 w 1970"/>
                <a:gd name="T3" fmla="*/ 202 h 671"/>
                <a:gd name="T4" fmla="*/ 8 w 1970"/>
                <a:gd name="T5" fmla="*/ 671 h 671"/>
                <a:gd name="T6" fmla="*/ 1970 w 1970"/>
                <a:gd name="T7" fmla="*/ 575 h 671"/>
                <a:gd name="T8" fmla="*/ 1963 w 1970"/>
                <a:gd name="T9" fmla="*/ 0 h 671"/>
                <a:gd name="T10" fmla="*/ 1963 w 1970"/>
                <a:gd name="T11" fmla="*/ 0 h 671"/>
                <a:gd name="T12" fmla="*/ 1963 w 1970"/>
                <a:gd name="T13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0" h="671">
                  <a:moveTo>
                    <a:pt x="1963" y="0"/>
                  </a:moveTo>
                  <a:lnTo>
                    <a:pt x="0" y="202"/>
                  </a:lnTo>
                  <a:lnTo>
                    <a:pt x="8" y="671"/>
                  </a:lnTo>
                  <a:lnTo>
                    <a:pt x="1970" y="575"/>
                  </a:lnTo>
                  <a:lnTo>
                    <a:pt x="1963" y="0"/>
                  </a:lnTo>
                  <a:lnTo>
                    <a:pt x="1963" y="0"/>
                  </a:lnTo>
                  <a:lnTo>
                    <a:pt x="196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44" name="Freeform 175">
              <a:extLst>
                <a:ext uri="{FF2B5EF4-FFF2-40B4-BE49-F238E27FC236}">
                  <a16:creationId xmlns="" xmlns:a16="http://schemas.microsoft.com/office/drawing/2014/main" id="{C0AAFD94-AD05-477B-9B9A-3B1F87B3B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3453" y="2832134"/>
              <a:ext cx="295895" cy="1039815"/>
            </a:xfrm>
            <a:custGeom>
              <a:avLst/>
              <a:gdLst>
                <a:gd name="T0" fmla="*/ 0 w 177"/>
                <a:gd name="T1" fmla="*/ 0 h 622"/>
                <a:gd name="T2" fmla="*/ 165 w 177"/>
                <a:gd name="T3" fmla="*/ 87 h 622"/>
                <a:gd name="T4" fmla="*/ 177 w 177"/>
                <a:gd name="T5" fmla="*/ 622 h 622"/>
                <a:gd name="T6" fmla="*/ 7 w 177"/>
                <a:gd name="T7" fmla="*/ 575 h 622"/>
                <a:gd name="T8" fmla="*/ 0 w 177"/>
                <a:gd name="T9" fmla="*/ 0 h 622"/>
                <a:gd name="T10" fmla="*/ 0 w 177"/>
                <a:gd name="T11" fmla="*/ 0 h 622"/>
                <a:gd name="T12" fmla="*/ 0 w 177"/>
                <a:gd name="T13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622">
                  <a:moveTo>
                    <a:pt x="0" y="0"/>
                  </a:moveTo>
                  <a:lnTo>
                    <a:pt x="165" y="87"/>
                  </a:lnTo>
                  <a:lnTo>
                    <a:pt x="177" y="622"/>
                  </a:lnTo>
                  <a:lnTo>
                    <a:pt x="7" y="57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166">
              <a:extLst>
                <a:ext uri="{FF2B5EF4-FFF2-40B4-BE49-F238E27FC236}">
                  <a16:creationId xmlns="" xmlns:a16="http://schemas.microsoft.com/office/drawing/2014/main" id="{3A5542C4-686D-4CFF-90F5-BBE8DF2AA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307" y="2837151"/>
              <a:ext cx="294225" cy="1016410"/>
            </a:xfrm>
            <a:custGeom>
              <a:avLst/>
              <a:gdLst>
                <a:gd name="T0" fmla="*/ 9 w 176"/>
                <a:gd name="T1" fmla="*/ 84 h 608"/>
                <a:gd name="T2" fmla="*/ 176 w 176"/>
                <a:gd name="T3" fmla="*/ 0 h 608"/>
                <a:gd name="T4" fmla="*/ 167 w 176"/>
                <a:gd name="T5" fmla="*/ 567 h 608"/>
                <a:gd name="T6" fmla="*/ 0 w 176"/>
                <a:gd name="T7" fmla="*/ 608 h 608"/>
                <a:gd name="T8" fmla="*/ 9 w 176"/>
                <a:gd name="T9" fmla="*/ 84 h 608"/>
                <a:gd name="T10" fmla="*/ 9 w 176"/>
                <a:gd name="T11" fmla="*/ 84 h 608"/>
                <a:gd name="T12" fmla="*/ 9 w 176"/>
                <a:gd name="T13" fmla="*/ 8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608">
                  <a:moveTo>
                    <a:pt x="9" y="84"/>
                  </a:moveTo>
                  <a:lnTo>
                    <a:pt x="176" y="0"/>
                  </a:lnTo>
                  <a:lnTo>
                    <a:pt x="167" y="567"/>
                  </a:lnTo>
                  <a:lnTo>
                    <a:pt x="0" y="608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9" y="8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579C940B-6BA3-4947-BC24-765C028D551A}"/>
              </a:ext>
            </a:extLst>
          </p:cNvPr>
          <p:cNvGrpSpPr/>
          <p:nvPr/>
        </p:nvGrpSpPr>
        <p:grpSpPr>
          <a:xfrm>
            <a:off x="651137" y="4033244"/>
            <a:ext cx="7203478" cy="986320"/>
            <a:chOff x="2492591" y="3962221"/>
            <a:chExt cx="7203478" cy="986320"/>
          </a:xfrm>
        </p:grpSpPr>
        <p:sp>
          <p:nvSpPr>
            <p:cNvPr id="47" name="Freeform 48">
              <a:extLst>
                <a:ext uri="{FF2B5EF4-FFF2-40B4-BE49-F238E27FC236}">
                  <a16:creationId xmlns="" xmlns:a16="http://schemas.microsoft.com/office/drawing/2014/main" id="{30A9D74E-D3CE-4300-82A6-F65A4C1DC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591" y="3962221"/>
              <a:ext cx="7203478" cy="986320"/>
            </a:xfrm>
            <a:custGeom>
              <a:avLst/>
              <a:gdLst>
                <a:gd name="connsiteX0" fmla="*/ 289121 w 6959877"/>
                <a:gd name="connsiteY0" fmla="*/ 9691 h 952965"/>
                <a:gd name="connsiteX1" fmla="*/ 279430 w 6959877"/>
                <a:gd name="connsiteY1" fmla="*/ 951350 h 952965"/>
                <a:gd name="connsiteX2" fmla="*/ 0 w 6959877"/>
                <a:gd name="connsiteY2" fmla="*/ 931968 h 952965"/>
                <a:gd name="connsiteX3" fmla="*/ 14537 w 6959877"/>
                <a:gd name="connsiteY3" fmla="*/ 69453 h 952965"/>
                <a:gd name="connsiteX4" fmla="*/ 6670756 w 6959877"/>
                <a:gd name="connsiteY4" fmla="*/ 0 h 952965"/>
                <a:gd name="connsiteX5" fmla="*/ 6943725 w 6959877"/>
                <a:gd name="connsiteY5" fmla="*/ 71069 h 952965"/>
                <a:gd name="connsiteX6" fmla="*/ 6959877 w 6959877"/>
                <a:gd name="connsiteY6" fmla="*/ 941659 h 952965"/>
                <a:gd name="connsiteX7" fmla="*/ 6685293 w 6959877"/>
                <a:gd name="connsiteY7" fmla="*/ 952965 h 952965"/>
                <a:gd name="connsiteX8" fmla="*/ 6670755 w 6959877"/>
                <a:gd name="connsiteY8" fmla="*/ 0 h 952965"/>
                <a:gd name="connsiteX9" fmla="*/ 6685292 w 6959877"/>
                <a:gd name="connsiteY9" fmla="*/ 952965 h 952965"/>
                <a:gd name="connsiteX10" fmla="*/ 3509820 w 6959877"/>
                <a:gd name="connsiteY10" fmla="*/ 910970 h 952965"/>
                <a:gd name="connsiteX11" fmla="*/ 279430 w 6959877"/>
                <a:gd name="connsiteY11" fmla="*/ 951350 h 952965"/>
                <a:gd name="connsiteX12" fmla="*/ 289122 w 6959877"/>
                <a:gd name="connsiteY12" fmla="*/ 9691 h 952965"/>
                <a:gd name="connsiteX13" fmla="*/ 3493669 w 6959877"/>
                <a:gd name="connsiteY13" fmla="*/ 140522 h 952965"/>
                <a:gd name="connsiteX14" fmla="*/ 3493669 w 6959877"/>
                <a:gd name="connsiteY14" fmla="*/ 140522 h 952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59877" h="952965">
                  <a:moveTo>
                    <a:pt x="289121" y="9691"/>
                  </a:moveTo>
                  <a:lnTo>
                    <a:pt x="279430" y="951350"/>
                  </a:lnTo>
                  <a:lnTo>
                    <a:pt x="0" y="931968"/>
                  </a:lnTo>
                  <a:lnTo>
                    <a:pt x="14537" y="69453"/>
                  </a:lnTo>
                  <a:close/>
                  <a:moveTo>
                    <a:pt x="6670756" y="0"/>
                  </a:moveTo>
                  <a:lnTo>
                    <a:pt x="6943725" y="71069"/>
                  </a:lnTo>
                  <a:lnTo>
                    <a:pt x="6959877" y="941659"/>
                  </a:lnTo>
                  <a:lnTo>
                    <a:pt x="6685293" y="952965"/>
                  </a:lnTo>
                  <a:close/>
                  <a:moveTo>
                    <a:pt x="6670755" y="0"/>
                  </a:moveTo>
                  <a:lnTo>
                    <a:pt x="6685292" y="952965"/>
                  </a:lnTo>
                  <a:lnTo>
                    <a:pt x="3509820" y="910970"/>
                  </a:lnTo>
                  <a:lnTo>
                    <a:pt x="279430" y="951350"/>
                  </a:lnTo>
                  <a:lnTo>
                    <a:pt x="289122" y="9691"/>
                  </a:lnTo>
                  <a:lnTo>
                    <a:pt x="3493669" y="140522"/>
                  </a:lnTo>
                  <a:lnTo>
                    <a:pt x="3493669" y="1405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5000"/>
                  </a:schemeClr>
                </a:gs>
                <a:gs pos="100000">
                  <a:schemeClr val="accent4">
                    <a:lumMod val="6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48" name="Freeform 140">
              <a:extLst>
                <a:ext uri="{FF2B5EF4-FFF2-40B4-BE49-F238E27FC236}">
                  <a16:creationId xmlns="" xmlns:a16="http://schemas.microsoft.com/office/drawing/2014/main" id="{16A9025F-FAE1-425A-A291-B0F74882A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02" y="3972252"/>
              <a:ext cx="3458805" cy="974617"/>
            </a:xfrm>
            <a:custGeom>
              <a:avLst/>
              <a:gdLst>
                <a:gd name="T0" fmla="*/ 6 w 2069"/>
                <a:gd name="T1" fmla="*/ 0 h 583"/>
                <a:gd name="T2" fmla="*/ 1990 w 2069"/>
                <a:gd name="T3" fmla="*/ 81 h 583"/>
                <a:gd name="T4" fmla="*/ 2069 w 2069"/>
                <a:gd name="T5" fmla="*/ 319 h 583"/>
                <a:gd name="T6" fmla="*/ 2000 w 2069"/>
                <a:gd name="T7" fmla="*/ 558 h 583"/>
                <a:gd name="T8" fmla="*/ 0 w 2069"/>
                <a:gd name="T9" fmla="*/ 583 h 583"/>
                <a:gd name="T10" fmla="*/ 6 w 2069"/>
                <a:gd name="T11" fmla="*/ 0 h 583"/>
                <a:gd name="T12" fmla="*/ 6 w 2069"/>
                <a:gd name="T13" fmla="*/ 0 h 583"/>
                <a:gd name="T14" fmla="*/ 6 w 2069"/>
                <a:gd name="T15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9" h="583">
                  <a:moveTo>
                    <a:pt x="6" y="0"/>
                  </a:moveTo>
                  <a:lnTo>
                    <a:pt x="1990" y="81"/>
                  </a:lnTo>
                  <a:lnTo>
                    <a:pt x="2069" y="319"/>
                  </a:lnTo>
                  <a:lnTo>
                    <a:pt x="2000" y="558"/>
                  </a:lnTo>
                  <a:lnTo>
                    <a:pt x="0" y="583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3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150">
              <a:extLst>
                <a:ext uri="{FF2B5EF4-FFF2-40B4-BE49-F238E27FC236}">
                  <a16:creationId xmlns="" xmlns:a16="http://schemas.microsoft.com/office/drawing/2014/main" id="{085AC2B4-5EE4-4EF8-B0F3-89F7D9B50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538" y="3962221"/>
              <a:ext cx="3303334" cy="986320"/>
            </a:xfrm>
            <a:custGeom>
              <a:avLst/>
              <a:gdLst>
                <a:gd name="T0" fmla="*/ 1967 w 1976"/>
                <a:gd name="T1" fmla="*/ 0 h 590"/>
                <a:gd name="T2" fmla="*/ 0 w 1976"/>
                <a:gd name="T3" fmla="*/ 87 h 590"/>
                <a:gd name="T4" fmla="*/ 10 w 1976"/>
                <a:gd name="T5" fmla="*/ 564 h 590"/>
                <a:gd name="T6" fmla="*/ 1976 w 1976"/>
                <a:gd name="T7" fmla="*/ 590 h 590"/>
                <a:gd name="T8" fmla="*/ 1967 w 1976"/>
                <a:gd name="T9" fmla="*/ 0 h 590"/>
                <a:gd name="T10" fmla="*/ 1967 w 1976"/>
                <a:gd name="T11" fmla="*/ 0 h 590"/>
                <a:gd name="T12" fmla="*/ 1967 w 1976"/>
                <a:gd name="T13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6" h="590">
                  <a:moveTo>
                    <a:pt x="1967" y="0"/>
                  </a:moveTo>
                  <a:lnTo>
                    <a:pt x="0" y="87"/>
                  </a:lnTo>
                  <a:lnTo>
                    <a:pt x="10" y="564"/>
                  </a:lnTo>
                  <a:lnTo>
                    <a:pt x="1976" y="590"/>
                  </a:lnTo>
                  <a:lnTo>
                    <a:pt x="1967" y="0"/>
                  </a:lnTo>
                  <a:lnTo>
                    <a:pt x="1967" y="0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50" name="Freeform 171">
              <a:extLst>
                <a:ext uri="{FF2B5EF4-FFF2-40B4-BE49-F238E27FC236}">
                  <a16:creationId xmlns="" xmlns:a16="http://schemas.microsoft.com/office/drawing/2014/main" id="{BC331337-67AA-402C-952B-BF493A409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6827" y="3962221"/>
              <a:ext cx="299240" cy="986320"/>
            </a:xfrm>
            <a:custGeom>
              <a:avLst/>
              <a:gdLst>
                <a:gd name="T0" fmla="*/ 0 w 179"/>
                <a:gd name="T1" fmla="*/ 0 h 590"/>
                <a:gd name="T2" fmla="*/ 169 w 179"/>
                <a:gd name="T3" fmla="*/ 44 h 590"/>
                <a:gd name="T4" fmla="*/ 179 w 179"/>
                <a:gd name="T5" fmla="*/ 583 h 590"/>
                <a:gd name="T6" fmla="*/ 9 w 179"/>
                <a:gd name="T7" fmla="*/ 590 h 590"/>
                <a:gd name="T8" fmla="*/ 0 w 179"/>
                <a:gd name="T9" fmla="*/ 0 h 590"/>
                <a:gd name="T10" fmla="*/ 0 w 179"/>
                <a:gd name="T11" fmla="*/ 0 h 590"/>
                <a:gd name="T12" fmla="*/ 0 w 179"/>
                <a:gd name="T13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590">
                  <a:moveTo>
                    <a:pt x="0" y="0"/>
                  </a:moveTo>
                  <a:lnTo>
                    <a:pt x="169" y="44"/>
                  </a:lnTo>
                  <a:lnTo>
                    <a:pt x="179" y="583"/>
                  </a:lnTo>
                  <a:lnTo>
                    <a:pt x="9" y="59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62">
              <a:extLst>
                <a:ext uri="{FF2B5EF4-FFF2-40B4-BE49-F238E27FC236}">
                  <a16:creationId xmlns="" xmlns:a16="http://schemas.microsoft.com/office/drawing/2014/main" id="{FE6EEFDD-E1BE-429D-804D-A8E2BE655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591" y="3972252"/>
              <a:ext cx="299240" cy="974617"/>
            </a:xfrm>
            <a:custGeom>
              <a:avLst/>
              <a:gdLst>
                <a:gd name="T0" fmla="*/ 9 w 179"/>
                <a:gd name="T1" fmla="*/ 37 h 583"/>
                <a:gd name="T2" fmla="*/ 179 w 179"/>
                <a:gd name="T3" fmla="*/ 0 h 583"/>
                <a:gd name="T4" fmla="*/ 173 w 179"/>
                <a:gd name="T5" fmla="*/ 583 h 583"/>
                <a:gd name="T6" fmla="*/ 0 w 179"/>
                <a:gd name="T7" fmla="*/ 571 h 583"/>
                <a:gd name="T8" fmla="*/ 9 w 179"/>
                <a:gd name="T9" fmla="*/ 37 h 583"/>
                <a:gd name="T10" fmla="*/ 9 w 179"/>
                <a:gd name="T11" fmla="*/ 37 h 583"/>
                <a:gd name="T12" fmla="*/ 9 w 179"/>
                <a:gd name="T13" fmla="*/ 37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583">
                  <a:moveTo>
                    <a:pt x="9" y="37"/>
                  </a:moveTo>
                  <a:lnTo>
                    <a:pt x="179" y="0"/>
                  </a:lnTo>
                  <a:lnTo>
                    <a:pt x="173" y="583"/>
                  </a:lnTo>
                  <a:lnTo>
                    <a:pt x="0" y="571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BC57B4A5-7DD2-4B94-A41D-8A4B25A36ACF}"/>
              </a:ext>
            </a:extLst>
          </p:cNvPr>
          <p:cNvGrpSpPr/>
          <p:nvPr/>
        </p:nvGrpSpPr>
        <p:grpSpPr>
          <a:xfrm>
            <a:off x="634419" y="5129899"/>
            <a:ext cx="7240254" cy="1058204"/>
            <a:chOff x="2475873" y="5058876"/>
            <a:chExt cx="7240254" cy="1058204"/>
          </a:xfrm>
        </p:grpSpPr>
        <p:sp>
          <p:nvSpPr>
            <p:cNvPr id="53" name="Freeform 49">
              <a:extLst>
                <a:ext uri="{FF2B5EF4-FFF2-40B4-BE49-F238E27FC236}">
                  <a16:creationId xmlns="" xmlns:a16="http://schemas.microsoft.com/office/drawing/2014/main" id="{AD275584-D50B-453B-B1DE-1AF0822EA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873" y="5058876"/>
              <a:ext cx="7240254" cy="1058204"/>
            </a:xfrm>
            <a:custGeom>
              <a:avLst/>
              <a:gdLst>
                <a:gd name="connsiteX0" fmla="*/ 3249772 w 6995410"/>
                <a:gd name="connsiteY0" fmla="*/ 0 h 1022419"/>
                <a:gd name="connsiteX1" fmla="*/ 3529201 w 6995410"/>
                <a:gd name="connsiteY1" fmla="*/ 16152 h 1022419"/>
                <a:gd name="connsiteX2" fmla="*/ 295581 w 6995410"/>
                <a:gd name="connsiteY2" fmla="*/ 58147 h 1022419"/>
                <a:gd name="connsiteX3" fmla="*/ 295544 w 6995410"/>
                <a:gd name="connsiteY3" fmla="*/ 58144 h 1022419"/>
                <a:gd name="connsiteX4" fmla="*/ 295582 w 6995410"/>
                <a:gd name="connsiteY4" fmla="*/ 58148 h 1022419"/>
                <a:gd name="connsiteX5" fmla="*/ 295582 w 6995410"/>
                <a:gd name="connsiteY5" fmla="*/ 58147 h 1022419"/>
                <a:gd name="connsiteX6" fmla="*/ 3529201 w 6995410"/>
                <a:gd name="connsiteY6" fmla="*/ 16152 h 1022419"/>
                <a:gd name="connsiteX7" fmla="*/ 3805400 w 6995410"/>
                <a:gd name="connsiteY7" fmla="*/ 0 h 1022419"/>
                <a:gd name="connsiteX8" fmla="*/ 6945679 w 6995410"/>
                <a:gd name="connsiteY8" fmla="*/ 35195 h 1022419"/>
                <a:gd name="connsiteX9" fmla="*/ 6976028 w 6995410"/>
                <a:gd name="connsiteY9" fmla="*/ 32304 h 1022419"/>
                <a:gd name="connsiteX10" fmla="*/ 6995410 w 6995410"/>
                <a:gd name="connsiteY10" fmla="*/ 914201 h 1022419"/>
                <a:gd name="connsiteX11" fmla="*/ 6720826 w 6995410"/>
                <a:gd name="connsiteY11" fmla="*/ 1022419 h 1022419"/>
                <a:gd name="connsiteX12" fmla="*/ 3540508 w 6995410"/>
                <a:gd name="connsiteY12" fmla="*/ 793061 h 1022419"/>
                <a:gd name="connsiteX13" fmla="*/ 282661 w 6995410"/>
                <a:gd name="connsiteY13" fmla="*/ 1022419 h 1022419"/>
                <a:gd name="connsiteX14" fmla="*/ 282660 w 6995410"/>
                <a:gd name="connsiteY14" fmla="*/ 1022419 h 1022419"/>
                <a:gd name="connsiteX15" fmla="*/ 0 w 6995410"/>
                <a:gd name="connsiteY15" fmla="*/ 914201 h 1022419"/>
                <a:gd name="connsiteX16" fmla="*/ 16152 w 6995410"/>
                <a:gd name="connsiteY16" fmla="*/ 27459 h 1022419"/>
                <a:gd name="connsiteX17" fmla="*/ 43219 w 6995410"/>
                <a:gd name="connsiteY17" fmla="*/ 30432 h 102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95410" h="1022419">
                  <a:moveTo>
                    <a:pt x="3249772" y="0"/>
                  </a:moveTo>
                  <a:lnTo>
                    <a:pt x="3529201" y="16152"/>
                  </a:lnTo>
                  <a:lnTo>
                    <a:pt x="295581" y="58147"/>
                  </a:lnTo>
                  <a:lnTo>
                    <a:pt x="295544" y="58144"/>
                  </a:lnTo>
                  <a:lnTo>
                    <a:pt x="295582" y="58148"/>
                  </a:lnTo>
                  <a:lnTo>
                    <a:pt x="295582" y="58147"/>
                  </a:lnTo>
                  <a:lnTo>
                    <a:pt x="3529201" y="16152"/>
                  </a:lnTo>
                  <a:lnTo>
                    <a:pt x="3805400" y="0"/>
                  </a:lnTo>
                  <a:lnTo>
                    <a:pt x="6945679" y="35195"/>
                  </a:lnTo>
                  <a:lnTo>
                    <a:pt x="6976028" y="32304"/>
                  </a:lnTo>
                  <a:lnTo>
                    <a:pt x="6995410" y="914201"/>
                  </a:lnTo>
                  <a:lnTo>
                    <a:pt x="6720826" y="1022419"/>
                  </a:lnTo>
                  <a:lnTo>
                    <a:pt x="3540508" y="793061"/>
                  </a:lnTo>
                  <a:lnTo>
                    <a:pt x="282661" y="1022419"/>
                  </a:lnTo>
                  <a:lnTo>
                    <a:pt x="282660" y="1022419"/>
                  </a:lnTo>
                  <a:lnTo>
                    <a:pt x="0" y="914201"/>
                  </a:lnTo>
                  <a:lnTo>
                    <a:pt x="16152" y="27459"/>
                  </a:lnTo>
                  <a:lnTo>
                    <a:pt x="43219" y="3043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54" name="Freeform 141">
              <a:extLst>
                <a:ext uri="{FF2B5EF4-FFF2-40B4-BE49-F238E27FC236}">
                  <a16:creationId xmlns="" xmlns:a16="http://schemas.microsoft.com/office/drawing/2014/main" id="{069AB321-85F3-4351-A8BB-78E374A4B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426" y="5075593"/>
              <a:ext cx="3503941" cy="1041487"/>
            </a:xfrm>
            <a:custGeom>
              <a:avLst/>
              <a:gdLst>
                <a:gd name="T0" fmla="*/ 8 w 2096"/>
                <a:gd name="T1" fmla="*/ 26 h 623"/>
                <a:gd name="T2" fmla="*/ 2010 w 2096"/>
                <a:gd name="T3" fmla="*/ 0 h 623"/>
                <a:gd name="T4" fmla="*/ 2096 w 2096"/>
                <a:gd name="T5" fmla="*/ 247 h 623"/>
                <a:gd name="T6" fmla="*/ 2017 w 2096"/>
                <a:gd name="T7" fmla="*/ 481 h 623"/>
                <a:gd name="T8" fmla="*/ 0 w 2096"/>
                <a:gd name="T9" fmla="*/ 623 h 623"/>
                <a:gd name="T10" fmla="*/ 8 w 2096"/>
                <a:gd name="T11" fmla="*/ 26 h 623"/>
                <a:gd name="T12" fmla="*/ 8 w 2096"/>
                <a:gd name="T13" fmla="*/ 26 h 623"/>
                <a:gd name="T14" fmla="*/ 8 w 2096"/>
                <a:gd name="T15" fmla="*/ 2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6" h="623">
                  <a:moveTo>
                    <a:pt x="8" y="26"/>
                  </a:moveTo>
                  <a:lnTo>
                    <a:pt x="2010" y="0"/>
                  </a:lnTo>
                  <a:lnTo>
                    <a:pt x="2096" y="247"/>
                  </a:lnTo>
                  <a:lnTo>
                    <a:pt x="2017" y="481"/>
                  </a:lnTo>
                  <a:lnTo>
                    <a:pt x="0" y="623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chemeClr val="accent4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151">
              <a:extLst>
                <a:ext uri="{FF2B5EF4-FFF2-40B4-BE49-F238E27FC236}">
                  <a16:creationId xmlns="" xmlns:a16="http://schemas.microsoft.com/office/drawing/2014/main" id="{C3498678-C766-4409-ADF1-E8EDA007C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597" y="5075593"/>
              <a:ext cx="3303334" cy="1041487"/>
            </a:xfrm>
            <a:custGeom>
              <a:avLst/>
              <a:gdLst>
                <a:gd name="T0" fmla="*/ 1966 w 1976"/>
                <a:gd name="T1" fmla="*/ 26 h 623"/>
                <a:gd name="T2" fmla="*/ 0 w 1976"/>
                <a:gd name="T3" fmla="*/ 0 h 623"/>
                <a:gd name="T4" fmla="*/ 7 w 1976"/>
                <a:gd name="T5" fmla="*/ 481 h 623"/>
                <a:gd name="T6" fmla="*/ 1976 w 1976"/>
                <a:gd name="T7" fmla="*/ 623 h 623"/>
                <a:gd name="T8" fmla="*/ 1966 w 1976"/>
                <a:gd name="T9" fmla="*/ 26 h 623"/>
                <a:gd name="T10" fmla="*/ 1966 w 1976"/>
                <a:gd name="T11" fmla="*/ 26 h 623"/>
                <a:gd name="T12" fmla="*/ 1966 w 1976"/>
                <a:gd name="T13" fmla="*/ 2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6" h="623">
                  <a:moveTo>
                    <a:pt x="1966" y="26"/>
                  </a:moveTo>
                  <a:lnTo>
                    <a:pt x="0" y="0"/>
                  </a:lnTo>
                  <a:lnTo>
                    <a:pt x="7" y="481"/>
                  </a:lnTo>
                  <a:lnTo>
                    <a:pt x="1976" y="623"/>
                  </a:lnTo>
                  <a:lnTo>
                    <a:pt x="1966" y="26"/>
                  </a:lnTo>
                  <a:lnTo>
                    <a:pt x="1966" y="26"/>
                  </a:lnTo>
                  <a:lnTo>
                    <a:pt x="1966" y="2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56" name="Freeform 173">
              <a:extLst>
                <a:ext uri="{FF2B5EF4-FFF2-40B4-BE49-F238E27FC236}">
                  <a16:creationId xmlns="" xmlns:a16="http://schemas.microsoft.com/office/drawing/2014/main" id="{8DF93091-A7C8-49CE-9EDE-F505B4BC3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215" y="5092310"/>
              <a:ext cx="300912" cy="1024769"/>
            </a:xfrm>
            <a:custGeom>
              <a:avLst/>
              <a:gdLst>
                <a:gd name="T0" fmla="*/ 0 w 180"/>
                <a:gd name="T1" fmla="*/ 16 h 613"/>
                <a:gd name="T2" fmla="*/ 168 w 180"/>
                <a:gd name="T3" fmla="*/ 0 h 613"/>
                <a:gd name="T4" fmla="*/ 180 w 180"/>
                <a:gd name="T5" fmla="*/ 546 h 613"/>
                <a:gd name="T6" fmla="*/ 10 w 180"/>
                <a:gd name="T7" fmla="*/ 613 h 613"/>
                <a:gd name="T8" fmla="*/ 0 w 180"/>
                <a:gd name="T9" fmla="*/ 16 h 613"/>
                <a:gd name="T10" fmla="*/ 0 w 180"/>
                <a:gd name="T11" fmla="*/ 16 h 613"/>
                <a:gd name="T12" fmla="*/ 0 w 180"/>
                <a:gd name="T13" fmla="*/ 16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613">
                  <a:moveTo>
                    <a:pt x="0" y="16"/>
                  </a:moveTo>
                  <a:lnTo>
                    <a:pt x="168" y="0"/>
                  </a:lnTo>
                  <a:lnTo>
                    <a:pt x="180" y="546"/>
                  </a:lnTo>
                  <a:lnTo>
                    <a:pt x="10" y="61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164">
              <a:extLst>
                <a:ext uri="{FF2B5EF4-FFF2-40B4-BE49-F238E27FC236}">
                  <a16:creationId xmlns="" xmlns:a16="http://schemas.microsoft.com/office/drawing/2014/main" id="{DF26B971-79B0-4B5F-8F99-0B9F4A24F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873" y="5087295"/>
              <a:ext cx="305929" cy="1029784"/>
            </a:xfrm>
            <a:custGeom>
              <a:avLst/>
              <a:gdLst>
                <a:gd name="T0" fmla="*/ 10 w 183"/>
                <a:gd name="T1" fmla="*/ 0 h 616"/>
                <a:gd name="T2" fmla="*/ 183 w 183"/>
                <a:gd name="T3" fmla="*/ 19 h 616"/>
                <a:gd name="T4" fmla="*/ 175 w 183"/>
                <a:gd name="T5" fmla="*/ 616 h 616"/>
                <a:gd name="T6" fmla="*/ 0 w 183"/>
                <a:gd name="T7" fmla="*/ 549 h 616"/>
                <a:gd name="T8" fmla="*/ 10 w 183"/>
                <a:gd name="T9" fmla="*/ 0 h 616"/>
                <a:gd name="T10" fmla="*/ 10 w 183"/>
                <a:gd name="T11" fmla="*/ 0 h 616"/>
                <a:gd name="T12" fmla="*/ 10 w 183"/>
                <a:gd name="T13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616">
                  <a:moveTo>
                    <a:pt x="10" y="0"/>
                  </a:moveTo>
                  <a:lnTo>
                    <a:pt x="183" y="19"/>
                  </a:lnTo>
                  <a:lnTo>
                    <a:pt x="175" y="616"/>
                  </a:lnTo>
                  <a:lnTo>
                    <a:pt x="0" y="549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E127896A-281F-433B-A480-F5DED38CBFDC}"/>
              </a:ext>
            </a:extLst>
          </p:cNvPr>
          <p:cNvGrpSpPr/>
          <p:nvPr/>
        </p:nvGrpSpPr>
        <p:grpSpPr>
          <a:xfrm>
            <a:off x="1021042" y="1910151"/>
            <a:ext cx="1343618" cy="4466856"/>
            <a:chOff x="2862496" y="1839128"/>
            <a:chExt cx="1343618" cy="4466856"/>
          </a:xfrm>
        </p:grpSpPr>
        <p:sp>
          <p:nvSpPr>
            <p:cNvPr id="59" name="Freeform 176">
              <a:extLst>
                <a:ext uri="{FF2B5EF4-FFF2-40B4-BE49-F238E27FC236}">
                  <a16:creationId xmlns="" xmlns:a16="http://schemas.microsoft.com/office/drawing/2014/main" id="{383E3676-52E6-4F87-8A4C-40CF64704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464" y="1937761"/>
              <a:ext cx="763980" cy="4324760"/>
            </a:xfrm>
            <a:custGeom>
              <a:avLst/>
              <a:gdLst>
                <a:gd name="T0" fmla="*/ 43 w 457"/>
                <a:gd name="T1" fmla="*/ 0 h 2587"/>
                <a:gd name="T2" fmla="*/ 0 w 457"/>
                <a:gd name="T3" fmla="*/ 47 h 2587"/>
                <a:gd name="T4" fmla="*/ 405 w 457"/>
                <a:gd name="T5" fmla="*/ 2587 h 2587"/>
                <a:gd name="T6" fmla="*/ 457 w 457"/>
                <a:gd name="T7" fmla="*/ 2563 h 2587"/>
                <a:gd name="T8" fmla="*/ 43 w 457"/>
                <a:gd name="T9" fmla="*/ 0 h 2587"/>
                <a:gd name="T10" fmla="*/ 43 w 457"/>
                <a:gd name="T11" fmla="*/ 0 h 2587"/>
                <a:gd name="T12" fmla="*/ 43 w 457"/>
                <a:gd name="T13" fmla="*/ 0 h 2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7" h="2587">
                  <a:moveTo>
                    <a:pt x="43" y="0"/>
                  </a:moveTo>
                  <a:lnTo>
                    <a:pt x="0" y="47"/>
                  </a:lnTo>
                  <a:lnTo>
                    <a:pt x="405" y="2587"/>
                  </a:lnTo>
                  <a:lnTo>
                    <a:pt x="457" y="256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177">
              <a:extLst>
                <a:ext uri="{FF2B5EF4-FFF2-40B4-BE49-F238E27FC236}">
                  <a16:creationId xmlns="" xmlns:a16="http://schemas.microsoft.com/office/drawing/2014/main" id="{6F8EEB43-9DF6-4BA1-9576-24E819944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681" y="2788670"/>
              <a:ext cx="544983" cy="120363"/>
            </a:xfrm>
            <a:custGeom>
              <a:avLst/>
              <a:gdLst>
                <a:gd name="T0" fmla="*/ 326 w 326"/>
                <a:gd name="T1" fmla="*/ 37 h 72"/>
                <a:gd name="T2" fmla="*/ 279 w 326"/>
                <a:gd name="T3" fmla="*/ 72 h 72"/>
                <a:gd name="T4" fmla="*/ 0 w 326"/>
                <a:gd name="T5" fmla="*/ 44 h 72"/>
                <a:gd name="T6" fmla="*/ 22 w 326"/>
                <a:gd name="T7" fmla="*/ 0 h 72"/>
                <a:gd name="T8" fmla="*/ 326 w 326"/>
                <a:gd name="T9" fmla="*/ 37 h 72"/>
                <a:gd name="T10" fmla="*/ 326 w 326"/>
                <a:gd name="T11" fmla="*/ 37 h 72"/>
                <a:gd name="T12" fmla="*/ 326 w 326"/>
                <a:gd name="T13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6" h="72">
                  <a:moveTo>
                    <a:pt x="326" y="37"/>
                  </a:moveTo>
                  <a:lnTo>
                    <a:pt x="279" y="72"/>
                  </a:lnTo>
                  <a:lnTo>
                    <a:pt x="0" y="44"/>
                  </a:lnTo>
                  <a:lnTo>
                    <a:pt x="22" y="0"/>
                  </a:lnTo>
                  <a:lnTo>
                    <a:pt x="326" y="37"/>
                  </a:lnTo>
                  <a:lnTo>
                    <a:pt x="326" y="37"/>
                  </a:lnTo>
                  <a:lnTo>
                    <a:pt x="326" y="37"/>
                  </a:lnTo>
                  <a:close/>
                </a:path>
              </a:pathLst>
            </a:custGeom>
            <a:solidFill>
              <a:schemeClr val="tx1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178">
              <a:extLst>
                <a:ext uri="{FF2B5EF4-FFF2-40B4-BE49-F238E27FC236}">
                  <a16:creationId xmlns="" xmlns:a16="http://schemas.microsoft.com/office/drawing/2014/main" id="{B084D2D2-B218-4CB0-A2BB-82013550B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496" y="1839128"/>
              <a:ext cx="697112" cy="4466856"/>
            </a:xfrm>
            <a:custGeom>
              <a:avLst/>
              <a:gdLst>
                <a:gd name="T0" fmla="*/ 44 w 417"/>
                <a:gd name="T1" fmla="*/ 0 h 2672"/>
                <a:gd name="T2" fmla="*/ 0 w 417"/>
                <a:gd name="T3" fmla="*/ 47 h 2672"/>
                <a:gd name="T4" fmla="*/ 366 w 417"/>
                <a:gd name="T5" fmla="*/ 2672 h 2672"/>
                <a:gd name="T6" fmla="*/ 417 w 417"/>
                <a:gd name="T7" fmla="*/ 2650 h 2672"/>
                <a:gd name="T8" fmla="*/ 44 w 417"/>
                <a:gd name="T9" fmla="*/ 0 h 2672"/>
                <a:gd name="T10" fmla="*/ 44 w 417"/>
                <a:gd name="T11" fmla="*/ 0 h 2672"/>
                <a:gd name="T12" fmla="*/ 44 w 417"/>
                <a:gd name="T13" fmla="*/ 0 h 2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7" h="2672">
                  <a:moveTo>
                    <a:pt x="44" y="0"/>
                  </a:moveTo>
                  <a:lnTo>
                    <a:pt x="0" y="47"/>
                  </a:lnTo>
                  <a:lnTo>
                    <a:pt x="366" y="2672"/>
                  </a:lnTo>
                  <a:lnTo>
                    <a:pt x="417" y="265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180">
              <a:extLst>
                <a:ext uri="{FF2B5EF4-FFF2-40B4-BE49-F238E27FC236}">
                  <a16:creationId xmlns="" xmlns:a16="http://schemas.microsoft.com/office/drawing/2014/main" id="{8C09328B-17EE-4A71-932C-B9F1E6C86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047" y="6222398"/>
              <a:ext cx="132067" cy="40122"/>
            </a:xfrm>
            <a:custGeom>
              <a:avLst/>
              <a:gdLst>
                <a:gd name="T0" fmla="*/ 0 w 79"/>
                <a:gd name="T1" fmla="*/ 24 h 24"/>
                <a:gd name="T2" fmla="*/ 27 w 79"/>
                <a:gd name="T3" fmla="*/ 24 h 24"/>
                <a:gd name="T4" fmla="*/ 79 w 79"/>
                <a:gd name="T5" fmla="*/ 0 h 24"/>
                <a:gd name="T6" fmla="*/ 52 w 79"/>
                <a:gd name="T7" fmla="*/ 0 h 24"/>
                <a:gd name="T8" fmla="*/ 0 w 79"/>
                <a:gd name="T9" fmla="*/ 24 h 24"/>
                <a:gd name="T10" fmla="*/ 0 w 79"/>
                <a:gd name="T11" fmla="*/ 24 h 24"/>
                <a:gd name="T12" fmla="*/ 0 w 79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24">
                  <a:moveTo>
                    <a:pt x="0" y="24"/>
                  </a:moveTo>
                  <a:lnTo>
                    <a:pt x="27" y="24"/>
                  </a:lnTo>
                  <a:lnTo>
                    <a:pt x="79" y="0"/>
                  </a:lnTo>
                  <a:lnTo>
                    <a:pt x="52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6FA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181">
              <a:extLst>
                <a:ext uri="{FF2B5EF4-FFF2-40B4-BE49-F238E27FC236}">
                  <a16:creationId xmlns="" xmlns:a16="http://schemas.microsoft.com/office/drawing/2014/main" id="{CF0BC89E-20C0-494A-BEEC-E03068011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782" y="2262074"/>
              <a:ext cx="538295" cy="135410"/>
            </a:xfrm>
            <a:custGeom>
              <a:avLst/>
              <a:gdLst>
                <a:gd name="T0" fmla="*/ 322 w 322"/>
                <a:gd name="T1" fmla="*/ 49 h 81"/>
                <a:gd name="T2" fmla="*/ 275 w 322"/>
                <a:gd name="T3" fmla="*/ 81 h 81"/>
                <a:gd name="T4" fmla="*/ 0 w 322"/>
                <a:gd name="T5" fmla="*/ 38 h 81"/>
                <a:gd name="T6" fmla="*/ 24 w 322"/>
                <a:gd name="T7" fmla="*/ 0 h 81"/>
                <a:gd name="T8" fmla="*/ 322 w 322"/>
                <a:gd name="T9" fmla="*/ 49 h 81"/>
                <a:gd name="T10" fmla="*/ 322 w 322"/>
                <a:gd name="T11" fmla="*/ 49 h 81"/>
                <a:gd name="T12" fmla="*/ 322 w 322"/>
                <a:gd name="T13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81">
                  <a:moveTo>
                    <a:pt x="322" y="49"/>
                  </a:moveTo>
                  <a:lnTo>
                    <a:pt x="275" y="81"/>
                  </a:lnTo>
                  <a:lnTo>
                    <a:pt x="0" y="38"/>
                  </a:lnTo>
                  <a:lnTo>
                    <a:pt x="24" y="0"/>
                  </a:lnTo>
                  <a:lnTo>
                    <a:pt x="322" y="49"/>
                  </a:lnTo>
                  <a:lnTo>
                    <a:pt x="322" y="49"/>
                  </a:lnTo>
                  <a:lnTo>
                    <a:pt x="322" y="49"/>
                  </a:lnTo>
                  <a:close/>
                </a:path>
              </a:pathLst>
            </a:custGeom>
            <a:solidFill>
              <a:schemeClr val="tx1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182">
              <a:extLst>
                <a:ext uri="{FF2B5EF4-FFF2-40B4-BE49-F238E27FC236}">
                  <a16:creationId xmlns="" xmlns:a16="http://schemas.microsoft.com/office/drawing/2014/main" id="{27968E4A-21AB-4EFE-9933-E1C4B8C68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909" y="3331981"/>
              <a:ext cx="555013" cy="101977"/>
            </a:xfrm>
            <a:custGeom>
              <a:avLst/>
              <a:gdLst>
                <a:gd name="T0" fmla="*/ 332 w 332"/>
                <a:gd name="T1" fmla="*/ 29 h 61"/>
                <a:gd name="T2" fmla="*/ 284 w 332"/>
                <a:gd name="T3" fmla="*/ 61 h 61"/>
                <a:gd name="T4" fmla="*/ 0 w 332"/>
                <a:gd name="T5" fmla="*/ 36 h 61"/>
                <a:gd name="T6" fmla="*/ 22 w 332"/>
                <a:gd name="T7" fmla="*/ 0 h 61"/>
                <a:gd name="T8" fmla="*/ 332 w 332"/>
                <a:gd name="T9" fmla="*/ 29 h 61"/>
                <a:gd name="T10" fmla="*/ 332 w 332"/>
                <a:gd name="T11" fmla="*/ 29 h 61"/>
                <a:gd name="T12" fmla="*/ 332 w 332"/>
                <a:gd name="T13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61">
                  <a:moveTo>
                    <a:pt x="332" y="29"/>
                  </a:moveTo>
                  <a:lnTo>
                    <a:pt x="284" y="61"/>
                  </a:lnTo>
                  <a:lnTo>
                    <a:pt x="0" y="36"/>
                  </a:lnTo>
                  <a:lnTo>
                    <a:pt x="22" y="0"/>
                  </a:lnTo>
                  <a:lnTo>
                    <a:pt x="332" y="29"/>
                  </a:lnTo>
                  <a:lnTo>
                    <a:pt x="332" y="29"/>
                  </a:lnTo>
                  <a:lnTo>
                    <a:pt x="332" y="29"/>
                  </a:lnTo>
                  <a:close/>
                </a:path>
              </a:pathLst>
            </a:custGeom>
            <a:solidFill>
              <a:schemeClr val="tx1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183">
              <a:extLst>
                <a:ext uri="{FF2B5EF4-FFF2-40B4-BE49-F238E27FC236}">
                  <a16:creationId xmlns="" xmlns:a16="http://schemas.microsoft.com/office/drawing/2014/main" id="{84FA5CF2-34E5-4E6E-B254-86A2D5709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480" y="3893682"/>
              <a:ext cx="560029" cy="68542"/>
            </a:xfrm>
            <a:custGeom>
              <a:avLst/>
              <a:gdLst>
                <a:gd name="T0" fmla="*/ 335 w 335"/>
                <a:gd name="T1" fmla="*/ 11 h 41"/>
                <a:gd name="T2" fmla="*/ 287 w 335"/>
                <a:gd name="T3" fmla="*/ 41 h 41"/>
                <a:gd name="T4" fmla="*/ 0 w 335"/>
                <a:gd name="T5" fmla="*/ 34 h 41"/>
                <a:gd name="T6" fmla="*/ 23 w 335"/>
                <a:gd name="T7" fmla="*/ 0 h 41"/>
                <a:gd name="T8" fmla="*/ 335 w 335"/>
                <a:gd name="T9" fmla="*/ 11 h 41"/>
                <a:gd name="T10" fmla="*/ 335 w 335"/>
                <a:gd name="T11" fmla="*/ 11 h 41"/>
                <a:gd name="T12" fmla="*/ 335 w 335"/>
                <a:gd name="T13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41">
                  <a:moveTo>
                    <a:pt x="335" y="11"/>
                  </a:moveTo>
                  <a:lnTo>
                    <a:pt x="287" y="41"/>
                  </a:lnTo>
                  <a:lnTo>
                    <a:pt x="0" y="34"/>
                  </a:lnTo>
                  <a:lnTo>
                    <a:pt x="23" y="0"/>
                  </a:lnTo>
                  <a:lnTo>
                    <a:pt x="335" y="11"/>
                  </a:lnTo>
                  <a:lnTo>
                    <a:pt x="335" y="11"/>
                  </a:lnTo>
                  <a:lnTo>
                    <a:pt x="335" y="11"/>
                  </a:lnTo>
                  <a:close/>
                </a:path>
              </a:pathLst>
            </a:custGeom>
            <a:solidFill>
              <a:schemeClr val="tx1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184">
              <a:extLst>
                <a:ext uri="{FF2B5EF4-FFF2-40B4-BE49-F238E27FC236}">
                  <a16:creationId xmlns="" xmlns:a16="http://schemas.microsoft.com/office/drawing/2014/main" id="{2B97896E-EB4A-4048-A862-C07FCA9F9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067" y="4483801"/>
              <a:ext cx="571731" cy="58512"/>
            </a:xfrm>
            <a:custGeom>
              <a:avLst/>
              <a:gdLst>
                <a:gd name="T0" fmla="*/ 342 w 342"/>
                <a:gd name="T1" fmla="*/ 6 h 35"/>
                <a:gd name="T2" fmla="*/ 294 w 342"/>
                <a:gd name="T3" fmla="*/ 35 h 35"/>
                <a:gd name="T4" fmla="*/ 0 w 342"/>
                <a:gd name="T5" fmla="*/ 31 h 35"/>
                <a:gd name="T6" fmla="*/ 23 w 342"/>
                <a:gd name="T7" fmla="*/ 0 h 35"/>
                <a:gd name="T8" fmla="*/ 342 w 342"/>
                <a:gd name="T9" fmla="*/ 6 h 35"/>
                <a:gd name="T10" fmla="*/ 342 w 342"/>
                <a:gd name="T11" fmla="*/ 6 h 35"/>
                <a:gd name="T12" fmla="*/ 342 w 342"/>
                <a:gd name="T13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35">
                  <a:moveTo>
                    <a:pt x="342" y="6"/>
                  </a:moveTo>
                  <a:lnTo>
                    <a:pt x="294" y="35"/>
                  </a:lnTo>
                  <a:lnTo>
                    <a:pt x="0" y="31"/>
                  </a:lnTo>
                  <a:lnTo>
                    <a:pt x="23" y="0"/>
                  </a:lnTo>
                  <a:lnTo>
                    <a:pt x="342" y="6"/>
                  </a:lnTo>
                  <a:lnTo>
                    <a:pt x="342" y="6"/>
                  </a:lnTo>
                  <a:lnTo>
                    <a:pt x="342" y="6"/>
                  </a:lnTo>
                  <a:close/>
                </a:path>
              </a:pathLst>
            </a:custGeom>
            <a:solidFill>
              <a:schemeClr val="tx1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185">
              <a:extLst>
                <a:ext uri="{FF2B5EF4-FFF2-40B4-BE49-F238E27FC236}">
                  <a16:creationId xmlns="" xmlns:a16="http://schemas.microsoft.com/office/drawing/2014/main" id="{B6B393AC-E551-4FE2-82D2-C9634EE6A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982" y="5097325"/>
              <a:ext cx="585105" cy="35108"/>
            </a:xfrm>
            <a:custGeom>
              <a:avLst/>
              <a:gdLst>
                <a:gd name="T0" fmla="*/ 350 w 350"/>
                <a:gd name="T1" fmla="*/ 0 h 21"/>
                <a:gd name="T2" fmla="*/ 300 w 350"/>
                <a:gd name="T3" fmla="*/ 19 h 21"/>
                <a:gd name="T4" fmla="*/ 0 w 350"/>
                <a:gd name="T5" fmla="*/ 21 h 21"/>
                <a:gd name="T6" fmla="*/ 25 w 350"/>
                <a:gd name="T7" fmla="*/ 2 h 21"/>
                <a:gd name="T8" fmla="*/ 350 w 350"/>
                <a:gd name="T9" fmla="*/ 0 h 21"/>
                <a:gd name="T10" fmla="*/ 350 w 350"/>
                <a:gd name="T11" fmla="*/ 0 h 21"/>
                <a:gd name="T12" fmla="*/ 350 w 35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0" h="21">
                  <a:moveTo>
                    <a:pt x="350" y="0"/>
                  </a:moveTo>
                  <a:lnTo>
                    <a:pt x="300" y="19"/>
                  </a:lnTo>
                  <a:lnTo>
                    <a:pt x="0" y="21"/>
                  </a:lnTo>
                  <a:lnTo>
                    <a:pt x="25" y="2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tx1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186">
              <a:extLst>
                <a:ext uri="{FF2B5EF4-FFF2-40B4-BE49-F238E27FC236}">
                  <a16:creationId xmlns="" xmlns:a16="http://schemas.microsoft.com/office/drawing/2014/main" id="{119717A8-2193-43C6-8139-F749B4EF9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5599" y="5715865"/>
              <a:ext cx="591792" cy="40122"/>
            </a:xfrm>
            <a:custGeom>
              <a:avLst/>
              <a:gdLst>
                <a:gd name="T0" fmla="*/ 354 w 354"/>
                <a:gd name="T1" fmla="*/ 0 h 24"/>
                <a:gd name="T2" fmla="*/ 303 w 354"/>
                <a:gd name="T3" fmla="*/ 15 h 24"/>
                <a:gd name="T4" fmla="*/ 0 w 354"/>
                <a:gd name="T5" fmla="*/ 24 h 24"/>
                <a:gd name="T6" fmla="*/ 23 w 354"/>
                <a:gd name="T7" fmla="*/ 9 h 24"/>
                <a:gd name="T8" fmla="*/ 354 w 354"/>
                <a:gd name="T9" fmla="*/ 0 h 24"/>
                <a:gd name="T10" fmla="*/ 354 w 354"/>
                <a:gd name="T11" fmla="*/ 0 h 24"/>
                <a:gd name="T12" fmla="*/ 354 w 354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4" h="24">
                  <a:moveTo>
                    <a:pt x="354" y="0"/>
                  </a:moveTo>
                  <a:lnTo>
                    <a:pt x="303" y="15"/>
                  </a:lnTo>
                  <a:lnTo>
                    <a:pt x="0" y="24"/>
                  </a:lnTo>
                  <a:lnTo>
                    <a:pt x="23" y="9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1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187">
              <a:extLst>
                <a:ext uri="{FF2B5EF4-FFF2-40B4-BE49-F238E27FC236}">
                  <a16:creationId xmlns="" xmlns:a16="http://schemas.microsoft.com/office/drawing/2014/main" id="{395633C4-108E-441C-8DC4-9EC6A8F667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7240" y="1839128"/>
              <a:ext cx="1278873" cy="4430078"/>
            </a:xfrm>
            <a:custGeom>
              <a:avLst/>
              <a:gdLst>
                <a:gd name="T0" fmla="*/ 738 w 765"/>
                <a:gd name="T1" fmla="*/ 2622 h 2650"/>
                <a:gd name="T2" fmla="*/ 765 w 765"/>
                <a:gd name="T3" fmla="*/ 2622 h 2650"/>
                <a:gd name="T4" fmla="*/ 351 w 765"/>
                <a:gd name="T5" fmla="*/ 59 h 2650"/>
                <a:gd name="T6" fmla="*/ 324 w 765"/>
                <a:gd name="T7" fmla="*/ 59 h 2650"/>
                <a:gd name="T8" fmla="*/ 356 w 765"/>
                <a:gd name="T9" fmla="*/ 261 h 2650"/>
                <a:gd name="T10" fmla="*/ 58 w 765"/>
                <a:gd name="T11" fmla="*/ 212 h 2650"/>
                <a:gd name="T12" fmla="*/ 28 w 765"/>
                <a:gd name="T13" fmla="*/ 0 h 2650"/>
                <a:gd name="T14" fmla="*/ 0 w 765"/>
                <a:gd name="T15" fmla="*/ 0 h 2650"/>
                <a:gd name="T16" fmla="*/ 375 w 765"/>
                <a:gd name="T17" fmla="*/ 2650 h 2650"/>
                <a:gd name="T18" fmla="*/ 403 w 765"/>
                <a:gd name="T19" fmla="*/ 2650 h 2650"/>
                <a:gd name="T20" fmla="*/ 357 w 765"/>
                <a:gd name="T21" fmla="*/ 2328 h 2650"/>
                <a:gd name="T22" fmla="*/ 688 w 765"/>
                <a:gd name="T23" fmla="*/ 2318 h 2650"/>
                <a:gd name="T24" fmla="*/ 738 w 765"/>
                <a:gd name="T25" fmla="*/ 2622 h 2650"/>
                <a:gd name="T26" fmla="*/ 738 w 765"/>
                <a:gd name="T27" fmla="*/ 2622 h 2650"/>
                <a:gd name="T28" fmla="*/ 738 w 765"/>
                <a:gd name="T29" fmla="*/ 2622 h 2650"/>
                <a:gd name="T30" fmla="*/ 252 w 765"/>
                <a:gd name="T31" fmla="*/ 1582 h 2650"/>
                <a:gd name="T32" fmla="*/ 571 w 765"/>
                <a:gd name="T33" fmla="*/ 1588 h 2650"/>
                <a:gd name="T34" fmla="*/ 622 w 765"/>
                <a:gd name="T35" fmla="*/ 1904 h 2650"/>
                <a:gd name="T36" fmla="*/ 297 w 765"/>
                <a:gd name="T37" fmla="*/ 1904 h 2650"/>
                <a:gd name="T38" fmla="*/ 252 w 765"/>
                <a:gd name="T39" fmla="*/ 1582 h 2650"/>
                <a:gd name="T40" fmla="*/ 252 w 765"/>
                <a:gd name="T41" fmla="*/ 1582 h 2650"/>
                <a:gd name="T42" fmla="*/ 252 w 765"/>
                <a:gd name="T43" fmla="*/ 1582 h 2650"/>
                <a:gd name="T44" fmla="*/ 457 w 765"/>
                <a:gd name="T45" fmla="*/ 881 h 2650"/>
                <a:gd name="T46" fmla="*/ 148 w 765"/>
                <a:gd name="T47" fmla="*/ 852 h 2650"/>
                <a:gd name="T48" fmla="*/ 109 w 765"/>
                <a:gd name="T49" fmla="*/ 568 h 2650"/>
                <a:gd name="T50" fmla="*/ 411 w 765"/>
                <a:gd name="T51" fmla="*/ 605 h 2650"/>
                <a:gd name="T52" fmla="*/ 457 w 765"/>
                <a:gd name="T53" fmla="*/ 881 h 2650"/>
                <a:gd name="T54" fmla="*/ 457 w 765"/>
                <a:gd name="T55" fmla="*/ 881 h 2650"/>
                <a:gd name="T56" fmla="*/ 457 w 765"/>
                <a:gd name="T57" fmla="*/ 881 h 2650"/>
                <a:gd name="T58" fmla="*/ 463 w 765"/>
                <a:gd name="T59" fmla="*/ 922 h 2650"/>
                <a:gd name="T60" fmla="*/ 508 w 765"/>
                <a:gd name="T61" fmla="*/ 1199 h 2650"/>
                <a:gd name="T62" fmla="*/ 196 w 765"/>
                <a:gd name="T63" fmla="*/ 1188 h 2650"/>
                <a:gd name="T64" fmla="*/ 154 w 765"/>
                <a:gd name="T65" fmla="*/ 891 h 2650"/>
                <a:gd name="T66" fmla="*/ 463 w 765"/>
                <a:gd name="T67" fmla="*/ 922 h 2650"/>
                <a:gd name="T68" fmla="*/ 463 w 765"/>
                <a:gd name="T69" fmla="*/ 922 h 2650"/>
                <a:gd name="T70" fmla="*/ 463 w 765"/>
                <a:gd name="T71" fmla="*/ 922 h 2650"/>
                <a:gd name="T72" fmla="*/ 514 w 765"/>
                <a:gd name="T73" fmla="*/ 1240 h 2650"/>
                <a:gd name="T74" fmla="*/ 564 w 765"/>
                <a:gd name="T75" fmla="*/ 1545 h 2650"/>
                <a:gd name="T76" fmla="*/ 245 w 765"/>
                <a:gd name="T77" fmla="*/ 1538 h 2650"/>
                <a:gd name="T78" fmla="*/ 202 w 765"/>
                <a:gd name="T79" fmla="*/ 1229 h 2650"/>
                <a:gd name="T80" fmla="*/ 514 w 765"/>
                <a:gd name="T81" fmla="*/ 1240 h 2650"/>
                <a:gd name="T82" fmla="*/ 514 w 765"/>
                <a:gd name="T83" fmla="*/ 1240 h 2650"/>
                <a:gd name="T84" fmla="*/ 514 w 765"/>
                <a:gd name="T85" fmla="*/ 1240 h 2650"/>
                <a:gd name="T86" fmla="*/ 363 w 765"/>
                <a:gd name="T87" fmla="*/ 302 h 2650"/>
                <a:gd name="T88" fmla="*/ 406 w 765"/>
                <a:gd name="T89" fmla="*/ 564 h 2650"/>
                <a:gd name="T90" fmla="*/ 103 w 765"/>
                <a:gd name="T91" fmla="*/ 529 h 2650"/>
                <a:gd name="T92" fmla="*/ 63 w 765"/>
                <a:gd name="T93" fmla="*/ 253 h 2650"/>
                <a:gd name="T94" fmla="*/ 363 w 765"/>
                <a:gd name="T95" fmla="*/ 302 h 2650"/>
                <a:gd name="T96" fmla="*/ 363 w 765"/>
                <a:gd name="T97" fmla="*/ 302 h 2650"/>
                <a:gd name="T98" fmla="*/ 363 w 765"/>
                <a:gd name="T99" fmla="*/ 302 h 2650"/>
                <a:gd name="T100" fmla="*/ 350 w 765"/>
                <a:gd name="T101" fmla="*/ 2281 h 2650"/>
                <a:gd name="T102" fmla="*/ 303 w 765"/>
                <a:gd name="T103" fmla="*/ 1949 h 2650"/>
                <a:gd name="T104" fmla="*/ 629 w 765"/>
                <a:gd name="T105" fmla="*/ 1949 h 2650"/>
                <a:gd name="T106" fmla="*/ 681 w 765"/>
                <a:gd name="T107" fmla="*/ 2273 h 2650"/>
                <a:gd name="T108" fmla="*/ 350 w 765"/>
                <a:gd name="T109" fmla="*/ 2281 h 2650"/>
                <a:gd name="T110" fmla="*/ 350 w 765"/>
                <a:gd name="T111" fmla="*/ 2281 h 2650"/>
                <a:gd name="T112" fmla="*/ 350 w 765"/>
                <a:gd name="T113" fmla="*/ 2281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5" h="2650">
                  <a:moveTo>
                    <a:pt x="738" y="2622"/>
                  </a:moveTo>
                  <a:lnTo>
                    <a:pt x="765" y="2622"/>
                  </a:lnTo>
                  <a:lnTo>
                    <a:pt x="351" y="59"/>
                  </a:lnTo>
                  <a:lnTo>
                    <a:pt x="324" y="59"/>
                  </a:lnTo>
                  <a:lnTo>
                    <a:pt x="356" y="261"/>
                  </a:lnTo>
                  <a:lnTo>
                    <a:pt x="58" y="212"/>
                  </a:lnTo>
                  <a:lnTo>
                    <a:pt x="28" y="0"/>
                  </a:lnTo>
                  <a:lnTo>
                    <a:pt x="0" y="0"/>
                  </a:lnTo>
                  <a:lnTo>
                    <a:pt x="375" y="2650"/>
                  </a:lnTo>
                  <a:lnTo>
                    <a:pt x="403" y="2650"/>
                  </a:lnTo>
                  <a:lnTo>
                    <a:pt x="357" y="2328"/>
                  </a:lnTo>
                  <a:lnTo>
                    <a:pt x="688" y="2318"/>
                  </a:lnTo>
                  <a:lnTo>
                    <a:pt x="738" y="2622"/>
                  </a:lnTo>
                  <a:lnTo>
                    <a:pt x="738" y="2622"/>
                  </a:lnTo>
                  <a:lnTo>
                    <a:pt x="738" y="2622"/>
                  </a:lnTo>
                  <a:close/>
                  <a:moveTo>
                    <a:pt x="252" y="1582"/>
                  </a:moveTo>
                  <a:lnTo>
                    <a:pt x="571" y="1588"/>
                  </a:lnTo>
                  <a:lnTo>
                    <a:pt x="622" y="1904"/>
                  </a:lnTo>
                  <a:lnTo>
                    <a:pt x="297" y="1904"/>
                  </a:lnTo>
                  <a:lnTo>
                    <a:pt x="252" y="1582"/>
                  </a:lnTo>
                  <a:lnTo>
                    <a:pt x="252" y="1582"/>
                  </a:lnTo>
                  <a:lnTo>
                    <a:pt x="252" y="1582"/>
                  </a:lnTo>
                  <a:close/>
                  <a:moveTo>
                    <a:pt x="457" y="881"/>
                  </a:moveTo>
                  <a:lnTo>
                    <a:pt x="148" y="852"/>
                  </a:lnTo>
                  <a:lnTo>
                    <a:pt x="109" y="568"/>
                  </a:lnTo>
                  <a:lnTo>
                    <a:pt x="411" y="605"/>
                  </a:lnTo>
                  <a:lnTo>
                    <a:pt x="457" y="881"/>
                  </a:lnTo>
                  <a:lnTo>
                    <a:pt x="457" y="881"/>
                  </a:lnTo>
                  <a:lnTo>
                    <a:pt x="457" y="881"/>
                  </a:lnTo>
                  <a:close/>
                  <a:moveTo>
                    <a:pt x="463" y="922"/>
                  </a:moveTo>
                  <a:lnTo>
                    <a:pt x="508" y="1199"/>
                  </a:lnTo>
                  <a:lnTo>
                    <a:pt x="196" y="1188"/>
                  </a:lnTo>
                  <a:lnTo>
                    <a:pt x="154" y="891"/>
                  </a:lnTo>
                  <a:lnTo>
                    <a:pt x="463" y="922"/>
                  </a:lnTo>
                  <a:lnTo>
                    <a:pt x="463" y="922"/>
                  </a:lnTo>
                  <a:lnTo>
                    <a:pt x="463" y="922"/>
                  </a:lnTo>
                  <a:close/>
                  <a:moveTo>
                    <a:pt x="514" y="1240"/>
                  </a:moveTo>
                  <a:lnTo>
                    <a:pt x="564" y="1545"/>
                  </a:lnTo>
                  <a:lnTo>
                    <a:pt x="245" y="1538"/>
                  </a:lnTo>
                  <a:lnTo>
                    <a:pt x="202" y="1229"/>
                  </a:lnTo>
                  <a:lnTo>
                    <a:pt x="514" y="1240"/>
                  </a:lnTo>
                  <a:lnTo>
                    <a:pt x="514" y="1240"/>
                  </a:lnTo>
                  <a:lnTo>
                    <a:pt x="514" y="1240"/>
                  </a:lnTo>
                  <a:close/>
                  <a:moveTo>
                    <a:pt x="363" y="302"/>
                  </a:moveTo>
                  <a:lnTo>
                    <a:pt x="406" y="564"/>
                  </a:lnTo>
                  <a:lnTo>
                    <a:pt x="103" y="529"/>
                  </a:lnTo>
                  <a:lnTo>
                    <a:pt x="63" y="253"/>
                  </a:lnTo>
                  <a:lnTo>
                    <a:pt x="363" y="302"/>
                  </a:lnTo>
                  <a:lnTo>
                    <a:pt x="363" y="302"/>
                  </a:lnTo>
                  <a:lnTo>
                    <a:pt x="363" y="302"/>
                  </a:lnTo>
                  <a:close/>
                  <a:moveTo>
                    <a:pt x="350" y="2281"/>
                  </a:moveTo>
                  <a:lnTo>
                    <a:pt x="303" y="1949"/>
                  </a:lnTo>
                  <a:lnTo>
                    <a:pt x="629" y="1949"/>
                  </a:lnTo>
                  <a:lnTo>
                    <a:pt x="681" y="2273"/>
                  </a:lnTo>
                  <a:lnTo>
                    <a:pt x="350" y="2281"/>
                  </a:lnTo>
                  <a:lnTo>
                    <a:pt x="350" y="2281"/>
                  </a:lnTo>
                  <a:lnTo>
                    <a:pt x="350" y="2281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4D6F3322-0F95-4134-AE9C-E5BAD5B2F956}"/>
              </a:ext>
            </a:extLst>
          </p:cNvPr>
          <p:cNvSpPr txBox="1"/>
          <p:nvPr/>
        </p:nvSpPr>
        <p:spPr>
          <a:xfrm rot="158364">
            <a:off x="2103940" y="3332015"/>
            <a:ext cx="1164101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FFFFFF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r>
              <a:rPr lang="ru-RU" sz="1800" dirty="0">
                <a:latin typeface="+mj-lt"/>
              </a:rPr>
              <a:t>ВОПРОСЫ</a:t>
            </a:r>
            <a:endParaRPr lang="en-US" sz="1800" dirty="0">
              <a:latin typeface="+mj-l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6657CB6F-EDC8-4046-8CEC-693FE206D6F5}"/>
              </a:ext>
            </a:extLst>
          </p:cNvPr>
          <p:cNvSpPr txBox="1"/>
          <p:nvPr/>
        </p:nvSpPr>
        <p:spPr>
          <a:xfrm rot="527514">
            <a:off x="2095231" y="2306340"/>
            <a:ext cx="984565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ru-RU" dirty="0">
                <a:solidFill>
                  <a:srgbClr val="FFFFFF"/>
                </a:solidFill>
                <a:latin typeface="+mj-lt"/>
              </a:rPr>
              <a:t>ЗВОНОК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E9462CD8-4160-4FEB-B394-602498F1761C}"/>
              </a:ext>
            </a:extLst>
          </p:cNvPr>
          <p:cNvSpPr txBox="1"/>
          <p:nvPr/>
        </p:nvSpPr>
        <p:spPr>
          <a:xfrm>
            <a:off x="2131839" y="4346260"/>
            <a:ext cx="154561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FFFFFF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r>
              <a:rPr lang="ru-RU" sz="1800" dirty="0">
                <a:latin typeface="+mj-lt"/>
              </a:rPr>
              <a:t>ЗНАКОМСТВО</a:t>
            </a:r>
            <a:endParaRPr lang="en-US" sz="1800" dirty="0">
              <a:latin typeface="+mj-l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F28427BA-AAB4-4C74-9B7B-E480DCBEE5B7}"/>
              </a:ext>
            </a:extLst>
          </p:cNvPr>
          <p:cNvSpPr txBox="1"/>
          <p:nvPr/>
        </p:nvSpPr>
        <p:spPr>
          <a:xfrm rot="21421981">
            <a:off x="2297509" y="5426746"/>
            <a:ext cx="1511952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FFFFFF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r>
              <a:rPr lang="ru-RU" sz="1800" dirty="0">
                <a:latin typeface="+mj-lt"/>
              </a:rPr>
              <a:t>ПОДГОТОВКА</a:t>
            </a:r>
            <a:endParaRPr lang="en-US" sz="1800" dirty="0">
              <a:latin typeface="+mj-lt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C0A3799F-F090-45CE-ACDE-D1CBC682603C}"/>
              </a:ext>
            </a:extLst>
          </p:cNvPr>
          <p:cNvSpPr/>
          <p:nvPr/>
        </p:nvSpPr>
        <p:spPr>
          <a:xfrm rot="21176570">
            <a:off x="4485687" y="2366529"/>
            <a:ext cx="2930505" cy="285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rgbClr val="FFFFFF"/>
                </a:solidFill>
              </a:rPr>
              <a:t>СОБСТВЕННЫЕ ПРАВИЛА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565DDCC7-160D-42BE-A7B8-0A5DC145B155}"/>
              </a:ext>
            </a:extLst>
          </p:cNvPr>
          <p:cNvSpPr/>
          <p:nvPr/>
        </p:nvSpPr>
        <p:spPr>
          <a:xfrm rot="21320630">
            <a:off x="4482220" y="3386884"/>
            <a:ext cx="2878960" cy="285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rgbClr val="FFFFFF"/>
                </a:solidFill>
              </a:rPr>
              <a:t>СОСТАВИТЬ ДЛЯ СЕБЯ СПИСОК ИЗ 4-Х</a:t>
            </a:r>
            <a:r>
              <a:rPr lang="en-US" sz="12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95BEA4F7-5101-46EF-9C4B-F4D738B78626}"/>
              </a:ext>
            </a:extLst>
          </p:cNvPr>
          <p:cNvSpPr/>
          <p:nvPr/>
        </p:nvSpPr>
        <p:spPr>
          <a:xfrm>
            <a:off x="4467849" y="4339780"/>
            <a:ext cx="2983604" cy="285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rgbClr val="FFFFFF"/>
                </a:solidFill>
              </a:rPr>
              <a:t>ЛЮБЫЕ ЭКСПЕРТНЫЕ НАВЫКИ</a:t>
            </a:r>
            <a:r>
              <a:rPr lang="en-US" sz="1200" dirty="0">
                <a:solidFill>
                  <a:srgbClr val="FFFFFF"/>
                </a:solidFill>
              </a:rPr>
              <a:t>.</a:t>
            </a:r>
            <a:r>
              <a:rPr lang="ru-RU" sz="1200" dirty="0">
                <a:solidFill>
                  <a:srgbClr val="FFFFFF"/>
                </a:solidFill>
              </a:rPr>
              <a:t> ФАКТАЖ.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BF51D503-B4AF-466F-8B1F-E05ECA99B897}"/>
              </a:ext>
            </a:extLst>
          </p:cNvPr>
          <p:cNvSpPr/>
          <p:nvPr/>
        </p:nvSpPr>
        <p:spPr>
          <a:xfrm rot="156868">
            <a:off x="4477096" y="5389399"/>
            <a:ext cx="2878960" cy="4884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rgbClr val="FFFFFF"/>
                </a:solidFill>
              </a:rPr>
              <a:t>СПИСОК ЗАДАЧ, КОТОРЫЕ НАДО ДЛЯ СЕБЯ РЕШИТЬ. 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93" name="Rectangle: Rounded Corners 118">
            <a:extLst>
              <a:ext uri="{FF2B5EF4-FFF2-40B4-BE49-F238E27FC236}">
                <a16:creationId xmlns="" xmlns:a16="http://schemas.microsoft.com/office/drawing/2014/main" id="{2FF384A2-59CD-42CA-9B7E-4C3A920E565E}"/>
              </a:ext>
            </a:extLst>
          </p:cNvPr>
          <p:cNvSpPr/>
          <p:nvPr/>
        </p:nvSpPr>
        <p:spPr>
          <a:xfrm>
            <a:off x="8308172" y="2062443"/>
            <a:ext cx="612350" cy="6123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DD5DDF2E-6CBD-409D-83AB-BDDD4C0DCE2B}"/>
              </a:ext>
            </a:extLst>
          </p:cNvPr>
          <p:cNvSpPr/>
          <p:nvPr/>
        </p:nvSpPr>
        <p:spPr>
          <a:xfrm>
            <a:off x="8198276" y="2183952"/>
            <a:ext cx="83214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D879E871-2779-4BF6-A112-00EB9B15354B}"/>
              </a:ext>
            </a:extLst>
          </p:cNvPr>
          <p:cNvSpPr/>
          <p:nvPr/>
        </p:nvSpPr>
        <p:spPr>
          <a:xfrm>
            <a:off x="9000289" y="2108230"/>
            <a:ext cx="20644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>
                    <a:lumMod val="65000"/>
                  </a:schemeClr>
                </a:solidFill>
                <a:ea typeface="Adobe Fan Heiti Std B" panose="020B0700000000000000" pitchFamily="34" charset="-128"/>
              </a:rPr>
              <a:t>Соглашаются, если есть ИНТЕРЕС!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2" name="Rectangle: Rounded Corners 123">
            <a:extLst>
              <a:ext uri="{FF2B5EF4-FFF2-40B4-BE49-F238E27FC236}">
                <a16:creationId xmlns="" xmlns:a16="http://schemas.microsoft.com/office/drawing/2014/main" id="{7DD29A59-0C38-4344-B789-3F0FAE9784D2}"/>
              </a:ext>
            </a:extLst>
          </p:cNvPr>
          <p:cNvSpPr/>
          <p:nvPr/>
        </p:nvSpPr>
        <p:spPr>
          <a:xfrm>
            <a:off x="8308172" y="2869212"/>
            <a:ext cx="612350" cy="61235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16394E2B-8792-4B6C-85B4-C1DEAF6F3AD1}"/>
              </a:ext>
            </a:extLst>
          </p:cNvPr>
          <p:cNvSpPr/>
          <p:nvPr/>
        </p:nvSpPr>
        <p:spPr>
          <a:xfrm>
            <a:off x="8198276" y="2990721"/>
            <a:ext cx="83214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DABADC2D-F591-45B4-8442-DE94767C4D5F}"/>
              </a:ext>
            </a:extLst>
          </p:cNvPr>
          <p:cNvSpPr/>
          <p:nvPr/>
        </p:nvSpPr>
        <p:spPr>
          <a:xfrm>
            <a:off x="9000290" y="2914999"/>
            <a:ext cx="20198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Хотят использовать, как только понимают, что можно. 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7" name="Rectangle: Rounded Corners 128">
            <a:extLst>
              <a:ext uri="{FF2B5EF4-FFF2-40B4-BE49-F238E27FC236}">
                <a16:creationId xmlns="" xmlns:a16="http://schemas.microsoft.com/office/drawing/2014/main" id="{5A00F11C-CB41-4B30-B9D2-AF8A72D731A4}"/>
              </a:ext>
            </a:extLst>
          </p:cNvPr>
          <p:cNvSpPr/>
          <p:nvPr/>
        </p:nvSpPr>
        <p:spPr>
          <a:xfrm>
            <a:off x="8315813" y="3712813"/>
            <a:ext cx="612350" cy="61235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E85E22A4-938A-489E-ABC2-189E65FE7F87}"/>
              </a:ext>
            </a:extLst>
          </p:cNvPr>
          <p:cNvSpPr/>
          <p:nvPr/>
        </p:nvSpPr>
        <p:spPr>
          <a:xfrm>
            <a:off x="8205917" y="3834322"/>
            <a:ext cx="83214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F91CCF8D-F91A-4911-B77A-3D13B08DF2A3}"/>
              </a:ext>
            </a:extLst>
          </p:cNvPr>
          <p:cNvSpPr/>
          <p:nvPr/>
        </p:nvSpPr>
        <p:spPr>
          <a:xfrm>
            <a:off x="9007930" y="3758600"/>
            <a:ext cx="1999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>
                    <a:lumMod val="65000"/>
                  </a:schemeClr>
                </a:solidFill>
                <a:ea typeface="Adobe Fan Heiti Std B" panose="020B0700000000000000" pitchFamily="34" charset="-128"/>
              </a:rPr>
              <a:t>Хотят оправдать потраченное время.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1" name="Rectangle: Rounded Corners 133">
            <a:extLst>
              <a:ext uri="{FF2B5EF4-FFF2-40B4-BE49-F238E27FC236}">
                <a16:creationId xmlns="" xmlns:a16="http://schemas.microsoft.com/office/drawing/2014/main" id="{0A5EFCA4-B135-45C8-8475-2D8B5CE0FC50}"/>
              </a:ext>
            </a:extLst>
          </p:cNvPr>
          <p:cNvSpPr/>
          <p:nvPr/>
        </p:nvSpPr>
        <p:spPr>
          <a:xfrm>
            <a:off x="8313973" y="4558746"/>
            <a:ext cx="612350" cy="6123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28C53506-2A31-4533-920B-DD755FEAF98F}"/>
              </a:ext>
            </a:extLst>
          </p:cNvPr>
          <p:cNvSpPr/>
          <p:nvPr/>
        </p:nvSpPr>
        <p:spPr>
          <a:xfrm>
            <a:off x="8204077" y="4680255"/>
            <a:ext cx="83214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="" xmlns:a16="http://schemas.microsoft.com/office/drawing/2014/main" id="{51939CBD-BD0B-440C-9676-A38A938EE6BE}"/>
              </a:ext>
            </a:extLst>
          </p:cNvPr>
          <p:cNvSpPr/>
          <p:nvPr/>
        </p:nvSpPr>
        <p:spPr>
          <a:xfrm>
            <a:off x="9006090" y="4604533"/>
            <a:ext cx="1999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>
                    <a:lumMod val="65000"/>
                  </a:schemeClr>
                </a:solidFill>
                <a:ea typeface="Adobe Fan Heiti Std B" panose="020B0700000000000000" pitchFamily="34" charset="-128"/>
              </a:rPr>
              <a:t>Хотят понять ЗАЧЕМ?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4" name="Rectangle: Rounded Corners 118">
            <a:extLst>
              <a:ext uri="{FF2B5EF4-FFF2-40B4-BE49-F238E27FC236}">
                <a16:creationId xmlns="" xmlns:a16="http://schemas.microsoft.com/office/drawing/2014/main" id="{21063884-F994-4597-AB23-E3C7DA476160}"/>
              </a:ext>
            </a:extLst>
          </p:cNvPr>
          <p:cNvSpPr/>
          <p:nvPr/>
        </p:nvSpPr>
        <p:spPr>
          <a:xfrm>
            <a:off x="8304689" y="5373612"/>
            <a:ext cx="612350" cy="61235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572140E5-4481-4BF5-A873-C1E83625F9F7}"/>
              </a:ext>
            </a:extLst>
          </p:cNvPr>
          <p:cNvSpPr/>
          <p:nvPr/>
        </p:nvSpPr>
        <p:spPr>
          <a:xfrm>
            <a:off x="8194793" y="5495121"/>
            <a:ext cx="83214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="" xmlns:a16="http://schemas.microsoft.com/office/drawing/2014/main" id="{1C324A36-D516-458B-8F1D-FBBD958CC50E}"/>
              </a:ext>
            </a:extLst>
          </p:cNvPr>
          <p:cNvSpPr/>
          <p:nvPr/>
        </p:nvSpPr>
        <p:spPr>
          <a:xfrm>
            <a:off x="8996806" y="5419399"/>
            <a:ext cx="20644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>
                    <a:lumMod val="65000"/>
                  </a:schemeClr>
                </a:solidFill>
                <a:ea typeface="Adobe Fan Heiti Std B" panose="020B0700000000000000" pitchFamily="34" charset="-128"/>
              </a:rPr>
              <a:t>Вас не ждут!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99558F8C-EB60-4274-8851-D2DA33D2EF0E}"/>
              </a:ext>
            </a:extLst>
          </p:cNvPr>
          <p:cNvSpPr txBox="1"/>
          <p:nvPr/>
        </p:nvSpPr>
        <p:spPr>
          <a:xfrm>
            <a:off x="3895046" y="307441"/>
            <a:ext cx="440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ДЛЯ ЗВОНКА ВАЖНО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299E242B-CAD0-49B6-85DD-38F66FC21C97}"/>
              </a:ext>
            </a:extLst>
          </p:cNvPr>
          <p:cNvSpPr txBox="1"/>
          <p:nvPr/>
        </p:nvSpPr>
        <p:spPr>
          <a:xfrm>
            <a:off x="5533983" y="803721"/>
            <a:ext cx="1124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spc="300" dirty="0">
                <a:latin typeface="Arial" pitchFamily="34" charset="0"/>
                <a:cs typeface="Arial" pitchFamily="34" charset="0"/>
              </a:rPr>
              <a:t>ЗНАТЬ!</a:t>
            </a:r>
            <a:endParaRPr lang="en-US" sz="1600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Circle: Hollow 80">
            <a:extLst>
              <a:ext uri="{FF2B5EF4-FFF2-40B4-BE49-F238E27FC236}">
                <a16:creationId xmlns="" xmlns:a16="http://schemas.microsoft.com/office/drawing/2014/main" id="{05DB826D-EB5E-4641-8C66-FD60540D87BF}"/>
              </a:ext>
            </a:extLst>
          </p:cNvPr>
          <p:cNvSpPr/>
          <p:nvPr/>
        </p:nvSpPr>
        <p:spPr>
          <a:xfrm>
            <a:off x="-473765" y="5426765"/>
            <a:ext cx="1709530" cy="1709530"/>
          </a:xfrm>
          <a:prstGeom prst="donut">
            <a:avLst>
              <a:gd name="adj" fmla="val 220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03C32F74-5832-41EB-8D66-C3BF737015BC}"/>
              </a:ext>
            </a:extLst>
          </p:cNvPr>
          <p:cNvSpPr txBox="1"/>
          <p:nvPr/>
        </p:nvSpPr>
        <p:spPr>
          <a:xfrm>
            <a:off x="254406" y="-76003"/>
            <a:ext cx="8579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1</a:t>
            </a:r>
            <a:r>
              <a:rPr lang="en-US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1</a:t>
            </a:r>
            <a:endParaRPr lang="en-US" sz="8800" b="1" spc="-3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3" name="Parallelogram 82">
            <a:extLst>
              <a:ext uri="{FF2B5EF4-FFF2-40B4-BE49-F238E27FC236}">
                <a16:creationId xmlns="" xmlns:a16="http://schemas.microsoft.com/office/drawing/2014/main" id="{9CCD5FE5-E920-40D5-8902-4E9DA56EDC63}"/>
              </a:ext>
            </a:extLst>
          </p:cNvPr>
          <p:cNvSpPr/>
          <p:nvPr/>
        </p:nvSpPr>
        <p:spPr>
          <a:xfrm>
            <a:off x="9513804" y="5576675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Parallelogram 83">
            <a:extLst>
              <a:ext uri="{FF2B5EF4-FFF2-40B4-BE49-F238E27FC236}">
                <a16:creationId xmlns="" xmlns:a16="http://schemas.microsoft.com/office/drawing/2014/main" id="{12C10083-D248-4964-BC20-7246901FBE98}"/>
              </a:ext>
            </a:extLst>
          </p:cNvPr>
          <p:cNvSpPr/>
          <p:nvPr/>
        </p:nvSpPr>
        <p:spPr>
          <a:xfrm>
            <a:off x="10958291" y="4856418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49668488-7A31-4A45-AE55-D37A8C044150}"/>
              </a:ext>
            </a:extLst>
          </p:cNvPr>
          <p:cNvSpPr txBox="1"/>
          <p:nvPr/>
        </p:nvSpPr>
        <p:spPr>
          <a:xfrm>
            <a:off x="10926903" y="-62538"/>
            <a:ext cx="3369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 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B882338D-8ED9-432B-B64E-4456746175C8}"/>
              </a:ext>
            </a:extLst>
          </p:cNvPr>
          <p:cNvSpPr txBox="1"/>
          <p:nvPr/>
        </p:nvSpPr>
        <p:spPr>
          <a:xfrm>
            <a:off x="9512029" y="0"/>
            <a:ext cx="2507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crmvip.ru </a:t>
            </a:r>
          </a:p>
        </p:txBody>
      </p:sp>
    </p:spTree>
    <p:extLst>
      <p:ext uri="{BB962C8B-B14F-4D97-AF65-F5344CB8AC3E}">
        <p14:creationId xmlns="" xmlns:p14="http://schemas.microsoft.com/office/powerpoint/2010/main" val="3491217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BF402CCB-0545-4489-9994-FBAEE0F6FA82}"/>
              </a:ext>
            </a:extLst>
          </p:cNvPr>
          <p:cNvSpPr txBox="1"/>
          <p:nvPr/>
        </p:nvSpPr>
        <p:spPr>
          <a:xfrm>
            <a:off x="3610611" y="307441"/>
            <a:ext cx="4970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ПОДГОТОВКА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К ЗВОНКУ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="" xmlns:a16="http://schemas.microsoft.com/office/drawing/2014/main" id="{5E1C62A8-DE7C-463A-9888-352E60159D4F}"/>
              </a:ext>
            </a:extLst>
          </p:cNvPr>
          <p:cNvSpPr txBox="1"/>
          <p:nvPr/>
        </p:nvSpPr>
        <p:spPr>
          <a:xfrm>
            <a:off x="4660645" y="1108521"/>
            <a:ext cx="2854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spc="300" dirty="0">
                <a:latin typeface="Arial" pitchFamily="34" charset="0"/>
                <a:cs typeface="Arial" pitchFamily="34" charset="0"/>
              </a:rPr>
              <a:t>СПИСОК ВОПРОСОВ</a:t>
            </a:r>
            <a:endParaRPr lang="en-US" sz="1600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Circle: Hollow 154">
            <a:extLst>
              <a:ext uri="{FF2B5EF4-FFF2-40B4-BE49-F238E27FC236}">
                <a16:creationId xmlns="" xmlns:a16="http://schemas.microsoft.com/office/drawing/2014/main" id="{88A8C163-EF1F-40F0-BCBF-E9BED4581C0B}"/>
              </a:ext>
            </a:extLst>
          </p:cNvPr>
          <p:cNvSpPr/>
          <p:nvPr/>
        </p:nvSpPr>
        <p:spPr>
          <a:xfrm>
            <a:off x="-473765" y="5426765"/>
            <a:ext cx="1709530" cy="1709530"/>
          </a:xfrm>
          <a:prstGeom prst="donut">
            <a:avLst>
              <a:gd name="adj" fmla="val 220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397CFE9D-5FB2-46FE-8837-CD3992C1D7F7}"/>
              </a:ext>
            </a:extLst>
          </p:cNvPr>
          <p:cNvSpPr txBox="1"/>
          <p:nvPr/>
        </p:nvSpPr>
        <p:spPr>
          <a:xfrm>
            <a:off x="150211" y="-76003"/>
            <a:ext cx="10663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1</a:t>
            </a:r>
            <a:r>
              <a:rPr lang="ru-RU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2</a:t>
            </a:r>
            <a:endParaRPr lang="en-US" sz="8800" b="1" spc="-3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57" name="Parallelogram 156">
            <a:extLst>
              <a:ext uri="{FF2B5EF4-FFF2-40B4-BE49-F238E27FC236}">
                <a16:creationId xmlns="" xmlns:a16="http://schemas.microsoft.com/office/drawing/2014/main" id="{18C9FB2A-2786-4414-840A-0D7507DC8FA5}"/>
              </a:ext>
            </a:extLst>
          </p:cNvPr>
          <p:cNvSpPr/>
          <p:nvPr/>
        </p:nvSpPr>
        <p:spPr>
          <a:xfrm>
            <a:off x="9513804" y="5576675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Parallelogram 157">
            <a:extLst>
              <a:ext uri="{FF2B5EF4-FFF2-40B4-BE49-F238E27FC236}">
                <a16:creationId xmlns="" xmlns:a16="http://schemas.microsoft.com/office/drawing/2014/main" id="{C64366A2-2A36-4378-95AE-95EEB6283AB9}"/>
              </a:ext>
            </a:extLst>
          </p:cNvPr>
          <p:cNvSpPr/>
          <p:nvPr/>
        </p:nvSpPr>
        <p:spPr>
          <a:xfrm>
            <a:off x="10958291" y="4856418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722569" y="1850460"/>
            <a:ext cx="5082446" cy="3954436"/>
            <a:chOff x="7722569" y="1850460"/>
            <a:chExt cx="5082446" cy="3954436"/>
          </a:xfrm>
        </p:grpSpPr>
        <p:sp>
          <p:nvSpPr>
            <p:cNvPr id="97" name="Freeform 5"/>
            <p:cNvSpPr>
              <a:spLocks/>
            </p:cNvSpPr>
            <p:nvPr/>
          </p:nvSpPr>
          <p:spPr bwMode="auto">
            <a:xfrm>
              <a:off x="8850580" y="3018986"/>
              <a:ext cx="868931" cy="1010732"/>
            </a:xfrm>
            <a:custGeom>
              <a:avLst/>
              <a:gdLst>
                <a:gd name="T0" fmla="*/ 18 w 476"/>
                <a:gd name="T1" fmla="*/ 79 h 556"/>
                <a:gd name="T2" fmla="*/ 196 w 476"/>
                <a:gd name="T3" fmla="*/ 1 h 556"/>
                <a:gd name="T4" fmla="*/ 476 w 476"/>
                <a:gd name="T5" fmla="*/ 460 h 556"/>
                <a:gd name="T6" fmla="*/ 367 w 476"/>
                <a:gd name="T7" fmla="*/ 506 h 556"/>
                <a:gd name="T8" fmla="*/ 344 w 476"/>
                <a:gd name="T9" fmla="*/ 490 h 556"/>
                <a:gd name="T10" fmla="*/ 344 w 476"/>
                <a:gd name="T11" fmla="*/ 513 h 556"/>
                <a:gd name="T12" fmla="*/ 158 w 476"/>
                <a:gd name="T13" fmla="*/ 549 h 556"/>
                <a:gd name="T14" fmla="*/ 81 w 476"/>
                <a:gd name="T15" fmla="*/ 275 h 556"/>
                <a:gd name="T16" fmla="*/ 18 w 476"/>
                <a:gd name="T17" fmla="*/ 7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6" h="556">
                  <a:moveTo>
                    <a:pt x="18" y="79"/>
                  </a:moveTo>
                  <a:cubicBezTo>
                    <a:pt x="18" y="79"/>
                    <a:pt x="183" y="2"/>
                    <a:pt x="196" y="1"/>
                  </a:cubicBezTo>
                  <a:cubicBezTo>
                    <a:pt x="209" y="0"/>
                    <a:pt x="430" y="346"/>
                    <a:pt x="476" y="460"/>
                  </a:cubicBezTo>
                  <a:cubicBezTo>
                    <a:pt x="476" y="460"/>
                    <a:pt x="397" y="497"/>
                    <a:pt x="367" y="506"/>
                  </a:cubicBezTo>
                  <a:cubicBezTo>
                    <a:pt x="344" y="490"/>
                    <a:pt x="344" y="490"/>
                    <a:pt x="344" y="490"/>
                  </a:cubicBezTo>
                  <a:cubicBezTo>
                    <a:pt x="344" y="513"/>
                    <a:pt x="344" y="513"/>
                    <a:pt x="344" y="513"/>
                  </a:cubicBezTo>
                  <a:cubicBezTo>
                    <a:pt x="344" y="513"/>
                    <a:pt x="222" y="556"/>
                    <a:pt x="158" y="549"/>
                  </a:cubicBezTo>
                  <a:cubicBezTo>
                    <a:pt x="158" y="549"/>
                    <a:pt x="125" y="379"/>
                    <a:pt x="81" y="275"/>
                  </a:cubicBezTo>
                  <a:cubicBezTo>
                    <a:pt x="37" y="172"/>
                    <a:pt x="0" y="88"/>
                    <a:pt x="18" y="79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6"/>
            <p:cNvSpPr>
              <a:spLocks/>
            </p:cNvSpPr>
            <p:nvPr/>
          </p:nvSpPr>
          <p:spPr bwMode="auto">
            <a:xfrm>
              <a:off x="8915616" y="2995530"/>
              <a:ext cx="197242" cy="119411"/>
            </a:xfrm>
            <a:custGeom>
              <a:avLst/>
              <a:gdLst>
                <a:gd name="T0" fmla="*/ 0 w 108"/>
                <a:gd name="T1" fmla="*/ 40 h 66"/>
                <a:gd name="T2" fmla="*/ 102 w 108"/>
                <a:gd name="T3" fmla="*/ 0 h 66"/>
                <a:gd name="T4" fmla="*/ 94 w 108"/>
                <a:gd name="T5" fmla="*/ 45 h 66"/>
                <a:gd name="T6" fmla="*/ 0 w 108"/>
                <a:gd name="T7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66">
                  <a:moveTo>
                    <a:pt x="0" y="4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8" y="25"/>
                    <a:pt x="94" y="45"/>
                  </a:cubicBezTo>
                  <a:cubicBezTo>
                    <a:pt x="80" y="66"/>
                    <a:pt x="18" y="66"/>
                    <a:pt x="0" y="4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"/>
            <p:cNvSpPr>
              <a:spLocks/>
            </p:cNvSpPr>
            <p:nvPr/>
          </p:nvSpPr>
          <p:spPr bwMode="auto">
            <a:xfrm>
              <a:off x="8910286" y="2911302"/>
              <a:ext cx="217499" cy="283602"/>
            </a:xfrm>
            <a:custGeom>
              <a:avLst/>
              <a:gdLst>
                <a:gd name="T0" fmla="*/ 82 w 119"/>
                <a:gd name="T1" fmla="*/ 21 h 156"/>
                <a:gd name="T2" fmla="*/ 97 w 119"/>
                <a:gd name="T3" fmla="*/ 84 h 156"/>
                <a:gd name="T4" fmla="*/ 111 w 119"/>
                <a:gd name="T5" fmla="*/ 134 h 156"/>
                <a:gd name="T6" fmla="*/ 53 w 119"/>
                <a:gd name="T7" fmla="*/ 134 h 156"/>
                <a:gd name="T8" fmla="*/ 4 w 119"/>
                <a:gd name="T9" fmla="*/ 27 h 156"/>
                <a:gd name="T10" fmla="*/ 82 w 119"/>
                <a:gd name="T11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56">
                  <a:moveTo>
                    <a:pt x="82" y="21"/>
                  </a:moveTo>
                  <a:cubicBezTo>
                    <a:pt x="82" y="21"/>
                    <a:pt x="83" y="65"/>
                    <a:pt x="97" y="84"/>
                  </a:cubicBezTo>
                  <a:cubicBezTo>
                    <a:pt x="111" y="103"/>
                    <a:pt x="119" y="128"/>
                    <a:pt x="111" y="134"/>
                  </a:cubicBezTo>
                  <a:cubicBezTo>
                    <a:pt x="104" y="141"/>
                    <a:pt x="73" y="156"/>
                    <a:pt x="53" y="134"/>
                  </a:cubicBezTo>
                  <a:cubicBezTo>
                    <a:pt x="33" y="113"/>
                    <a:pt x="7" y="42"/>
                    <a:pt x="4" y="27"/>
                  </a:cubicBezTo>
                  <a:cubicBezTo>
                    <a:pt x="0" y="12"/>
                    <a:pt x="69" y="0"/>
                    <a:pt x="82" y="21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"/>
            <p:cNvSpPr>
              <a:spLocks/>
            </p:cNvSpPr>
            <p:nvPr/>
          </p:nvSpPr>
          <p:spPr bwMode="auto">
            <a:xfrm>
              <a:off x="8917749" y="3049905"/>
              <a:ext cx="389153" cy="428602"/>
            </a:xfrm>
            <a:custGeom>
              <a:avLst/>
              <a:gdLst>
                <a:gd name="T0" fmla="*/ 68 w 213"/>
                <a:gd name="T1" fmla="*/ 10 h 236"/>
                <a:gd name="T2" fmla="*/ 107 w 213"/>
                <a:gd name="T3" fmla="*/ 58 h 236"/>
                <a:gd name="T4" fmla="*/ 93 w 213"/>
                <a:gd name="T5" fmla="*/ 8 h 236"/>
                <a:gd name="T6" fmla="*/ 139 w 213"/>
                <a:gd name="T7" fmla="*/ 0 h 236"/>
                <a:gd name="T8" fmla="*/ 213 w 213"/>
                <a:gd name="T9" fmla="*/ 236 h 236"/>
                <a:gd name="T10" fmla="*/ 0 w 213"/>
                <a:gd name="T11" fmla="*/ 62 h 236"/>
                <a:gd name="T12" fmla="*/ 68 w 213"/>
                <a:gd name="T13" fmla="*/ 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236">
                  <a:moveTo>
                    <a:pt x="68" y="10"/>
                  </a:moveTo>
                  <a:cubicBezTo>
                    <a:pt x="107" y="58"/>
                    <a:pt x="107" y="58"/>
                    <a:pt x="107" y="5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206" y="186"/>
                    <a:pt x="213" y="236"/>
                  </a:cubicBezTo>
                  <a:cubicBezTo>
                    <a:pt x="213" y="236"/>
                    <a:pt x="35" y="94"/>
                    <a:pt x="0" y="62"/>
                  </a:cubicBezTo>
                  <a:lnTo>
                    <a:pt x="68" y="1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"/>
            <p:cNvSpPr>
              <a:spLocks/>
            </p:cNvSpPr>
            <p:nvPr/>
          </p:nvSpPr>
          <p:spPr bwMode="auto">
            <a:xfrm>
              <a:off x="9087270" y="3149059"/>
              <a:ext cx="93823" cy="102353"/>
            </a:xfrm>
            <a:custGeom>
              <a:avLst/>
              <a:gdLst>
                <a:gd name="T0" fmla="*/ 0 w 51"/>
                <a:gd name="T1" fmla="*/ 15 h 56"/>
                <a:gd name="T2" fmla="*/ 34 w 51"/>
                <a:gd name="T3" fmla="*/ 2 h 56"/>
                <a:gd name="T4" fmla="*/ 51 w 51"/>
                <a:gd name="T5" fmla="*/ 30 h 56"/>
                <a:gd name="T6" fmla="*/ 13 w 51"/>
                <a:gd name="T7" fmla="*/ 54 h 56"/>
                <a:gd name="T8" fmla="*/ 0 w 51"/>
                <a:gd name="T9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6">
                  <a:moveTo>
                    <a:pt x="0" y="15"/>
                  </a:moveTo>
                  <a:cubicBezTo>
                    <a:pt x="0" y="15"/>
                    <a:pt x="24" y="0"/>
                    <a:pt x="34" y="2"/>
                  </a:cubicBezTo>
                  <a:cubicBezTo>
                    <a:pt x="34" y="2"/>
                    <a:pt x="51" y="27"/>
                    <a:pt x="51" y="30"/>
                  </a:cubicBezTo>
                  <a:cubicBezTo>
                    <a:pt x="51" y="33"/>
                    <a:pt x="21" y="52"/>
                    <a:pt x="13" y="54"/>
                  </a:cubicBezTo>
                  <a:cubicBezTo>
                    <a:pt x="6" y="56"/>
                    <a:pt x="0" y="18"/>
                    <a:pt x="0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"/>
            <p:cNvSpPr>
              <a:spLocks/>
            </p:cNvSpPr>
            <p:nvPr/>
          </p:nvSpPr>
          <p:spPr bwMode="auto">
            <a:xfrm>
              <a:off x="9114991" y="3213029"/>
              <a:ext cx="191911" cy="265477"/>
            </a:xfrm>
            <a:custGeom>
              <a:avLst/>
              <a:gdLst>
                <a:gd name="T0" fmla="*/ 13 w 105"/>
                <a:gd name="T1" fmla="*/ 72 h 146"/>
                <a:gd name="T2" fmla="*/ 3 w 105"/>
                <a:gd name="T3" fmla="*/ 18 h 146"/>
                <a:gd name="T4" fmla="*/ 30 w 105"/>
                <a:gd name="T5" fmla="*/ 0 h 146"/>
                <a:gd name="T6" fmla="*/ 82 w 105"/>
                <a:gd name="T7" fmla="*/ 59 h 146"/>
                <a:gd name="T8" fmla="*/ 105 w 105"/>
                <a:gd name="T9" fmla="*/ 146 h 146"/>
                <a:gd name="T10" fmla="*/ 13 w 105"/>
                <a:gd name="T11" fmla="*/ 7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146">
                  <a:moveTo>
                    <a:pt x="13" y="72"/>
                  </a:moveTo>
                  <a:cubicBezTo>
                    <a:pt x="13" y="72"/>
                    <a:pt x="5" y="33"/>
                    <a:pt x="3" y="18"/>
                  </a:cubicBezTo>
                  <a:cubicBezTo>
                    <a:pt x="0" y="2"/>
                    <a:pt x="30" y="0"/>
                    <a:pt x="30" y="0"/>
                  </a:cubicBezTo>
                  <a:cubicBezTo>
                    <a:pt x="30" y="0"/>
                    <a:pt x="72" y="50"/>
                    <a:pt x="82" y="59"/>
                  </a:cubicBezTo>
                  <a:cubicBezTo>
                    <a:pt x="82" y="59"/>
                    <a:pt x="105" y="133"/>
                    <a:pt x="105" y="146"/>
                  </a:cubicBezTo>
                  <a:cubicBezTo>
                    <a:pt x="105" y="146"/>
                    <a:pt x="20" y="77"/>
                    <a:pt x="13" y="7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1"/>
            <p:cNvSpPr>
              <a:spLocks/>
            </p:cNvSpPr>
            <p:nvPr/>
          </p:nvSpPr>
          <p:spPr bwMode="auto">
            <a:xfrm>
              <a:off x="8934808" y="3176779"/>
              <a:ext cx="400881" cy="352903"/>
            </a:xfrm>
            <a:custGeom>
              <a:avLst/>
              <a:gdLst>
                <a:gd name="T0" fmla="*/ 0 w 220"/>
                <a:gd name="T1" fmla="*/ 0 h 194"/>
                <a:gd name="T2" fmla="*/ 12 w 220"/>
                <a:gd name="T3" fmla="*/ 96 h 194"/>
                <a:gd name="T4" fmla="*/ 75 w 220"/>
                <a:gd name="T5" fmla="*/ 93 h 194"/>
                <a:gd name="T6" fmla="*/ 63 w 220"/>
                <a:gd name="T7" fmla="*/ 188 h 194"/>
                <a:gd name="T8" fmla="*/ 220 w 220"/>
                <a:gd name="T9" fmla="*/ 193 h 194"/>
                <a:gd name="T10" fmla="*/ 204 w 220"/>
                <a:gd name="T11" fmla="*/ 166 h 194"/>
                <a:gd name="T12" fmla="*/ 0 w 220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194">
                  <a:moveTo>
                    <a:pt x="0" y="0"/>
                  </a:moveTo>
                  <a:cubicBezTo>
                    <a:pt x="0" y="0"/>
                    <a:pt x="7" y="84"/>
                    <a:pt x="12" y="96"/>
                  </a:cubicBezTo>
                  <a:cubicBezTo>
                    <a:pt x="12" y="96"/>
                    <a:pt x="66" y="96"/>
                    <a:pt x="75" y="93"/>
                  </a:cubicBezTo>
                  <a:cubicBezTo>
                    <a:pt x="75" y="93"/>
                    <a:pt x="61" y="173"/>
                    <a:pt x="63" y="188"/>
                  </a:cubicBezTo>
                  <a:cubicBezTo>
                    <a:pt x="63" y="188"/>
                    <a:pt x="212" y="194"/>
                    <a:pt x="220" y="193"/>
                  </a:cubicBezTo>
                  <a:cubicBezTo>
                    <a:pt x="220" y="193"/>
                    <a:pt x="210" y="170"/>
                    <a:pt x="204" y="166"/>
                  </a:cubicBezTo>
                  <a:cubicBezTo>
                    <a:pt x="199" y="161"/>
                    <a:pt x="28" y="18"/>
                    <a:pt x="0" y="0"/>
                  </a:cubicBezTo>
                  <a:close/>
                </a:path>
              </a:pathLst>
            </a:custGeom>
            <a:solidFill>
              <a:srgbClr val="676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2"/>
            <p:cNvSpPr>
              <a:spLocks/>
            </p:cNvSpPr>
            <p:nvPr/>
          </p:nvSpPr>
          <p:spPr bwMode="auto">
            <a:xfrm>
              <a:off x="9175763" y="3073361"/>
              <a:ext cx="205771" cy="454190"/>
            </a:xfrm>
            <a:custGeom>
              <a:avLst/>
              <a:gdLst>
                <a:gd name="T0" fmla="*/ 0 w 113"/>
                <a:gd name="T1" fmla="*/ 0 h 250"/>
                <a:gd name="T2" fmla="*/ 72 w 113"/>
                <a:gd name="T3" fmla="*/ 223 h 250"/>
                <a:gd name="T4" fmla="*/ 88 w 113"/>
                <a:gd name="T5" fmla="*/ 250 h 250"/>
                <a:gd name="T6" fmla="*/ 113 w 113"/>
                <a:gd name="T7" fmla="*/ 121 h 250"/>
                <a:gd name="T8" fmla="*/ 42 w 113"/>
                <a:gd name="T9" fmla="*/ 96 h 250"/>
                <a:gd name="T10" fmla="*/ 72 w 113"/>
                <a:gd name="T11" fmla="*/ 57 h 250"/>
                <a:gd name="T12" fmla="*/ 0 w 113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250">
                  <a:moveTo>
                    <a:pt x="0" y="0"/>
                  </a:moveTo>
                  <a:cubicBezTo>
                    <a:pt x="0" y="0"/>
                    <a:pt x="66" y="200"/>
                    <a:pt x="72" y="223"/>
                  </a:cubicBezTo>
                  <a:cubicBezTo>
                    <a:pt x="72" y="223"/>
                    <a:pt x="83" y="241"/>
                    <a:pt x="88" y="250"/>
                  </a:cubicBezTo>
                  <a:cubicBezTo>
                    <a:pt x="88" y="250"/>
                    <a:pt x="113" y="131"/>
                    <a:pt x="113" y="121"/>
                  </a:cubicBezTo>
                  <a:cubicBezTo>
                    <a:pt x="113" y="121"/>
                    <a:pt x="50" y="100"/>
                    <a:pt x="42" y="96"/>
                  </a:cubicBezTo>
                  <a:cubicBezTo>
                    <a:pt x="42" y="96"/>
                    <a:pt x="74" y="59"/>
                    <a:pt x="72" y="57"/>
                  </a:cubicBezTo>
                  <a:cubicBezTo>
                    <a:pt x="71" y="54"/>
                    <a:pt x="17" y="4"/>
                    <a:pt x="0" y="0"/>
                  </a:cubicBezTo>
                  <a:close/>
                </a:path>
              </a:pathLst>
            </a:custGeom>
            <a:solidFill>
              <a:srgbClr val="676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3"/>
            <p:cNvSpPr>
              <a:spLocks/>
            </p:cNvSpPr>
            <p:nvPr/>
          </p:nvSpPr>
          <p:spPr bwMode="auto">
            <a:xfrm>
              <a:off x="9346350" y="3560602"/>
              <a:ext cx="117279" cy="301727"/>
            </a:xfrm>
            <a:custGeom>
              <a:avLst/>
              <a:gdLst>
                <a:gd name="T0" fmla="*/ 0 w 64"/>
                <a:gd name="T1" fmla="*/ 0 h 166"/>
                <a:gd name="T2" fmla="*/ 64 w 64"/>
                <a:gd name="T3" fmla="*/ 166 h 166"/>
                <a:gd name="T4" fmla="*/ 0 w 64"/>
                <a:gd name="T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166">
                  <a:moveTo>
                    <a:pt x="0" y="0"/>
                  </a:moveTo>
                  <a:cubicBezTo>
                    <a:pt x="0" y="0"/>
                    <a:pt x="60" y="147"/>
                    <a:pt x="64" y="166"/>
                  </a:cubicBezTo>
                  <a:cubicBezTo>
                    <a:pt x="64" y="166"/>
                    <a:pt x="38" y="68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4"/>
            <p:cNvSpPr>
              <a:spLocks/>
            </p:cNvSpPr>
            <p:nvPr/>
          </p:nvSpPr>
          <p:spPr bwMode="auto">
            <a:xfrm>
              <a:off x="9289843" y="3596852"/>
              <a:ext cx="35184" cy="54375"/>
            </a:xfrm>
            <a:custGeom>
              <a:avLst/>
              <a:gdLst>
                <a:gd name="T0" fmla="*/ 17 w 19"/>
                <a:gd name="T1" fmla="*/ 13 h 30"/>
                <a:gd name="T2" fmla="*/ 14 w 19"/>
                <a:gd name="T3" fmla="*/ 29 h 30"/>
                <a:gd name="T4" fmla="*/ 2 w 19"/>
                <a:gd name="T5" fmla="*/ 17 h 30"/>
                <a:gd name="T6" fmla="*/ 5 w 19"/>
                <a:gd name="T7" fmla="*/ 1 h 30"/>
                <a:gd name="T8" fmla="*/ 17 w 19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0">
                  <a:moveTo>
                    <a:pt x="17" y="13"/>
                  </a:moveTo>
                  <a:cubicBezTo>
                    <a:pt x="19" y="20"/>
                    <a:pt x="18" y="28"/>
                    <a:pt x="14" y="29"/>
                  </a:cubicBezTo>
                  <a:cubicBezTo>
                    <a:pt x="9" y="30"/>
                    <a:pt x="4" y="25"/>
                    <a:pt x="2" y="17"/>
                  </a:cubicBezTo>
                  <a:cubicBezTo>
                    <a:pt x="0" y="9"/>
                    <a:pt x="1" y="2"/>
                    <a:pt x="5" y="1"/>
                  </a:cubicBezTo>
                  <a:cubicBezTo>
                    <a:pt x="10" y="0"/>
                    <a:pt x="15" y="5"/>
                    <a:pt x="17" y="1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5"/>
            <p:cNvSpPr>
              <a:spLocks/>
            </p:cNvSpPr>
            <p:nvPr/>
          </p:nvSpPr>
          <p:spPr bwMode="auto">
            <a:xfrm>
              <a:off x="9332490" y="3718395"/>
              <a:ext cx="36250" cy="56507"/>
            </a:xfrm>
            <a:custGeom>
              <a:avLst/>
              <a:gdLst>
                <a:gd name="T0" fmla="*/ 18 w 20"/>
                <a:gd name="T1" fmla="*/ 13 h 31"/>
                <a:gd name="T2" fmla="*/ 14 w 20"/>
                <a:gd name="T3" fmla="*/ 30 h 31"/>
                <a:gd name="T4" fmla="*/ 3 w 20"/>
                <a:gd name="T5" fmla="*/ 18 h 31"/>
                <a:gd name="T6" fmla="*/ 6 w 20"/>
                <a:gd name="T7" fmla="*/ 2 h 31"/>
                <a:gd name="T8" fmla="*/ 18 w 20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18" y="13"/>
                  </a:moveTo>
                  <a:cubicBezTo>
                    <a:pt x="20" y="21"/>
                    <a:pt x="19" y="28"/>
                    <a:pt x="14" y="30"/>
                  </a:cubicBezTo>
                  <a:cubicBezTo>
                    <a:pt x="10" y="31"/>
                    <a:pt x="5" y="26"/>
                    <a:pt x="3" y="18"/>
                  </a:cubicBezTo>
                  <a:cubicBezTo>
                    <a:pt x="0" y="10"/>
                    <a:pt x="2" y="3"/>
                    <a:pt x="6" y="2"/>
                  </a:cubicBezTo>
                  <a:cubicBezTo>
                    <a:pt x="10" y="0"/>
                    <a:pt x="16" y="6"/>
                    <a:pt x="18" y="1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6"/>
            <p:cNvSpPr>
              <a:spLocks/>
            </p:cNvSpPr>
            <p:nvPr/>
          </p:nvSpPr>
          <p:spPr bwMode="auto">
            <a:xfrm>
              <a:off x="8903889" y="3058434"/>
              <a:ext cx="138602" cy="131139"/>
            </a:xfrm>
            <a:custGeom>
              <a:avLst/>
              <a:gdLst>
                <a:gd name="T0" fmla="*/ 7 w 76"/>
                <a:gd name="T1" fmla="*/ 5 h 72"/>
                <a:gd name="T2" fmla="*/ 76 w 76"/>
                <a:gd name="T3" fmla="*/ 5 h 72"/>
                <a:gd name="T4" fmla="*/ 76 w 76"/>
                <a:gd name="T5" fmla="*/ 72 h 72"/>
                <a:gd name="T6" fmla="*/ 0 w 76"/>
                <a:gd name="T7" fmla="*/ 55 h 72"/>
                <a:gd name="T8" fmla="*/ 7 w 76"/>
                <a:gd name="T9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2">
                  <a:moveTo>
                    <a:pt x="7" y="5"/>
                  </a:moveTo>
                  <a:cubicBezTo>
                    <a:pt x="7" y="5"/>
                    <a:pt x="60" y="0"/>
                    <a:pt x="76" y="5"/>
                  </a:cubicBezTo>
                  <a:cubicBezTo>
                    <a:pt x="76" y="5"/>
                    <a:pt x="75" y="60"/>
                    <a:pt x="76" y="72"/>
                  </a:cubicBezTo>
                  <a:cubicBezTo>
                    <a:pt x="76" y="72"/>
                    <a:pt x="19" y="60"/>
                    <a:pt x="0" y="55"/>
                  </a:cubicBezTo>
                  <a:lnTo>
                    <a:pt x="7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7"/>
            <p:cNvSpPr>
              <a:spLocks/>
            </p:cNvSpPr>
            <p:nvPr/>
          </p:nvSpPr>
          <p:spPr bwMode="auto">
            <a:xfrm>
              <a:off x="9087270" y="2995530"/>
              <a:ext cx="101286" cy="119411"/>
            </a:xfrm>
            <a:custGeom>
              <a:avLst/>
              <a:gdLst>
                <a:gd name="T0" fmla="*/ 8 w 55"/>
                <a:gd name="T1" fmla="*/ 0 h 66"/>
                <a:gd name="T2" fmla="*/ 0 w 55"/>
                <a:gd name="T3" fmla="*/ 38 h 66"/>
                <a:gd name="T4" fmla="*/ 41 w 55"/>
                <a:gd name="T5" fmla="*/ 64 h 66"/>
                <a:gd name="T6" fmla="*/ 55 w 55"/>
                <a:gd name="T7" fmla="*/ 26 h 66"/>
                <a:gd name="T8" fmla="*/ 8 w 5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6">
                  <a:moveTo>
                    <a:pt x="8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36" y="63"/>
                    <a:pt x="41" y="64"/>
                  </a:cubicBezTo>
                  <a:cubicBezTo>
                    <a:pt x="46" y="66"/>
                    <a:pt x="55" y="26"/>
                    <a:pt x="55" y="26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8"/>
            <p:cNvSpPr>
              <a:spLocks/>
            </p:cNvSpPr>
            <p:nvPr/>
          </p:nvSpPr>
          <p:spPr bwMode="auto">
            <a:xfrm>
              <a:off x="9124586" y="2180974"/>
              <a:ext cx="777240" cy="903049"/>
            </a:xfrm>
            <a:custGeom>
              <a:avLst/>
              <a:gdLst>
                <a:gd name="T0" fmla="*/ 26 w 426"/>
                <a:gd name="T1" fmla="*/ 469 h 497"/>
                <a:gd name="T2" fmla="*/ 267 w 426"/>
                <a:gd name="T3" fmla="*/ 330 h 497"/>
                <a:gd name="T4" fmla="*/ 314 w 426"/>
                <a:gd name="T5" fmla="*/ 32 h 497"/>
                <a:gd name="T6" fmla="*/ 404 w 426"/>
                <a:gd name="T7" fmla="*/ 32 h 497"/>
                <a:gd name="T8" fmla="*/ 310 w 426"/>
                <a:gd name="T9" fmla="*/ 378 h 497"/>
                <a:gd name="T10" fmla="*/ 45 w 426"/>
                <a:gd name="T11" fmla="*/ 497 h 497"/>
                <a:gd name="T12" fmla="*/ 26 w 426"/>
                <a:gd name="T13" fmla="*/ 469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6" h="497">
                  <a:moveTo>
                    <a:pt x="26" y="469"/>
                  </a:moveTo>
                  <a:cubicBezTo>
                    <a:pt x="26" y="469"/>
                    <a:pt x="198" y="407"/>
                    <a:pt x="267" y="330"/>
                  </a:cubicBezTo>
                  <a:cubicBezTo>
                    <a:pt x="337" y="253"/>
                    <a:pt x="322" y="52"/>
                    <a:pt x="314" y="32"/>
                  </a:cubicBezTo>
                  <a:cubicBezTo>
                    <a:pt x="314" y="32"/>
                    <a:pt x="371" y="0"/>
                    <a:pt x="404" y="32"/>
                  </a:cubicBezTo>
                  <a:cubicBezTo>
                    <a:pt x="404" y="32"/>
                    <a:pt x="426" y="272"/>
                    <a:pt x="310" y="378"/>
                  </a:cubicBezTo>
                  <a:cubicBezTo>
                    <a:pt x="195" y="485"/>
                    <a:pt x="45" y="497"/>
                    <a:pt x="45" y="497"/>
                  </a:cubicBezTo>
                  <a:cubicBezTo>
                    <a:pt x="45" y="497"/>
                    <a:pt x="0" y="488"/>
                    <a:pt x="26" y="469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9"/>
            <p:cNvSpPr>
              <a:spLocks/>
            </p:cNvSpPr>
            <p:nvPr/>
          </p:nvSpPr>
          <p:spPr bwMode="auto">
            <a:xfrm>
              <a:off x="9535063" y="1893107"/>
              <a:ext cx="512829" cy="367830"/>
            </a:xfrm>
            <a:custGeom>
              <a:avLst/>
              <a:gdLst>
                <a:gd name="T0" fmla="*/ 89 w 281"/>
                <a:gd name="T1" fmla="*/ 190 h 202"/>
                <a:gd name="T2" fmla="*/ 46 w 281"/>
                <a:gd name="T3" fmla="*/ 190 h 202"/>
                <a:gd name="T4" fmla="*/ 8 w 281"/>
                <a:gd name="T5" fmla="*/ 153 h 202"/>
                <a:gd name="T6" fmla="*/ 36 w 281"/>
                <a:gd name="T7" fmla="*/ 131 h 202"/>
                <a:gd name="T8" fmla="*/ 67 w 281"/>
                <a:gd name="T9" fmla="*/ 151 h 202"/>
                <a:gd name="T10" fmla="*/ 101 w 281"/>
                <a:gd name="T11" fmla="*/ 110 h 202"/>
                <a:gd name="T12" fmla="*/ 96 w 281"/>
                <a:gd name="T13" fmla="*/ 57 h 202"/>
                <a:gd name="T14" fmla="*/ 79 w 281"/>
                <a:gd name="T15" fmla="*/ 12 h 202"/>
                <a:gd name="T16" fmla="*/ 131 w 281"/>
                <a:gd name="T17" fmla="*/ 41 h 202"/>
                <a:gd name="T18" fmla="*/ 148 w 281"/>
                <a:gd name="T19" fmla="*/ 100 h 202"/>
                <a:gd name="T20" fmla="*/ 171 w 281"/>
                <a:gd name="T21" fmla="*/ 62 h 202"/>
                <a:gd name="T22" fmla="*/ 167 w 281"/>
                <a:gd name="T23" fmla="*/ 7 h 202"/>
                <a:gd name="T24" fmla="*/ 203 w 281"/>
                <a:gd name="T25" fmla="*/ 29 h 202"/>
                <a:gd name="T26" fmla="*/ 187 w 281"/>
                <a:gd name="T27" fmla="*/ 106 h 202"/>
                <a:gd name="T28" fmla="*/ 228 w 281"/>
                <a:gd name="T29" fmla="*/ 85 h 202"/>
                <a:gd name="T30" fmla="*/ 257 w 281"/>
                <a:gd name="T31" fmla="*/ 57 h 202"/>
                <a:gd name="T32" fmla="*/ 257 w 281"/>
                <a:gd name="T33" fmla="*/ 108 h 202"/>
                <a:gd name="T34" fmla="*/ 174 w 281"/>
                <a:gd name="T35" fmla="*/ 186 h 202"/>
                <a:gd name="T36" fmla="*/ 89 w 281"/>
                <a:gd name="T37" fmla="*/ 19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1" h="202">
                  <a:moveTo>
                    <a:pt x="89" y="190"/>
                  </a:moveTo>
                  <a:cubicBezTo>
                    <a:pt x="89" y="190"/>
                    <a:pt x="63" y="198"/>
                    <a:pt x="46" y="190"/>
                  </a:cubicBezTo>
                  <a:cubicBezTo>
                    <a:pt x="29" y="182"/>
                    <a:pt x="17" y="161"/>
                    <a:pt x="8" y="153"/>
                  </a:cubicBezTo>
                  <a:cubicBezTo>
                    <a:pt x="0" y="146"/>
                    <a:pt x="20" y="125"/>
                    <a:pt x="36" y="131"/>
                  </a:cubicBezTo>
                  <a:cubicBezTo>
                    <a:pt x="52" y="138"/>
                    <a:pt x="57" y="154"/>
                    <a:pt x="67" y="151"/>
                  </a:cubicBezTo>
                  <a:cubicBezTo>
                    <a:pt x="78" y="149"/>
                    <a:pt x="97" y="134"/>
                    <a:pt x="101" y="110"/>
                  </a:cubicBezTo>
                  <a:cubicBezTo>
                    <a:pt x="104" y="85"/>
                    <a:pt x="103" y="62"/>
                    <a:pt x="96" y="57"/>
                  </a:cubicBezTo>
                  <a:cubicBezTo>
                    <a:pt x="88" y="51"/>
                    <a:pt x="55" y="24"/>
                    <a:pt x="79" y="12"/>
                  </a:cubicBezTo>
                  <a:cubicBezTo>
                    <a:pt x="102" y="0"/>
                    <a:pt x="124" y="36"/>
                    <a:pt x="131" y="41"/>
                  </a:cubicBezTo>
                  <a:cubicBezTo>
                    <a:pt x="137" y="47"/>
                    <a:pt x="150" y="91"/>
                    <a:pt x="148" y="100"/>
                  </a:cubicBezTo>
                  <a:cubicBezTo>
                    <a:pt x="148" y="100"/>
                    <a:pt x="166" y="75"/>
                    <a:pt x="171" y="62"/>
                  </a:cubicBezTo>
                  <a:cubicBezTo>
                    <a:pt x="175" y="49"/>
                    <a:pt x="155" y="15"/>
                    <a:pt x="167" y="7"/>
                  </a:cubicBezTo>
                  <a:cubicBezTo>
                    <a:pt x="178" y="0"/>
                    <a:pt x="196" y="6"/>
                    <a:pt x="203" y="29"/>
                  </a:cubicBezTo>
                  <a:cubicBezTo>
                    <a:pt x="209" y="52"/>
                    <a:pt x="200" y="79"/>
                    <a:pt x="187" y="106"/>
                  </a:cubicBezTo>
                  <a:cubicBezTo>
                    <a:pt x="187" y="106"/>
                    <a:pt x="217" y="97"/>
                    <a:pt x="228" y="85"/>
                  </a:cubicBezTo>
                  <a:cubicBezTo>
                    <a:pt x="240" y="73"/>
                    <a:pt x="248" y="55"/>
                    <a:pt x="257" y="57"/>
                  </a:cubicBezTo>
                  <a:cubicBezTo>
                    <a:pt x="265" y="60"/>
                    <a:pt x="281" y="86"/>
                    <a:pt x="257" y="108"/>
                  </a:cubicBezTo>
                  <a:cubicBezTo>
                    <a:pt x="233" y="130"/>
                    <a:pt x="183" y="178"/>
                    <a:pt x="174" y="186"/>
                  </a:cubicBezTo>
                  <a:cubicBezTo>
                    <a:pt x="165" y="193"/>
                    <a:pt x="129" y="202"/>
                    <a:pt x="89" y="190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0"/>
            <p:cNvSpPr>
              <a:spLocks/>
            </p:cNvSpPr>
            <p:nvPr/>
          </p:nvSpPr>
          <p:spPr bwMode="auto">
            <a:xfrm>
              <a:off x="9740834" y="2111672"/>
              <a:ext cx="73566" cy="79963"/>
            </a:xfrm>
            <a:custGeom>
              <a:avLst/>
              <a:gdLst>
                <a:gd name="T0" fmla="*/ 40 w 40"/>
                <a:gd name="T1" fmla="*/ 9 h 44"/>
                <a:gd name="T2" fmla="*/ 9 w 40"/>
                <a:gd name="T3" fmla="*/ 44 h 44"/>
                <a:gd name="T4" fmla="*/ 40 w 40"/>
                <a:gd name="T5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44">
                  <a:moveTo>
                    <a:pt x="40" y="9"/>
                  </a:moveTo>
                  <a:cubicBezTo>
                    <a:pt x="40" y="9"/>
                    <a:pt x="9" y="12"/>
                    <a:pt x="9" y="44"/>
                  </a:cubicBezTo>
                  <a:cubicBezTo>
                    <a:pt x="9" y="44"/>
                    <a:pt x="0" y="0"/>
                    <a:pt x="40" y="9"/>
                  </a:cubicBezTo>
                  <a:close/>
                </a:path>
              </a:pathLst>
            </a:custGeom>
            <a:solidFill>
              <a:srgbClr val="CB8F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1"/>
            <p:cNvSpPr>
              <a:spLocks/>
            </p:cNvSpPr>
            <p:nvPr/>
          </p:nvSpPr>
          <p:spPr bwMode="auto">
            <a:xfrm>
              <a:off x="7722569" y="4867730"/>
              <a:ext cx="453123" cy="472315"/>
            </a:xfrm>
            <a:custGeom>
              <a:avLst/>
              <a:gdLst>
                <a:gd name="T0" fmla="*/ 201 w 248"/>
                <a:gd name="T1" fmla="*/ 120 h 260"/>
                <a:gd name="T2" fmla="*/ 137 w 248"/>
                <a:gd name="T3" fmla="*/ 117 h 260"/>
                <a:gd name="T4" fmla="*/ 65 w 248"/>
                <a:gd name="T5" fmla="*/ 0 h 260"/>
                <a:gd name="T6" fmla="*/ 0 w 248"/>
                <a:gd name="T7" fmla="*/ 42 h 260"/>
                <a:gd name="T8" fmla="*/ 122 w 248"/>
                <a:gd name="T9" fmla="*/ 189 h 260"/>
                <a:gd name="T10" fmla="*/ 181 w 248"/>
                <a:gd name="T11" fmla="*/ 197 h 260"/>
                <a:gd name="T12" fmla="*/ 173 w 248"/>
                <a:gd name="T13" fmla="*/ 226 h 260"/>
                <a:gd name="T14" fmla="*/ 224 w 248"/>
                <a:gd name="T15" fmla="*/ 257 h 260"/>
                <a:gd name="T16" fmla="*/ 248 w 248"/>
                <a:gd name="T17" fmla="*/ 163 h 260"/>
                <a:gd name="T18" fmla="*/ 201 w 248"/>
                <a:gd name="T19" fmla="*/ 12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60">
                  <a:moveTo>
                    <a:pt x="201" y="120"/>
                  </a:moveTo>
                  <a:cubicBezTo>
                    <a:pt x="201" y="120"/>
                    <a:pt x="150" y="118"/>
                    <a:pt x="137" y="117"/>
                  </a:cubicBezTo>
                  <a:cubicBezTo>
                    <a:pt x="124" y="115"/>
                    <a:pt x="72" y="18"/>
                    <a:pt x="65" y="0"/>
                  </a:cubicBezTo>
                  <a:cubicBezTo>
                    <a:pt x="65" y="0"/>
                    <a:pt x="22" y="8"/>
                    <a:pt x="0" y="42"/>
                  </a:cubicBezTo>
                  <a:cubicBezTo>
                    <a:pt x="0" y="42"/>
                    <a:pt x="96" y="175"/>
                    <a:pt x="122" y="189"/>
                  </a:cubicBezTo>
                  <a:cubicBezTo>
                    <a:pt x="148" y="204"/>
                    <a:pt x="181" y="197"/>
                    <a:pt x="181" y="197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73" y="226"/>
                    <a:pt x="213" y="254"/>
                    <a:pt x="224" y="257"/>
                  </a:cubicBezTo>
                  <a:cubicBezTo>
                    <a:pt x="235" y="260"/>
                    <a:pt x="248" y="163"/>
                    <a:pt x="248" y="163"/>
                  </a:cubicBezTo>
                  <a:lnTo>
                    <a:pt x="201" y="120"/>
                  </a:lnTo>
                  <a:close/>
                </a:path>
              </a:pathLst>
            </a:custGeom>
            <a:solidFill>
              <a:srgbClr val="33220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2"/>
            <p:cNvSpPr>
              <a:spLocks/>
            </p:cNvSpPr>
            <p:nvPr/>
          </p:nvSpPr>
          <p:spPr bwMode="auto">
            <a:xfrm>
              <a:off x="8042421" y="3805821"/>
              <a:ext cx="1764516" cy="1366834"/>
            </a:xfrm>
            <a:custGeom>
              <a:avLst/>
              <a:gdLst>
                <a:gd name="T0" fmla="*/ 626 w 967"/>
                <a:gd name="T1" fmla="*/ 106 h 752"/>
                <a:gd name="T2" fmla="*/ 194 w 967"/>
                <a:gd name="T3" fmla="*/ 414 h 752"/>
                <a:gd name="T4" fmla="*/ 0 w 967"/>
                <a:gd name="T5" fmla="*/ 704 h 752"/>
                <a:gd name="T6" fmla="*/ 91 w 967"/>
                <a:gd name="T7" fmla="*/ 749 h 752"/>
                <a:gd name="T8" fmla="*/ 303 w 967"/>
                <a:gd name="T9" fmla="*/ 416 h 752"/>
                <a:gd name="T10" fmla="*/ 688 w 967"/>
                <a:gd name="T11" fmla="*/ 184 h 752"/>
                <a:gd name="T12" fmla="*/ 919 w 967"/>
                <a:gd name="T13" fmla="*/ 49 h 752"/>
                <a:gd name="T14" fmla="*/ 626 w 967"/>
                <a:gd name="T15" fmla="*/ 106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7" h="752">
                  <a:moveTo>
                    <a:pt x="626" y="106"/>
                  </a:moveTo>
                  <a:cubicBezTo>
                    <a:pt x="626" y="106"/>
                    <a:pt x="329" y="286"/>
                    <a:pt x="194" y="414"/>
                  </a:cubicBezTo>
                  <a:cubicBezTo>
                    <a:pt x="58" y="542"/>
                    <a:pt x="0" y="704"/>
                    <a:pt x="0" y="704"/>
                  </a:cubicBezTo>
                  <a:cubicBezTo>
                    <a:pt x="0" y="704"/>
                    <a:pt x="64" y="752"/>
                    <a:pt x="91" y="749"/>
                  </a:cubicBezTo>
                  <a:cubicBezTo>
                    <a:pt x="91" y="749"/>
                    <a:pt x="189" y="508"/>
                    <a:pt x="303" y="416"/>
                  </a:cubicBezTo>
                  <a:cubicBezTo>
                    <a:pt x="449" y="298"/>
                    <a:pt x="602" y="210"/>
                    <a:pt x="688" y="184"/>
                  </a:cubicBezTo>
                  <a:cubicBezTo>
                    <a:pt x="774" y="158"/>
                    <a:pt x="967" y="99"/>
                    <a:pt x="919" y="49"/>
                  </a:cubicBezTo>
                  <a:cubicBezTo>
                    <a:pt x="870" y="0"/>
                    <a:pt x="626" y="106"/>
                    <a:pt x="626" y="106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3"/>
            <p:cNvSpPr>
              <a:spLocks/>
            </p:cNvSpPr>
            <p:nvPr/>
          </p:nvSpPr>
          <p:spPr bwMode="auto">
            <a:xfrm>
              <a:off x="9876238" y="3674682"/>
              <a:ext cx="1470252" cy="1518230"/>
            </a:xfrm>
            <a:custGeom>
              <a:avLst/>
              <a:gdLst>
                <a:gd name="T0" fmla="*/ 251 w 806"/>
                <a:gd name="T1" fmla="*/ 835 h 835"/>
                <a:gd name="T2" fmla="*/ 266 w 806"/>
                <a:gd name="T3" fmla="*/ 832 h 835"/>
                <a:gd name="T4" fmla="*/ 743 w 806"/>
                <a:gd name="T5" fmla="*/ 660 h 835"/>
                <a:gd name="T6" fmla="*/ 686 w 806"/>
                <a:gd name="T7" fmla="*/ 140 h 835"/>
                <a:gd name="T8" fmla="*/ 185 w 806"/>
                <a:gd name="T9" fmla="*/ 55 h 835"/>
                <a:gd name="T10" fmla="*/ 28 w 806"/>
                <a:gd name="T11" fmla="*/ 559 h 835"/>
                <a:gd name="T12" fmla="*/ 251 w 806"/>
                <a:gd name="T13" fmla="*/ 83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6" h="835">
                  <a:moveTo>
                    <a:pt x="251" y="835"/>
                  </a:moveTo>
                  <a:cubicBezTo>
                    <a:pt x="251" y="835"/>
                    <a:pt x="256" y="834"/>
                    <a:pt x="266" y="832"/>
                  </a:cubicBezTo>
                  <a:cubicBezTo>
                    <a:pt x="341" y="815"/>
                    <a:pt x="686" y="733"/>
                    <a:pt x="743" y="660"/>
                  </a:cubicBezTo>
                  <a:cubicBezTo>
                    <a:pt x="806" y="579"/>
                    <a:pt x="725" y="228"/>
                    <a:pt x="686" y="140"/>
                  </a:cubicBezTo>
                  <a:cubicBezTo>
                    <a:pt x="647" y="52"/>
                    <a:pt x="264" y="0"/>
                    <a:pt x="185" y="55"/>
                  </a:cubicBezTo>
                  <a:cubicBezTo>
                    <a:pt x="106" y="109"/>
                    <a:pt x="0" y="433"/>
                    <a:pt x="28" y="559"/>
                  </a:cubicBezTo>
                  <a:cubicBezTo>
                    <a:pt x="57" y="685"/>
                    <a:pt x="99" y="830"/>
                    <a:pt x="251" y="835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4"/>
            <p:cNvSpPr>
              <a:spLocks/>
            </p:cNvSpPr>
            <p:nvPr/>
          </p:nvSpPr>
          <p:spPr bwMode="auto">
            <a:xfrm>
              <a:off x="10304840" y="4207769"/>
              <a:ext cx="587461" cy="503234"/>
            </a:xfrm>
            <a:custGeom>
              <a:avLst/>
              <a:gdLst>
                <a:gd name="T0" fmla="*/ 322 w 322"/>
                <a:gd name="T1" fmla="*/ 0 h 277"/>
                <a:gd name="T2" fmla="*/ 142 w 322"/>
                <a:gd name="T3" fmla="*/ 277 h 277"/>
                <a:gd name="T4" fmla="*/ 322 w 322"/>
                <a:gd name="T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2" h="277">
                  <a:moveTo>
                    <a:pt x="322" y="0"/>
                  </a:moveTo>
                  <a:cubicBezTo>
                    <a:pt x="322" y="0"/>
                    <a:pt x="81" y="50"/>
                    <a:pt x="142" y="277"/>
                  </a:cubicBezTo>
                  <a:cubicBezTo>
                    <a:pt x="142" y="277"/>
                    <a:pt x="0" y="34"/>
                    <a:pt x="322" y="0"/>
                  </a:cubicBezTo>
                  <a:close/>
                </a:path>
              </a:pathLst>
            </a:custGeom>
            <a:solidFill>
              <a:srgbClr val="D8AC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5"/>
            <p:cNvSpPr>
              <a:spLocks/>
            </p:cNvSpPr>
            <p:nvPr/>
          </p:nvSpPr>
          <p:spPr bwMode="auto">
            <a:xfrm>
              <a:off x="8998778" y="4494569"/>
              <a:ext cx="1662163" cy="1069372"/>
            </a:xfrm>
            <a:custGeom>
              <a:avLst/>
              <a:gdLst>
                <a:gd name="T0" fmla="*/ 24 w 911"/>
                <a:gd name="T1" fmla="*/ 436 h 588"/>
                <a:gd name="T2" fmla="*/ 163 w 911"/>
                <a:gd name="T3" fmla="*/ 212 h 588"/>
                <a:gd name="T4" fmla="*/ 773 w 911"/>
                <a:gd name="T5" fmla="*/ 78 h 588"/>
                <a:gd name="T6" fmla="*/ 618 w 911"/>
                <a:gd name="T7" fmla="*/ 436 h 588"/>
                <a:gd name="T8" fmla="*/ 24 w 911"/>
                <a:gd name="T9" fmla="*/ 436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1" h="588">
                  <a:moveTo>
                    <a:pt x="24" y="436"/>
                  </a:moveTo>
                  <a:cubicBezTo>
                    <a:pt x="0" y="369"/>
                    <a:pt x="8" y="254"/>
                    <a:pt x="163" y="212"/>
                  </a:cubicBezTo>
                  <a:cubicBezTo>
                    <a:pt x="318" y="170"/>
                    <a:pt x="709" y="0"/>
                    <a:pt x="773" y="78"/>
                  </a:cubicBezTo>
                  <a:cubicBezTo>
                    <a:pt x="836" y="155"/>
                    <a:pt x="911" y="340"/>
                    <a:pt x="618" y="436"/>
                  </a:cubicBezTo>
                  <a:cubicBezTo>
                    <a:pt x="352" y="523"/>
                    <a:pt x="80" y="588"/>
                    <a:pt x="24" y="436"/>
                  </a:cubicBezTo>
                  <a:close/>
                </a:path>
              </a:pathLst>
            </a:custGeom>
            <a:solidFill>
              <a:srgbClr val="D8AC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6"/>
            <p:cNvSpPr>
              <a:spLocks/>
            </p:cNvSpPr>
            <p:nvPr/>
          </p:nvSpPr>
          <p:spPr bwMode="auto">
            <a:xfrm>
              <a:off x="9012638" y="4535084"/>
              <a:ext cx="1586465" cy="1017129"/>
            </a:xfrm>
            <a:custGeom>
              <a:avLst/>
              <a:gdLst>
                <a:gd name="T0" fmla="*/ 41 w 869"/>
                <a:gd name="T1" fmla="*/ 408 h 560"/>
                <a:gd name="T2" fmla="*/ 155 w 869"/>
                <a:gd name="T3" fmla="*/ 190 h 560"/>
                <a:gd name="T4" fmla="*/ 756 w 869"/>
                <a:gd name="T5" fmla="*/ 78 h 560"/>
                <a:gd name="T6" fmla="*/ 601 w 869"/>
                <a:gd name="T7" fmla="*/ 390 h 560"/>
                <a:gd name="T8" fmla="*/ 41 w 869"/>
                <a:gd name="T9" fmla="*/ 408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560">
                  <a:moveTo>
                    <a:pt x="41" y="408"/>
                  </a:moveTo>
                  <a:cubicBezTo>
                    <a:pt x="17" y="341"/>
                    <a:pt x="0" y="232"/>
                    <a:pt x="155" y="190"/>
                  </a:cubicBezTo>
                  <a:cubicBezTo>
                    <a:pt x="310" y="148"/>
                    <a:pt x="692" y="0"/>
                    <a:pt x="756" y="78"/>
                  </a:cubicBezTo>
                  <a:cubicBezTo>
                    <a:pt x="820" y="155"/>
                    <a:pt x="869" y="309"/>
                    <a:pt x="601" y="390"/>
                  </a:cubicBezTo>
                  <a:cubicBezTo>
                    <a:pt x="333" y="472"/>
                    <a:pt x="97" y="560"/>
                    <a:pt x="41" y="408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7"/>
            <p:cNvSpPr>
              <a:spLocks/>
            </p:cNvSpPr>
            <p:nvPr/>
          </p:nvSpPr>
          <p:spPr bwMode="auto">
            <a:xfrm>
              <a:off x="9074476" y="5072435"/>
              <a:ext cx="163124" cy="296396"/>
            </a:xfrm>
            <a:custGeom>
              <a:avLst/>
              <a:gdLst>
                <a:gd name="T0" fmla="*/ 20 w 89"/>
                <a:gd name="T1" fmla="*/ 0 h 163"/>
                <a:gd name="T2" fmla="*/ 89 w 89"/>
                <a:gd name="T3" fmla="*/ 163 h 163"/>
                <a:gd name="T4" fmla="*/ 20 w 8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63">
                  <a:moveTo>
                    <a:pt x="20" y="0"/>
                  </a:moveTo>
                  <a:cubicBezTo>
                    <a:pt x="20" y="0"/>
                    <a:pt x="0" y="117"/>
                    <a:pt x="89" y="163"/>
                  </a:cubicBezTo>
                  <a:cubicBezTo>
                    <a:pt x="89" y="163"/>
                    <a:pt x="28" y="125"/>
                    <a:pt x="20" y="0"/>
                  </a:cubicBezTo>
                  <a:close/>
                </a:path>
              </a:pathLst>
            </a:custGeom>
            <a:solidFill>
              <a:srgbClr val="E0B18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8"/>
            <p:cNvSpPr>
              <a:spLocks/>
            </p:cNvSpPr>
            <p:nvPr/>
          </p:nvSpPr>
          <p:spPr bwMode="auto">
            <a:xfrm>
              <a:off x="9135248" y="5082031"/>
              <a:ext cx="143933" cy="271874"/>
            </a:xfrm>
            <a:custGeom>
              <a:avLst/>
              <a:gdLst>
                <a:gd name="T0" fmla="*/ 0 w 79"/>
                <a:gd name="T1" fmla="*/ 0 h 150"/>
                <a:gd name="T2" fmla="*/ 79 w 79"/>
                <a:gd name="T3" fmla="*/ 150 h 150"/>
                <a:gd name="T4" fmla="*/ 0 w 79"/>
                <a:gd name="T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150">
                  <a:moveTo>
                    <a:pt x="0" y="0"/>
                  </a:moveTo>
                  <a:cubicBezTo>
                    <a:pt x="0" y="0"/>
                    <a:pt x="25" y="111"/>
                    <a:pt x="79" y="150"/>
                  </a:cubicBezTo>
                  <a:cubicBezTo>
                    <a:pt x="79" y="150"/>
                    <a:pt x="26" y="78"/>
                    <a:pt x="0" y="0"/>
                  </a:cubicBezTo>
                  <a:close/>
                </a:path>
              </a:pathLst>
            </a:custGeom>
            <a:solidFill>
              <a:srgbClr val="E0B18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9"/>
            <p:cNvSpPr>
              <a:spLocks/>
            </p:cNvSpPr>
            <p:nvPr/>
          </p:nvSpPr>
          <p:spPr bwMode="auto">
            <a:xfrm>
              <a:off x="9353813" y="5546882"/>
              <a:ext cx="597057" cy="258014"/>
            </a:xfrm>
            <a:custGeom>
              <a:avLst/>
              <a:gdLst>
                <a:gd name="T0" fmla="*/ 136 w 327"/>
                <a:gd name="T1" fmla="*/ 16 h 142"/>
                <a:gd name="T2" fmla="*/ 173 w 327"/>
                <a:gd name="T3" fmla="*/ 68 h 142"/>
                <a:gd name="T4" fmla="*/ 310 w 327"/>
                <a:gd name="T5" fmla="*/ 64 h 142"/>
                <a:gd name="T6" fmla="*/ 311 w 327"/>
                <a:gd name="T7" fmla="*/ 142 h 142"/>
                <a:gd name="T8" fmla="*/ 120 w 327"/>
                <a:gd name="T9" fmla="*/ 120 h 142"/>
                <a:gd name="T10" fmla="*/ 82 w 327"/>
                <a:gd name="T11" fmla="*/ 75 h 142"/>
                <a:gd name="T12" fmla="*/ 62 w 327"/>
                <a:gd name="T13" fmla="*/ 97 h 142"/>
                <a:gd name="T14" fmla="*/ 8 w 327"/>
                <a:gd name="T15" fmla="*/ 71 h 142"/>
                <a:gd name="T16" fmla="*/ 73 w 327"/>
                <a:gd name="T17" fmla="*/ 0 h 142"/>
                <a:gd name="T18" fmla="*/ 136 w 327"/>
                <a:gd name="T19" fmla="*/ 1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142">
                  <a:moveTo>
                    <a:pt x="136" y="16"/>
                  </a:moveTo>
                  <a:cubicBezTo>
                    <a:pt x="136" y="16"/>
                    <a:pt x="164" y="57"/>
                    <a:pt x="173" y="68"/>
                  </a:cubicBezTo>
                  <a:cubicBezTo>
                    <a:pt x="182" y="78"/>
                    <a:pt x="291" y="68"/>
                    <a:pt x="310" y="64"/>
                  </a:cubicBezTo>
                  <a:cubicBezTo>
                    <a:pt x="310" y="64"/>
                    <a:pt x="327" y="105"/>
                    <a:pt x="311" y="142"/>
                  </a:cubicBezTo>
                  <a:cubicBezTo>
                    <a:pt x="311" y="142"/>
                    <a:pt x="147" y="133"/>
                    <a:pt x="120" y="120"/>
                  </a:cubicBezTo>
                  <a:cubicBezTo>
                    <a:pt x="94" y="106"/>
                    <a:pt x="82" y="75"/>
                    <a:pt x="82" y="75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16" y="79"/>
                    <a:pt x="8" y="71"/>
                  </a:cubicBezTo>
                  <a:cubicBezTo>
                    <a:pt x="0" y="64"/>
                    <a:pt x="73" y="0"/>
                    <a:pt x="73" y="0"/>
                  </a:cubicBezTo>
                  <a:lnTo>
                    <a:pt x="136" y="16"/>
                  </a:lnTo>
                  <a:close/>
                </a:path>
              </a:pathLst>
            </a:custGeom>
            <a:solidFill>
              <a:srgbClr val="33220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0"/>
            <p:cNvSpPr>
              <a:spLocks/>
            </p:cNvSpPr>
            <p:nvPr/>
          </p:nvSpPr>
          <p:spPr bwMode="auto">
            <a:xfrm>
              <a:off x="9471092" y="3820748"/>
              <a:ext cx="375293" cy="1810362"/>
            </a:xfrm>
            <a:custGeom>
              <a:avLst/>
              <a:gdLst>
                <a:gd name="T0" fmla="*/ 146 w 206"/>
                <a:gd name="T1" fmla="*/ 74 h 996"/>
                <a:gd name="T2" fmla="*/ 196 w 206"/>
                <a:gd name="T3" fmla="*/ 512 h 996"/>
                <a:gd name="T4" fmla="*/ 84 w 206"/>
                <a:gd name="T5" fmla="*/ 994 h 996"/>
                <a:gd name="T6" fmla="*/ 0 w 206"/>
                <a:gd name="T7" fmla="*/ 951 h 996"/>
                <a:gd name="T8" fmla="*/ 116 w 206"/>
                <a:gd name="T9" fmla="*/ 521 h 996"/>
                <a:gd name="T10" fmla="*/ 43 w 206"/>
                <a:gd name="T11" fmla="*/ 102 h 996"/>
                <a:gd name="T12" fmla="*/ 146 w 206"/>
                <a:gd name="T13" fmla="*/ 74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996">
                  <a:moveTo>
                    <a:pt x="146" y="74"/>
                  </a:moveTo>
                  <a:cubicBezTo>
                    <a:pt x="146" y="74"/>
                    <a:pt x="186" y="353"/>
                    <a:pt x="196" y="512"/>
                  </a:cubicBezTo>
                  <a:cubicBezTo>
                    <a:pt x="206" y="671"/>
                    <a:pt x="138" y="883"/>
                    <a:pt x="84" y="994"/>
                  </a:cubicBezTo>
                  <a:cubicBezTo>
                    <a:pt x="84" y="994"/>
                    <a:pt x="49" y="996"/>
                    <a:pt x="0" y="951"/>
                  </a:cubicBezTo>
                  <a:cubicBezTo>
                    <a:pt x="0" y="951"/>
                    <a:pt x="127" y="694"/>
                    <a:pt x="116" y="521"/>
                  </a:cubicBezTo>
                  <a:cubicBezTo>
                    <a:pt x="105" y="348"/>
                    <a:pt x="67" y="150"/>
                    <a:pt x="43" y="102"/>
                  </a:cubicBezTo>
                  <a:cubicBezTo>
                    <a:pt x="18" y="53"/>
                    <a:pt x="103" y="0"/>
                    <a:pt x="146" y="74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1"/>
            <p:cNvSpPr>
              <a:spLocks/>
            </p:cNvSpPr>
            <p:nvPr/>
          </p:nvSpPr>
          <p:spPr bwMode="auto">
            <a:xfrm>
              <a:off x="8591500" y="3865527"/>
              <a:ext cx="1806097" cy="1270878"/>
            </a:xfrm>
            <a:custGeom>
              <a:avLst/>
              <a:gdLst>
                <a:gd name="T0" fmla="*/ 37 w 990"/>
                <a:gd name="T1" fmla="*/ 483 h 699"/>
                <a:gd name="T2" fmla="*/ 323 w 990"/>
                <a:gd name="T3" fmla="*/ 200 h 699"/>
                <a:gd name="T4" fmla="*/ 921 w 990"/>
                <a:gd name="T5" fmla="*/ 159 h 699"/>
                <a:gd name="T6" fmla="*/ 718 w 990"/>
                <a:gd name="T7" fmla="*/ 460 h 699"/>
                <a:gd name="T8" fmla="*/ 37 w 990"/>
                <a:gd name="T9" fmla="*/ 483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0" h="699">
                  <a:moveTo>
                    <a:pt x="37" y="483"/>
                  </a:moveTo>
                  <a:cubicBezTo>
                    <a:pt x="0" y="311"/>
                    <a:pt x="165" y="269"/>
                    <a:pt x="323" y="200"/>
                  </a:cubicBezTo>
                  <a:cubicBezTo>
                    <a:pt x="481" y="131"/>
                    <a:pt x="852" y="0"/>
                    <a:pt x="921" y="159"/>
                  </a:cubicBezTo>
                  <a:cubicBezTo>
                    <a:pt x="990" y="318"/>
                    <a:pt x="855" y="421"/>
                    <a:pt x="718" y="460"/>
                  </a:cubicBezTo>
                  <a:cubicBezTo>
                    <a:pt x="580" y="499"/>
                    <a:pt x="83" y="699"/>
                    <a:pt x="37" y="483"/>
                  </a:cubicBezTo>
                  <a:close/>
                </a:path>
              </a:pathLst>
            </a:custGeom>
            <a:solidFill>
              <a:srgbClr val="D8AC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2"/>
            <p:cNvSpPr>
              <a:spLocks/>
            </p:cNvSpPr>
            <p:nvPr/>
          </p:nvSpPr>
          <p:spPr bwMode="auto">
            <a:xfrm>
              <a:off x="8602162" y="3872990"/>
              <a:ext cx="1766648" cy="1247423"/>
            </a:xfrm>
            <a:custGeom>
              <a:avLst/>
              <a:gdLst>
                <a:gd name="T0" fmla="*/ 37 w 968"/>
                <a:gd name="T1" fmla="*/ 470 h 686"/>
                <a:gd name="T2" fmla="*/ 314 w 968"/>
                <a:gd name="T3" fmla="*/ 182 h 686"/>
                <a:gd name="T4" fmla="*/ 899 w 968"/>
                <a:gd name="T5" fmla="*/ 159 h 686"/>
                <a:gd name="T6" fmla="*/ 708 w 968"/>
                <a:gd name="T7" fmla="*/ 438 h 686"/>
                <a:gd name="T8" fmla="*/ 37 w 968"/>
                <a:gd name="T9" fmla="*/ 47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8" h="686">
                  <a:moveTo>
                    <a:pt x="37" y="470"/>
                  </a:moveTo>
                  <a:cubicBezTo>
                    <a:pt x="0" y="298"/>
                    <a:pt x="156" y="251"/>
                    <a:pt x="314" y="182"/>
                  </a:cubicBezTo>
                  <a:cubicBezTo>
                    <a:pt x="472" y="113"/>
                    <a:pt x="829" y="0"/>
                    <a:pt x="899" y="159"/>
                  </a:cubicBezTo>
                  <a:cubicBezTo>
                    <a:pt x="968" y="318"/>
                    <a:pt x="845" y="399"/>
                    <a:pt x="708" y="438"/>
                  </a:cubicBezTo>
                  <a:cubicBezTo>
                    <a:pt x="570" y="476"/>
                    <a:pt x="83" y="686"/>
                    <a:pt x="37" y="470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3"/>
            <p:cNvSpPr>
              <a:spLocks/>
            </p:cNvSpPr>
            <p:nvPr/>
          </p:nvSpPr>
          <p:spPr bwMode="auto">
            <a:xfrm>
              <a:off x="8630948" y="4463650"/>
              <a:ext cx="170588" cy="374227"/>
            </a:xfrm>
            <a:custGeom>
              <a:avLst/>
              <a:gdLst>
                <a:gd name="T0" fmla="*/ 55 w 93"/>
                <a:gd name="T1" fmla="*/ 0 h 206"/>
                <a:gd name="T2" fmla="*/ 93 w 93"/>
                <a:gd name="T3" fmla="*/ 206 h 206"/>
                <a:gd name="T4" fmla="*/ 55 w 93"/>
                <a:gd name="T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206">
                  <a:moveTo>
                    <a:pt x="55" y="0"/>
                  </a:moveTo>
                  <a:cubicBezTo>
                    <a:pt x="55" y="0"/>
                    <a:pt x="0" y="132"/>
                    <a:pt x="93" y="206"/>
                  </a:cubicBezTo>
                  <a:cubicBezTo>
                    <a:pt x="93" y="206"/>
                    <a:pt x="39" y="155"/>
                    <a:pt x="55" y="0"/>
                  </a:cubicBezTo>
                  <a:close/>
                </a:path>
              </a:pathLst>
            </a:custGeom>
            <a:solidFill>
              <a:srgbClr val="E0B18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4"/>
            <p:cNvSpPr>
              <a:spLocks/>
            </p:cNvSpPr>
            <p:nvPr/>
          </p:nvSpPr>
          <p:spPr bwMode="auto">
            <a:xfrm>
              <a:off x="8742896" y="4492437"/>
              <a:ext cx="72500" cy="300661"/>
            </a:xfrm>
            <a:custGeom>
              <a:avLst/>
              <a:gdLst>
                <a:gd name="T0" fmla="*/ 5 w 40"/>
                <a:gd name="T1" fmla="*/ 0 h 165"/>
                <a:gd name="T2" fmla="*/ 40 w 40"/>
                <a:gd name="T3" fmla="*/ 165 h 165"/>
                <a:gd name="T4" fmla="*/ 5 w 40"/>
                <a:gd name="T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5">
                  <a:moveTo>
                    <a:pt x="5" y="0"/>
                  </a:moveTo>
                  <a:cubicBezTo>
                    <a:pt x="5" y="0"/>
                    <a:pt x="0" y="117"/>
                    <a:pt x="40" y="165"/>
                  </a:cubicBezTo>
                  <a:cubicBezTo>
                    <a:pt x="40" y="165"/>
                    <a:pt x="12" y="83"/>
                    <a:pt x="5" y="0"/>
                  </a:cubicBezTo>
                  <a:close/>
                </a:path>
              </a:pathLst>
            </a:custGeom>
            <a:solidFill>
              <a:srgbClr val="E0B18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5"/>
            <p:cNvSpPr>
              <a:spLocks/>
            </p:cNvSpPr>
            <p:nvPr/>
          </p:nvSpPr>
          <p:spPr bwMode="auto">
            <a:xfrm>
              <a:off x="8527530" y="3356963"/>
              <a:ext cx="1787972" cy="899850"/>
            </a:xfrm>
            <a:custGeom>
              <a:avLst/>
              <a:gdLst>
                <a:gd name="T0" fmla="*/ 744 w 980"/>
                <a:gd name="T1" fmla="*/ 18 h 495"/>
                <a:gd name="T2" fmla="*/ 272 w 980"/>
                <a:gd name="T3" fmla="*/ 132 h 495"/>
                <a:gd name="T4" fmla="*/ 11 w 980"/>
                <a:gd name="T5" fmla="*/ 297 h 495"/>
                <a:gd name="T6" fmla="*/ 242 w 980"/>
                <a:gd name="T7" fmla="*/ 485 h 495"/>
                <a:gd name="T8" fmla="*/ 852 w 980"/>
                <a:gd name="T9" fmla="*/ 320 h 495"/>
                <a:gd name="T10" fmla="*/ 744 w 980"/>
                <a:gd name="T11" fmla="*/ 18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0" h="495">
                  <a:moveTo>
                    <a:pt x="744" y="18"/>
                  </a:moveTo>
                  <a:cubicBezTo>
                    <a:pt x="600" y="39"/>
                    <a:pt x="371" y="100"/>
                    <a:pt x="272" y="132"/>
                  </a:cubicBezTo>
                  <a:cubicBezTo>
                    <a:pt x="173" y="163"/>
                    <a:pt x="23" y="204"/>
                    <a:pt x="11" y="297"/>
                  </a:cubicBezTo>
                  <a:cubicBezTo>
                    <a:pt x="0" y="389"/>
                    <a:pt x="71" y="495"/>
                    <a:pt x="242" y="485"/>
                  </a:cubicBezTo>
                  <a:cubicBezTo>
                    <a:pt x="413" y="476"/>
                    <a:pt x="724" y="402"/>
                    <a:pt x="852" y="320"/>
                  </a:cubicBezTo>
                  <a:cubicBezTo>
                    <a:pt x="980" y="237"/>
                    <a:pt x="873" y="0"/>
                    <a:pt x="744" y="18"/>
                  </a:cubicBezTo>
                  <a:close/>
                </a:path>
              </a:pathLst>
            </a:custGeom>
            <a:solidFill>
              <a:srgbClr val="D8AC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6"/>
            <p:cNvSpPr>
              <a:spLocks/>
            </p:cNvSpPr>
            <p:nvPr/>
          </p:nvSpPr>
          <p:spPr bwMode="auto">
            <a:xfrm>
              <a:off x="8550985" y="3356963"/>
              <a:ext cx="1763450" cy="863600"/>
            </a:xfrm>
            <a:custGeom>
              <a:avLst/>
              <a:gdLst>
                <a:gd name="T0" fmla="*/ 731 w 966"/>
                <a:gd name="T1" fmla="*/ 18 h 475"/>
                <a:gd name="T2" fmla="*/ 259 w 966"/>
                <a:gd name="T3" fmla="*/ 132 h 475"/>
                <a:gd name="T4" fmla="*/ 12 w 966"/>
                <a:gd name="T5" fmla="*/ 301 h 475"/>
                <a:gd name="T6" fmla="*/ 231 w 966"/>
                <a:gd name="T7" fmla="*/ 465 h 475"/>
                <a:gd name="T8" fmla="*/ 837 w 966"/>
                <a:gd name="T9" fmla="*/ 301 h 475"/>
                <a:gd name="T10" fmla="*/ 731 w 966"/>
                <a:gd name="T11" fmla="*/ 18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6" h="475">
                  <a:moveTo>
                    <a:pt x="731" y="18"/>
                  </a:moveTo>
                  <a:cubicBezTo>
                    <a:pt x="587" y="39"/>
                    <a:pt x="358" y="100"/>
                    <a:pt x="259" y="132"/>
                  </a:cubicBezTo>
                  <a:cubicBezTo>
                    <a:pt x="160" y="163"/>
                    <a:pt x="23" y="208"/>
                    <a:pt x="12" y="301"/>
                  </a:cubicBezTo>
                  <a:cubicBezTo>
                    <a:pt x="0" y="393"/>
                    <a:pt x="60" y="475"/>
                    <a:pt x="231" y="465"/>
                  </a:cubicBezTo>
                  <a:cubicBezTo>
                    <a:pt x="402" y="456"/>
                    <a:pt x="709" y="383"/>
                    <a:pt x="837" y="301"/>
                  </a:cubicBezTo>
                  <a:cubicBezTo>
                    <a:pt x="966" y="218"/>
                    <a:pt x="860" y="0"/>
                    <a:pt x="731" y="18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37"/>
            <p:cNvSpPr>
              <a:spLocks/>
            </p:cNvSpPr>
            <p:nvPr/>
          </p:nvSpPr>
          <p:spPr bwMode="auto">
            <a:xfrm>
              <a:off x="8536059" y="3829277"/>
              <a:ext cx="127941" cy="286801"/>
            </a:xfrm>
            <a:custGeom>
              <a:avLst/>
              <a:gdLst>
                <a:gd name="T0" fmla="*/ 41 w 70"/>
                <a:gd name="T1" fmla="*/ 0 h 158"/>
                <a:gd name="T2" fmla="*/ 70 w 70"/>
                <a:gd name="T3" fmla="*/ 158 h 158"/>
                <a:gd name="T4" fmla="*/ 41 w 70"/>
                <a:gd name="T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158">
                  <a:moveTo>
                    <a:pt x="41" y="0"/>
                  </a:moveTo>
                  <a:cubicBezTo>
                    <a:pt x="41" y="0"/>
                    <a:pt x="0" y="108"/>
                    <a:pt x="70" y="158"/>
                  </a:cubicBezTo>
                  <a:cubicBezTo>
                    <a:pt x="70" y="158"/>
                    <a:pt x="26" y="94"/>
                    <a:pt x="41" y="0"/>
                  </a:cubicBezTo>
                  <a:close/>
                </a:path>
              </a:pathLst>
            </a:custGeom>
            <a:solidFill>
              <a:srgbClr val="E0B18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38"/>
            <p:cNvSpPr>
              <a:spLocks/>
            </p:cNvSpPr>
            <p:nvPr/>
          </p:nvSpPr>
          <p:spPr bwMode="auto">
            <a:xfrm>
              <a:off x="9645945" y="3104280"/>
              <a:ext cx="1800766" cy="1635510"/>
            </a:xfrm>
            <a:custGeom>
              <a:avLst/>
              <a:gdLst>
                <a:gd name="T0" fmla="*/ 769 w 987"/>
                <a:gd name="T1" fmla="*/ 157 h 900"/>
                <a:gd name="T2" fmla="*/ 263 w 987"/>
                <a:gd name="T3" fmla="*/ 15 h 900"/>
                <a:gd name="T4" fmla="*/ 5 w 987"/>
                <a:gd name="T5" fmla="*/ 470 h 900"/>
                <a:gd name="T6" fmla="*/ 218 w 987"/>
                <a:gd name="T7" fmla="*/ 892 h 900"/>
                <a:gd name="T8" fmla="*/ 346 w 987"/>
                <a:gd name="T9" fmla="*/ 417 h 900"/>
                <a:gd name="T10" fmla="*/ 700 w 987"/>
                <a:gd name="T11" fmla="*/ 589 h 900"/>
                <a:gd name="T12" fmla="*/ 769 w 987"/>
                <a:gd name="T13" fmla="*/ 157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7" h="900">
                  <a:moveTo>
                    <a:pt x="769" y="157"/>
                  </a:moveTo>
                  <a:cubicBezTo>
                    <a:pt x="649" y="58"/>
                    <a:pt x="404" y="0"/>
                    <a:pt x="263" y="15"/>
                  </a:cubicBezTo>
                  <a:cubicBezTo>
                    <a:pt x="123" y="30"/>
                    <a:pt x="0" y="339"/>
                    <a:pt x="5" y="470"/>
                  </a:cubicBezTo>
                  <a:cubicBezTo>
                    <a:pt x="11" y="601"/>
                    <a:pt x="140" y="879"/>
                    <a:pt x="218" y="892"/>
                  </a:cubicBezTo>
                  <a:cubicBezTo>
                    <a:pt x="263" y="900"/>
                    <a:pt x="396" y="844"/>
                    <a:pt x="346" y="417"/>
                  </a:cubicBezTo>
                  <a:cubicBezTo>
                    <a:pt x="346" y="417"/>
                    <a:pt x="414" y="720"/>
                    <a:pt x="700" y="589"/>
                  </a:cubicBezTo>
                  <a:cubicBezTo>
                    <a:pt x="987" y="458"/>
                    <a:pt x="769" y="157"/>
                    <a:pt x="769" y="157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9"/>
            <p:cNvSpPr>
              <a:spLocks/>
            </p:cNvSpPr>
            <p:nvPr/>
          </p:nvSpPr>
          <p:spPr bwMode="auto">
            <a:xfrm>
              <a:off x="9645945" y="3416668"/>
              <a:ext cx="1230363" cy="1358305"/>
            </a:xfrm>
            <a:custGeom>
              <a:avLst/>
              <a:gdLst>
                <a:gd name="T0" fmla="*/ 93 w 674"/>
                <a:gd name="T1" fmla="*/ 0 h 747"/>
                <a:gd name="T2" fmla="*/ 19 w 674"/>
                <a:gd name="T3" fmla="*/ 268 h 747"/>
                <a:gd name="T4" fmla="*/ 205 w 674"/>
                <a:gd name="T5" fmla="*/ 701 h 747"/>
                <a:gd name="T6" fmla="*/ 346 w 674"/>
                <a:gd name="T7" fmla="*/ 245 h 747"/>
                <a:gd name="T8" fmla="*/ 674 w 674"/>
                <a:gd name="T9" fmla="*/ 433 h 747"/>
                <a:gd name="T10" fmla="*/ 372 w 674"/>
                <a:gd name="T11" fmla="*/ 370 h 747"/>
                <a:gd name="T12" fmla="*/ 207 w 674"/>
                <a:gd name="T13" fmla="*/ 719 h 747"/>
                <a:gd name="T14" fmla="*/ 5 w 674"/>
                <a:gd name="T15" fmla="*/ 298 h 747"/>
                <a:gd name="T16" fmla="*/ 93 w 674"/>
                <a:gd name="T17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4" h="747">
                  <a:moveTo>
                    <a:pt x="93" y="0"/>
                  </a:moveTo>
                  <a:cubicBezTo>
                    <a:pt x="93" y="0"/>
                    <a:pt x="28" y="141"/>
                    <a:pt x="19" y="268"/>
                  </a:cubicBezTo>
                  <a:cubicBezTo>
                    <a:pt x="10" y="394"/>
                    <a:pt x="157" y="680"/>
                    <a:pt x="205" y="701"/>
                  </a:cubicBezTo>
                  <a:cubicBezTo>
                    <a:pt x="253" y="721"/>
                    <a:pt x="392" y="665"/>
                    <a:pt x="346" y="245"/>
                  </a:cubicBezTo>
                  <a:cubicBezTo>
                    <a:pt x="346" y="245"/>
                    <a:pt x="387" y="507"/>
                    <a:pt x="674" y="433"/>
                  </a:cubicBezTo>
                  <a:cubicBezTo>
                    <a:pt x="674" y="433"/>
                    <a:pt x="459" y="516"/>
                    <a:pt x="372" y="370"/>
                  </a:cubicBezTo>
                  <a:cubicBezTo>
                    <a:pt x="372" y="370"/>
                    <a:pt x="410" y="747"/>
                    <a:pt x="207" y="719"/>
                  </a:cubicBezTo>
                  <a:cubicBezTo>
                    <a:pt x="171" y="710"/>
                    <a:pt x="13" y="505"/>
                    <a:pt x="5" y="298"/>
                  </a:cubicBezTo>
                  <a:cubicBezTo>
                    <a:pt x="0" y="147"/>
                    <a:pt x="61" y="50"/>
                    <a:pt x="93" y="0"/>
                  </a:cubicBezTo>
                  <a:close/>
                </a:path>
              </a:pathLst>
            </a:custGeom>
            <a:solidFill>
              <a:srgbClr val="D8AC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40"/>
            <p:cNvSpPr>
              <a:spLocks/>
            </p:cNvSpPr>
            <p:nvPr/>
          </p:nvSpPr>
          <p:spPr bwMode="auto">
            <a:xfrm>
              <a:off x="10187561" y="3664020"/>
              <a:ext cx="166323" cy="423271"/>
            </a:xfrm>
            <a:custGeom>
              <a:avLst/>
              <a:gdLst>
                <a:gd name="T0" fmla="*/ 57 w 91"/>
                <a:gd name="T1" fmla="*/ 211 h 233"/>
                <a:gd name="T2" fmla="*/ 0 w 91"/>
                <a:gd name="T3" fmla="*/ 38 h 233"/>
                <a:gd name="T4" fmla="*/ 43 w 91"/>
                <a:gd name="T5" fmla="*/ 82 h 233"/>
                <a:gd name="T6" fmla="*/ 71 w 91"/>
                <a:gd name="T7" fmla="*/ 0 h 233"/>
                <a:gd name="T8" fmla="*/ 65 w 91"/>
                <a:gd name="T9" fmla="*/ 118 h 233"/>
                <a:gd name="T10" fmla="*/ 91 w 91"/>
                <a:gd name="T11" fmla="*/ 233 h 233"/>
                <a:gd name="T12" fmla="*/ 57 w 91"/>
                <a:gd name="T13" fmla="*/ 21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233">
                  <a:moveTo>
                    <a:pt x="57" y="211"/>
                  </a:moveTo>
                  <a:cubicBezTo>
                    <a:pt x="57" y="211"/>
                    <a:pt x="57" y="88"/>
                    <a:pt x="0" y="38"/>
                  </a:cubicBezTo>
                  <a:cubicBezTo>
                    <a:pt x="0" y="38"/>
                    <a:pt x="31" y="54"/>
                    <a:pt x="43" y="82"/>
                  </a:cubicBezTo>
                  <a:cubicBezTo>
                    <a:pt x="50" y="100"/>
                    <a:pt x="67" y="111"/>
                    <a:pt x="71" y="0"/>
                  </a:cubicBezTo>
                  <a:cubicBezTo>
                    <a:pt x="71" y="0"/>
                    <a:pt x="73" y="86"/>
                    <a:pt x="65" y="118"/>
                  </a:cubicBezTo>
                  <a:cubicBezTo>
                    <a:pt x="57" y="150"/>
                    <a:pt x="77" y="204"/>
                    <a:pt x="91" y="233"/>
                  </a:cubicBezTo>
                  <a:cubicBezTo>
                    <a:pt x="91" y="233"/>
                    <a:pt x="68" y="187"/>
                    <a:pt x="57" y="211"/>
                  </a:cubicBezTo>
                  <a:close/>
                </a:path>
              </a:pathLst>
            </a:custGeom>
            <a:solidFill>
              <a:srgbClr val="D8AC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41"/>
            <p:cNvSpPr>
              <a:spLocks/>
            </p:cNvSpPr>
            <p:nvPr/>
          </p:nvSpPr>
          <p:spPr bwMode="auto">
            <a:xfrm>
              <a:off x="9845319" y="4370893"/>
              <a:ext cx="240955" cy="234558"/>
            </a:xfrm>
            <a:custGeom>
              <a:avLst/>
              <a:gdLst>
                <a:gd name="T0" fmla="*/ 0 w 132"/>
                <a:gd name="T1" fmla="*/ 38 h 129"/>
                <a:gd name="T2" fmla="*/ 109 w 132"/>
                <a:gd name="T3" fmla="*/ 2 h 129"/>
                <a:gd name="T4" fmla="*/ 130 w 132"/>
                <a:gd name="T5" fmla="*/ 78 h 129"/>
                <a:gd name="T6" fmla="*/ 51 w 132"/>
                <a:gd name="T7" fmla="*/ 125 h 129"/>
                <a:gd name="T8" fmla="*/ 0 w 132"/>
                <a:gd name="T9" fmla="*/ 3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29">
                  <a:moveTo>
                    <a:pt x="0" y="38"/>
                  </a:moveTo>
                  <a:cubicBezTo>
                    <a:pt x="0" y="38"/>
                    <a:pt x="87" y="0"/>
                    <a:pt x="109" y="2"/>
                  </a:cubicBezTo>
                  <a:cubicBezTo>
                    <a:pt x="132" y="4"/>
                    <a:pt x="130" y="78"/>
                    <a:pt x="130" y="78"/>
                  </a:cubicBezTo>
                  <a:cubicBezTo>
                    <a:pt x="130" y="78"/>
                    <a:pt x="49" y="122"/>
                    <a:pt x="51" y="125"/>
                  </a:cubicBezTo>
                  <a:cubicBezTo>
                    <a:pt x="53" y="129"/>
                    <a:pt x="16" y="71"/>
                    <a:pt x="0" y="38"/>
                  </a:cubicBezTo>
                  <a:close/>
                </a:path>
              </a:pathLst>
            </a:custGeom>
            <a:solidFill>
              <a:srgbClr val="E0B18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42"/>
            <p:cNvSpPr>
              <a:spLocks/>
            </p:cNvSpPr>
            <p:nvPr/>
          </p:nvSpPr>
          <p:spPr bwMode="auto">
            <a:xfrm>
              <a:off x="8181023" y="2977405"/>
              <a:ext cx="793233" cy="823086"/>
            </a:xfrm>
            <a:custGeom>
              <a:avLst/>
              <a:gdLst>
                <a:gd name="T0" fmla="*/ 373 w 435"/>
                <a:gd name="T1" fmla="*/ 89 h 453"/>
                <a:gd name="T2" fmla="*/ 49 w 435"/>
                <a:gd name="T3" fmla="*/ 133 h 453"/>
                <a:gd name="T4" fmla="*/ 214 w 435"/>
                <a:gd name="T5" fmla="*/ 453 h 453"/>
                <a:gd name="T6" fmla="*/ 303 w 435"/>
                <a:gd name="T7" fmla="*/ 401 h 453"/>
                <a:gd name="T8" fmla="*/ 106 w 435"/>
                <a:gd name="T9" fmla="*/ 206 h 453"/>
                <a:gd name="T10" fmla="*/ 399 w 435"/>
                <a:gd name="T11" fmla="*/ 148 h 453"/>
                <a:gd name="T12" fmla="*/ 373 w 435"/>
                <a:gd name="T13" fmla="*/ 8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453">
                  <a:moveTo>
                    <a:pt x="373" y="89"/>
                  </a:moveTo>
                  <a:cubicBezTo>
                    <a:pt x="373" y="89"/>
                    <a:pt x="129" y="0"/>
                    <a:pt x="49" y="133"/>
                  </a:cubicBezTo>
                  <a:cubicBezTo>
                    <a:pt x="0" y="214"/>
                    <a:pt x="44" y="321"/>
                    <a:pt x="214" y="453"/>
                  </a:cubicBezTo>
                  <a:cubicBezTo>
                    <a:pt x="214" y="453"/>
                    <a:pt x="224" y="433"/>
                    <a:pt x="303" y="401"/>
                  </a:cubicBezTo>
                  <a:cubicBezTo>
                    <a:pt x="303" y="401"/>
                    <a:pt x="128" y="321"/>
                    <a:pt x="106" y="206"/>
                  </a:cubicBezTo>
                  <a:cubicBezTo>
                    <a:pt x="79" y="59"/>
                    <a:pt x="395" y="149"/>
                    <a:pt x="399" y="148"/>
                  </a:cubicBezTo>
                  <a:cubicBezTo>
                    <a:pt x="403" y="147"/>
                    <a:pt x="435" y="104"/>
                    <a:pt x="373" y="89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43"/>
            <p:cNvSpPr>
              <a:spLocks/>
            </p:cNvSpPr>
            <p:nvPr/>
          </p:nvSpPr>
          <p:spPr bwMode="auto">
            <a:xfrm>
              <a:off x="8569110" y="3667219"/>
              <a:ext cx="334778" cy="305992"/>
            </a:xfrm>
            <a:custGeom>
              <a:avLst/>
              <a:gdLst>
                <a:gd name="T0" fmla="*/ 148 w 183"/>
                <a:gd name="T1" fmla="*/ 39 h 168"/>
                <a:gd name="T2" fmla="*/ 134 w 183"/>
                <a:gd name="T3" fmla="*/ 30 h 168"/>
                <a:gd name="T4" fmla="*/ 155 w 183"/>
                <a:gd name="T5" fmla="*/ 18 h 168"/>
                <a:gd name="T6" fmla="*/ 112 w 183"/>
                <a:gd name="T7" fmla="*/ 5 h 168"/>
                <a:gd name="T8" fmla="*/ 87 w 183"/>
                <a:gd name="T9" fmla="*/ 12 h 168"/>
                <a:gd name="T10" fmla="*/ 87 w 183"/>
                <a:gd name="T11" fmla="*/ 12 h 168"/>
                <a:gd name="T12" fmla="*/ 1 w 183"/>
                <a:gd name="T13" fmla="*/ 67 h 168"/>
                <a:gd name="T14" fmla="*/ 21 w 183"/>
                <a:gd name="T15" fmla="*/ 116 h 168"/>
                <a:gd name="T16" fmla="*/ 30 w 183"/>
                <a:gd name="T17" fmla="*/ 161 h 168"/>
                <a:gd name="T18" fmla="*/ 56 w 183"/>
                <a:gd name="T19" fmla="*/ 155 h 168"/>
                <a:gd name="T20" fmla="*/ 56 w 183"/>
                <a:gd name="T21" fmla="*/ 102 h 168"/>
                <a:gd name="T22" fmla="*/ 77 w 183"/>
                <a:gd name="T23" fmla="*/ 110 h 168"/>
                <a:gd name="T24" fmla="*/ 96 w 183"/>
                <a:gd name="T25" fmla="*/ 144 h 168"/>
                <a:gd name="T26" fmla="*/ 123 w 183"/>
                <a:gd name="T27" fmla="*/ 125 h 168"/>
                <a:gd name="T28" fmla="*/ 107 w 183"/>
                <a:gd name="T29" fmla="*/ 73 h 168"/>
                <a:gd name="T30" fmla="*/ 159 w 183"/>
                <a:gd name="T31" fmla="*/ 96 h 168"/>
                <a:gd name="T32" fmla="*/ 183 w 183"/>
                <a:gd name="T33" fmla="*/ 81 h 168"/>
                <a:gd name="T34" fmla="*/ 148 w 183"/>
                <a:gd name="T35" fmla="*/ 3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3" h="168">
                  <a:moveTo>
                    <a:pt x="148" y="39"/>
                  </a:moveTo>
                  <a:cubicBezTo>
                    <a:pt x="145" y="36"/>
                    <a:pt x="140" y="33"/>
                    <a:pt x="134" y="30"/>
                  </a:cubicBezTo>
                  <a:cubicBezTo>
                    <a:pt x="139" y="29"/>
                    <a:pt x="153" y="23"/>
                    <a:pt x="155" y="18"/>
                  </a:cubicBezTo>
                  <a:cubicBezTo>
                    <a:pt x="160" y="8"/>
                    <a:pt x="153" y="0"/>
                    <a:pt x="112" y="5"/>
                  </a:cubicBezTo>
                  <a:cubicBezTo>
                    <a:pt x="102" y="7"/>
                    <a:pt x="93" y="9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40" y="17"/>
                    <a:pt x="2" y="54"/>
                    <a:pt x="1" y="67"/>
                  </a:cubicBezTo>
                  <a:cubicBezTo>
                    <a:pt x="0" y="80"/>
                    <a:pt x="18" y="92"/>
                    <a:pt x="21" y="116"/>
                  </a:cubicBezTo>
                  <a:cubicBezTo>
                    <a:pt x="25" y="140"/>
                    <a:pt x="26" y="157"/>
                    <a:pt x="30" y="161"/>
                  </a:cubicBezTo>
                  <a:cubicBezTo>
                    <a:pt x="34" y="164"/>
                    <a:pt x="40" y="168"/>
                    <a:pt x="56" y="155"/>
                  </a:cubicBezTo>
                  <a:cubicBezTo>
                    <a:pt x="71" y="143"/>
                    <a:pt x="56" y="102"/>
                    <a:pt x="56" y="102"/>
                  </a:cubicBezTo>
                  <a:cubicBezTo>
                    <a:pt x="56" y="102"/>
                    <a:pt x="69" y="100"/>
                    <a:pt x="77" y="110"/>
                  </a:cubicBezTo>
                  <a:cubicBezTo>
                    <a:pt x="85" y="120"/>
                    <a:pt x="83" y="141"/>
                    <a:pt x="96" y="144"/>
                  </a:cubicBezTo>
                  <a:cubicBezTo>
                    <a:pt x="109" y="146"/>
                    <a:pt x="120" y="138"/>
                    <a:pt x="123" y="125"/>
                  </a:cubicBezTo>
                  <a:cubicBezTo>
                    <a:pt x="125" y="112"/>
                    <a:pt x="107" y="73"/>
                    <a:pt x="107" y="73"/>
                  </a:cubicBezTo>
                  <a:cubicBezTo>
                    <a:pt x="130" y="64"/>
                    <a:pt x="152" y="93"/>
                    <a:pt x="159" y="96"/>
                  </a:cubicBezTo>
                  <a:cubicBezTo>
                    <a:pt x="167" y="98"/>
                    <a:pt x="183" y="88"/>
                    <a:pt x="183" y="81"/>
                  </a:cubicBezTo>
                  <a:cubicBezTo>
                    <a:pt x="183" y="73"/>
                    <a:pt x="166" y="51"/>
                    <a:pt x="148" y="39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44"/>
            <p:cNvSpPr>
              <a:spLocks noEditPoints="1"/>
            </p:cNvSpPr>
            <p:nvPr/>
          </p:nvSpPr>
          <p:spPr bwMode="auto">
            <a:xfrm>
              <a:off x="8571243" y="3669351"/>
              <a:ext cx="339043" cy="304926"/>
            </a:xfrm>
            <a:custGeom>
              <a:avLst/>
              <a:gdLst>
                <a:gd name="T0" fmla="*/ 128 w 186"/>
                <a:gd name="T1" fmla="*/ 29 h 168"/>
                <a:gd name="T2" fmla="*/ 151 w 186"/>
                <a:gd name="T3" fmla="*/ 17 h 168"/>
                <a:gd name="T4" fmla="*/ 146 w 186"/>
                <a:gd name="T5" fmla="*/ 7 h 168"/>
                <a:gd name="T6" fmla="*/ 112 w 186"/>
                <a:gd name="T7" fmla="*/ 7 h 168"/>
                <a:gd name="T8" fmla="*/ 86 w 186"/>
                <a:gd name="T9" fmla="*/ 14 h 168"/>
                <a:gd name="T10" fmla="*/ 77 w 186"/>
                <a:gd name="T11" fmla="*/ 15 h 168"/>
                <a:gd name="T12" fmla="*/ 8 w 186"/>
                <a:gd name="T13" fmla="*/ 53 h 168"/>
                <a:gd name="T14" fmla="*/ 8 w 186"/>
                <a:gd name="T15" fmla="*/ 85 h 168"/>
                <a:gd name="T16" fmla="*/ 31 w 186"/>
                <a:gd name="T17" fmla="*/ 156 h 168"/>
                <a:gd name="T18" fmla="*/ 32 w 186"/>
                <a:gd name="T19" fmla="*/ 157 h 168"/>
                <a:gd name="T20" fmla="*/ 43 w 186"/>
                <a:gd name="T21" fmla="*/ 157 h 168"/>
                <a:gd name="T22" fmla="*/ 52 w 186"/>
                <a:gd name="T23" fmla="*/ 151 h 168"/>
                <a:gd name="T24" fmla="*/ 54 w 186"/>
                <a:gd name="T25" fmla="*/ 149 h 168"/>
                <a:gd name="T26" fmla="*/ 52 w 186"/>
                <a:gd name="T27" fmla="*/ 99 h 168"/>
                <a:gd name="T28" fmla="*/ 80 w 186"/>
                <a:gd name="T29" fmla="*/ 107 h 168"/>
                <a:gd name="T30" fmla="*/ 94 w 186"/>
                <a:gd name="T31" fmla="*/ 136 h 168"/>
                <a:gd name="T32" fmla="*/ 96 w 186"/>
                <a:gd name="T33" fmla="*/ 137 h 168"/>
                <a:gd name="T34" fmla="*/ 100 w 186"/>
                <a:gd name="T35" fmla="*/ 137 h 168"/>
                <a:gd name="T36" fmla="*/ 111 w 186"/>
                <a:gd name="T37" fmla="*/ 132 h 168"/>
                <a:gd name="T38" fmla="*/ 116 w 186"/>
                <a:gd name="T39" fmla="*/ 123 h 168"/>
                <a:gd name="T40" fmla="*/ 116 w 186"/>
                <a:gd name="T41" fmla="*/ 122 h 168"/>
                <a:gd name="T42" fmla="*/ 104 w 186"/>
                <a:gd name="T43" fmla="*/ 71 h 168"/>
                <a:gd name="T44" fmla="*/ 125 w 186"/>
                <a:gd name="T45" fmla="*/ 69 h 168"/>
                <a:gd name="T46" fmla="*/ 160 w 186"/>
                <a:gd name="T47" fmla="*/ 91 h 168"/>
                <a:gd name="T48" fmla="*/ 176 w 186"/>
                <a:gd name="T49" fmla="*/ 84 h 168"/>
                <a:gd name="T50" fmla="*/ 149 w 186"/>
                <a:gd name="T51" fmla="*/ 36 h 168"/>
                <a:gd name="T52" fmla="*/ 185 w 186"/>
                <a:gd name="T53" fmla="*/ 76 h 168"/>
                <a:gd name="T54" fmla="*/ 186 w 186"/>
                <a:gd name="T55" fmla="*/ 79 h 168"/>
                <a:gd name="T56" fmla="*/ 181 w 186"/>
                <a:gd name="T57" fmla="*/ 90 h 168"/>
                <a:gd name="T58" fmla="*/ 159 w 186"/>
                <a:gd name="T59" fmla="*/ 99 h 168"/>
                <a:gd name="T60" fmla="*/ 157 w 186"/>
                <a:gd name="T61" fmla="*/ 99 h 168"/>
                <a:gd name="T62" fmla="*/ 138 w 186"/>
                <a:gd name="T63" fmla="*/ 84 h 168"/>
                <a:gd name="T64" fmla="*/ 111 w 186"/>
                <a:gd name="T65" fmla="*/ 73 h 168"/>
                <a:gd name="T66" fmla="*/ 121 w 186"/>
                <a:gd name="T67" fmla="*/ 98 h 168"/>
                <a:gd name="T68" fmla="*/ 127 w 186"/>
                <a:gd name="T69" fmla="*/ 124 h 168"/>
                <a:gd name="T70" fmla="*/ 126 w 186"/>
                <a:gd name="T71" fmla="*/ 129 h 168"/>
                <a:gd name="T72" fmla="*/ 104 w 186"/>
                <a:gd name="T73" fmla="*/ 149 h 168"/>
                <a:gd name="T74" fmla="*/ 95 w 186"/>
                <a:gd name="T75" fmla="*/ 149 h 168"/>
                <a:gd name="T76" fmla="*/ 94 w 186"/>
                <a:gd name="T77" fmla="*/ 149 h 168"/>
                <a:gd name="T78" fmla="*/ 74 w 186"/>
                <a:gd name="T79" fmla="*/ 115 h 168"/>
                <a:gd name="T80" fmla="*/ 64 w 186"/>
                <a:gd name="T81" fmla="*/ 105 h 168"/>
                <a:gd name="T82" fmla="*/ 65 w 186"/>
                <a:gd name="T83" fmla="*/ 137 h 168"/>
                <a:gd name="T84" fmla="*/ 58 w 186"/>
                <a:gd name="T85" fmla="*/ 157 h 168"/>
                <a:gd name="T86" fmla="*/ 56 w 186"/>
                <a:gd name="T87" fmla="*/ 158 h 168"/>
                <a:gd name="T88" fmla="*/ 29 w 186"/>
                <a:gd name="T89" fmla="*/ 165 h 168"/>
                <a:gd name="T90" fmla="*/ 26 w 186"/>
                <a:gd name="T91" fmla="*/ 162 h 168"/>
                <a:gd name="T92" fmla="*/ 20 w 186"/>
                <a:gd name="T93" fmla="*/ 137 h 168"/>
                <a:gd name="T94" fmla="*/ 2 w 186"/>
                <a:gd name="T95" fmla="*/ 60 h 168"/>
                <a:gd name="T96" fmla="*/ 51 w 186"/>
                <a:gd name="T97" fmla="*/ 20 h 168"/>
                <a:gd name="T98" fmla="*/ 87 w 186"/>
                <a:gd name="T99" fmla="*/ 8 h 168"/>
                <a:gd name="T100" fmla="*/ 104 w 186"/>
                <a:gd name="T101" fmla="*/ 2 h 168"/>
                <a:gd name="T102" fmla="*/ 144 w 186"/>
                <a:gd name="T103" fmla="*/ 1 h 168"/>
                <a:gd name="T104" fmla="*/ 156 w 186"/>
                <a:gd name="T105" fmla="*/ 18 h 168"/>
                <a:gd name="T106" fmla="*/ 134 w 186"/>
                <a:gd name="T107" fmla="*/ 3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6" h="168">
                  <a:moveTo>
                    <a:pt x="146" y="39"/>
                  </a:moveTo>
                  <a:cubicBezTo>
                    <a:pt x="143" y="37"/>
                    <a:pt x="143" y="37"/>
                    <a:pt x="143" y="37"/>
                  </a:cubicBezTo>
                  <a:cubicBezTo>
                    <a:pt x="142" y="36"/>
                    <a:pt x="141" y="36"/>
                    <a:pt x="139" y="35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6" y="26"/>
                    <a:pt x="140" y="24"/>
                    <a:pt x="144" y="22"/>
                  </a:cubicBezTo>
                  <a:cubicBezTo>
                    <a:pt x="146" y="21"/>
                    <a:pt x="148" y="20"/>
                    <a:pt x="149" y="19"/>
                  </a:cubicBezTo>
                  <a:cubicBezTo>
                    <a:pt x="150" y="18"/>
                    <a:pt x="151" y="18"/>
                    <a:pt x="151" y="17"/>
                  </a:cubicBezTo>
                  <a:cubicBezTo>
                    <a:pt x="152" y="17"/>
                    <a:pt x="152" y="16"/>
                    <a:pt x="152" y="16"/>
                  </a:cubicBezTo>
                  <a:cubicBezTo>
                    <a:pt x="152" y="16"/>
                    <a:pt x="152" y="15"/>
                    <a:pt x="153" y="15"/>
                  </a:cubicBezTo>
                  <a:cubicBezTo>
                    <a:pt x="153" y="13"/>
                    <a:pt x="153" y="12"/>
                    <a:pt x="153" y="10"/>
                  </a:cubicBezTo>
                  <a:cubicBezTo>
                    <a:pt x="152" y="9"/>
                    <a:pt x="151" y="8"/>
                    <a:pt x="149" y="7"/>
                  </a:cubicBezTo>
                  <a:cubicBezTo>
                    <a:pt x="148" y="7"/>
                    <a:pt x="147" y="7"/>
                    <a:pt x="146" y="7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1" y="6"/>
                    <a:pt x="139" y="6"/>
                    <a:pt x="137" y="5"/>
                  </a:cubicBezTo>
                  <a:cubicBezTo>
                    <a:pt x="135" y="5"/>
                    <a:pt x="133" y="5"/>
                    <a:pt x="131" y="5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0" y="6"/>
                    <a:pt x="116" y="7"/>
                    <a:pt x="112" y="7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3" y="9"/>
                    <a:pt x="101" y="9"/>
                    <a:pt x="99" y="10"/>
                  </a:cubicBezTo>
                  <a:cubicBezTo>
                    <a:pt x="97" y="10"/>
                    <a:pt x="95" y="11"/>
                    <a:pt x="93" y="12"/>
                  </a:cubicBezTo>
                  <a:cubicBezTo>
                    <a:pt x="91" y="12"/>
                    <a:pt x="89" y="13"/>
                    <a:pt x="87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3" y="14"/>
                    <a:pt x="80" y="14"/>
                    <a:pt x="77" y="15"/>
                  </a:cubicBezTo>
                  <a:cubicBezTo>
                    <a:pt x="75" y="15"/>
                    <a:pt x="72" y="16"/>
                    <a:pt x="69" y="16"/>
                  </a:cubicBezTo>
                  <a:cubicBezTo>
                    <a:pt x="63" y="18"/>
                    <a:pt x="57" y="20"/>
                    <a:pt x="52" y="22"/>
                  </a:cubicBezTo>
                  <a:cubicBezTo>
                    <a:pt x="46" y="24"/>
                    <a:pt x="41" y="27"/>
                    <a:pt x="35" y="30"/>
                  </a:cubicBezTo>
                  <a:cubicBezTo>
                    <a:pt x="30" y="33"/>
                    <a:pt x="25" y="36"/>
                    <a:pt x="21" y="40"/>
                  </a:cubicBezTo>
                  <a:cubicBezTo>
                    <a:pt x="16" y="44"/>
                    <a:pt x="12" y="48"/>
                    <a:pt x="8" y="53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4" y="57"/>
                    <a:pt x="3" y="59"/>
                    <a:pt x="2" y="60"/>
                  </a:cubicBezTo>
                  <a:cubicBezTo>
                    <a:pt x="1" y="63"/>
                    <a:pt x="0" y="66"/>
                    <a:pt x="0" y="69"/>
                  </a:cubicBezTo>
                  <a:cubicBezTo>
                    <a:pt x="0" y="72"/>
                    <a:pt x="2" y="74"/>
                    <a:pt x="3" y="77"/>
                  </a:cubicBezTo>
                  <a:cubicBezTo>
                    <a:pt x="5" y="80"/>
                    <a:pt x="6" y="82"/>
                    <a:pt x="8" y="85"/>
                  </a:cubicBezTo>
                  <a:cubicBezTo>
                    <a:pt x="11" y="90"/>
                    <a:pt x="15" y="95"/>
                    <a:pt x="18" y="100"/>
                  </a:cubicBezTo>
                  <a:cubicBezTo>
                    <a:pt x="20" y="106"/>
                    <a:pt x="22" y="112"/>
                    <a:pt x="23" y="118"/>
                  </a:cubicBezTo>
                  <a:cubicBezTo>
                    <a:pt x="24" y="124"/>
                    <a:pt x="26" y="130"/>
                    <a:pt x="27" y="136"/>
                  </a:cubicBezTo>
                  <a:cubicBezTo>
                    <a:pt x="28" y="142"/>
                    <a:pt x="29" y="148"/>
                    <a:pt x="30" y="153"/>
                  </a:cubicBezTo>
                  <a:cubicBezTo>
                    <a:pt x="31" y="154"/>
                    <a:pt x="31" y="156"/>
                    <a:pt x="31" y="156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8"/>
                    <a:pt x="33" y="158"/>
                    <a:pt x="34" y="158"/>
                  </a:cubicBezTo>
                  <a:cubicBezTo>
                    <a:pt x="35" y="159"/>
                    <a:pt x="37" y="159"/>
                    <a:pt x="39" y="159"/>
                  </a:cubicBezTo>
                  <a:cubicBezTo>
                    <a:pt x="40" y="159"/>
                    <a:pt x="41" y="158"/>
                    <a:pt x="43" y="157"/>
                  </a:cubicBezTo>
                  <a:cubicBezTo>
                    <a:pt x="44" y="157"/>
                    <a:pt x="45" y="156"/>
                    <a:pt x="46" y="155"/>
                  </a:cubicBezTo>
                  <a:cubicBezTo>
                    <a:pt x="47" y="155"/>
                    <a:pt x="48" y="154"/>
                    <a:pt x="50" y="153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2" y="151"/>
                    <a:pt x="52" y="151"/>
                    <a:pt x="52" y="151"/>
                  </a:cubicBezTo>
                  <a:cubicBezTo>
                    <a:pt x="52" y="151"/>
                    <a:pt x="52" y="151"/>
                    <a:pt x="52" y="151"/>
                  </a:cubicBezTo>
                  <a:cubicBezTo>
                    <a:pt x="52" y="151"/>
                    <a:pt x="52" y="151"/>
                    <a:pt x="52" y="151"/>
                  </a:cubicBezTo>
                  <a:cubicBezTo>
                    <a:pt x="52" y="151"/>
                    <a:pt x="52" y="152"/>
                    <a:pt x="52" y="152"/>
                  </a:cubicBezTo>
                  <a:cubicBezTo>
                    <a:pt x="52" y="151"/>
                    <a:pt x="52" y="151"/>
                    <a:pt x="52" y="151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5" y="148"/>
                    <a:pt x="55" y="148"/>
                    <a:pt x="55" y="148"/>
                  </a:cubicBezTo>
                  <a:cubicBezTo>
                    <a:pt x="55" y="147"/>
                    <a:pt x="56" y="146"/>
                    <a:pt x="56" y="144"/>
                  </a:cubicBezTo>
                  <a:cubicBezTo>
                    <a:pt x="57" y="142"/>
                    <a:pt x="57" y="139"/>
                    <a:pt x="58" y="137"/>
                  </a:cubicBezTo>
                  <a:cubicBezTo>
                    <a:pt x="58" y="125"/>
                    <a:pt x="56" y="113"/>
                    <a:pt x="53" y="102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8" y="98"/>
                    <a:pt x="61" y="98"/>
                    <a:pt x="65" y="98"/>
                  </a:cubicBezTo>
                  <a:cubicBezTo>
                    <a:pt x="69" y="99"/>
                    <a:pt x="72" y="100"/>
                    <a:pt x="76" y="102"/>
                  </a:cubicBezTo>
                  <a:cubicBezTo>
                    <a:pt x="77" y="104"/>
                    <a:pt x="79" y="105"/>
                    <a:pt x="80" y="107"/>
                  </a:cubicBezTo>
                  <a:cubicBezTo>
                    <a:pt x="81" y="107"/>
                    <a:pt x="81" y="108"/>
                    <a:pt x="82" y="109"/>
                  </a:cubicBezTo>
                  <a:cubicBezTo>
                    <a:pt x="82" y="109"/>
                    <a:pt x="83" y="110"/>
                    <a:pt x="83" y="111"/>
                  </a:cubicBezTo>
                  <a:cubicBezTo>
                    <a:pt x="85" y="115"/>
                    <a:pt x="86" y="118"/>
                    <a:pt x="87" y="121"/>
                  </a:cubicBezTo>
                  <a:cubicBezTo>
                    <a:pt x="88" y="124"/>
                    <a:pt x="89" y="127"/>
                    <a:pt x="90" y="130"/>
                  </a:cubicBezTo>
                  <a:cubicBezTo>
                    <a:pt x="91" y="132"/>
                    <a:pt x="92" y="135"/>
                    <a:pt x="94" y="136"/>
                  </a:cubicBezTo>
                  <a:cubicBezTo>
                    <a:pt x="94" y="136"/>
                    <a:pt x="95" y="137"/>
                    <a:pt x="96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7"/>
                    <a:pt x="95" y="137"/>
                    <a:pt x="96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00" y="137"/>
                    <a:pt x="100" y="137"/>
                    <a:pt x="100" y="137"/>
                  </a:cubicBezTo>
                  <a:cubicBezTo>
                    <a:pt x="100" y="137"/>
                    <a:pt x="101" y="137"/>
                    <a:pt x="101" y="137"/>
                  </a:cubicBezTo>
                  <a:cubicBezTo>
                    <a:pt x="101" y="137"/>
                    <a:pt x="102" y="137"/>
                    <a:pt x="102" y="137"/>
                  </a:cubicBezTo>
                  <a:cubicBezTo>
                    <a:pt x="103" y="137"/>
                    <a:pt x="104" y="136"/>
                    <a:pt x="106" y="136"/>
                  </a:cubicBezTo>
                  <a:cubicBezTo>
                    <a:pt x="107" y="136"/>
                    <a:pt x="108" y="135"/>
                    <a:pt x="109" y="134"/>
                  </a:cubicBezTo>
                  <a:cubicBezTo>
                    <a:pt x="110" y="134"/>
                    <a:pt x="111" y="133"/>
                    <a:pt x="111" y="132"/>
                  </a:cubicBezTo>
                  <a:cubicBezTo>
                    <a:pt x="112" y="131"/>
                    <a:pt x="113" y="130"/>
                    <a:pt x="114" y="129"/>
                  </a:cubicBezTo>
                  <a:cubicBezTo>
                    <a:pt x="114" y="128"/>
                    <a:pt x="115" y="127"/>
                    <a:pt x="115" y="126"/>
                  </a:cubicBezTo>
                  <a:cubicBezTo>
                    <a:pt x="116" y="124"/>
                    <a:pt x="116" y="124"/>
                    <a:pt x="116" y="124"/>
                  </a:cubicBezTo>
                  <a:cubicBezTo>
                    <a:pt x="116" y="123"/>
                    <a:pt x="116" y="123"/>
                    <a:pt x="116" y="123"/>
                  </a:cubicBezTo>
                  <a:cubicBezTo>
                    <a:pt x="116" y="123"/>
                    <a:pt x="116" y="123"/>
                    <a:pt x="116" y="123"/>
                  </a:cubicBezTo>
                  <a:cubicBezTo>
                    <a:pt x="116" y="122"/>
                    <a:pt x="116" y="124"/>
                    <a:pt x="116" y="123"/>
                  </a:cubicBezTo>
                  <a:cubicBezTo>
                    <a:pt x="116" y="123"/>
                    <a:pt x="116" y="123"/>
                    <a:pt x="116" y="123"/>
                  </a:cubicBezTo>
                  <a:cubicBezTo>
                    <a:pt x="116" y="123"/>
                    <a:pt x="116" y="123"/>
                    <a:pt x="116" y="123"/>
                  </a:cubicBezTo>
                  <a:cubicBezTo>
                    <a:pt x="116" y="123"/>
                    <a:pt x="116" y="123"/>
                    <a:pt x="116" y="123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7" y="120"/>
                    <a:pt x="116" y="120"/>
                    <a:pt x="117" y="119"/>
                  </a:cubicBezTo>
                  <a:cubicBezTo>
                    <a:pt x="116" y="116"/>
                    <a:pt x="116" y="113"/>
                    <a:pt x="115" y="110"/>
                  </a:cubicBezTo>
                  <a:cubicBezTo>
                    <a:pt x="114" y="104"/>
                    <a:pt x="112" y="97"/>
                    <a:pt x="110" y="91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7" y="70"/>
                    <a:pt x="109" y="69"/>
                    <a:pt x="110" y="68"/>
                  </a:cubicBezTo>
                  <a:cubicBezTo>
                    <a:pt x="112" y="68"/>
                    <a:pt x="114" y="68"/>
                    <a:pt x="115" y="68"/>
                  </a:cubicBezTo>
                  <a:cubicBezTo>
                    <a:pt x="119" y="68"/>
                    <a:pt x="122" y="68"/>
                    <a:pt x="125" y="69"/>
                  </a:cubicBezTo>
                  <a:cubicBezTo>
                    <a:pt x="129" y="70"/>
                    <a:pt x="132" y="71"/>
                    <a:pt x="134" y="73"/>
                  </a:cubicBezTo>
                  <a:cubicBezTo>
                    <a:pt x="137" y="74"/>
                    <a:pt x="140" y="76"/>
                    <a:pt x="143" y="78"/>
                  </a:cubicBezTo>
                  <a:cubicBezTo>
                    <a:pt x="145" y="79"/>
                    <a:pt x="148" y="81"/>
                    <a:pt x="150" y="83"/>
                  </a:cubicBezTo>
                  <a:cubicBezTo>
                    <a:pt x="152" y="85"/>
                    <a:pt x="155" y="87"/>
                    <a:pt x="157" y="89"/>
                  </a:cubicBezTo>
                  <a:cubicBezTo>
                    <a:pt x="158" y="90"/>
                    <a:pt x="159" y="90"/>
                    <a:pt x="160" y="91"/>
                  </a:cubicBezTo>
                  <a:cubicBezTo>
                    <a:pt x="159" y="91"/>
                    <a:pt x="161" y="91"/>
                    <a:pt x="161" y="91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4" y="91"/>
                    <a:pt x="167" y="90"/>
                    <a:pt x="169" y="88"/>
                  </a:cubicBezTo>
                  <a:cubicBezTo>
                    <a:pt x="172" y="87"/>
                    <a:pt x="174" y="86"/>
                    <a:pt x="176" y="84"/>
                  </a:cubicBezTo>
                  <a:cubicBezTo>
                    <a:pt x="177" y="82"/>
                    <a:pt x="179" y="80"/>
                    <a:pt x="178" y="79"/>
                  </a:cubicBezTo>
                  <a:cubicBezTo>
                    <a:pt x="178" y="77"/>
                    <a:pt x="177" y="75"/>
                    <a:pt x="176" y="72"/>
                  </a:cubicBezTo>
                  <a:cubicBezTo>
                    <a:pt x="174" y="70"/>
                    <a:pt x="173" y="67"/>
                    <a:pt x="171" y="65"/>
                  </a:cubicBezTo>
                  <a:cubicBezTo>
                    <a:pt x="164" y="55"/>
                    <a:pt x="156" y="47"/>
                    <a:pt x="146" y="39"/>
                  </a:cubicBezTo>
                  <a:close/>
                  <a:moveTo>
                    <a:pt x="149" y="36"/>
                  </a:moveTo>
                  <a:cubicBezTo>
                    <a:pt x="154" y="39"/>
                    <a:pt x="159" y="43"/>
                    <a:pt x="163" y="47"/>
                  </a:cubicBezTo>
                  <a:cubicBezTo>
                    <a:pt x="168" y="52"/>
                    <a:pt x="172" y="56"/>
                    <a:pt x="176" y="61"/>
                  </a:cubicBezTo>
                  <a:cubicBezTo>
                    <a:pt x="178" y="63"/>
                    <a:pt x="180" y="66"/>
                    <a:pt x="182" y="69"/>
                  </a:cubicBezTo>
                  <a:cubicBezTo>
                    <a:pt x="183" y="70"/>
                    <a:pt x="183" y="71"/>
                    <a:pt x="184" y="73"/>
                  </a:cubicBezTo>
                  <a:cubicBezTo>
                    <a:pt x="185" y="74"/>
                    <a:pt x="185" y="74"/>
                    <a:pt x="185" y="76"/>
                  </a:cubicBezTo>
                  <a:cubicBezTo>
                    <a:pt x="186" y="77"/>
                    <a:pt x="186" y="78"/>
                    <a:pt x="186" y="78"/>
                  </a:cubicBezTo>
                  <a:cubicBezTo>
                    <a:pt x="186" y="79"/>
                    <a:pt x="186" y="79"/>
                    <a:pt x="186" y="79"/>
                  </a:cubicBezTo>
                  <a:cubicBezTo>
                    <a:pt x="186" y="79"/>
                    <a:pt x="186" y="79"/>
                    <a:pt x="186" y="79"/>
                  </a:cubicBezTo>
                  <a:cubicBezTo>
                    <a:pt x="186" y="79"/>
                    <a:pt x="186" y="79"/>
                    <a:pt x="186" y="79"/>
                  </a:cubicBezTo>
                  <a:cubicBezTo>
                    <a:pt x="186" y="79"/>
                    <a:pt x="186" y="79"/>
                    <a:pt x="186" y="79"/>
                  </a:cubicBezTo>
                  <a:cubicBezTo>
                    <a:pt x="186" y="80"/>
                    <a:pt x="186" y="80"/>
                    <a:pt x="186" y="80"/>
                  </a:cubicBezTo>
                  <a:cubicBezTo>
                    <a:pt x="186" y="80"/>
                    <a:pt x="186" y="80"/>
                    <a:pt x="186" y="80"/>
                  </a:cubicBezTo>
                  <a:cubicBezTo>
                    <a:pt x="186" y="81"/>
                    <a:pt x="186" y="81"/>
                    <a:pt x="186" y="82"/>
                  </a:cubicBezTo>
                  <a:cubicBezTo>
                    <a:pt x="186" y="83"/>
                    <a:pt x="185" y="84"/>
                    <a:pt x="185" y="85"/>
                  </a:cubicBezTo>
                  <a:cubicBezTo>
                    <a:pt x="184" y="87"/>
                    <a:pt x="183" y="88"/>
                    <a:pt x="181" y="90"/>
                  </a:cubicBezTo>
                  <a:cubicBezTo>
                    <a:pt x="179" y="92"/>
                    <a:pt x="176" y="94"/>
                    <a:pt x="173" y="96"/>
                  </a:cubicBezTo>
                  <a:cubicBezTo>
                    <a:pt x="170" y="98"/>
                    <a:pt x="167" y="99"/>
                    <a:pt x="163" y="99"/>
                  </a:cubicBezTo>
                  <a:cubicBezTo>
                    <a:pt x="162" y="100"/>
                    <a:pt x="162" y="100"/>
                    <a:pt x="162" y="100"/>
                  </a:cubicBezTo>
                  <a:cubicBezTo>
                    <a:pt x="161" y="100"/>
                    <a:pt x="160" y="100"/>
                    <a:pt x="160" y="99"/>
                  </a:cubicBezTo>
                  <a:cubicBezTo>
                    <a:pt x="159" y="99"/>
                    <a:pt x="159" y="99"/>
                    <a:pt x="159" y="99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4" y="98"/>
                    <a:pt x="153" y="97"/>
                    <a:pt x="152" y="96"/>
                  </a:cubicBezTo>
                  <a:cubicBezTo>
                    <a:pt x="149" y="94"/>
                    <a:pt x="147" y="92"/>
                    <a:pt x="145" y="90"/>
                  </a:cubicBezTo>
                  <a:cubicBezTo>
                    <a:pt x="142" y="88"/>
                    <a:pt x="140" y="86"/>
                    <a:pt x="138" y="84"/>
                  </a:cubicBezTo>
                  <a:cubicBezTo>
                    <a:pt x="135" y="82"/>
                    <a:pt x="133" y="80"/>
                    <a:pt x="131" y="79"/>
                  </a:cubicBezTo>
                  <a:cubicBezTo>
                    <a:pt x="130" y="78"/>
                    <a:pt x="128" y="78"/>
                    <a:pt x="127" y="77"/>
                  </a:cubicBezTo>
                  <a:cubicBezTo>
                    <a:pt x="126" y="76"/>
                    <a:pt x="125" y="76"/>
                    <a:pt x="123" y="75"/>
                  </a:cubicBezTo>
                  <a:cubicBezTo>
                    <a:pt x="121" y="74"/>
                    <a:pt x="118" y="73"/>
                    <a:pt x="115" y="73"/>
                  </a:cubicBezTo>
                  <a:cubicBezTo>
                    <a:pt x="114" y="73"/>
                    <a:pt x="113" y="73"/>
                    <a:pt x="111" y="73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12" y="77"/>
                    <a:pt x="115" y="83"/>
                    <a:pt x="117" y="89"/>
                  </a:cubicBezTo>
                  <a:cubicBezTo>
                    <a:pt x="119" y="92"/>
                    <a:pt x="120" y="95"/>
                    <a:pt x="121" y="98"/>
                  </a:cubicBezTo>
                  <a:cubicBezTo>
                    <a:pt x="122" y="101"/>
                    <a:pt x="123" y="104"/>
                    <a:pt x="124" y="107"/>
                  </a:cubicBezTo>
                  <a:cubicBezTo>
                    <a:pt x="125" y="111"/>
                    <a:pt x="126" y="114"/>
                    <a:pt x="127" y="117"/>
                  </a:cubicBezTo>
                  <a:cubicBezTo>
                    <a:pt x="127" y="119"/>
                    <a:pt x="127" y="122"/>
                    <a:pt x="127" y="123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6" y="127"/>
                    <a:pt x="126" y="127"/>
                    <a:pt x="126" y="127"/>
                  </a:cubicBezTo>
                  <a:cubicBezTo>
                    <a:pt x="126" y="129"/>
                    <a:pt x="126" y="129"/>
                    <a:pt x="126" y="129"/>
                  </a:cubicBezTo>
                  <a:cubicBezTo>
                    <a:pt x="125" y="131"/>
                    <a:pt x="124" y="133"/>
                    <a:pt x="123" y="135"/>
                  </a:cubicBezTo>
                  <a:cubicBezTo>
                    <a:pt x="122" y="137"/>
                    <a:pt x="121" y="138"/>
                    <a:pt x="120" y="140"/>
                  </a:cubicBezTo>
                  <a:cubicBezTo>
                    <a:pt x="119" y="141"/>
                    <a:pt x="117" y="142"/>
                    <a:pt x="116" y="144"/>
                  </a:cubicBezTo>
                  <a:cubicBezTo>
                    <a:pt x="114" y="145"/>
                    <a:pt x="112" y="146"/>
                    <a:pt x="110" y="147"/>
                  </a:cubicBezTo>
                  <a:cubicBezTo>
                    <a:pt x="108" y="148"/>
                    <a:pt x="107" y="148"/>
                    <a:pt x="104" y="149"/>
                  </a:cubicBezTo>
                  <a:cubicBezTo>
                    <a:pt x="103" y="149"/>
                    <a:pt x="102" y="149"/>
                    <a:pt x="101" y="149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5" y="149"/>
                    <a:pt x="95" y="149"/>
                    <a:pt x="95" y="149"/>
                  </a:cubicBezTo>
                  <a:cubicBezTo>
                    <a:pt x="95" y="149"/>
                    <a:pt x="95" y="149"/>
                    <a:pt x="95" y="149"/>
                  </a:cubicBezTo>
                  <a:cubicBezTo>
                    <a:pt x="95" y="149"/>
                    <a:pt x="95" y="149"/>
                    <a:pt x="95" y="149"/>
                  </a:cubicBezTo>
                  <a:cubicBezTo>
                    <a:pt x="95" y="149"/>
                    <a:pt x="95" y="149"/>
                    <a:pt x="95" y="149"/>
                  </a:cubicBezTo>
                  <a:cubicBezTo>
                    <a:pt x="95" y="149"/>
                    <a:pt x="93" y="149"/>
                    <a:pt x="94" y="149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89" y="147"/>
                    <a:pt x="87" y="146"/>
                    <a:pt x="86" y="144"/>
                  </a:cubicBezTo>
                  <a:cubicBezTo>
                    <a:pt x="82" y="141"/>
                    <a:pt x="81" y="137"/>
                    <a:pt x="79" y="134"/>
                  </a:cubicBezTo>
                  <a:cubicBezTo>
                    <a:pt x="78" y="130"/>
                    <a:pt x="77" y="127"/>
                    <a:pt x="77" y="124"/>
                  </a:cubicBezTo>
                  <a:cubicBezTo>
                    <a:pt x="76" y="121"/>
                    <a:pt x="75" y="118"/>
                    <a:pt x="74" y="115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3" y="113"/>
                    <a:pt x="73" y="112"/>
                    <a:pt x="72" y="112"/>
                  </a:cubicBezTo>
                  <a:cubicBezTo>
                    <a:pt x="72" y="111"/>
                    <a:pt x="72" y="111"/>
                    <a:pt x="72" y="110"/>
                  </a:cubicBezTo>
                  <a:cubicBezTo>
                    <a:pt x="71" y="110"/>
                    <a:pt x="71" y="109"/>
                    <a:pt x="70" y="109"/>
                  </a:cubicBezTo>
                  <a:cubicBezTo>
                    <a:pt x="69" y="107"/>
                    <a:pt x="66" y="106"/>
                    <a:pt x="64" y="105"/>
                  </a:cubicBezTo>
                  <a:cubicBezTo>
                    <a:pt x="61" y="104"/>
                    <a:pt x="58" y="103"/>
                    <a:pt x="55" y="103"/>
                  </a:cubicBezTo>
                  <a:cubicBezTo>
                    <a:pt x="55" y="103"/>
                    <a:pt x="55" y="103"/>
                    <a:pt x="55" y="103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9" y="106"/>
                    <a:pt x="61" y="112"/>
                    <a:pt x="62" y="118"/>
                  </a:cubicBezTo>
                  <a:cubicBezTo>
                    <a:pt x="64" y="124"/>
                    <a:pt x="65" y="130"/>
                    <a:pt x="65" y="137"/>
                  </a:cubicBezTo>
                  <a:cubicBezTo>
                    <a:pt x="65" y="140"/>
                    <a:pt x="65" y="143"/>
                    <a:pt x="64" y="147"/>
                  </a:cubicBezTo>
                  <a:cubicBezTo>
                    <a:pt x="63" y="148"/>
                    <a:pt x="63" y="150"/>
                    <a:pt x="61" y="152"/>
                  </a:cubicBezTo>
                  <a:cubicBezTo>
                    <a:pt x="61" y="153"/>
                    <a:pt x="60" y="154"/>
                    <a:pt x="60" y="154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57" y="157"/>
                    <a:pt x="57" y="157"/>
                    <a:pt x="57" y="157"/>
                  </a:cubicBezTo>
                  <a:cubicBezTo>
                    <a:pt x="57" y="157"/>
                    <a:pt x="57" y="157"/>
                    <a:pt x="57" y="157"/>
                  </a:cubicBezTo>
                  <a:cubicBezTo>
                    <a:pt x="57" y="157"/>
                    <a:pt x="57" y="157"/>
                    <a:pt x="57" y="157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6" y="158"/>
                    <a:pt x="56" y="158"/>
                    <a:pt x="56" y="158"/>
                  </a:cubicBezTo>
                  <a:cubicBezTo>
                    <a:pt x="54" y="160"/>
                    <a:pt x="54" y="160"/>
                    <a:pt x="54" y="160"/>
                  </a:cubicBezTo>
                  <a:cubicBezTo>
                    <a:pt x="53" y="160"/>
                    <a:pt x="52" y="162"/>
                    <a:pt x="50" y="162"/>
                  </a:cubicBezTo>
                  <a:cubicBezTo>
                    <a:pt x="49" y="163"/>
                    <a:pt x="48" y="164"/>
                    <a:pt x="46" y="165"/>
                  </a:cubicBezTo>
                  <a:cubicBezTo>
                    <a:pt x="44" y="165"/>
                    <a:pt x="43" y="166"/>
                    <a:pt x="41" y="167"/>
                  </a:cubicBezTo>
                  <a:cubicBezTo>
                    <a:pt x="37" y="168"/>
                    <a:pt x="33" y="167"/>
                    <a:pt x="29" y="165"/>
                  </a:cubicBezTo>
                  <a:cubicBezTo>
                    <a:pt x="29" y="165"/>
                    <a:pt x="28" y="164"/>
                    <a:pt x="28" y="164"/>
                  </a:cubicBezTo>
                  <a:cubicBezTo>
                    <a:pt x="27" y="163"/>
                    <a:pt x="27" y="163"/>
                    <a:pt x="27" y="163"/>
                  </a:cubicBezTo>
                  <a:cubicBezTo>
                    <a:pt x="27" y="163"/>
                    <a:pt x="27" y="163"/>
                    <a:pt x="27" y="163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6" y="162"/>
                    <a:pt x="26" y="162"/>
                    <a:pt x="26" y="162"/>
                  </a:cubicBezTo>
                  <a:cubicBezTo>
                    <a:pt x="26" y="162"/>
                    <a:pt x="26" y="162"/>
                    <a:pt x="26" y="162"/>
                  </a:cubicBezTo>
                  <a:cubicBezTo>
                    <a:pt x="26" y="162"/>
                    <a:pt x="26" y="162"/>
                    <a:pt x="26" y="162"/>
                  </a:cubicBezTo>
                  <a:cubicBezTo>
                    <a:pt x="25" y="162"/>
                    <a:pt x="25" y="161"/>
                    <a:pt x="25" y="160"/>
                  </a:cubicBezTo>
                  <a:cubicBezTo>
                    <a:pt x="24" y="158"/>
                    <a:pt x="23" y="157"/>
                    <a:pt x="23" y="155"/>
                  </a:cubicBezTo>
                  <a:cubicBezTo>
                    <a:pt x="21" y="149"/>
                    <a:pt x="21" y="143"/>
                    <a:pt x="20" y="137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13"/>
                    <a:pt x="17" y="107"/>
                    <a:pt x="15" y="102"/>
                  </a:cubicBezTo>
                  <a:cubicBezTo>
                    <a:pt x="13" y="96"/>
                    <a:pt x="10" y="91"/>
                    <a:pt x="7" y="85"/>
                  </a:cubicBezTo>
                  <a:cubicBezTo>
                    <a:pt x="4" y="80"/>
                    <a:pt x="1" y="75"/>
                    <a:pt x="0" y="69"/>
                  </a:cubicBezTo>
                  <a:cubicBezTo>
                    <a:pt x="0" y="66"/>
                    <a:pt x="1" y="63"/>
                    <a:pt x="2" y="60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11" y="48"/>
                    <a:pt x="16" y="44"/>
                    <a:pt x="20" y="40"/>
                  </a:cubicBezTo>
                  <a:cubicBezTo>
                    <a:pt x="25" y="36"/>
                    <a:pt x="30" y="32"/>
                    <a:pt x="35" y="29"/>
                  </a:cubicBezTo>
                  <a:cubicBezTo>
                    <a:pt x="40" y="25"/>
                    <a:pt x="45" y="23"/>
                    <a:pt x="51" y="20"/>
                  </a:cubicBezTo>
                  <a:cubicBezTo>
                    <a:pt x="56" y="17"/>
                    <a:pt x="62" y="15"/>
                    <a:pt x="68" y="12"/>
                  </a:cubicBezTo>
                  <a:cubicBezTo>
                    <a:pt x="70" y="11"/>
                    <a:pt x="73" y="11"/>
                    <a:pt x="76" y="10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7" y="7"/>
                    <a:pt x="89" y="6"/>
                    <a:pt x="91" y="5"/>
                  </a:cubicBezTo>
                  <a:cubicBezTo>
                    <a:pt x="93" y="5"/>
                    <a:pt x="95" y="4"/>
                    <a:pt x="98" y="4"/>
                  </a:cubicBezTo>
                  <a:cubicBezTo>
                    <a:pt x="100" y="3"/>
                    <a:pt x="102" y="3"/>
                    <a:pt x="104" y="2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5" y="1"/>
                    <a:pt x="120" y="0"/>
                    <a:pt x="124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3" y="0"/>
                    <a:pt x="135" y="0"/>
                    <a:pt x="137" y="0"/>
                  </a:cubicBezTo>
                  <a:cubicBezTo>
                    <a:pt x="140" y="0"/>
                    <a:pt x="142" y="1"/>
                    <a:pt x="144" y="1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9" y="2"/>
                    <a:pt x="150" y="2"/>
                    <a:pt x="151" y="3"/>
                  </a:cubicBezTo>
                  <a:cubicBezTo>
                    <a:pt x="153" y="4"/>
                    <a:pt x="156" y="6"/>
                    <a:pt x="157" y="8"/>
                  </a:cubicBezTo>
                  <a:cubicBezTo>
                    <a:pt x="158" y="11"/>
                    <a:pt x="158" y="14"/>
                    <a:pt x="157" y="17"/>
                  </a:cubicBezTo>
                  <a:cubicBezTo>
                    <a:pt x="157" y="17"/>
                    <a:pt x="157" y="17"/>
                    <a:pt x="156" y="18"/>
                  </a:cubicBezTo>
                  <a:cubicBezTo>
                    <a:pt x="156" y="19"/>
                    <a:pt x="155" y="19"/>
                    <a:pt x="155" y="20"/>
                  </a:cubicBezTo>
                  <a:cubicBezTo>
                    <a:pt x="154" y="21"/>
                    <a:pt x="153" y="22"/>
                    <a:pt x="152" y="23"/>
                  </a:cubicBezTo>
                  <a:cubicBezTo>
                    <a:pt x="150" y="24"/>
                    <a:pt x="148" y="25"/>
                    <a:pt x="146" y="26"/>
                  </a:cubicBezTo>
                  <a:cubicBezTo>
                    <a:pt x="142" y="28"/>
                    <a:pt x="138" y="30"/>
                    <a:pt x="134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43" y="32"/>
                    <a:pt x="144" y="33"/>
                    <a:pt x="145" y="34"/>
                  </a:cubicBezTo>
                  <a:cubicBezTo>
                    <a:pt x="149" y="36"/>
                    <a:pt x="149" y="36"/>
                    <a:pt x="149" y="36"/>
                  </a:cubicBezTo>
                  <a:close/>
                </a:path>
              </a:pathLst>
            </a:custGeom>
            <a:solidFill>
              <a:srgbClr val="D6A7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45"/>
            <p:cNvSpPr>
              <a:spLocks/>
            </p:cNvSpPr>
            <p:nvPr/>
          </p:nvSpPr>
          <p:spPr bwMode="auto">
            <a:xfrm>
              <a:off x="8565912" y="2160716"/>
              <a:ext cx="800696" cy="850806"/>
            </a:xfrm>
            <a:custGeom>
              <a:avLst/>
              <a:gdLst>
                <a:gd name="T0" fmla="*/ 249 w 439"/>
                <a:gd name="T1" fmla="*/ 40 h 468"/>
                <a:gd name="T2" fmla="*/ 439 w 439"/>
                <a:gd name="T3" fmla="*/ 396 h 468"/>
                <a:gd name="T4" fmla="*/ 190 w 439"/>
                <a:gd name="T5" fmla="*/ 455 h 468"/>
                <a:gd name="T6" fmla="*/ 16 w 439"/>
                <a:gd name="T7" fmla="*/ 144 h 468"/>
                <a:gd name="T8" fmla="*/ 249 w 439"/>
                <a:gd name="T9" fmla="*/ 4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468">
                  <a:moveTo>
                    <a:pt x="249" y="40"/>
                  </a:moveTo>
                  <a:cubicBezTo>
                    <a:pt x="249" y="40"/>
                    <a:pt x="439" y="349"/>
                    <a:pt x="439" y="396"/>
                  </a:cubicBezTo>
                  <a:cubicBezTo>
                    <a:pt x="439" y="444"/>
                    <a:pt x="219" y="468"/>
                    <a:pt x="190" y="455"/>
                  </a:cubicBezTo>
                  <a:cubicBezTo>
                    <a:pt x="162" y="442"/>
                    <a:pt x="31" y="186"/>
                    <a:pt x="16" y="144"/>
                  </a:cubicBezTo>
                  <a:cubicBezTo>
                    <a:pt x="0" y="102"/>
                    <a:pt x="145" y="0"/>
                    <a:pt x="249" y="40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46"/>
            <p:cNvSpPr>
              <a:spLocks/>
            </p:cNvSpPr>
            <p:nvPr/>
          </p:nvSpPr>
          <p:spPr bwMode="auto">
            <a:xfrm>
              <a:off x="8194884" y="1850460"/>
              <a:ext cx="925438" cy="1037386"/>
            </a:xfrm>
            <a:custGeom>
              <a:avLst/>
              <a:gdLst>
                <a:gd name="T0" fmla="*/ 319 w 507"/>
                <a:gd name="T1" fmla="*/ 545 h 571"/>
                <a:gd name="T2" fmla="*/ 266 w 507"/>
                <a:gd name="T3" fmla="*/ 355 h 571"/>
                <a:gd name="T4" fmla="*/ 344 w 507"/>
                <a:gd name="T5" fmla="*/ 326 h 571"/>
                <a:gd name="T6" fmla="*/ 305 w 507"/>
                <a:gd name="T7" fmla="*/ 298 h 571"/>
                <a:gd name="T8" fmla="*/ 441 w 507"/>
                <a:gd name="T9" fmla="*/ 266 h 571"/>
                <a:gd name="T10" fmla="*/ 410 w 507"/>
                <a:gd name="T11" fmla="*/ 245 h 571"/>
                <a:gd name="T12" fmla="*/ 496 w 507"/>
                <a:gd name="T13" fmla="*/ 201 h 571"/>
                <a:gd name="T14" fmla="*/ 450 w 507"/>
                <a:gd name="T15" fmla="*/ 193 h 571"/>
                <a:gd name="T16" fmla="*/ 458 w 507"/>
                <a:gd name="T17" fmla="*/ 80 h 571"/>
                <a:gd name="T18" fmla="*/ 359 w 507"/>
                <a:gd name="T19" fmla="*/ 91 h 571"/>
                <a:gd name="T20" fmla="*/ 217 w 507"/>
                <a:gd name="T21" fmla="*/ 68 h 571"/>
                <a:gd name="T22" fmla="*/ 283 w 507"/>
                <a:gd name="T23" fmla="*/ 135 h 571"/>
                <a:gd name="T24" fmla="*/ 103 w 507"/>
                <a:gd name="T25" fmla="*/ 273 h 571"/>
                <a:gd name="T26" fmla="*/ 59 w 507"/>
                <a:gd name="T27" fmla="*/ 228 h 571"/>
                <a:gd name="T28" fmla="*/ 74 w 507"/>
                <a:gd name="T29" fmla="*/ 298 h 571"/>
                <a:gd name="T30" fmla="*/ 27 w 507"/>
                <a:gd name="T31" fmla="*/ 349 h 571"/>
                <a:gd name="T32" fmla="*/ 97 w 507"/>
                <a:gd name="T33" fmla="*/ 343 h 571"/>
                <a:gd name="T34" fmla="*/ 319 w 507"/>
                <a:gd name="T35" fmla="*/ 545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" h="571">
                  <a:moveTo>
                    <a:pt x="319" y="545"/>
                  </a:moveTo>
                  <a:cubicBezTo>
                    <a:pt x="319" y="545"/>
                    <a:pt x="376" y="417"/>
                    <a:pt x="266" y="355"/>
                  </a:cubicBezTo>
                  <a:cubicBezTo>
                    <a:pt x="266" y="355"/>
                    <a:pt x="351" y="345"/>
                    <a:pt x="344" y="326"/>
                  </a:cubicBezTo>
                  <a:cubicBezTo>
                    <a:pt x="336" y="307"/>
                    <a:pt x="318" y="298"/>
                    <a:pt x="305" y="298"/>
                  </a:cubicBezTo>
                  <a:cubicBezTo>
                    <a:pt x="305" y="298"/>
                    <a:pt x="444" y="285"/>
                    <a:pt x="441" y="266"/>
                  </a:cubicBezTo>
                  <a:cubicBezTo>
                    <a:pt x="437" y="247"/>
                    <a:pt x="410" y="245"/>
                    <a:pt x="410" y="245"/>
                  </a:cubicBezTo>
                  <a:cubicBezTo>
                    <a:pt x="410" y="245"/>
                    <a:pt x="507" y="225"/>
                    <a:pt x="496" y="201"/>
                  </a:cubicBezTo>
                  <a:cubicBezTo>
                    <a:pt x="484" y="178"/>
                    <a:pt x="450" y="193"/>
                    <a:pt x="450" y="193"/>
                  </a:cubicBezTo>
                  <a:cubicBezTo>
                    <a:pt x="450" y="193"/>
                    <a:pt x="507" y="138"/>
                    <a:pt x="458" y="80"/>
                  </a:cubicBezTo>
                  <a:cubicBezTo>
                    <a:pt x="408" y="21"/>
                    <a:pt x="336" y="6"/>
                    <a:pt x="359" y="91"/>
                  </a:cubicBezTo>
                  <a:cubicBezTo>
                    <a:pt x="359" y="91"/>
                    <a:pt x="271" y="0"/>
                    <a:pt x="217" y="68"/>
                  </a:cubicBezTo>
                  <a:cubicBezTo>
                    <a:pt x="163" y="136"/>
                    <a:pt x="283" y="135"/>
                    <a:pt x="283" y="135"/>
                  </a:cubicBezTo>
                  <a:cubicBezTo>
                    <a:pt x="283" y="135"/>
                    <a:pt x="139" y="154"/>
                    <a:pt x="103" y="273"/>
                  </a:cubicBezTo>
                  <a:cubicBezTo>
                    <a:pt x="103" y="273"/>
                    <a:pt x="80" y="220"/>
                    <a:pt x="59" y="228"/>
                  </a:cubicBezTo>
                  <a:cubicBezTo>
                    <a:pt x="38" y="235"/>
                    <a:pt x="23" y="288"/>
                    <a:pt x="74" y="298"/>
                  </a:cubicBezTo>
                  <a:cubicBezTo>
                    <a:pt x="74" y="298"/>
                    <a:pt x="0" y="322"/>
                    <a:pt x="27" y="349"/>
                  </a:cubicBezTo>
                  <a:cubicBezTo>
                    <a:pt x="53" y="376"/>
                    <a:pt x="86" y="357"/>
                    <a:pt x="97" y="343"/>
                  </a:cubicBezTo>
                  <a:cubicBezTo>
                    <a:pt x="97" y="343"/>
                    <a:pt x="114" y="571"/>
                    <a:pt x="319" y="545"/>
                  </a:cubicBezTo>
                  <a:close/>
                </a:path>
              </a:pathLst>
            </a:custGeom>
            <a:solidFill>
              <a:srgbClr val="725C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47"/>
            <p:cNvSpPr>
              <a:spLocks/>
            </p:cNvSpPr>
            <p:nvPr/>
          </p:nvSpPr>
          <p:spPr bwMode="auto">
            <a:xfrm>
              <a:off x="8637345" y="2663950"/>
              <a:ext cx="289999" cy="262279"/>
            </a:xfrm>
            <a:custGeom>
              <a:avLst/>
              <a:gdLst>
                <a:gd name="T0" fmla="*/ 26 w 159"/>
                <a:gd name="T1" fmla="*/ 36 h 144"/>
                <a:gd name="T2" fmla="*/ 92 w 159"/>
                <a:gd name="T3" fmla="*/ 119 h 144"/>
                <a:gd name="T4" fmla="*/ 26 w 159"/>
                <a:gd name="T5" fmla="*/ 3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144">
                  <a:moveTo>
                    <a:pt x="26" y="36"/>
                  </a:moveTo>
                  <a:cubicBezTo>
                    <a:pt x="0" y="56"/>
                    <a:pt x="26" y="144"/>
                    <a:pt x="92" y="119"/>
                  </a:cubicBezTo>
                  <a:cubicBezTo>
                    <a:pt x="159" y="95"/>
                    <a:pt x="71" y="0"/>
                    <a:pt x="26" y="36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48"/>
            <p:cNvSpPr>
              <a:spLocks/>
            </p:cNvSpPr>
            <p:nvPr/>
          </p:nvSpPr>
          <p:spPr bwMode="auto">
            <a:xfrm>
              <a:off x="8940138" y="2681009"/>
              <a:ext cx="304925" cy="255882"/>
            </a:xfrm>
            <a:custGeom>
              <a:avLst/>
              <a:gdLst>
                <a:gd name="T0" fmla="*/ 10 w 167"/>
                <a:gd name="T1" fmla="*/ 141 h 141"/>
                <a:gd name="T2" fmla="*/ 57 w 167"/>
                <a:gd name="T3" fmla="*/ 19 h 141"/>
                <a:gd name="T4" fmla="*/ 167 w 167"/>
                <a:gd name="T5" fmla="*/ 103 h 141"/>
                <a:gd name="T6" fmla="*/ 10 w 167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141">
                  <a:moveTo>
                    <a:pt x="10" y="141"/>
                  </a:moveTo>
                  <a:cubicBezTo>
                    <a:pt x="10" y="141"/>
                    <a:pt x="0" y="37"/>
                    <a:pt x="57" y="19"/>
                  </a:cubicBezTo>
                  <a:cubicBezTo>
                    <a:pt x="114" y="0"/>
                    <a:pt x="160" y="89"/>
                    <a:pt x="167" y="103"/>
                  </a:cubicBezTo>
                  <a:cubicBezTo>
                    <a:pt x="167" y="103"/>
                    <a:pt x="34" y="112"/>
                    <a:pt x="10" y="141"/>
                  </a:cubicBezTo>
                  <a:close/>
                </a:path>
              </a:pathLst>
            </a:custGeom>
            <a:solidFill>
              <a:srgbClr val="75342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49"/>
            <p:cNvSpPr>
              <a:spLocks/>
            </p:cNvSpPr>
            <p:nvPr/>
          </p:nvSpPr>
          <p:spPr bwMode="auto">
            <a:xfrm>
              <a:off x="9040359" y="2513620"/>
              <a:ext cx="172720" cy="152463"/>
            </a:xfrm>
            <a:custGeom>
              <a:avLst/>
              <a:gdLst>
                <a:gd name="T0" fmla="*/ 0 w 95"/>
                <a:gd name="T1" fmla="*/ 13 h 84"/>
                <a:gd name="T2" fmla="*/ 24 w 95"/>
                <a:gd name="T3" fmla="*/ 51 h 84"/>
                <a:gd name="T4" fmla="*/ 55 w 95"/>
                <a:gd name="T5" fmla="*/ 32 h 84"/>
                <a:gd name="T6" fmla="*/ 41 w 95"/>
                <a:gd name="T7" fmla="*/ 84 h 84"/>
                <a:gd name="T8" fmla="*/ 78 w 95"/>
                <a:gd name="T9" fmla="*/ 36 h 84"/>
                <a:gd name="T10" fmla="*/ 28 w 95"/>
                <a:gd name="T11" fmla="*/ 42 h 84"/>
                <a:gd name="T12" fmla="*/ 0 w 95"/>
                <a:gd name="T13" fmla="*/ 1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84">
                  <a:moveTo>
                    <a:pt x="0" y="13"/>
                  </a:moveTo>
                  <a:cubicBezTo>
                    <a:pt x="0" y="13"/>
                    <a:pt x="14" y="55"/>
                    <a:pt x="24" y="51"/>
                  </a:cubicBezTo>
                  <a:cubicBezTo>
                    <a:pt x="34" y="46"/>
                    <a:pt x="43" y="28"/>
                    <a:pt x="55" y="32"/>
                  </a:cubicBezTo>
                  <a:cubicBezTo>
                    <a:pt x="68" y="36"/>
                    <a:pt x="88" y="65"/>
                    <a:pt x="41" y="84"/>
                  </a:cubicBezTo>
                  <a:cubicBezTo>
                    <a:pt x="41" y="84"/>
                    <a:pt x="95" y="71"/>
                    <a:pt x="78" y="36"/>
                  </a:cubicBezTo>
                  <a:cubicBezTo>
                    <a:pt x="62" y="0"/>
                    <a:pt x="40" y="33"/>
                    <a:pt x="28" y="42"/>
                  </a:cubicBezTo>
                  <a:cubicBezTo>
                    <a:pt x="15" y="52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CB8F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50"/>
            <p:cNvSpPr>
              <a:spLocks/>
            </p:cNvSpPr>
            <p:nvPr/>
          </p:nvSpPr>
          <p:spPr bwMode="auto">
            <a:xfrm>
              <a:off x="8865506" y="2555200"/>
              <a:ext cx="123676" cy="92757"/>
            </a:xfrm>
            <a:custGeom>
              <a:avLst/>
              <a:gdLst>
                <a:gd name="T0" fmla="*/ 0 w 68"/>
                <a:gd name="T1" fmla="*/ 14 h 51"/>
                <a:gd name="T2" fmla="*/ 68 w 68"/>
                <a:gd name="T3" fmla="*/ 5 h 51"/>
                <a:gd name="T4" fmla="*/ 22 w 68"/>
                <a:gd name="T5" fmla="*/ 51 h 51"/>
                <a:gd name="T6" fmla="*/ 48 w 68"/>
                <a:gd name="T7" fmla="*/ 13 h 51"/>
                <a:gd name="T8" fmla="*/ 0 w 68"/>
                <a:gd name="T9" fmla="*/ 1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1">
                  <a:moveTo>
                    <a:pt x="0" y="14"/>
                  </a:moveTo>
                  <a:cubicBezTo>
                    <a:pt x="0" y="14"/>
                    <a:pt x="50" y="0"/>
                    <a:pt x="68" y="5"/>
                  </a:cubicBezTo>
                  <a:cubicBezTo>
                    <a:pt x="68" y="5"/>
                    <a:pt x="33" y="31"/>
                    <a:pt x="22" y="51"/>
                  </a:cubicBezTo>
                  <a:cubicBezTo>
                    <a:pt x="22" y="51"/>
                    <a:pt x="30" y="27"/>
                    <a:pt x="48" y="13"/>
                  </a:cubicBezTo>
                  <a:cubicBezTo>
                    <a:pt x="48" y="13"/>
                    <a:pt x="12" y="12"/>
                    <a:pt x="0" y="14"/>
                  </a:cubicBezTo>
                  <a:close/>
                </a:path>
              </a:pathLst>
            </a:custGeom>
            <a:solidFill>
              <a:srgbClr val="190F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51"/>
            <p:cNvSpPr>
              <a:spLocks/>
            </p:cNvSpPr>
            <p:nvPr/>
          </p:nvSpPr>
          <p:spPr bwMode="auto">
            <a:xfrm>
              <a:off x="9071278" y="2473105"/>
              <a:ext cx="85294" cy="58640"/>
            </a:xfrm>
            <a:custGeom>
              <a:avLst/>
              <a:gdLst>
                <a:gd name="T0" fmla="*/ 29 w 47"/>
                <a:gd name="T1" fmla="*/ 0 h 32"/>
                <a:gd name="T2" fmla="*/ 0 w 47"/>
                <a:gd name="T3" fmla="*/ 32 h 32"/>
                <a:gd name="T4" fmla="*/ 47 w 47"/>
                <a:gd name="T5" fmla="*/ 32 h 32"/>
                <a:gd name="T6" fmla="*/ 11 w 47"/>
                <a:gd name="T7" fmla="*/ 24 h 32"/>
                <a:gd name="T8" fmla="*/ 29 w 4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2">
                  <a:moveTo>
                    <a:pt x="29" y="0"/>
                  </a:moveTo>
                  <a:cubicBezTo>
                    <a:pt x="29" y="0"/>
                    <a:pt x="4" y="13"/>
                    <a:pt x="0" y="32"/>
                  </a:cubicBezTo>
                  <a:cubicBezTo>
                    <a:pt x="0" y="32"/>
                    <a:pt x="35" y="27"/>
                    <a:pt x="47" y="32"/>
                  </a:cubicBezTo>
                  <a:cubicBezTo>
                    <a:pt x="47" y="32"/>
                    <a:pt x="25" y="21"/>
                    <a:pt x="11" y="24"/>
                  </a:cubicBezTo>
                  <a:cubicBezTo>
                    <a:pt x="11" y="24"/>
                    <a:pt x="21" y="10"/>
                    <a:pt x="29" y="0"/>
                  </a:cubicBezTo>
                  <a:close/>
                </a:path>
              </a:pathLst>
            </a:custGeom>
            <a:solidFill>
              <a:srgbClr val="190F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52"/>
            <p:cNvSpPr>
              <a:spLocks/>
            </p:cNvSpPr>
            <p:nvPr/>
          </p:nvSpPr>
          <p:spPr bwMode="auto">
            <a:xfrm>
              <a:off x="8815396" y="2442186"/>
              <a:ext cx="76764" cy="94889"/>
            </a:xfrm>
            <a:custGeom>
              <a:avLst/>
              <a:gdLst>
                <a:gd name="T0" fmla="*/ 42 w 42"/>
                <a:gd name="T1" fmla="*/ 0 h 52"/>
                <a:gd name="T2" fmla="*/ 9 w 42"/>
                <a:gd name="T3" fmla="*/ 52 h 52"/>
                <a:gd name="T4" fmla="*/ 42 w 42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52">
                  <a:moveTo>
                    <a:pt x="42" y="0"/>
                  </a:moveTo>
                  <a:cubicBezTo>
                    <a:pt x="42" y="0"/>
                    <a:pt x="14" y="27"/>
                    <a:pt x="9" y="52"/>
                  </a:cubicBezTo>
                  <a:cubicBezTo>
                    <a:pt x="9" y="52"/>
                    <a:pt x="0" y="6"/>
                    <a:pt x="42" y="0"/>
                  </a:cubicBezTo>
                  <a:close/>
                </a:path>
              </a:pathLst>
            </a:custGeom>
            <a:solidFill>
              <a:srgbClr val="4939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53"/>
            <p:cNvSpPr>
              <a:spLocks/>
            </p:cNvSpPr>
            <p:nvPr/>
          </p:nvSpPr>
          <p:spPr bwMode="auto">
            <a:xfrm>
              <a:off x="8994513" y="2348363"/>
              <a:ext cx="92757" cy="44779"/>
            </a:xfrm>
            <a:custGeom>
              <a:avLst/>
              <a:gdLst>
                <a:gd name="T0" fmla="*/ 0 w 51"/>
                <a:gd name="T1" fmla="*/ 25 h 25"/>
                <a:gd name="T2" fmla="*/ 51 w 51"/>
                <a:gd name="T3" fmla="*/ 25 h 25"/>
                <a:gd name="T4" fmla="*/ 0 w 51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5">
                  <a:moveTo>
                    <a:pt x="0" y="25"/>
                  </a:moveTo>
                  <a:cubicBezTo>
                    <a:pt x="0" y="25"/>
                    <a:pt x="37" y="19"/>
                    <a:pt x="51" y="25"/>
                  </a:cubicBezTo>
                  <a:cubicBezTo>
                    <a:pt x="51" y="25"/>
                    <a:pt x="17" y="0"/>
                    <a:pt x="0" y="25"/>
                  </a:cubicBezTo>
                  <a:close/>
                </a:path>
              </a:pathLst>
            </a:custGeom>
            <a:solidFill>
              <a:srgbClr val="4939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54"/>
            <p:cNvSpPr>
              <a:spLocks/>
            </p:cNvSpPr>
            <p:nvPr/>
          </p:nvSpPr>
          <p:spPr bwMode="auto">
            <a:xfrm>
              <a:off x="9148042" y="2193768"/>
              <a:ext cx="72500" cy="159926"/>
            </a:xfrm>
            <a:custGeom>
              <a:avLst/>
              <a:gdLst>
                <a:gd name="T0" fmla="*/ 22 w 40"/>
                <a:gd name="T1" fmla="*/ 76 h 88"/>
                <a:gd name="T2" fmla="*/ 37 w 40"/>
                <a:gd name="T3" fmla="*/ 17 h 88"/>
                <a:gd name="T4" fmla="*/ 17 w 40"/>
                <a:gd name="T5" fmla="*/ 12 h 88"/>
                <a:gd name="T6" fmla="*/ 2 w 40"/>
                <a:gd name="T7" fmla="*/ 70 h 88"/>
                <a:gd name="T8" fmla="*/ 22 w 40"/>
                <a:gd name="T9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22" y="76"/>
                  </a:moveTo>
                  <a:cubicBezTo>
                    <a:pt x="24" y="56"/>
                    <a:pt x="31" y="37"/>
                    <a:pt x="37" y="17"/>
                  </a:cubicBezTo>
                  <a:cubicBezTo>
                    <a:pt x="40" y="5"/>
                    <a:pt x="21" y="0"/>
                    <a:pt x="17" y="12"/>
                  </a:cubicBezTo>
                  <a:cubicBezTo>
                    <a:pt x="12" y="31"/>
                    <a:pt x="5" y="50"/>
                    <a:pt x="2" y="70"/>
                  </a:cubicBezTo>
                  <a:cubicBezTo>
                    <a:pt x="0" y="83"/>
                    <a:pt x="20" y="88"/>
                    <a:pt x="22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55"/>
            <p:cNvSpPr>
              <a:spLocks/>
            </p:cNvSpPr>
            <p:nvPr/>
          </p:nvSpPr>
          <p:spPr bwMode="auto">
            <a:xfrm>
              <a:off x="9213079" y="2287591"/>
              <a:ext cx="127941" cy="118345"/>
            </a:xfrm>
            <a:custGeom>
              <a:avLst/>
              <a:gdLst>
                <a:gd name="T0" fmla="*/ 23 w 70"/>
                <a:gd name="T1" fmla="*/ 56 h 65"/>
                <a:gd name="T2" fmla="*/ 59 w 70"/>
                <a:gd name="T3" fmla="*/ 25 h 65"/>
                <a:gd name="T4" fmla="*/ 49 w 70"/>
                <a:gd name="T5" fmla="*/ 7 h 65"/>
                <a:gd name="T6" fmla="*/ 9 w 70"/>
                <a:gd name="T7" fmla="*/ 42 h 65"/>
                <a:gd name="T8" fmla="*/ 23 w 70"/>
                <a:gd name="T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65">
                  <a:moveTo>
                    <a:pt x="23" y="56"/>
                  </a:moveTo>
                  <a:cubicBezTo>
                    <a:pt x="35" y="45"/>
                    <a:pt x="46" y="34"/>
                    <a:pt x="59" y="25"/>
                  </a:cubicBezTo>
                  <a:cubicBezTo>
                    <a:pt x="70" y="17"/>
                    <a:pt x="60" y="0"/>
                    <a:pt x="49" y="7"/>
                  </a:cubicBezTo>
                  <a:cubicBezTo>
                    <a:pt x="35" y="17"/>
                    <a:pt x="22" y="29"/>
                    <a:pt x="9" y="42"/>
                  </a:cubicBezTo>
                  <a:cubicBezTo>
                    <a:pt x="0" y="51"/>
                    <a:pt x="14" y="65"/>
                    <a:pt x="23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56"/>
            <p:cNvSpPr>
              <a:spLocks/>
            </p:cNvSpPr>
            <p:nvPr/>
          </p:nvSpPr>
          <p:spPr bwMode="auto">
            <a:xfrm>
              <a:off x="9242931" y="2457112"/>
              <a:ext cx="138602" cy="46912"/>
            </a:xfrm>
            <a:custGeom>
              <a:avLst/>
              <a:gdLst>
                <a:gd name="T0" fmla="*/ 18 w 76"/>
                <a:gd name="T1" fmla="*/ 24 h 26"/>
                <a:gd name="T2" fmla="*/ 64 w 76"/>
                <a:gd name="T3" fmla="*/ 21 h 26"/>
                <a:gd name="T4" fmla="*/ 58 w 76"/>
                <a:gd name="T5" fmla="*/ 2 h 26"/>
                <a:gd name="T6" fmla="*/ 13 w 76"/>
                <a:gd name="T7" fmla="*/ 4 h 26"/>
                <a:gd name="T8" fmla="*/ 18 w 76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6">
                  <a:moveTo>
                    <a:pt x="18" y="24"/>
                  </a:moveTo>
                  <a:cubicBezTo>
                    <a:pt x="33" y="21"/>
                    <a:pt x="49" y="24"/>
                    <a:pt x="64" y="21"/>
                  </a:cubicBezTo>
                  <a:cubicBezTo>
                    <a:pt x="76" y="19"/>
                    <a:pt x="71" y="0"/>
                    <a:pt x="58" y="2"/>
                  </a:cubicBezTo>
                  <a:cubicBezTo>
                    <a:pt x="43" y="4"/>
                    <a:pt x="28" y="1"/>
                    <a:pt x="13" y="4"/>
                  </a:cubicBezTo>
                  <a:cubicBezTo>
                    <a:pt x="0" y="7"/>
                    <a:pt x="6" y="26"/>
                    <a:pt x="18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57"/>
            <p:cNvSpPr>
              <a:spLocks/>
            </p:cNvSpPr>
            <p:nvPr/>
          </p:nvSpPr>
          <p:spPr bwMode="auto">
            <a:xfrm>
              <a:off x="10876308" y="2882516"/>
              <a:ext cx="1785840" cy="2040655"/>
            </a:xfrm>
            <a:custGeom>
              <a:avLst/>
              <a:gdLst>
                <a:gd name="T0" fmla="*/ 665 w 979"/>
                <a:gd name="T1" fmla="*/ 0 h 1123"/>
                <a:gd name="T2" fmla="*/ 0 w 979"/>
                <a:gd name="T3" fmla="*/ 202 h 1123"/>
                <a:gd name="T4" fmla="*/ 205 w 979"/>
                <a:gd name="T5" fmla="*/ 1123 h 1123"/>
                <a:gd name="T6" fmla="*/ 905 w 979"/>
                <a:gd name="T7" fmla="*/ 994 h 1123"/>
                <a:gd name="T8" fmla="*/ 665 w 979"/>
                <a:gd name="T9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9" h="1123">
                  <a:moveTo>
                    <a:pt x="665" y="0"/>
                  </a:moveTo>
                  <a:cubicBezTo>
                    <a:pt x="665" y="0"/>
                    <a:pt x="32" y="188"/>
                    <a:pt x="0" y="202"/>
                  </a:cubicBezTo>
                  <a:cubicBezTo>
                    <a:pt x="0" y="202"/>
                    <a:pt x="191" y="1057"/>
                    <a:pt x="205" y="1123"/>
                  </a:cubicBezTo>
                  <a:cubicBezTo>
                    <a:pt x="205" y="1123"/>
                    <a:pt x="831" y="1022"/>
                    <a:pt x="905" y="994"/>
                  </a:cubicBezTo>
                  <a:cubicBezTo>
                    <a:pt x="979" y="965"/>
                    <a:pt x="665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58"/>
            <p:cNvSpPr>
              <a:spLocks/>
            </p:cNvSpPr>
            <p:nvPr/>
          </p:nvSpPr>
          <p:spPr bwMode="auto">
            <a:xfrm>
              <a:off x="11173771" y="2715126"/>
              <a:ext cx="1631244" cy="2208044"/>
            </a:xfrm>
            <a:custGeom>
              <a:avLst/>
              <a:gdLst>
                <a:gd name="T0" fmla="*/ 754 w 894"/>
                <a:gd name="T1" fmla="*/ 0 h 1215"/>
                <a:gd name="T2" fmla="*/ 0 w 894"/>
                <a:gd name="T3" fmla="*/ 203 h 1215"/>
                <a:gd name="T4" fmla="*/ 212 w 894"/>
                <a:gd name="T5" fmla="*/ 1215 h 1215"/>
                <a:gd name="T6" fmla="*/ 855 w 894"/>
                <a:gd name="T7" fmla="*/ 1100 h 1215"/>
                <a:gd name="T8" fmla="*/ 754 w 894"/>
                <a:gd name="T9" fmla="*/ 0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4" h="1215">
                  <a:moveTo>
                    <a:pt x="754" y="0"/>
                  </a:moveTo>
                  <a:cubicBezTo>
                    <a:pt x="754" y="0"/>
                    <a:pt x="35" y="190"/>
                    <a:pt x="0" y="203"/>
                  </a:cubicBezTo>
                  <a:cubicBezTo>
                    <a:pt x="0" y="203"/>
                    <a:pt x="201" y="1174"/>
                    <a:pt x="212" y="1215"/>
                  </a:cubicBezTo>
                  <a:cubicBezTo>
                    <a:pt x="212" y="1215"/>
                    <a:pt x="816" y="1111"/>
                    <a:pt x="855" y="1100"/>
                  </a:cubicBezTo>
                  <a:cubicBezTo>
                    <a:pt x="894" y="1089"/>
                    <a:pt x="824" y="168"/>
                    <a:pt x="754" y="0"/>
                  </a:cubicBezTo>
                  <a:close/>
                </a:path>
              </a:pathLst>
            </a:custGeom>
            <a:solidFill>
              <a:srgbClr val="242A35"/>
            </a:solidFill>
            <a:ln w="11113" cap="flat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59"/>
            <p:cNvSpPr>
              <a:spLocks noChangeArrowheads="1"/>
            </p:cNvSpPr>
            <p:nvPr/>
          </p:nvSpPr>
          <p:spPr bwMode="auto">
            <a:xfrm>
              <a:off x="11402998" y="3256742"/>
              <a:ext cx="194043" cy="190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60"/>
            <p:cNvSpPr>
              <a:spLocks noChangeArrowheads="1"/>
            </p:cNvSpPr>
            <p:nvPr/>
          </p:nvSpPr>
          <p:spPr bwMode="auto">
            <a:xfrm>
              <a:off x="11712188" y="3213029"/>
              <a:ext cx="192977" cy="1929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7" name="Oval 276"/>
          <p:cNvSpPr/>
          <p:nvPr/>
        </p:nvSpPr>
        <p:spPr>
          <a:xfrm>
            <a:off x="577022" y="4969182"/>
            <a:ext cx="890813" cy="890813"/>
          </a:xfrm>
          <a:prstGeom prst="ellipse">
            <a:avLst/>
          </a:prstGeom>
          <a:solidFill>
            <a:schemeClr val="accent2"/>
          </a:solidFill>
          <a:ln w="254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3118925" y="4697597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sp>
        <p:nvSpPr>
          <p:cNvPr id="279" name="TextBox 278"/>
          <p:cNvSpPr txBox="1"/>
          <p:nvPr/>
        </p:nvSpPr>
        <p:spPr>
          <a:xfrm>
            <a:off x="1598649" y="4982480"/>
            <a:ext cx="1461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и место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1598649" y="5343928"/>
            <a:ext cx="2096931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Фиксация опыта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288" name="Oval 287"/>
          <p:cNvSpPr/>
          <p:nvPr/>
        </p:nvSpPr>
        <p:spPr>
          <a:xfrm>
            <a:off x="577022" y="3473708"/>
            <a:ext cx="890813" cy="890813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3118925" y="3202123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1598649" y="3487006"/>
            <a:ext cx="2368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Какие ответы вам нужны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1598649" y="3848454"/>
            <a:ext cx="2096931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Ситуация требует.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4" name="Oval 293"/>
          <p:cNvSpPr/>
          <p:nvPr/>
        </p:nvSpPr>
        <p:spPr>
          <a:xfrm>
            <a:off x="577022" y="1978233"/>
            <a:ext cx="890813" cy="890813"/>
          </a:xfrm>
          <a:prstGeom prst="ellipse">
            <a:avLst/>
          </a:prstGeom>
          <a:solidFill>
            <a:schemeClr val="accent3"/>
          </a:solidFill>
          <a:ln w="254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3118925" y="1706648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1598649" y="1991531"/>
            <a:ext cx="1535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Личная встреча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1598649" y="2352979"/>
            <a:ext cx="2096931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Почему в этот период она вам нужна?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0" name="Oval 299"/>
          <p:cNvSpPr/>
          <p:nvPr/>
        </p:nvSpPr>
        <p:spPr>
          <a:xfrm>
            <a:off x="4026680" y="4969182"/>
            <a:ext cx="890813" cy="890813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6568583" y="4697597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solidFill>
                  <a:schemeClr val="bg1">
                    <a:lumMod val="95000"/>
                  </a:schemeClr>
                </a:solidFill>
              </a:rPr>
              <a:t>6</a:t>
            </a:r>
          </a:p>
        </p:txBody>
      </p:sp>
      <p:sp>
        <p:nvSpPr>
          <p:cNvPr id="302" name="TextBox 301"/>
          <p:cNvSpPr txBox="1"/>
          <p:nvPr/>
        </p:nvSpPr>
        <p:spPr>
          <a:xfrm>
            <a:off x="5048307" y="4982480"/>
            <a:ext cx="2435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и место для ответа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3" name="TextBox 302"/>
          <p:cNvSpPr txBox="1"/>
          <p:nvPr/>
        </p:nvSpPr>
        <p:spPr>
          <a:xfrm>
            <a:off x="5048307" y="5343928"/>
            <a:ext cx="2096931" cy="69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может быть незнакомых номеров, если вы уже его набирали.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6" name="Oval 305"/>
          <p:cNvSpPr/>
          <p:nvPr/>
        </p:nvSpPr>
        <p:spPr>
          <a:xfrm>
            <a:off x="4026680" y="3473708"/>
            <a:ext cx="890813" cy="890813"/>
          </a:xfrm>
          <a:prstGeom prst="ellipse">
            <a:avLst/>
          </a:prstGeom>
          <a:solidFill>
            <a:schemeClr val="accent5"/>
          </a:solidFill>
          <a:ln w="254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7" name="TextBox 306"/>
          <p:cNvSpPr txBox="1"/>
          <p:nvPr/>
        </p:nvSpPr>
        <p:spPr>
          <a:xfrm>
            <a:off x="6568583" y="3202123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  <p:sp>
        <p:nvSpPr>
          <p:cNvPr id="308" name="TextBox 307"/>
          <p:cNvSpPr txBox="1"/>
          <p:nvPr/>
        </p:nvSpPr>
        <p:spPr>
          <a:xfrm>
            <a:off x="5048307" y="3487006"/>
            <a:ext cx="2208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клиенто не может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5048307" y="3848454"/>
            <a:ext cx="2096931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Как еще вы можете их получить, или когда?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2" name="Oval 311"/>
          <p:cNvSpPr/>
          <p:nvPr/>
        </p:nvSpPr>
        <p:spPr>
          <a:xfrm>
            <a:off x="4026680" y="1978233"/>
            <a:ext cx="890813" cy="890813"/>
          </a:xfrm>
          <a:prstGeom prst="ellipse">
            <a:avLst/>
          </a:prstGeom>
          <a:solidFill>
            <a:schemeClr val="accent2"/>
          </a:solidFill>
          <a:ln w="254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6568583" y="1706648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5048307" y="1991531"/>
            <a:ext cx="1934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Следующий контакт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5048307" y="2352979"/>
            <a:ext cx="2096931" cy="69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Почему клиент обязан все таки с вами встретится? И как?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AFC765AB-78CC-465F-89AA-27314F858E31}"/>
              </a:ext>
            </a:extLst>
          </p:cNvPr>
          <p:cNvSpPr txBox="1"/>
          <p:nvPr/>
        </p:nvSpPr>
        <p:spPr>
          <a:xfrm>
            <a:off x="802767" y="225705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E783C60A-558B-4A87-8A4F-B91F3246B320}"/>
              </a:ext>
            </a:extLst>
          </p:cNvPr>
          <p:cNvSpPr txBox="1"/>
          <p:nvPr/>
        </p:nvSpPr>
        <p:spPr>
          <a:xfrm>
            <a:off x="775563" y="523100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F7190A2B-1F3E-4667-801E-8F2A79CBDB0F}"/>
              </a:ext>
            </a:extLst>
          </p:cNvPr>
          <p:cNvSpPr txBox="1"/>
          <p:nvPr/>
        </p:nvSpPr>
        <p:spPr>
          <a:xfrm>
            <a:off x="797759" y="374015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FC79D8BE-95A4-47A0-832D-051A1AAB299D}"/>
              </a:ext>
            </a:extLst>
          </p:cNvPr>
          <p:cNvSpPr txBox="1"/>
          <p:nvPr/>
        </p:nvSpPr>
        <p:spPr>
          <a:xfrm>
            <a:off x="4234407" y="2255191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8B0A559E-3AA3-4560-ADE8-9E8231CDCE2F}"/>
              </a:ext>
            </a:extLst>
          </p:cNvPr>
          <p:cNvSpPr txBox="1"/>
          <p:nvPr/>
        </p:nvSpPr>
        <p:spPr>
          <a:xfrm>
            <a:off x="4207203" y="522913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AC50F235-27D7-4EF9-A1E4-0C9669B57A26}"/>
              </a:ext>
            </a:extLst>
          </p:cNvPr>
          <p:cNvSpPr txBox="1"/>
          <p:nvPr/>
        </p:nvSpPr>
        <p:spPr>
          <a:xfrm>
            <a:off x="4229399" y="373828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="" xmlns:a16="http://schemas.microsoft.com/office/drawing/2014/main" id="{B882338D-8ED9-432B-B64E-4456746175C8}"/>
              </a:ext>
            </a:extLst>
          </p:cNvPr>
          <p:cNvSpPr txBox="1"/>
          <p:nvPr/>
        </p:nvSpPr>
        <p:spPr>
          <a:xfrm>
            <a:off x="9512029" y="0"/>
            <a:ext cx="2507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crmvip.ru </a:t>
            </a:r>
          </a:p>
        </p:txBody>
      </p:sp>
    </p:spTree>
    <p:extLst>
      <p:ext uri="{BB962C8B-B14F-4D97-AF65-F5344CB8AC3E}">
        <p14:creationId xmlns="" xmlns:p14="http://schemas.microsoft.com/office/powerpoint/2010/main" val="37333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6715240" y="1334958"/>
            <a:ext cx="4296274" cy="4778459"/>
            <a:chOff x="7043752" y="1715350"/>
            <a:chExt cx="3848105" cy="4279986"/>
          </a:xfrm>
        </p:grpSpPr>
        <p:sp>
          <p:nvSpPr>
            <p:cNvPr id="59" name="Freeform 5"/>
            <p:cNvSpPr>
              <a:spLocks noEditPoints="1"/>
            </p:cNvSpPr>
            <p:nvPr/>
          </p:nvSpPr>
          <p:spPr bwMode="auto">
            <a:xfrm>
              <a:off x="8422065" y="5769918"/>
              <a:ext cx="1767731" cy="215290"/>
            </a:xfrm>
            <a:custGeom>
              <a:avLst/>
              <a:gdLst>
                <a:gd name="T0" fmla="*/ 2272 w 3163"/>
                <a:gd name="T1" fmla="*/ 20 h 387"/>
                <a:gd name="T2" fmla="*/ 2275 w 3163"/>
                <a:gd name="T3" fmla="*/ 22 h 387"/>
                <a:gd name="T4" fmla="*/ 2275 w 3163"/>
                <a:gd name="T5" fmla="*/ 20 h 387"/>
                <a:gd name="T6" fmla="*/ 2272 w 3163"/>
                <a:gd name="T7" fmla="*/ 20 h 387"/>
                <a:gd name="T8" fmla="*/ 1165 w 3163"/>
                <a:gd name="T9" fmla="*/ 7 h 387"/>
                <a:gd name="T10" fmla="*/ 1147 w 3163"/>
                <a:gd name="T11" fmla="*/ 8 h 387"/>
                <a:gd name="T12" fmla="*/ 1168 w 3163"/>
                <a:gd name="T13" fmla="*/ 22 h 387"/>
                <a:gd name="T14" fmla="*/ 1165 w 3163"/>
                <a:gd name="T15" fmla="*/ 7 h 387"/>
                <a:gd name="T16" fmla="*/ 1581 w 3163"/>
                <a:gd name="T17" fmla="*/ 0 h 387"/>
                <a:gd name="T18" fmla="*/ 1291 w 3163"/>
                <a:gd name="T19" fmla="*/ 4 h 387"/>
                <a:gd name="T20" fmla="*/ 1311 w 3163"/>
                <a:gd name="T21" fmla="*/ 159 h 387"/>
                <a:gd name="T22" fmla="*/ 781 w 3163"/>
                <a:gd name="T23" fmla="*/ 259 h 387"/>
                <a:gd name="T24" fmla="*/ 660 w 3163"/>
                <a:gd name="T25" fmla="*/ 125 h 387"/>
                <a:gd name="T26" fmla="*/ 732 w 3163"/>
                <a:gd name="T27" fmla="*/ 31 h 387"/>
                <a:gd name="T28" fmla="*/ 0 w 3163"/>
                <a:gd name="T29" fmla="*/ 194 h 387"/>
                <a:gd name="T30" fmla="*/ 1581 w 3163"/>
                <a:gd name="T31" fmla="*/ 387 h 387"/>
                <a:gd name="T32" fmla="*/ 3163 w 3163"/>
                <a:gd name="T33" fmla="*/ 194 h 387"/>
                <a:gd name="T34" fmla="*/ 2402 w 3163"/>
                <a:gd name="T35" fmla="*/ 28 h 387"/>
                <a:gd name="T36" fmla="*/ 2418 w 3163"/>
                <a:gd name="T37" fmla="*/ 159 h 387"/>
                <a:gd name="T38" fmla="*/ 1888 w 3163"/>
                <a:gd name="T39" fmla="*/ 259 h 387"/>
                <a:gd name="T40" fmla="*/ 1767 w 3163"/>
                <a:gd name="T41" fmla="*/ 125 h 387"/>
                <a:gd name="T42" fmla="*/ 1870 w 3163"/>
                <a:gd name="T43" fmla="*/ 4 h 387"/>
                <a:gd name="T44" fmla="*/ 1581 w 3163"/>
                <a:gd name="T45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63" h="387">
                  <a:moveTo>
                    <a:pt x="2272" y="20"/>
                  </a:moveTo>
                  <a:cubicBezTo>
                    <a:pt x="2274" y="21"/>
                    <a:pt x="2275" y="22"/>
                    <a:pt x="2275" y="22"/>
                  </a:cubicBezTo>
                  <a:cubicBezTo>
                    <a:pt x="2275" y="20"/>
                    <a:pt x="2275" y="20"/>
                    <a:pt x="2275" y="20"/>
                  </a:cubicBezTo>
                  <a:cubicBezTo>
                    <a:pt x="2274" y="20"/>
                    <a:pt x="2273" y="20"/>
                    <a:pt x="2272" y="20"/>
                  </a:cubicBezTo>
                  <a:moveTo>
                    <a:pt x="1165" y="7"/>
                  </a:moveTo>
                  <a:cubicBezTo>
                    <a:pt x="1159" y="7"/>
                    <a:pt x="1153" y="8"/>
                    <a:pt x="1147" y="8"/>
                  </a:cubicBezTo>
                  <a:cubicBezTo>
                    <a:pt x="1161" y="16"/>
                    <a:pt x="1168" y="22"/>
                    <a:pt x="1168" y="22"/>
                  </a:cubicBezTo>
                  <a:cubicBezTo>
                    <a:pt x="1165" y="7"/>
                    <a:pt x="1165" y="7"/>
                    <a:pt x="1165" y="7"/>
                  </a:cubicBezTo>
                  <a:moveTo>
                    <a:pt x="1581" y="0"/>
                  </a:moveTo>
                  <a:cubicBezTo>
                    <a:pt x="1482" y="0"/>
                    <a:pt x="1385" y="2"/>
                    <a:pt x="1291" y="4"/>
                  </a:cubicBezTo>
                  <a:cubicBezTo>
                    <a:pt x="1311" y="159"/>
                    <a:pt x="1311" y="159"/>
                    <a:pt x="1311" y="159"/>
                  </a:cubicBezTo>
                  <a:cubicBezTo>
                    <a:pt x="1311" y="159"/>
                    <a:pt x="978" y="259"/>
                    <a:pt x="781" y="259"/>
                  </a:cubicBezTo>
                  <a:cubicBezTo>
                    <a:pt x="668" y="259"/>
                    <a:pt x="599" y="227"/>
                    <a:pt x="660" y="125"/>
                  </a:cubicBezTo>
                  <a:cubicBezTo>
                    <a:pt x="683" y="87"/>
                    <a:pt x="707" y="56"/>
                    <a:pt x="732" y="31"/>
                  </a:cubicBezTo>
                  <a:cubicBezTo>
                    <a:pt x="292" y="65"/>
                    <a:pt x="0" y="125"/>
                    <a:pt x="0" y="194"/>
                  </a:cubicBezTo>
                  <a:cubicBezTo>
                    <a:pt x="0" y="300"/>
                    <a:pt x="708" y="387"/>
                    <a:pt x="1581" y="387"/>
                  </a:cubicBezTo>
                  <a:cubicBezTo>
                    <a:pt x="2455" y="387"/>
                    <a:pt x="3163" y="300"/>
                    <a:pt x="3163" y="194"/>
                  </a:cubicBezTo>
                  <a:cubicBezTo>
                    <a:pt x="3163" y="124"/>
                    <a:pt x="2858" y="62"/>
                    <a:pt x="2402" y="28"/>
                  </a:cubicBezTo>
                  <a:cubicBezTo>
                    <a:pt x="2418" y="159"/>
                    <a:pt x="2418" y="159"/>
                    <a:pt x="2418" y="159"/>
                  </a:cubicBezTo>
                  <a:cubicBezTo>
                    <a:pt x="2418" y="159"/>
                    <a:pt x="2086" y="259"/>
                    <a:pt x="1888" y="259"/>
                  </a:cubicBezTo>
                  <a:cubicBezTo>
                    <a:pt x="1775" y="259"/>
                    <a:pt x="1706" y="227"/>
                    <a:pt x="1767" y="125"/>
                  </a:cubicBezTo>
                  <a:cubicBezTo>
                    <a:pt x="1800" y="71"/>
                    <a:pt x="1834" y="32"/>
                    <a:pt x="1870" y="4"/>
                  </a:cubicBezTo>
                  <a:cubicBezTo>
                    <a:pt x="1776" y="2"/>
                    <a:pt x="1680" y="0"/>
                    <a:pt x="1581" y="0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" name="Freeform 6"/>
            <p:cNvSpPr>
              <a:spLocks/>
            </p:cNvSpPr>
            <p:nvPr/>
          </p:nvSpPr>
          <p:spPr bwMode="auto">
            <a:xfrm>
              <a:off x="7350189" y="3948614"/>
              <a:ext cx="1125127" cy="522053"/>
            </a:xfrm>
            <a:custGeom>
              <a:avLst/>
              <a:gdLst>
                <a:gd name="T0" fmla="*/ 923 w 2013"/>
                <a:gd name="T1" fmla="*/ 938 h 938"/>
                <a:gd name="T2" fmla="*/ 658 w 2013"/>
                <a:gd name="T3" fmla="*/ 896 h 938"/>
                <a:gd name="T4" fmla="*/ 14 w 2013"/>
                <a:gd name="T5" fmla="*/ 118 h 938"/>
                <a:gd name="T6" fmla="*/ 63 w 2013"/>
                <a:gd name="T7" fmla="*/ 15 h 938"/>
                <a:gd name="T8" fmla="*/ 166 w 2013"/>
                <a:gd name="T9" fmla="*/ 64 h 938"/>
                <a:gd name="T10" fmla="*/ 710 w 2013"/>
                <a:gd name="T11" fmla="*/ 743 h 938"/>
                <a:gd name="T12" fmla="*/ 1878 w 2013"/>
                <a:gd name="T13" fmla="*/ 399 h 938"/>
                <a:gd name="T14" fmla="*/ 1989 w 2013"/>
                <a:gd name="T15" fmla="*/ 423 h 938"/>
                <a:gd name="T16" fmla="*/ 1965 w 2013"/>
                <a:gd name="T17" fmla="*/ 534 h 938"/>
                <a:gd name="T18" fmla="*/ 923 w 2013"/>
                <a:gd name="T19" fmla="*/ 93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3" h="938">
                  <a:moveTo>
                    <a:pt x="923" y="938"/>
                  </a:moveTo>
                  <a:cubicBezTo>
                    <a:pt x="833" y="938"/>
                    <a:pt x="744" y="925"/>
                    <a:pt x="658" y="896"/>
                  </a:cubicBezTo>
                  <a:cubicBezTo>
                    <a:pt x="376" y="799"/>
                    <a:pt x="165" y="544"/>
                    <a:pt x="14" y="118"/>
                  </a:cubicBezTo>
                  <a:cubicBezTo>
                    <a:pt x="0" y="76"/>
                    <a:pt x="22" y="30"/>
                    <a:pt x="63" y="15"/>
                  </a:cubicBezTo>
                  <a:cubicBezTo>
                    <a:pt x="105" y="0"/>
                    <a:pt x="151" y="22"/>
                    <a:pt x="166" y="64"/>
                  </a:cubicBezTo>
                  <a:cubicBezTo>
                    <a:pt x="300" y="441"/>
                    <a:pt x="478" y="664"/>
                    <a:pt x="710" y="743"/>
                  </a:cubicBezTo>
                  <a:cubicBezTo>
                    <a:pt x="991" y="839"/>
                    <a:pt x="1362" y="730"/>
                    <a:pt x="1878" y="399"/>
                  </a:cubicBezTo>
                  <a:cubicBezTo>
                    <a:pt x="1916" y="375"/>
                    <a:pt x="1965" y="386"/>
                    <a:pt x="1989" y="423"/>
                  </a:cubicBezTo>
                  <a:cubicBezTo>
                    <a:pt x="2013" y="461"/>
                    <a:pt x="2003" y="510"/>
                    <a:pt x="1965" y="534"/>
                  </a:cubicBezTo>
                  <a:cubicBezTo>
                    <a:pt x="1659" y="731"/>
                    <a:pt x="1281" y="938"/>
                    <a:pt x="923" y="938"/>
                  </a:cubicBezTo>
                </a:path>
              </a:pathLst>
            </a:custGeom>
            <a:solidFill>
              <a:srgbClr val="D14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Freeform 7"/>
            <p:cNvSpPr>
              <a:spLocks/>
            </p:cNvSpPr>
            <p:nvPr/>
          </p:nvSpPr>
          <p:spPr bwMode="auto">
            <a:xfrm>
              <a:off x="8697139" y="4645120"/>
              <a:ext cx="457696" cy="1350216"/>
            </a:xfrm>
            <a:custGeom>
              <a:avLst/>
              <a:gdLst>
                <a:gd name="T0" fmla="*/ 539 w 819"/>
                <a:gd name="T1" fmla="*/ 0 h 2426"/>
                <a:gd name="T2" fmla="*/ 482 w 819"/>
                <a:gd name="T3" fmla="*/ 936 h 2426"/>
                <a:gd name="T4" fmla="*/ 676 w 819"/>
                <a:gd name="T5" fmla="*/ 2043 h 2426"/>
                <a:gd name="T6" fmla="*/ 168 w 819"/>
                <a:gd name="T7" fmla="*/ 2146 h 2426"/>
                <a:gd name="T8" fmla="*/ 819 w 819"/>
                <a:gd name="T9" fmla="*/ 2180 h 2426"/>
                <a:gd name="T10" fmla="*/ 664 w 819"/>
                <a:gd name="T11" fmla="*/ 936 h 2426"/>
                <a:gd name="T12" fmla="*/ 819 w 819"/>
                <a:gd name="T13" fmla="*/ 85 h 2426"/>
                <a:gd name="T14" fmla="*/ 539 w 819"/>
                <a:gd name="T15" fmla="*/ 0 h 2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9" h="2426">
                  <a:moveTo>
                    <a:pt x="539" y="0"/>
                  </a:moveTo>
                  <a:cubicBezTo>
                    <a:pt x="482" y="936"/>
                    <a:pt x="482" y="936"/>
                    <a:pt x="482" y="936"/>
                  </a:cubicBezTo>
                  <a:cubicBezTo>
                    <a:pt x="676" y="2043"/>
                    <a:pt x="676" y="2043"/>
                    <a:pt x="676" y="2043"/>
                  </a:cubicBezTo>
                  <a:cubicBezTo>
                    <a:pt x="676" y="2043"/>
                    <a:pt x="373" y="1804"/>
                    <a:pt x="168" y="2146"/>
                  </a:cubicBezTo>
                  <a:cubicBezTo>
                    <a:pt x="0" y="2426"/>
                    <a:pt x="819" y="2180"/>
                    <a:pt x="819" y="2180"/>
                  </a:cubicBezTo>
                  <a:cubicBezTo>
                    <a:pt x="664" y="936"/>
                    <a:pt x="664" y="936"/>
                    <a:pt x="664" y="936"/>
                  </a:cubicBezTo>
                  <a:cubicBezTo>
                    <a:pt x="819" y="85"/>
                    <a:pt x="819" y="85"/>
                    <a:pt x="819" y="85"/>
                  </a:cubicBezTo>
                  <a:cubicBezTo>
                    <a:pt x="539" y="0"/>
                    <a:pt x="539" y="0"/>
                    <a:pt x="539" y="0"/>
                  </a:cubicBezTo>
                </a:path>
              </a:pathLst>
            </a:custGeom>
            <a:solidFill>
              <a:srgbClr val="D14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2" name="Freeform 8"/>
            <p:cNvSpPr>
              <a:spLocks/>
            </p:cNvSpPr>
            <p:nvPr/>
          </p:nvSpPr>
          <p:spPr bwMode="auto">
            <a:xfrm>
              <a:off x="9315894" y="4645120"/>
              <a:ext cx="457696" cy="1350216"/>
            </a:xfrm>
            <a:custGeom>
              <a:avLst/>
              <a:gdLst>
                <a:gd name="T0" fmla="*/ 539 w 819"/>
                <a:gd name="T1" fmla="*/ 0 h 2426"/>
                <a:gd name="T2" fmla="*/ 482 w 819"/>
                <a:gd name="T3" fmla="*/ 936 h 2426"/>
                <a:gd name="T4" fmla="*/ 676 w 819"/>
                <a:gd name="T5" fmla="*/ 2043 h 2426"/>
                <a:gd name="T6" fmla="*/ 168 w 819"/>
                <a:gd name="T7" fmla="*/ 2146 h 2426"/>
                <a:gd name="T8" fmla="*/ 819 w 819"/>
                <a:gd name="T9" fmla="*/ 2180 h 2426"/>
                <a:gd name="T10" fmla="*/ 665 w 819"/>
                <a:gd name="T11" fmla="*/ 936 h 2426"/>
                <a:gd name="T12" fmla="*/ 819 w 819"/>
                <a:gd name="T13" fmla="*/ 85 h 2426"/>
                <a:gd name="T14" fmla="*/ 539 w 819"/>
                <a:gd name="T15" fmla="*/ 0 h 2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9" h="2426">
                  <a:moveTo>
                    <a:pt x="539" y="0"/>
                  </a:moveTo>
                  <a:cubicBezTo>
                    <a:pt x="482" y="936"/>
                    <a:pt x="482" y="936"/>
                    <a:pt x="482" y="936"/>
                  </a:cubicBezTo>
                  <a:cubicBezTo>
                    <a:pt x="676" y="2043"/>
                    <a:pt x="676" y="2043"/>
                    <a:pt x="676" y="2043"/>
                  </a:cubicBezTo>
                  <a:cubicBezTo>
                    <a:pt x="676" y="2043"/>
                    <a:pt x="374" y="1804"/>
                    <a:pt x="168" y="2146"/>
                  </a:cubicBezTo>
                  <a:cubicBezTo>
                    <a:pt x="0" y="2426"/>
                    <a:pt x="819" y="2180"/>
                    <a:pt x="819" y="2180"/>
                  </a:cubicBezTo>
                  <a:cubicBezTo>
                    <a:pt x="665" y="936"/>
                    <a:pt x="665" y="936"/>
                    <a:pt x="665" y="936"/>
                  </a:cubicBezTo>
                  <a:cubicBezTo>
                    <a:pt x="819" y="85"/>
                    <a:pt x="819" y="85"/>
                    <a:pt x="819" y="85"/>
                  </a:cubicBezTo>
                  <a:cubicBezTo>
                    <a:pt x="539" y="0"/>
                    <a:pt x="539" y="0"/>
                    <a:pt x="539" y="0"/>
                  </a:cubicBezTo>
                </a:path>
              </a:pathLst>
            </a:custGeom>
            <a:solidFill>
              <a:srgbClr val="D14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" name="Freeform 9"/>
            <p:cNvSpPr>
              <a:spLocks/>
            </p:cNvSpPr>
            <p:nvPr/>
          </p:nvSpPr>
          <p:spPr bwMode="auto">
            <a:xfrm>
              <a:off x="7974497" y="4350771"/>
              <a:ext cx="64685" cy="17315"/>
            </a:xfrm>
            <a:custGeom>
              <a:avLst/>
              <a:gdLst>
                <a:gd name="T0" fmla="*/ 116 w 116"/>
                <a:gd name="T1" fmla="*/ 0 h 31"/>
                <a:gd name="T2" fmla="*/ 0 w 116"/>
                <a:gd name="T3" fmla="*/ 31 h 31"/>
                <a:gd name="T4" fmla="*/ 0 w 116"/>
                <a:gd name="T5" fmla="*/ 31 h 31"/>
                <a:gd name="T6" fmla="*/ 116 w 116"/>
                <a:gd name="T7" fmla="*/ 0 h 31"/>
                <a:gd name="T8" fmla="*/ 116 w 11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31">
                  <a:moveTo>
                    <a:pt x="116" y="0"/>
                  </a:moveTo>
                  <a:cubicBezTo>
                    <a:pt x="76" y="12"/>
                    <a:pt x="38" y="23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8" y="23"/>
                    <a:pt x="76" y="13"/>
                    <a:pt x="116" y="0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7974497" y="4350771"/>
              <a:ext cx="115649" cy="99641"/>
            </a:xfrm>
            <a:custGeom>
              <a:avLst/>
              <a:gdLst>
                <a:gd name="T0" fmla="*/ 116 w 207"/>
                <a:gd name="T1" fmla="*/ 0 h 179"/>
                <a:gd name="T2" fmla="*/ 0 w 207"/>
                <a:gd name="T3" fmla="*/ 31 h 179"/>
                <a:gd name="T4" fmla="*/ 80 w 207"/>
                <a:gd name="T5" fmla="*/ 179 h 179"/>
                <a:gd name="T6" fmla="*/ 207 w 207"/>
                <a:gd name="T7" fmla="*/ 141 h 179"/>
                <a:gd name="T8" fmla="*/ 116 w 207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79">
                  <a:moveTo>
                    <a:pt x="116" y="0"/>
                  </a:moveTo>
                  <a:cubicBezTo>
                    <a:pt x="76" y="13"/>
                    <a:pt x="38" y="23"/>
                    <a:pt x="0" y="31"/>
                  </a:cubicBezTo>
                  <a:cubicBezTo>
                    <a:pt x="23" y="82"/>
                    <a:pt x="50" y="132"/>
                    <a:pt x="80" y="179"/>
                  </a:cubicBezTo>
                  <a:cubicBezTo>
                    <a:pt x="122" y="168"/>
                    <a:pt x="165" y="155"/>
                    <a:pt x="207" y="141"/>
                  </a:cubicBezTo>
                  <a:cubicBezTo>
                    <a:pt x="173" y="96"/>
                    <a:pt x="143" y="49"/>
                    <a:pt x="116" y="0"/>
                  </a:cubicBezTo>
                </a:path>
              </a:pathLst>
            </a:custGeom>
            <a:solidFill>
              <a:srgbClr val="C6444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" name="Freeform 11"/>
            <p:cNvSpPr>
              <a:spLocks noEditPoints="1"/>
            </p:cNvSpPr>
            <p:nvPr/>
          </p:nvSpPr>
          <p:spPr bwMode="auto">
            <a:xfrm>
              <a:off x="9600115" y="4842768"/>
              <a:ext cx="138191" cy="111728"/>
            </a:xfrm>
            <a:custGeom>
              <a:avLst/>
              <a:gdLst>
                <a:gd name="T0" fmla="*/ 247 w 247"/>
                <a:gd name="T1" fmla="*/ 76 h 201"/>
                <a:gd name="T2" fmla="*/ 225 w 247"/>
                <a:gd name="T3" fmla="*/ 201 h 201"/>
                <a:gd name="T4" fmla="*/ 225 w 247"/>
                <a:gd name="T5" fmla="*/ 201 h 201"/>
                <a:gd name="T6" fmla="*/ 247 w 247"/>
                <a:gd name="T7" fmla="*/ 76 h 201"/>
                <a:gd name="T8" fmla="*/ 247 w 247"/>
                <a:gd name="T9" fmla="*/ 76 h 201"/>
                <a:gd name="T10" fmla="*/ 9 w 247"/>
                <a:gd name="T11" fmla="*/ 0 h 201"/>
                <a:gd name="T12" fmla="*/ 9 w 247"/>
                <a:gd name="T13" fmla="*/ 0 h 201"/>
                <a:gd name="T14" fmla="*/ 0 w 247"/>
                <a:gd name="T15" fmla="*/ 140 h 201"/>
                <a:gd name="T16" fmla="*/ 0 w 247"/>
                <a:gd name="T17" fmla="*/ 140 h 201"/>
                <a:gd name="T18" fmla="*/ 9 w 247"/>
                <a:gd name="T1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7" h="201">
                  <a:moveTo>
                    <a:pt x="247" y="76"/>
                  </a:moveTo>
                  <a:cubicBezTo>
                    <a:pt x="225" y="201"/>
                    <a:pt x="225" y="201"/>
                    <a:pt x="225" y="201"/>
                  </a:cubicBezTo>
                  <a:cubicBezTo>
                    <a:pt x="225" y="201"/>
                    <a:pt x="225" y="201"/>
                    <a:pt x="225" y="201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7" y="76"/>
                    <a:pt x="247" y="76"/>
                    <a:pt x="247" y="76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9600115" y="4826107"/>
              <a:ext cx="138191" cy="128390"/>
            </a:xfrm>
            <a:custGeom>
              <a:avLst/>
              <a:gdLst>
                <a:gd name="T0" fmla="*/ 74 w 247"/>
                <a:gd name="T1" fmla="*/ 0 h 231"/>
                <a:gd name="T2" fmla="*/ 9 w 247"/>
                <a:gd name="T3" fmla="*/ 30 h 231"/>
                <a:gd name="T4" fmla="*/ 0 w 247"/>
                <a:gd name="T5" fmla="*/ 170 h 231"/>
                <a:gd name="T6" fmla="*/ 74 w 247"/>
                <a:gd name="T7" fmla="*/ 137 h 231"/>
                <a:gd name="T8" fmla="*/ 225 w 247"/>
                <a:gd name="T9" fmla="*/ 231 h 231"/>
                <a:gd name="T10" fmla="*/ 247 w 247"/>
                <a:gd name="T11" fmla="*/ 106 h 231"/>
                <a:gd name="T12" fmla="*/ 74 w 247"/>
                <a:gd name="T13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231">
                  <a:moveTo>
                    <a:pt x="74" y="0"/>
                  </a:moveTo>
                  <a:cubicBezTo>
                    <a:pt x="53" y="11"/>
                    <a:pt x="31" y="21"/>
                    <a:pt x="9" y="3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25" y="159"/>
                    <a:pt x="50" y="149"/>
                    <a:pt x="74" y="137"/>
                  </a:cubicBezTo>
                  <a:cubicBezTo>
                    <a:pt x="121" y="173"/>
                    <a:pt x="172" y="204"/>
                    <a:pt x="225" y="231"/>
                  </a:cubicBezTo>
                  <a:cubicBezTo>
                    <a:pt x="247" y="106"/>
                    <a:pt x="247" y="106"/>
                    <a:pt x="247" y="106"/>
                  </a:cubicBezTo>
                  <a:cubicBezTo>
                    <a:pt x="186" y="77"/>
                    <a:pt x="128" y="41"/>
                    <a:pt x="74" y="0"/>
                  </a:cubicBezTo>
                </a:path>
              </a:pathLst>
            </a:custGeom>
            <a:solidFill>
              <a:srgbClr val="C6444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Freeform 13"/>
            <p:cNvSpPr>
              <a:spLocks/>
            </p:cNvSpPr>
            <p:nvPr/>
          </p:nvSpPr>
          <p:spPr bwMode="auto">
            <a:xfrm>
              <a:off x="9117265" y="4826107"/>
              <a:ext cx="13068" cy="71872"/>
            </a:xfrm>
            <a:custGeom>
              <a:avLst/>
              <a:gdLst>
                <a:gd name="T0" fmla="*/ 23 w 23"/>
                <a:gd name="T1" fmla="*/ 0 h 129"/>
                <a:gd name="T2" fmla="*/ 0 w 23"/>
                <a:gd name="T3" fmla="*/ 129 h 129"/>
                <a:gd name="T4" fmla="*/ 0 w 23"/>
                <a:gd name="T5" fmla="*/ 129 h 129"/>
                <a:gd name="T6" fmla="*/ 23 w 23"/>
                <a:gd name="T7" fmla="*/ 0 h 129"/>
                <a:gd name="T8" fmla="*/ 23 w 23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29">
                  <a:moveTo>
                    <a:pt x="23" y="0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8978748" y="4820553"/>
              <a:ext cx="151586" cy="143417"/>
            </a:xfrm>
            <a:custGeom>
              <a:avLst/>
              <a:gdLst>
                <a:gd name="T0" fmla="*/ 252 w 271"/>
                <a:gd name="T1" fmla="*/ 0 h 258"/>
                <a:gd name="T2" fmla="*/ 8 w 271"/>
                <a:gd name="T3" fmla="*/ 118 h 258"/>
                <a:gd name="T4" fmla="*/ 0 w 271"/>
                <a:gd name="T5" fmla="*/ 258 h 258"/>
                <a:gd name="T6" fmla="*/ 248 w 271"/>
                <a:gd name="T7" fmla="*/ 139 h 258"/>
                <a:gd name="T8" fmla="*/ 271 w 271"/>
                <a:gd name="T9" fmla="*/ 10 h 258"/>
                <a:gd name="T10" fmla="*/ 252 w 271"/>
                <a:gd name="T1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58">
                  <a:moveTo>
                    <a:pt x="252" y="0"/>
                  </a:moveTo>
                  <a:cubicBezTo>
                    <a:pt x="176" y="51"/>
                    <a:pt x="94" y="91"/>
                    <a:pt x="8" y="11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87" y="231"/>
                    <a:pt x="171" y="191"/>
                    <a:pt x="248" y="139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265" y="6"/>
                    <a:pt x="258" y="3"/>
                    <a:pt x="252" y="0"/>
                  </a:cubicBezTo>
                </a:path>
              </a:pathLst>
            </a:custGeom>
            <a:solidFill>
              <a:srgbClr val="C6444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" name="Freeform 15"/>
            <p:cNvSpPr>
              <a:spLocks/>
            </p:cNvSpPr>
            <p:nvPr/>
          </p:nvSpPr>
          <p:spPr bwMode="auto">
            <a:xfrm>
              <a:off x="8025786" y="2940770"/>
              <a:ext cx="2741926" cy="1935975"/>
            </a:xfrm>
            <a:custGeom>
              <a:avLst/>
              <a:gdLst>
                <a:gd name="T0" fmla="*/ 4906 w 4906"/>
                <a:gd name="T1" fmla="*/ 2317 h 3479"/>
                <a:gd name="T2" fmla="*/ 4562 w 4906"/>
                <a:gd name="T3" fmla="*/ 1671 h 3479"/>
                <a:gd name="T4" fmla="*/ 4604 w 4906"/>
                <a:gd name="T5" fmla="*/ 1417 h 3479"/>
                <a:gd name="T6" fmla="*/ 3815 w 4906"/>
                <a:gd name="T7" fmla="*/ 628 h 3479"/>
                <a:gd name="T8" fmla="*/ 3574 w 4906"/>
                <a:gd name="T9" fmla="*/ 665 h 3479"/>
                <a:gd name="T10" fmla="*/ 2656 w 4906"/>
                <a:gd name="T11" fmla="*/ 0 h 3479"/>
                <a:gd name="T12" fmla="*/ 1858 w 4906"/>
                <a:gd name="T13" fmla="*/ 421 h 3479"/>
                <a:gd name="T14" fmla="*/ 1616 w 4906"/>
                <a:gd name="T15" fmla="*/ 384 h 3479"/>
                <a:gd name="T16" fmla="*/ 814 w 4906"/>
                <a:gd name="T17" fmla="*/ 1070 h 3479"/>
                <a:gd name="T18" fmla="*/ 0 w 4906"/>
                <a:gd name="T19" fmla="*/ 2025 h 3479"/>
                <a:gd name="T20" fmla="*/ 636 w 4906"/>
                <a:gd name="T21" fmla="*/ 2934 h 3479"/>
                <a:gd name="T22" fmla="*/ 1418 w 4906"/>
                <a:gd name="T23" fmla="*/ 3438 h 3479"/>
                <a:gd name="T24" fmla="*/ 1950 w 4906"/>
                <a:gd name="T25" fmla="*/ 3253 h 3479"/>
                <a:gd name="T26" fmla="*/ 2434 w 4906"/>
                <a:gd name="T27" fmla="*/ 3391 h 3479"/>
                <a:gd name="T28" fmla="*/ 2903 w 4906"/>
                <a:gd name="T29" fmla="*/ 3262 h 3479"/>
                <a:gd name="T30" fmla="*/ 3468 w 4906"/>
                <a:gd name="T31" fmla="*/ 3479 h 3479"/>
                <a:gd name="T32" fmla="*/ 4175 w 4906"/>
                <a:gd name="T33" fmla="*/ 3096 h 3479"/>
                <a:gd name="T34" fmla="*/ 4906 w 4906"/>
                <a:gd name="T35" fmla="*/ 2317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6" h="3479">
                  <a:moveTo>
                    <a:pt x="4906" y="2317"/>
                  </a:moveTo>
                  <a:cubicBezTo>
                    <a:pt x="4906" y="2048"/>
                    <a:pt x="4769" y="1811"/>
                    <a:pt x="4562" y="1671"/>
                  </a:cubicBezTo>
                  <a:cubicBezTo>
                    <a:pt x="4589" y="1591"/>
                    <a:pt x="4604" y="1506"/>
                    <a:pt x="4604" y="1417"/>
                  </a:cubicBezTo>
                  <a:cubicBezTo>
                    <a:pt x="4604" y="981"/>
                    <a:pt x="4251" y="628"/>
                    <a:pt x="3815" y="628"/>
                  </a:cubicBezTo>
                  <a:cubicBezTo>
                    <a:pt x="3731" y="628"/>
                    <a:pt x="3650" y="641"/>
                    <a:pt x="3574" y="665"/>
                  </a:cubicBezTo>
                  <a:cubicBezTo>
                    <a:pt x="3447" y="279"/>
                    <a:pt x="3084" y="0"/>
                    <a:pt x="2656" y="0"/>
                  </a:cubicBezTo>
                  <a:cubicBezTo>
                    <a:pt x="2325" y="0"/>
                    <a:pt x="2032" y="167"/>
                    <a:pt x="1858" y="421"/>
                  </a:cubicBezTo>
                  <a:cubicBezTo>
                    <a:pt x="1782" y="397"/>
                    <a:pt x="1700" y="384"/>
                    <a:pt x="1616" y="384"/>
                  </a:cubicBezTo>
                  <a:cubicBezTo>
                    <a:pt x="1210" y="384"/>
                    <a:pt x="874" y="681"/>
                    <a:pt x="814" y="1070"/>
                  </a:cubicBezTo>
                  <a:cubicBezTo>
                    <a:pt x="352" y="1143"/>
                    <a:pt x="0" y="1543"/>
                    <a:pt x="0" y="2025"/>
                  </a:cubicBezTo>
                  <a:cubicBezTo>
                    <a:pt x="0" y="2443"/>
                    <a:pt x="265" y="2799"/>
                    <a:pt x="636" y="2934"/>
                  </a:cubicBezTo>
                  <a:cubicBezTo>
                    <a:pt x="771" y="3231"/>
                    <a:pt x="1071" y="3438"/>
                    <a:pt x="1418" y="3438"/>
                  </a:cubicBezTo>
                  <a:cubicBezTo>
                    <a:pt x="1619" y="3438"/>
                    <a:pt x="1804" y="3369"/>
                    <a:pt x="1950" y="3253"/>
                  </a:cubicBezTo>
                  <a:cubicBezTo>
                    <a:pt x="2090" y="3341"/>
                    <a:pt x="2256" y="3391"/>
                    <a:pt x="2434" y="3391"/>
                  </a:cubicBezTo>
                  <a:cubicBezTo>
                    <a:pt x="2605" y="3391"/>
                    <a:pt x="2766" y="3344"/>
                    <a:pt x="2903" y="3262"/>
                  </a:cubicBezTo>
                  <a:cubicBezTo>
                    <a:pt x="3053" y="3397"/>
                    <a:pt x="3251" y="3479"/>
                    <a:pt x="3468" y="3479"/>
                  </a:cubicBezTo>
                  <a:cubicBezTo>
                    <a:pt x="3765" y="3479"/>
                    <a:pt x="4025" y="3327"/>
                    <a:pt x="4175" y="3096"/>
                  </a:cubicBezTo>
                  <a:cubicBezTo>
                    <a:pt x="4583" y="3070"/>
                    <a:pt x="4906" y="2731"/>
                    <a:pt x="4906" y="2317"/>
                  </a:cubicBezTo>
                </a:path>
              </a:pathLst>
            </a:custGeom>
            <a:solidFill>
              <a:srgbClr val="F38A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7966983" y="2882946"/>
              <a:ext cx="2858881" cy="2052276"/>
            </a:xfrm>
            <a:custGeom>
              <a:avLst/>
              <a:gdLst>
                <a:gd name="T0" fmla="*/ 3573 w 5115"/>
                <a:gd name="T1" fmla="*/ 3688 h 3688"/>
                <a:gd name="T2" fmla="*/ 2996 w 5115"/>
                <a:gd name="T3" fmla="*/ 3492 h 3688"/>
                <a:gd name="T4" fmla="*/ 2539 w 5115"/>
                <a:gd name="T5" fmla="*/ 3600 h 3688"/>
                <a:gd name="T6" fmla="*/ 2062 w 5115"/>
                <a:gd name="T7" fmla="*/ 3482 h 3688"/>
                <a:gd name="T8" fmla="*/ 1523 w 5115"/>
                <a:gd name="T9" fmla="*/ 3646 h 3688"/>
                <a:gd name="T10" fmla="*/ 665 w 5115"/>
                <a:gd name="T11" fmla="*/ 3120 h 3688"/>
                <a:gd name="T12" fmla="*/ 0 w 5115"/>
                <a:gd name="T13" fmla="*/ 2129 h 3688"/>
                <a:gd name="T14" fmla="*/ 259 w 5115"/>
                <a:gd name="T15" fmla="*/ 1430 h 3688"/>
                <a:gd name="T16" fmla="*/ 830 w 5115"/>
                <a:gd name="T17" fmla="*/ 1085 h 3688"/>
                <a:gd name="T18" fmla="*/ 1122 w 5115"/>
                <a:gd name="T19" fmla="*/ 606 h 3688"/>
                <a:gd name="T20" fmla="*/ 1721 w 5115"/>
                <a:gd name="T21" fmla="*/ 383 h 3688"/>
                <a:gd name="T22" fmla="*/ 1921 w 5115"/>
                <a:gd name="T23" fmla="*/ 405 h 3688"/>
                <a:gd name="T24" fmla="*/ 2761 w 5115"/>
                <a:gd name="T25" fmla="*/ 0 h 3688"/>
                <a:gd name="T26" fmla="*/ 3744 w 5115"/>
                <a:gd name="T27" fmla="*/ 645 h 3688"/>
                <a:gd name="T28" fmla="*/ 3920 w 5115"/>
                <a:gd name="T29" fmla="*/ 627 h 3688"/>
                <a:gd name="T30" fmla="*/ 4814 w 5115"/>
                <a:gd name="T31" fmla="*/ 1521 h 3688"/>
                <a:gd name="T32" fmla="*/ 4788 w 5115"/>
                <a:gd name="T33" fmla="*/ 1734 h 3688"/>
                <a:gd name="T34" fmla="*/ 5115 w 5115"/>
                <a:gd name="T35" fmla="*/ 2421 h 3688"/>
                <a:gd name="T36" fmla="*/ 4338 w 5115"/>
                <a:gd name="T37" fmla="*/ 3299 h 3688"/>
                <a:gd name="T38" fmla="*/ 3573 w 5115"/>
                <a:gd name="T39" fmla="*/ 3688 h 3688"/>
                <a:gd name="T40" fmla="*/ 3021 w 5115"/>
                <a:gd name="T41" fmla="*/ 3236 h 3688"/>
                <a:gd name="T42" fmla="*/ 3078 w 5115"/>
                <a:gd name="T43" fmla="*/ 3288 h 3688"/>
                <a:gd name="T44" fmla="*/ 3573 w 5115"/>
                <a:gd name="T45" fmla="*/ 3479 h 3688"/>
                <a:gd name="T46" fmla="*/ 4192 w 5115"/>
                <a:gd name="T47" fmla="*/ 3143 h 3688"/>
                <a:gd name="T48" fmla="*/ 4221 w 5115"/>
                <a:gd name="T49" fmla="*/ 3099 h 3688"/>
                <a:gd name="T50" fmla="*/ 4273 w 5115"/>
                <a:gd name="T51" fmla="*/ 3095 h 3688"/>
                <a:gd name="T52" fmla="*/ 4906 w 5115"/>
                <a:gd name="T53" fmla="*/ 2421 h 3688"/>
                <a:gd name="T54" fmla="*/ 4609 w 5115"/>
                <a:gd name="T55" fmla="*/ 1861 h 3688"/>
                <a:gd name="T56" fmla="*/ 4543 w 5115"/>
                <a:gd name="T57" fmla="*/ 1816 h 3688"/>
                <a:gd name="T58" fmla="*/ 4568 w 5115"/>
                <a:gd name="T59" fmla="*/ 1741 h 3688"/>
                <a:gd name="T60" fmla="*/ 4605 w 5115"/>
                <a:gd name="T61" fmla="*/ 1521 h 3688"/>
                <a:gd name="T62" fmla="*/ 3920 w 5115"/>
                <a:gd name="T63" fmla="*/ 836 h 3688"/>
                <a:gd name="T64" fmla="*/ 3711 w 5115"/>
                <a:gd name="T65" fmla="*/ 869 h 3688"/>
                <a:gd name="T66" fmla="*/ 3612 w 5115"/>
                <a:gd name="T67" fmla="*/ 900 h 3688"/>
                <a:gd name="T68" fmla="*/ 3580 w 5115"/>
                <a:gd name="T69" fmla="*/ 802 h 3688"/>
                <a:gd name="T70" fmla="*/ 2761 w 5115"/>
                <a:gd name="T71" fmla="*/ 209 h 3688"/>
                <a:gd name="T72" fmla="*/ 2049 w 5115"/>
                <a:gd name="T73" fmla="*/ 584 h 3688"/>
                <a:gd name="T74" fmla="*/ 2006 w 5115"/>
                <a:gd name="T75" fmla="*/ 648 h 3688"/>
                <a:gd name="T76" fmla="*/ 1932 w 5115"/>
                <a:gd name="T77" fmla="*/ 625 h 3688"/>
                <a:gd name="T78" fmla="*/ 1721 w 5115"/>
                <a:gd name="T79" fmla="*/ 593 h 3688"/>
                <a:gd name="T80" fmla="*/ 1022 w 5115"/>
                <a:gd name="T81" fmla="*/ 1190 h 3688"/>
                <a:gd name="T82" fmla="*/ 1010 w 5115"/>
                <a:gd name="T83" fmla="*/ 1265 h 3688"/>
                <a:gd name="T84" fmla="*/ 935 w 5115"/>
                <a:gd name="T85" fmla="*/ 1277 h 3688"/>
                <a:gd name="T86" fmla="*/ 209 w 5115"/>
                <a:gd name="T87" fmla="*/ 2129 h 3688"/>
                <a:gd name="T88" fmla="*/ 777 w 5115"/>
                <a:gd name="T89" fmla="*/ 2940 h 3688"/>
                <a:gd name="T90" fmla="*/ 818 w 5115"/>
                <a:gd name="T91" fmla="*/ 2955 h 3688"/>
                <a:gd name="T92" fmla="*/ 836 w 5115"/>
                <a:gd name="T93" fmla="*/ 2995 h 3688"/>
                <a:gd name="T94" fmla="*/ 1523 w 5115"/>
                <a:gd name="T95" fmla="*/ 3437 h 3688"/>
                <a:gd name="T96" fmla="*/ 1990 w 5115"/>
                <a:gd name="T97" fmla="*/ 3275 h 3688"/>
                <a:gd name="T98" fmla="*/ 2048 w 5115"/>
                <a:gd name="T99" fmla="*/ 3229 h 3688"/>
                <a:gd name="T100" fmla="*/ 2110 w 5115"/>
                <a:gd name="T101" fmla="*/ 3268 h 3688"/>
                <a:gd name="T102" fmla="*/ 2539 w 5115"/>
                <a:gd name="T103" fmla="*/ 3391 h 3688"/>
                <a:gd name="T104" fmla="*/ 2954 w 5115"/>
                <a:gd name="T105" fmla="*/ 3276 h 3688"/>
                <a:gd name="T106" fmla="*/ 3021 w 5115"/>
                <a:gd name="T107" fmla="*/ 3236 h 3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115" h="3688">
                  <a:moveTo>
                    <a:pt x="3573" y="3688"/>
                  </a:moveTo>
                  <a:cubicBezTo>
                    <a:pt x="3363" y="3688"/>
                    <a:pt x="3161" y="3619"/>
                    <a:pt x="2996" y="3492"/>
                  </a:cubicBezTo>
                  <a:cubicBezTo>
                    <a:pt x="2855" y="3563"/>
                    <a:pt x="2698" y="3600"/>
                    <a:pt x="2539" y="3600"/>
                  </a:cubicBezTo>
                  <a:cubicBezTo>
                    <a:pt x="2372" y="3600"/>
                    <a:pt x="2208" y="3559"/>
                    <a:pt x="2062" y="3482"/>
                  </a:cubicBezTo>
                  <a:cubicBezTo>
                    <a:pt x="1903" y="3590"/>
                    <a:pt x="1718" y="3646"/>
                    <a:pt x="1523" y="3646"/>
                  </a:cubicBezTo>
                  <a:cubicBezTo>
                    <a:pt x="1161" y="3646"/>
                    <a:pt x="829" y="3441"/>
                    <a:pt x="665" y="3120"/>
                  </a:cubicBezTo>
                  <a:cubicBezTo>
                    <a:pt x="265" y="2957"/>
                    <a:pt x="0" y="2563"/>
                    <a:pt x="0" y="2129"/>
                  </a:cubicBezTo>
                  <a:cubicBezTo>
                    <a:pt x="0" y="1872"/>
                    <a:pt x="92" y="1624"/>
                    <a:pt x="259" y="1430"/>
                  </a:cubicBezTo>
                  <a:cubicBezTo>
                    <a:pt x="409" y="1257"/>
                    <a:pt x="609" y="1136"/>
                    <a:pt x="830" y="1085"/>
                  </a:cubicBezTo>
                  <a:cubicBezTo>
                    <a:pt x="874" y="900"/>
                    <a:pt x="976" y="732"/>
                    <a:pt x="1122" y="606"/>
                  </a:cubicBezTo>
                  <a:cubicBezTo>
                    <a:pt x="1288" y="462"/>
                    <a:pt x="1501" y="383"/>
                    <a:pt x="1721" y="383"/>
                  </a:cubicBezTo>
                  <a:cubicBezTo>
                    <a:pt x="1789" y="383"/>
                    <a:pt x="1856" y="391"/>
                    <a:pt x="1921" y="405"/>
                  </a:cubicBezTo>
                  <a:cubicBezTo>
                    <a:pt x="2124" y="150"/>
                    <a:pt x="2433" y="0"/>
                    <a:pt x="2761" y="0"/>
                  </a:cubicBezTo>
                  <a:cubicBezTo>
                    <a:pt x="3192" y="0"/>
                    <a:pt x="3575" y="255"/>
                    <a:pt x="3744" y="645"/>
                  </a:cubicBezTo>
                  <a:cubicBezTo>
                    <a:pt x="3802" y="633"/>
                    <a:pt x="3861" y="627"/>
                    <a:pt x="3920" y="627"/>
                  </a:cubicBezTo>
                  <a:cubicBezTo>
                    <a:pt x="4413" y="627"/>
                    <a:pt x="4814" y="1028"/>
                    <a:pt x="4814" y="1521"/>
                  </a:cubicBezTo>
                  <a:cubicBezTo>
                    <a:pt x="4814" y="1593"/>
                    <a:pt x="4805" y="1664"/>
                    <a:pt x="4788" y="1734"/>
                  </a:cubicBezTo>
                  <a:cubicBezTo>
                    <a:pt x="4994" y="1901"/>
                    <a:pt x="5115" y="2153"/>
                    <a:pt x="5115" y="2421"/>
                  </a:cubicBezTo>
                  <a:cubicBezTo>
                    <a:pt x="5115" y="2870"/>
                    <a:pt x="4778" y="3246"/>
                    <a:pt x="4338" y="3299"/>
                  </a:cubicBezTo>
                  <a:cubicBezTo>
                    <a:pt x="4160" y="3544"/>
                    <a:pt x="3878" y="3688"/>
                    <a:pt x="3573" y="3688"/>
                  </a:cubicBezTo>
                  <a:moveTo>
                    <a:pt x="3021" y="3236"/>
                  </a:moveTo>
                  <a:cubicBezTo>
                    <a:pt x="3078" y="3288"/>
                    <a:pt x="3078" y="3288"/>
                    <a:pt x="3078" y="3288"/>
                  </a:cubicBezTo>
                  <a:cubicBezTo>
                    <a:pt x="3214" y="3411"/>
                    <a:pt x="3390" y="3479"/>
                    <a:pt x="3573" y="3479"/>
                  </a:cubicBezTo>
                  <a:cubicBezTo>
                    <a:pt x="3824" y="3479"/>
                    <a:pt x="4055" y="3353"/>
                    <a:pt x="4192" y="3143"/>
                  </a:cubicBezTo>
                  <a:cubicBezTo>
                    <a:pt x="4221" y="3099"/>
                    <a:pt x="4221" y="3099"/>
                    <a:pt x="4221" y="3099"/>
                  </a:cubicBezTo>
                  <a:cubicBezTo>
                    <a:pt x="4273" y="3095"/>
                    <a:pt x="4273" y="3095"/>
                    <a:pt x="4273" y="3095"/>
                  </a:cubicBezTo>
                  <a:cubicBezTo>
                    <a:pt x="4628" y="3073"/>
                    <a:pt x="4906" y="2777"/>
                    <a:pt x="4906" y="2421"/>
                  </a:cubicBezTo>
                  <a:cubicBezTo>
                    <a:pt x="4906" y="2197"/>
                    <a:pt x="4795" y="1987"/>
                    <a:pt x="4609" y="1861"/>
                  </a:cubicBezTo>
                  <a:cubicBezTo>
                    <a:pt x="4543" y="1816"/>
                    <a:pt x="4543" y="1816"/>
                    <a:pt x="4543" y="1816"/>
                  </a:cubicBezTo>
                  <a:cubicBezTo>
                    <a:pt x="4568" y="1741"/>
                    <a:pt x="4568" y="1741"/>
                    <a:pt x="4568" y="1741"/>
                  </a:cubicBezTo>
                  <a:cubicBezTo>
                    <a:pt x="4592" y="1670"/>
                    <a:pt x="4605" y="1596"/>
                    <a:pt x="4605" y="1521"/>
                  </a:cubicBezTo>
                  <a:cubicBezTo>
                    <a:pt x="4605" y="1143"/>
                    <a:pt x="4297" y="836"/>
                    <a:pt x="3920" y="836"/>
                  </a:cubicBezTo>
                  <a:cubicBezTo>
                    <a:pt x="3849" y="836"/>
                    <a:pt x="3779" y="847"/>
                    <a:pt x="3711" y="869"/>
                  </a:cubicBezTo>
                  <a:cubicBezTo>
                    <a:pt x="3612" y="900"/>
                    <a:pt x="3612" y="900"/>
                    <a:pt x="3612" y="900"/>
                  </a:cubicBezTo>
                  <a:cubicBezTo>
                    <a:pt x="3580" y="802"/>
                    <a:pt x="3580" y="802"/>
                    <a:pt x="3580" y="802"/>
                  </a:cubicBezTo>
                  <a:cubicBezTo>
                    <a:pt x="3463" y="447"/>
                    <a:pt x="3134" y="209"/>
                    <a:pt x="2761" y="209"/>
                  </a:cubicBezTo>
                  <a:cubicBezTo>
                    <a:pt x="2477" y="209"/>
                    <a:pt x="2211" y="349"/>
                    <a:pt x="2049" y="584"/>
                  </a:cubicBezTo>
                  <a:cubicBezTo>
                    <a:pt x="2006" y="648"/>
                    <a:pt x="2006" y="648"/>
                    <a:pt x="2006" y="648"/>
                  </a:cubicBezTo>
                  <a:cubicBezTo>
                    <a:pt x="1932" y="625"/>
                    <a:pt x="1932" y="625"/>
                    <a:pt x="1932" y="625"/>
                  </a:cubicBezTo>
                  <a:cubicBezTo>
                    <a:pt x="1864" y="603"/>
                    <a:pt x="1793" y="593"/>
                    <a:pt x="1721" y="593"/>
                  </a:cubicBezTo>
                  <a:cubicBezTo>
                    <a:pt x="1370" y="593"/>
                    <a:pt x="1076" y="844"/>
                    <a:pt x="1022" y="1190"/>
                  </a:cubicBezTo>
                  <a:cubicBezTo>
                    <a:pt x="1010" y="1265"/>
                    <a:pt x="1010" y="1265"/>
                    <a:pt x="1010" y="1265"/>
                  </a:cubicBezTo>
                  <a:cubicBezTo>
                    <a:pt x="935" y="1277"/>
                    <a:pt x="935" y="1277"/>
                    <a:pt x="935" y="1277"/>
                  </a:cubicBezTo>
                  <a:cubicBezTo>
                    <a:pt x="514" y="1344"/>
                    <a:pt x="209" y="1702"/>
                    <a:pt x="209" y="2129"/>
                  </a:cubicBezTo>
                  <a:cubicBezTo>
                    <a:pt x="209" y="2490"/>
                    <a:pt x="437" y="2816"/>
                    <a:pt x="777" y="2940"/>
                  </a:cubicBezTo>
                  <a:cubicBezTo>
                    <a:pt x="818" y="2955"/>
                    <a:pt x="818" y="2955"/>
                    <a:pt x="818" y="2955"/>
                  </a:cubicBezTo>
                  <a:cubicBezTo>
                    <a:pt x="836" y="2995"/>
                    <a:pt x="836" y="2995"/>
                    <a:pt x="836" y="2995"/>
                  </a:cubicBezTo>
                  <a:cubicBezTo>
                    <a:pt x="959" y="3263"/>
                    <a:pt x="1228" y="3437"/>
                    <a:pt x="1523" y="3437"/>
                  </a:cubicBezTo>
                  <a:cubicBezTo>
                    <a:pt x="1694" y="3437"/>
                    <a:pt x="1856" y="3381"/>
                    <a:pt x="1990" y="3275"/>
                  </a:cubicBezTo>
                  <a:cubicBezTo>
                    <a:pt x="2048" y="3229"/>
                    <a:pt x="2048" y="3229"/>
                    <a:pt x="2048" y="3229"/>
                  </a:cubicBezTo>
                  <a:cubicBezTo>
                    <a:pt x="2110" y="3268"/>
                    <a:pt x="2110" y="3268"/>
                    <a:pt x="2110" y="3268"/>
                  </a:cubicBezTo>
                  <a:cubicBezTo>
                    <a:pt x="2239" y="3349"/>
                    <a:pt x="2387" y="3391"/>
                    <a:pt x="2539" y="3391"/>
                  </a:cubicBezTo>
                  <a:cubicBezTo>
                    <a:pt x="2685" y="3391"/>
                    <a:pt x="2829" y="3351"/>
                    <a:pt x="2954" y="3276"/>
                  </a:cubicBezTo>
                  <a:cubicBezTo>
                    <a:pt x="3021" y="3236"/>
                    <a:pt x="3021" y="3236"/>
                    <a:pt x="3021" y="3236"/>
                  </a:cubicBezTo>
                </a:path>
              </a:pathLst>
            </a:custGeom>
            <a:solidFill>
              <a:srgbClr val="D14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10353141" y="4176644"/>
              <a:ext cx="137538" cy="423392"/>
            </a:xfrm>
            <a:custGeom>
              <a:avLst/>
              <a:gdLst>
                <a:gd name="T0" fmla="*/ 88 w 246"/>
                <a:gd name="T1" fmla="*/ 0 h 761"/>
                <a:gd name="T2" fmla="*/ 71 w 246"/>
                <a:gd name="T3" fmla="*/ 1 h 761"/>
                <a:gd name="T4" fmla="*/ 9 w 246"/>
                <a:gd name="T5" fmla="*/ 97 h 761"/>
                <a:gd name="T6" fmla="*/ 84 w 246"/>
                <a:gd name="T7" fmla="*/ 761 h 761"/>
                <a:gd name="T8" fmla="*/ 246 w 246"/>
                <a:gd name="T9" fmla="*/ 709 h 761"/>
                <a:gd name="T10" fmla="*/ 166 w 246"/>
                <a:gd name="T11" fmla="*/ 64 h 761"/>
                <a:gd name="T12" fmla="*/ 88 w 246"/>
                <a:gd name="T1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761">
                  <a:moveTo>
                    <a:pt x="88" y="0"/>
                  </a:moveTo>
                  <a:cubicBezTo>
                    <a:pt x="82" y="0"/>
                    <a:pt x="77" y="0"/>
                    <a:pt x="71" y="1"/>
                  </a:cubicBezTo>
                  <a:cubicBezTo>
                    <a:pt x="28" y="10"/>
                    <a:pt x="0" y="53"/>
                    <a:pt x="9" y="97"/>
                  </a:cubicBezTo>
                  <a:cubicBezTo>
                    <a:pt x="63" y="357"/>
                    <a:pt x="88" y="577"/>
                    <a:pt x="84" y="761"/>
                  </a:cubicBezTo>
                  <a:cubicBezTo>
                    <a:pt x="141" y="750"/>
                    <a:pt x="195" y="733"/>
                    <a:pt x="246" y="709"/>
                  </a:cubicBezTo>
                  <a:cubicBezTo>
                    <a:pt x="246" y="491"/>
                    <a:pt x="208" y="266"/>
                    <a:pt x="166" y="64"/>
                  </a:cubicBezTo>
                  <a:cubicBezTo>
                    <a:pt x="159" y="26"/>
                    <a:pt x="125" y="0"/>
                    <a:pt x="88" y="0"/>
                  </a:cubicBezTo>
                </a:path>
              </a:pathLst>
            </a:custGeom>
            <a:solidFill>
              <a:srgbClr val="E683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10386464" y="4571288"/>
              <a:ext cx="104542" cy="154198"/>
            </a:xfrm>
            <a:custGeom>
              <a:avLst/>
              <a:gdLst>
                <a:gd name="T0" fmla="*/ 186 w 187"/>
                <a:gd name="T1" fmla="*/ 0 h 277"/>
                <a:gd name="T2" fmla="*/ 24 w 187"/>
                <a:gd name="T3" fmla="*/ 52 h 277"/>
                <a:gd name="T4" fmla="*/ 0 w 187"/>
                <a:gd name="T5" fmla="*/ 277 h 277"/>
                <a:gd name="T6" fmla="*/ 9 w 187"/>
                <a:gd name="T7" fmla="*/ 265 h 277"/>
                <a:gd name="T8" fmla="*/ 172 w 187"/>
                <a:gd name="T9" fmla="*/ 230 h 277"/>
                <a:gd name="T10" fmla="*/ 186 w 187"/>
                <a:gd name="T1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277">
                  <a:moveTo>
                    <a:pt x="186" y="0"/>
                  </a:moveTo>
                  <a:cubicBezTo>
                    <a:pt x="135" y="24"/>
                    <a:pt x="81" y="41"/>
                    <a:pt x="24" y="52"/>
                  </a:cubicBezTo>
                  <a:cubicBezTo>
                    <a:pt x="22" y="134"/>
                    <a:pt x="14" y="209"/>
                    <a:pt x="0" y="277"/>
                  </a:cubicBezTo>
                  <a:cubicBezTo>
                    <a:pt x="3" y="273"/>
                    <a:pt x="6" y="269"/>
                    <a:pt x="9" y="265"/>
                  </a:cubicBezTo>
                  <a:cubicBezTo>
                    <a:pt x="65" y="258"/>
                    <a:pt x="120" y="246"/>
                    <a:pt x="172" y="230"/>
                  </a:cubicBezTo>
                  <a:cubicBezTo>
                    <a:pt x="182" y="155"/>
                    <a:pt x="187" y="78"/>
                    <a:pt x="186" y="0"/>
                  </a:cubicBezTo>
                </a:path>
              </a:pathLst>
            </a:custGeom>
            <a:solidFill>
              <a:srgbClr val="C6444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6" name="Freeform 19"/>
            <p:cNvSpPr>
              <a:spLocks/>
            </p:cNvSpPr>
            <p:nvPr/>
          </p:nvSpPr>
          <p:spPr bwMode="auto">
            <a:xfrm>
              <a:off x="10073166" y="4170111"/>
              <a:ext cx="618755" cy="1098991"/>
            </a:xfrm>
            <a:custGeom>
              <a:avLst/>
              <a:gdLst>
                <a:gd name="T0" fmla="*/ 90 w 1107"/>
                <a:gd name="T1" fmla="*/ 1975 h 1975"/>
                <a:gd name="T2" fmla="*/ 12 w 1107"/>
                <a:gd name="T3" fmla="*/ 1916 h 1975"/>
                <a:gd name="T4" fmla="*/ 68 w 1107"/>
                <a:gd name="T5" fmla="*/ 1817 h 1975"/>
                <a:gd name="T6" fmla="*/ 783 w 1107"/>
                <a:gd name="T7" fmla="*/ 1319 h 1975"/>
                <a:gd name="T8" fmla="*/ 518 w 1107"/>
                <a:gd name="T9" fmla="*/ 131 h 1975"/>
                <a:gd name="T10" fmla="*/ 550 w 1107"/>
                <a:gd name="T11" fmla="*/ 22 h 1975"/>
                <a:gd name="T12" fmla="*/ 659 w 1107"/>
                <a:gd name="T13" fmla="*/ 53 h 1975"/>
                <a:gd name="T14" fmla="*/ 931 w 1107"/>
                <a:gd name="T15" fmla="*/ 1382 h 1975"/>
                <a:gd name="T16" fmla="*/ 112 w 1107"/>
                <a:gd name="T17" fmla="*/ 1972 h 1975"/>
                <a:gd name="T18" fmla="*/ 90 w 1107"/>
                <a:gd name="T19" fmla="*/ 1975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7" h="1975">
                  <a:moveTo>
                    <a:pt x="90" y="1975"/>
                  </a:moveTo>
                  <a:cubicBezTo>
                    <a:pt x="55" y="1975"/>
                    <a:pt x="22" y="1951"/>
                    <a:pt x="12" y="1916"/>
                  </a:cubicBezTo>
                  <a:cubicBezTo>
                    <a:pt x="0" y="1873"/>
                    <a:pt x="25" y="1829"/>
                    <a:pt x="68" y="1817"/>
                  </a:cubicBezTo>
                  <a:cubicBezTo>
                    <a:pt x="454" y="1709"/>
                    <a:pt x="688" y="1546"/>
                    <a:pt x="783" y="1319"/>
                  </a:cubicBezTo>
                  <a:cubicBezTo>
                    <a:pt x="898" y="1046"/>
                    <a:pt x="814" y="669"/>
                    <a:pt x="518" y="131"/>
                  </a:cubicBezTo>
                  <a:cubicBezTo>
                    <a:pt x="497" y="92"/>
                    <a:pt x="511" y="43"/>
                    <a:pt x="550" y="22"/>
                  </a:cubicBezTo>
                  <a:cubicBezTo>
                    <a:pt x="589" y="0"/>
                    <a:pt x="638" y="15"/>
                    <a:pt x="659" y="53"/>
                  </a:cubicBezTo>
                  <a:cubicBezTo>
                    <a:pt x="878" y="452"/>
                    <a:pt x="1107" y="964"/>
                    <a:pt x="931" y="1382"/>
                  </a:cubicBezTo>
                  <a:cubicBezTo>
                    <a:pt x="816" y="1657"/>
                    <a:pt x="547" y="1850"/>
                    <a:pt x="112" y="1972"/>
                  </a:cubicBezTo>
                  <a:cubicBezTo>
                    <a:pt x="104" y="1974"/>
                    <a:pt x="97" y="1975"/>
                    <a:pt x="90" y="1975"/>
                  </a:cubicBezTo>
                  <a:close/>
                </a:path>
              </a:pathLst>
            </a:custGeom>
            <a:solidFill>
              <a:srgbClr val="D14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>
              <a:off x="9306421" y="3780368"/>
              <a:ext cx="507353" cy="292716"/>
            </a:xfrm>
            <a:custGeom>
              <a:avLst/>
              <a:gdLst>
                <a:gd name="T0" fmla="*/ 836 w 908"/>
                <a:gd name="T1" fmla="*/ 526 h 526"/>
                <a:gd name="T2" fmla="*/ 764 w 908"/>
                <a:gd name="T3" fmla="*/ 454 h 526"/>
                <a:gd name="T4" fmla="*/ 454 w 908"/>
                <a:gd name="T5" fmla="*/ 144 h 526"/>
                <a:gd name="T6" fmla="*/ 145 w 908"/>
                <a:gd name="T7" fmla="*/ 454 h 526"/>
                <a:gd name="T8" fmla="*/ 72 w 908"/>
                <a:gd name="T9" fmla="*/ 526 h 526"/>
                <a:gd name="T10" fmla="*/ 0 w 908"/>
                <a:gd name="T11" fmla="*/ 454 h 526"/>
                <a:gd name="T12" fmla="*/ 454 w 908"/>
                <a:gd name="T13" fmla="*/ 0 h 526"/>
                <a:gd name="T14" fmla="*/ 908 w 908"/>
                <a:gd name="T15" fmla="*/ 454 h 526"/>
                <a:gd name="T16" fmla="*/ 836 w 908"/>
                <a:gd name="T17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8" h="526">
                  <a:moveTo>
                    <a:pt x="836" y="526"/>
                  </a:moveTo>
                  <a:cubicBezTo>
                    <a:pt x="796" y="526"/>
                    <a:pt x="764" y="494"/>
                    <a:pt x="764" y="454"/>
                  </a:cubicBezTo>
                  <a:cubicBezTo>
                    <a:pt x="764" y="283"/>
                    <a:pt x="625" y="144"/>
                    <a:pt x="454" y="144"/>
                  </a:cubicBezTo>
                  <a:cubicBezTo>
                    <a:pt x="283" y="144"/>
                    <a:pt x="145" y="283"/>
                    <a:pt x="145" y="454"/>
                  </a:cubicBezTo>
                  <a:cubicBezTo>
                    <a:pt x="145" y="494"/>
                    <a:pt x="112" y="526"/>
                    <a:pt x="72" y="526"/>
                  </a:cubicBezTo>
                  <a:cubicBezTo>
                    <a:pt x="32" y="526"/>
                    <a:pt x="0" y="494"/>
                    <a:pt x="0" y="454"/>
                  </a:cubicBezTo>
                  <a:cubicBezTo>
                    <a:pt x="0" y="204"/>
                    <a:pt x="204" y="0"/>
                    <a:pt x="454" y="0"/>
                  </a:cubicBezTo>
                  <a:cubicBezTo>
                    <a:pt x="705" y="0"/>
                    <a:pt x="908" y="204"/>
                    <a:pt x="908" y="454"/>
                  </a:cubicBezTo>
                  <a:cubicBezTo>
                    <a:pt x="908" y="494"/>
                    <a:pt x="876" y="526"/>
                    <a:pt x="836" y="52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7" name="Freeform 21"/>
            <p:cNvSpPr>
              <a:spLocks/>
            </p:cNvSpPr>
            <p:nvPr/>
          </p:nvSpPr>
          <p:spPr bwMode="auto">
            <a:xfrm>
              <a:off x="8531180" y="3780368"/>
              <a:ext cx="508006" cy="292716"/>
            </a:xfrm>
            <a:custGeom>
              <a:avLst/>
              <a:gdLst>
                <a:gd name="T0" fmla="*/ 836 w 909"/>
                <a:gd name="T1" fmla="*/ 526 h 526"/>
                <a:gd name="T2" fmla="*/ 764 w 909"/>
                <a:gd name="T3" fmla="*/ 454 h 526"/>
                <a:gd name="T4" fmla="*/ 454 w 909"/>
                <a:gd name="T5" fmla="*/ 144 h 526"/>
                <a:gd name="T6" fmla="*/ 145 w 909"/>
                <a:gd name="T7" fmla="*/ 454 h 526"/>
                <a:gd name="T8" fmla="*/ 72 w 909"/>
                <a:gd name="T9" fmla="*/ 526 h 526"/>
                <a:gd name="T10" fmla="*/ 0 w 909"/>
                <a:gd name="T11" fmla="*/ 454 h 526"/>
                <a:gd name="T12" fmla="*/ 454 w 909"/>
                <a:gd name="T13" fmla="*/ 0 h 526"/>
                <a:gd name="T14" fmla="*/ 909 w 909"/>
                <a:gd name="T15" fmla="*/ 454 h 526"/>
                <a:gd name="T16" fmla="*/ 836 w 909"/>
                <a:gd name="T17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9" h="526">
                  <a:moveTo>
                    <a:pt x="836" y="526"/>
                  </a:moveTo>
                  <a:cubicBezTo>
                    <a:pt x="796" y="526"/>
                    <a:pt x="764" y="494"/>
                    <a:pt x="764" y="454"/>
                  </a:cubicBezTo>
                  <a:cubicBezTo>
                    <a:pt x="764" y="283"/>
                    <a:pt x="625" y="144"/>
                    <a:pt x="454" y="144"/>
                  </a:cubicBezTo>
                  <a:cubicBezTo>
                    <a:pt x="284" y="144"/>
                    <a:pt x="145" y="283"/>
                    <a:pt x="145" y="454"/>
                  </a:cubicBezTo>
                  <a:cubicBezTo>
                    <a:pt x="145" y="494"/>
                    <a:pt x="112" y="526"/>
                    <a:pt x="72" y="526"/>
                  </a:cubicBezTo>
                  <a:cubicBezTo>
                    <a:pt x="32" y="526"/>
                    <a:pt x="0" y="494"/>
                    <a:pt x="0" y="454"/>
                  </a:cubicBezTo>
                  <a:cubicBezTo>
                    <a:pt x="0" y="204"/>
                    <a:pt x="204" y="0"/>
                    <a:pt x="454" y="0"/>
                  </a:cubicBezTo>
                  <a:cubicBezTo>
                    <a:pt x="705" y="0"/>
                    <a:pt x="909" y="204"/>
                    <a:pt x="909" y="454"/>
                  </a:cubicBezTo>
                  <a:cubicBezTo>
                    <a:pt x="909" y="494"/>
                    <a:pt x="876" y="526"/>
                    <a:pt x="836" y="52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8" name="Freeform 22"/>
            <p:cNvSpPr>
              <a:spLocks/>
            </p:cNvSpPr>
            <p:nvPr/>
          </p:nvSpPr>
          <p:spPr bwMode="auto">
            <a:xfrm>
              <a:off x="7055512" y="2898626"/>
              <a:ext cx="637703" cy="754985"/>
            </a:xfrm>
            <a:custGeom>
              <a:avLst/>
              <a:gdLst>
                <a:gd name="T0" fmla="*/ 720 w 1141"/>
                <a:gd name="T1" fmla="*/ 1357 h 1357"/>
                <a:gd name="T2" fmla="*/ 35 w 1141"/>
                <a:gd name="T3" fmla="*/ 730 h 1357"/>
                <a:gd name="T4" fmla="*/ 842 w 1141"/>
                <a:gd name="T5" fmla="*/ 347 h 1357"/>
                <a:gd name="T6" fmla="*/ 1068 w 1141"/>
                <a:gd name="T7" fmla="*/ 1135 h 1357"/>
                <a:gd name="T8" fmla="*/ 720 w 1141"/>
                <a:gd name="T9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1" h="1357">
                  <a:moveTo>
                    <a:pt x="720" y="1357"/>
                  </a:moveTo>
                  <a:cubicBezTo>
                    <a:pt x="516" y="1112"/>
                    <a:pt x="86" y="1206"/>
                    <a:pt x="35" y="730"/>
                  </a:cubicBezTo>
                  <a:cubicBezTo>
                    <a:pt x="0" y="409"/>
                    <a:pt x="453" y="0"/>
                    <a:pt x="842" y="347"/>
                  </a:cubicBezTo>
                  <a:cubicBezTo>
                    <a:pt x="1141" y="613"/>
                    <a:pt x="918" y="826"/>
                    <a:pt x="1068" y="1135"/>
                  </a:cubicBezTo>
                  <a:lnTo>
                    <a:pt x="720" y="1357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Freeform 23"/>
            <p:cNvSpPr>
              <a:spLocks noEditPoints="1"/>
            </p:cNvSpPr>
            <p:nvPr/>
          </p:nvSpPr>
          <p:spPr bwMode="auto">
            <a:xfrm>
              <a:off x="7204810" y="3156060"/>
              <a:ext cx="556683" cy="631168"/>
            </a:xfrm>
            <a:custGeom>
              <a:avLst/>
              <a:gdLst>
                <a:gd name="T0" fmla="*/ 904 w 996"/>
                <a:gd name="T1" fmla="*/ 831 h 1134"/>
                <a:gd name="T2" fmla="*/ 857 w 996"/>
                <a:gd name="T3" fmla="*/ 758 h 1134"/>
                <a:gd name="T4" fmla="*/ 801 w 996"/>
                <a:gd name="T5" fmla="*/ 672 h 1134"/>
                <a:gd name="T6" fmla="*/ 720 w 996"/>
                <a:gd name="T7" fmla="*/ 724 h 1134"/>
                <a:gd name="T8" fmla="*/ 571 w 996"/>
                <a:gd name="T9" fmla="*/ 426 h 1134"/>
                <a:gd name="T10" fmla="*/ 474 w 996"/>
                <a:gd name="T11" fmla="*/ 245 h 1134"/>
                <a:gd name="T12" fmla="*/ 373 w 996"/>
                <a:gd name="T13" fmla="*/ 67 h 1134"/>
                <a:gd name="T14" fmla="*/ 286 w 996"/>
                <a:gd name="T15" fmla="*/ 1 h 1134"/>
                <a:gd name="T16" fmla="*/ 257 w 996"/>
                <a:gd name="T17" fmla="*/ 55 h 1134"/>
                <a:gd name="T18" fmla="*/ 276 w 996"/>
                <a:gd name="T19" fmla="*/ 135 h 1134"/>
                <a:gd name="T20" fmla="*/ 190 w 996"/>
                <a:gd name="T21" fmla="*/ 113 h 1134"/>
                <a:gd name="T22" fmla="*/ 203 w 996"/>
                <a:gd name="T23" fmla="*/ 249 h 1134"/>
                <a:gd name="T24" fmla="*/ 205 w 996"/>
                <a:gd name="T25" fmla="*/ 257 h 1134"/>
                <a:gd name="T26" fmla="*/ 168 w 996"/>
                <a:gd name="T27" fmla="*/ 223 h 1134"/>
                <a:gd name="T28" fmla="*/ 63 w 996"/>
                <a:gd name="T29" fmla="*/ 172 h 1134"/>
                <a:gd name="T30" fmla="*/ 78 w 996"/>
                <a:gd name="T31" fmla="*/ 340 h 1134"/>
                <a:gd name="T32" fmla="*/ 340 w 996"/>
                <a:gd name="T33" fmla="*/ 662 h 1134"/>
                <a:gd name="T34" fmla="*/ 484 w 996"/>
                <a:gd name="T35" fmla="*/ 810 h 1134"/>
                <a:gd name="T36" fmla="*/ 520 w 996"/>
                <a:gd name="T37" fmla="*/ 851 h 1134"/>
                <a:gd name="T38" fmla="*/ 453 w 996"/>
                <a:gd name="T39" fmla="*/ 894 h 1134"/>
                <a:gd name="T40" fmla="*/ 505 w 996"/>
                <a:gd name="T41" fmla="*/ 984 h 1134"/>
                <a:gd name="T42" fmla="*/ 551 w 996"/>
                <a:gd name="T43" fmla="*/ 1062 h 1134"/>
                <a:gd name="T44" fmla="*/ 603 w 996"/>
                <a:gd name="T45" fmla="*/ 1127 h 1134"/>
                <a:gd name="T46" fmla="*/ 673 w 996"/>
                <a:gd name="T47" fmla="*/ 1086 h 1134"/>
                <a:gd name="T48" fmla="*/ 768 w 996"/>
                <a:gd name="T49" fmla="*/ 1114 h 1134"/>
                <a:gd name="T50" fmla="*/ 860 w 996"/>
                <a:gd name="T51" fmla="*/ 1059 h 1134"/>
                <a:gd name="T52" fmla="*/ 878 w 996"/>
                <a:gd name="T53" fmla="*/ 962 h 1134"/>
                <a:gd name="T54" fmla="*/ 943 w 996"/>
                <a:gd name="T55" fmla="*/ 915 h 1134"/>
                <a:gd name="T56" fmla="*/ 904 w 996"/>
                <a:gd name="T57" fmla="*/ 831 h 1134"/>
                <a:gd name="T58" fmla="*/ 549 w 996"/>
                <a:gd name="T59" fmla="*/ 833 h 1134"/>
                <a:gd name="T60" fmla="*/ 506 w 996"/>
                <a:gd name="T61" fmla="*/ 787 h 1134"/>
                <a:gd name="T62" fmla="*/ 400 w 996"/>
                <a:gd name="T63" fmla="*/ 681 h 1134"/>
                <a:gd name="T64" fmla="*/ 179 w 996"/>
                <a:gd name="T65" fmla="*/ 431 h 1134"/>
                <a:gd name="T66" fmla="*/ 71 w 996"/>
                <a:gd name="T67" fmla="*/ 230 h 1134"/>
                <a:gd name="T68" fmla="*/ 123 w 996"/>
                <a:gd name="T69" fmla="*/ 229 h 1134"/>
                <a:gd name="T70" fmla="*/ 184 w 996"/>
                <a:gd name="T71" fmla="*/ 280 h 1134"/>
                <a:gd name="T72" fmla="*/ 246 w 996"/>
                <a:gd name="T73" fmla="*/ 349 h 1134"/>
                <a:gd name="T74" fmla="*/ 279 w 996"/>
                <a:gd name="T75" fmla="*/ 385 h 1134"/>
                <a:gd name="T76" fmla="*/ 279 w 996"/>
                <a:gd name="T77" fmla="*/ 386 h 1134"/>
                <a:gd name="T78" fmla="*/ 279 w 996"/>
                <a:gd name="T79" fmla="*/ 386 h 1134"/>
                <a:gd name="T80" fmla="*/ 282 w 996"/>
                <a:gd name="T81" fmla="*/ 388 h 1134"/>
                <a:gd name="T82" fmla="*/ 301 w 996"/>
                <a:gd name="T83" fmla="*/ 363 h 1134"/>
                <a:gd name="T84" fmla="*/ 264 w 996"/>
                <a:gd name="T85" fmla="*/ 321 h 1134"/>
                <a:gd name="T86" fmla="*/ 214 w 996"/>
                <a:gd name="T87" fmla="*/ 163 h 1134"/>
                <a:gd name="T88" fmla="*/ 287 w 996"/>
                <a:gd name="T89" fmla="*/ 201 h 1134"/>
                <a:gd name="T90" fmla="*/ 310 w 996"/>
                <a:gd name="T91" fmla="*/ 230 h 1134"/>
                <a:gd name="T92" fmla="*/ 353 w 996"/>
                <a:gd name="T93" fmla="*/ 289 h 1134"/>
                <a:gd name="T94" fmla="*/ 374 w 996"/>
                <a:gd name="T95" fmla="*/ 267 h 1134"/>
                <a:gd name="T96" fmla="*/ 349 w 996"/>
                <a:gd name="T97" fmla="*/ 226 h 1134"/>
                <a:gd name="T98" fmla="*/ 344 w 996"/>
                <a:gd name="T99" fmla="*/ 215 h 1134"/>
                <a:gd name="T100" fmla="*/ 312 w 996"/>
                <a:gd name="T101" fmla="*/ 140 h 1134"/>
                <a:gd name="T102" fmla="*/ 292 w 996"/>
                <a:gd name="T103" fmla="*/ 70 h 1134"/>
                <a:gd name="T104" fmla="*/ 325 w 996"/>
                <a:gd name="T105" fmla="*/ 61 h 1134"/>
                <a:gd name="T106" fmla="*/ 375 w 996"/>
                <a:gd name="T107" fmla="*/ 126 h 1134"/>
                <a:gd name="T108" fmla="*/ 446 w 996"/>
                <a:gd name="T109" fmla="*/ 261 h 1134"/>
                <a:gd name="T110" fmla="*/ 595 w 996"/>
                <a:gd name="T111" fmla="*/ 540 h 1134"/>
                <a:gd name="T112" fmla="*/ 694 w 996"/>
                <a:gd name="T113" fmla="*/ 740 h 1134"/>
                <a:gd name="T114" fmla="*/ 549 w 996"/>
                <a:gd name="T115" fmla="*/ 833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96" h="1134">
                  <a:moveTo>
                    <a:pt x="904" y="831"/>
                  </a:moveTo>
                  <a:cubicBezTo>
                    <a:pt x="904" y="831"/>
                    <a:pt x="927" y="753"/>
                    <a:pt x="857" y="758"/>
                  </a:cubicBezTo>
                  <a:cubicBezTo>
                    <a:pt x="857" y="758"/>
                    <a:pt x="884" y="667"/>
                    <a:pt x="801" y="672"/>
                  </a:cubicBezTo>
                  <a:cubicBezTo>
                    <a:pt x="720" y="724"/>
                    <a:pt x="720" y="724"/>
                    <a:pt x="720" y="724"/>
                  </a:cubicBezTo>
                  <a:cubicBezTo>
                    <a:pt x="669" y="625"/>
                    <a:pt x="622" y="524"/>
                    <a:pt x="571" y="426"/>
                  </a:cubicBezTo>
                  <a:cubicBezTo>
                    <a:pt x="539" y="366"/>
                    <a:pt x="506" y="305"/>
                    <a:pt x="474" y="245"/>
                  </a:cubicBezTo>
                  <a:cubicBezTo>
                    <a:pt x="442" y="185"/>
                    <a:pt x="414" y="121"/>
                    <a:pt x="373" y="67"/>
                  </a:cubicBezTo>
                  <a:cubicBezTo>
                    <a:pt x="352" y="39"/>
                    <a:pt x="325" y="0"/>
                    <a:pt x="286" y="1"/>
                  </a:cubicBezTo>
                  <a:cubicBezTo>
                    <a:pt x="259" y="2"/>
                    <a:pt x="256" y="35"/>
                    <a:pt x="257" y="55"/>
                  </a:cubicBezTo>
                  <a:cubicBezTo>
                    <a:pt x="259" y="82"/>
                    <a:pt x="267" y="109"/>
                    <a:pt x="276" y="135"/>
                  </a:cubicBezTo>
                  <a:cubicBezTo>
                    <a:pt x="245" y="105"/>
                    <a:pt x="213" y="89"/>
                    <a:pt x="190" y="113"/>
                  </a:cubicBezTo>
                  <a:cubicBezTo>
                    <a:pt x="162" y="142"/>
                    <a:pt x="192" y="219"/>
                    <a:pt x="203" y="249"/>
                  </a:cubicBezTo>
                  <a:cubicBezTo>
                    <a:pt x="203" y="252"/>
                    <a:pt x="204" y="254"/>
                    <a:pt x="205" y="257"/>
                  </a:cubicBezTo>
                  <a:cubicBezTo>
                    <a:pt x="193" y="245"/>
                    <a:pt x="181" y="234"/>
                    <a:pt x="168" y="223"/>
                  </a:cubicBezTo>
                  <a:cubicBezTo>
                    <a:pt x="139" y="199"/>
                    <a:pt x="103" y="164"/>
                    <a:pt x="63" y="172"/>
                  </a:cubicBezTo>
                  <a:cubicBezTo>
                    <a:pt x="0" y="185"/>
                    <a:pt x="63" y="314"/>
                    <a:pt x="78" y="340"/>
                  </a:cubicBezTo>
                  <a:cubicBezTo>
                    <a:pt x="144" y="460"/>
                    <a:pt x="245" y="565"/>
                    <a:pt x="340" y="662"/>
                  </a:cubicBezTo>
                  <a:cubicBezTo>
                    <a:pt x="388" y="711"/>
                    <a:pt x="436" y="761"/>
                    <a:pt x="484" y="810"/>
                  </a:cubicBezTo>
                  <a:cubicBezTo>
                    <a:pt x="493" y="821"/>
                    <a:pt x="506" y="836"/>
                    <a:pt x="520" y="851"/>
                  </a:cubicBezTo>
                  <a:cubicBezTo>
                    <a:pt x="453" y="894"/>
                    <a:pt x="453" y="894"/>
                    <a:pt x="453" y="894"/>
                  </a:cubicBezTo>
                  <a:cubicBezTo>
                    <a:pt x="453" y="894"/>
                    <a:pt x="406" y="963"/>
                    <a:pt x="505" y="984"/>
                  </a:cubicBezTo>
                  <a:cubicBezTo>
                    <a:pt x="505" y="984"/>
                    <a:pt x="464" y="1054"/>
                    <a:pt x="551" y="1062"/>
                  </a:cubicBezTo>
                  <a:cubicBezTo>
                    <a:pt x="551" y="1062"/>
                    <a:pt x="520" y="1134"/>
                    <a:pt x="603" y="1127"/>
                  </a:cubicBezTo>
                  <a:cubicBezTo>
                    <a:pt x="673" y="1086"/>
                    <a:pt x="673" y="1086"/>
                    <a:pt x="673" y="1086"/>
                  </a:cubicBezTo>
                  <a:cubicBezTo>
                    <a:pt x="768" y="1114"/>
                    <a:pt x="768" y="1114"/>
                    <a:pt x="768" y="1114"/>
                  </a:cubicBezTo>
                  <a:cubicBezTo>
                    <a:pt x="860" y="1059"/>
                    <a:pt x="860" y="1059"/>
                    <a:pt x="860" y="1059"/>
                  </a:cubicBezTo>
                  <a:cubicBezTo>
                    <a:pt x="878" y="962"/>
                    <a:pt x="878" y="962"/>
                    <a:pt x="878" y="962"/>
                  </a:cubicBezTo>
                  <a:cubicBezTo>
                    <a:pt x="943" y="915"/>
                    <a:pt x="943" y="915"/>
                    <a:pt x="943" y="915"/>
                  </a:cubicBezTo>
                  <a:cubicBezTo>
                    <a:pt x="943" y="915"/>
                    <a:pt x="996" y="831"/>
                    <a:pt x="904" y="831"/>
                  </a:cubicBezTo>
                  <a:close/>
                  <a:moveTo>
                    <a:pt x="549" y="833"/>
                  </a:moveTo>
                  <a:cubicBezTo>
                    <a:pt x="533" y="819"/>
                    <a:pt x="520" y="802"/>
                    <a:pt x="506" y="787"/>
                  </a:cubicBezTo>
                  <a:cubicBezTo>
                    <a:pt x="471" y="751"/>
                    <a:pt x="435" y="717"/>
                    <a:pt x="400" y="681"/>
                  </a:cubicBezTo>
                  <a:cubicBezTo>
                    <a:pt x="324" y="599"/>
                    <a:pt x="246" y="520"/>
                    <a:pt x="179" y="431"/>
                  </a:cubicBezTo>
                  <a:cubicBezTo>
                    <a:pt x="133" y="368"/>
                    <a:pt x="86" y="307"/>
                    <a:pt x="71" y="230"/>
                  </a:cubicBezTo>
                  <a:cubicBezTo>
                    <a:pt x="62" y="188"/>
                    <a:pt x="109" y="219"/>
                    <a:pt x="123" y="229"/>
                  </a:cubicBezTo>
                  <a:cubicBezTo>
                    <a:pt x="144" y="245"/>
                    <a:pt x="165" y="261"/>
                    <a:pt x="184" y="280"/>
                  </a:cubicBezTo>
                  <a:cubicBezTo>
                    <a:pt x="206" y="301"/>
                    <a:pt x="226" y="325"/>
                    <a:pt x="246" y="349"/>
                  </a:cubicBezTo>
                  <a:cubicBezTo>
                    <a:pt x="255" y="363"/>
                    <a:pt x="266" y="376"/>
                    <a:pt x="279" y="385"/>
                  </a:cubicBezTo>
                  <a:cubicBezTo>
                    <a:pt x="279" y="386"/>
                    <a:pt x="279" y="386"/>
                    <a:pt x="279" y="386"/>
                  </a:cubicBezTo>
                  <a:cubicBezTo>
                    <a:pt x="279" y="386"/>
                    <a:pt x="279" y="386"/>
                    <a:pt x="279" y="386"/>
                  </a:cubicBezTo>
                  <a:cubicBezTo>
                    <a:pt x="280" y="387"/>
                    <a:pt x="281" y="387"/>
                    <a:pt x="282" y="388"/>
                  </a:cubicBezTo>
                  <a:cubicBezTo>
                    <a:pt x="298" y="399"/>
                    <a:pt x="313" y="375"/>
                    <a:pt x="301" y="363"/>
                  </a:cubicBezTo>
                  <a:cubicBezTo>
                    <a:pt x="288" y="349"/>
                    <a:pt x="276" y="335"/>
                    <a:pt x="264" y="321"/>
                  </a:cubicBezTo>
                  <a:cubicBezTo>
                    <a:pt x="235" y="274"/>
                    <a:pt x="219" y="206"/>
                    <a:pt x="214" y="163"/>
                  </a:cubicBezTo>
                  <a:cubicBezTo>
                    <a:pt x="209" y="111"/>
                    <a:pt x="277" y="190"/>
                    <a:pt x="287" y="201"/>
                  </a:cubicBezTo>
                  <a:cubicBezTo>
                    <a:pt x="295" y="210"/>
                    <a:pt x="302" y="220"/>
                    <a:pt x="310" y="230"/>
                  </a:cubicBezTo>
                  <a:cubicBezTo>
                    <a:pt x="321" y="254"/>
                    <a:pt x="334" y="276"/>
                    <a:pt x="353" y="289"/>
                  </a:cubicBezTo>
                  <a:cubicBezTo>
                    <a:pt x="366" y="299"/>
                    <a:pt x="382" y="280"/>
                    <a:pt x="374" y="267"/>
                  </a:cubicBezTo>
                  <a:cubicBezTo>
                    <a:pt x="369" y="259"/>
                    <a:pt x="361" y="244"/>
                    <a:pt x="349" y="226"/>
                  </a:cubicBezTo>
                  <a:cubicBezTo>
                    <a:pt x="347" y="222"/>
                    <a:pt x="346" y="218"/>
                    <a:pt x="344" y="215"/>
                  </a:cubicBezTo>
                  <a:cubicBezTo>
                    <a:pt x="330" y="191"/>
                    <a:pt x="321" y="166"/>
                    <a:pt x="312" y="140"/>
                  </a:cubicBezTo>
                  <a:cubicBezTo>
                    <a:pt x="304" y="117"/>
                    <a:pt x="297" y="94"/>
                    <a:pt x="292" y="70"/>
                  </a:cubicBezTo>
                  <a:cubicBezTo>
                    <a:pt x="285" y="37"/>
                    <a:pt x="305" y="38"/>
                    <a:pt x="325" y="61"/>
                  </a:cubicBezTo>
                  <a:cubicBezTo>
                    <a:pt x="343" y="82"/>
                    <a:pt x="360" y="102"/>
                    <a:pt x="375" y="126"/>
                  </a:cubicBezTo>
                  <a:cubicBezTo>
                    <a:pt x="401" y="169"/>
                    <a:pt x="423" y="216"/>
                    <a:pt x="446" y="261"/>
                  </a:cubicBezTo>
                  <a:cubicBezTo>
                    <a:pt x="495" y="355"/>
                    <a:pt x="545" y="447"/>
                    <a:pt x="595" y="540"/>
                  </a:cubicBezTo>
                  <a:cubicBezTo>
                    <a:pt x="631" y="605"/>
                    <a:pt x="661" y="673"/>
                    <a:pt x="694" y="740"/>
                  </a:cubicBezTo>
                  <a:lnTo>
                    <a:pt x="549" y="83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Freeform 24"/>
            <p:cNvSpPr>
              <a:spLocks/>
            </p:cNvSpPr>
            <p:nvPr/>
          </p:nvSpPr>
          <p:spPr bwMode="auto">
            <a:xfrm>
              <a:off x="7104842" y="3243613"/>
              <a:ext cx="50310" cy="176740"/>
            </a:xfrm>
            <a:custGeom>
              <a:avLst/>
              <a:gdLst>
                <a:gd name="T0" fmla="*/ 87 w 90"/>
                <a:gd name="T1" fmla="*/ 293 h 318"/>
                <a:gd name="T2" fmla="*/ 58 w 90"/>
                <a:gd name="T3" fmla="*/ 187 h 318"/>
                <a:gd name="T4" fmla="*/ 49 w 90"/>
                <a:gd name="T5" fmla="*/ 106 h 318"/>
                <a:gd name="T6" fmla="*/ 48 w 90"/>
                <a:gd name="T7" fmla="*/ 16 h 318"/>
                <a:gd name="T8" fmla="*/ 29 w 90"/>
                <a:gd name="T9" fmla="*/ 8 h 318"/>
                <a:gd name="T10" fmla="*/ 0 w 90"/>
                <a:gd name="T11" fmla="*/ 97 h 318"/>
                <a:gd name="T12" fmla="*/ 8 w 90"/>
                <a:gd name="T13" fmla="*/ 181 h 318"/>
                <a:gd name="T14" fmla="*/ 58 w 90"/>
                <a:gd name="T15" fmla="*/ 304 h 318"/>
                <a:gd name="T16" fmla="*/ 87 w 90"/>
                <a:gd name="T17" fmla="*/ 29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318">
                  <a:moveTo>
                    <a:pt x="87" y="293"/>
                  </a:moveTo>
                  <a:cubicBezTo>
                    <a:pt x="81" y="257"/>
                    <a:pt x="66" y="223"/>
                    <a:pt x="58" y="187"/>
                  </a:cubicBezTo>
                  <a:cubicBezTo>
                    <a:pt x="52" y="160"/>
                    <a:pt x="50" y="133"/>
                    <a:pt x="49" y="106"/>
                  </a:cubicBezTo>
                  <a:cubicBezTo>
                    <a:pt x="48" y="76"/>
                    <a:pt x="47" y="46"/>
                    <a:pt x="48" y="16"/>
                  </a:cubicBezTo>
                  <a:cubicBezTo>
                    <a:pt x="48" y="6"/>
                    <a:pt x="37" y="0"/>
                    <a:pt x="29" y="8"/>
                  </a:cubicBezTo>
                  <a:cubicBezTo>
                    <a:pt x="6" y="35"/>
                    <a:pt x="0" y="62"/>
                    <a:pt x="0" y="97"/>
                  </a:cubicBezTo>
                  <a:cubicBezTo>
                    <a:pt x="0" y="125"/>
                    <a:pt x="2" y="153"/>
                    <a:pt x="8" y="181"/>
                  </a:cubicBezTo>
                  <a:cubicBezTo>
                    <a:pt x="17" y="225"/>
                    <a:pt x="33" y="267"/>
                    <a:pt x="58" y="304"/>
                  </a:cubicBezTo>
                  <a:cubicBezTo>
                    <a:pt x="67" y="318"/>
                    <a:pt x="90" y="309"/>
                    <a:pt x="87" y="293"/>
                  </a:cubicBezTo>
                  <a:close/>
                </a:path>
              </a:pathLst>
            </a:custGeom>
            <a:solidFill>
              <a:srgbClr val="FDDF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1" name="Freeform 25"/>
            <p:cNvSpPr>
              <a:spLocks/>
            </p:cNvSpPr>
            <p:nvPr/>
          </p:nvSpPr>
          <p:spPr bwMode="auto">
            <a:xfrm>
              <a:off x="7122484" y="3188402"/>
              <a:ext cx="29076" cy="28422"/>
            </a:xfrm>
            <a:custGeom>
              <a:avLst/>
              <a:gdLst>
                <a:gd name="T0" fmla="*/ 33 w 52"/>
                <a:gd name="T1" fmla="*/ 4 h 51"/>
                <a:gd name="T2" fmla="*/ 32 w 52"/>
                <a:gd name="T3" fmla="*/ 4 h 51"/>
                <a:gd name="T4" fmla="*/ 37 w 52"/>
                <a:gd name="T5" fmla="*/ 6 h 51"/>
                <a:gd name="T6" fmla="*/ 10 w 52"/>
                <a:gd name="T7" fmla="*/ 8 h 51"/>
                <a:gd name="T8" fmla="*/ 21 w 52"/>
                <a:gd name="T9" fmla="*/ 3 h 51"/>
                <a:gd name="T10" fmla="*/ 20 w 52"/>
                <a:gd name="T11" fmla="*/ 3 h 51"/>
                <a:gd name="T12" fmla="*/ 3 w 52"/>
                <a:gd name="T13" fmla="*/ 16 h 51"/>
                <a:gd name="T14" fmla="*/ 5 w 52"/>
                <a:gd name="T15" fmla="*/ 38 h 51"/>
                <a:gd name="T16" fmla="*/ 6 w 52"/>
                <a:gd name="T17" fmla="*/ 38 h 51"/>
                <a:gd name="T18" fmla="*/ 2 w 52"/>
                <a:gd name="T19" fmla="*/ 27 h 51"/>
                <a:gd name="T20" fmla="*/ 17 w 52"/>
                <a:gd name="T21" fmla="*/ 47 h 51"/>
                <a:gd name="T22" fmla="*/ 42 w 52"/>
                <a:gd name="T23" fmla="*/ 44 h 51"/>
                <a:gd name="T24" fmla="*/ 51 w 52"/>
                <a:gd name="T25" fmla="*/ 24 h 51"/>
                <a:gd name="T26" fmla="*/ 33 w 52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1">
                  <a:moveTo>
                    <a:pt x="33" y="4"/>
                  </a:moveTo>
                  <a:cubicBezTo>
                    <a:pt x="32" y="4"/>
                    <a:pt x="32" y="4"/>
                    <a:pt x="32" y="4"/>
                  </a:cubicBezTo>
                  <a:cubicBezTo>
                    <a:pt x="33" y="4"/>
                    <a:pt x="35" y="5"/>
                    <a:pt x="37" y="6"/>
                  </a:cubicBezTo>
                  <a:cubicBezTo>
                    <a:pt x="29" y="3"/>
                    <a:pt x="18" y="0"/>
                    <a:pt x="10" y="8"/>
                  </a:cubicBezTo>
                  <a:cubicBezTo>
                    <a:pt x="14" y="6"/>
                    <a:pt x="17" y="5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5"/>
                    <a:pt x="6" y="9"/>
                    <a:pt x="3" y="16"/>
                  </a:cubicBezTo>
                  <a:cubicBezTo>
                    <a:pt x="0" y="23"/>
                    <a:pt x="1" y="32"/>
                    <a:pt x="5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5"/>
                    <a:pt x="3" y="31"/>
                    <a:pt x="2" y="27"/>
                  </a:cubicBezTo>
                  <a:cubicBezTo>
                    <a:pt x="2" y="36"/>
                    <a:pt x="9" y="44"/>
                    <a:pt x="17" y="47"/>
                  </a:cubicBezTo>
                  <a:cubicBezTo>
                    <a:pt x="26" y="51"/>
                    <a:pt x="35" y="49"/>
                    <a:pt x="42" y="44"/>
                  </a:cubicBezTo>
                  <a:cubicBezTo>
                    <a:pt x="49" y="39"/>
                    <a:pt x="52" y="31"/>
                    <a:pt x="51" y="24"/>
                  </a:cubicBezTo>
                  <a:cubicBezTo>
                    <a:pt x="50" y="14"/>
                    <a:pt x="42" y="5"/>
                    <a:pt x="33" y="4"/>
                  </a:cubicBezTo>
                  <a:close/>
                </a:path>
              </a:pathLst>
            </a:custGeom>
            <a:solidFill>
              <a:srgbClr val="FDDF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2" name="Freeform 26"/>
            <p:cNvSpPr>
              <a:spLocks/>
            </p:cNvSpPr>
            <p:nvPr/>
          </p:nvSpPr>
          <p:spPr bwMode="auto">
            <a:xfrm>
              <a:off x="7560251" y="3217478"/>
              <a:ext cx="35609" cy="114669"/>
            </a:xfrm>
            <a:custGeom>
              <a:avLst/>
              <a:gdLst>
                <a:gd name="T0" fmla="*/ 45 w 64"/>
                <a:gd name="T1" fmla="*/ 202 h 206"/>
                <a:gd name="T2" fmla="*/ 64 w 64"/>
                <a:gd name="T3" fmla="*/ 160 h 206"/>
                <a:gd name="T4" fmla="*/ 59 w 64"/>
                <a:gd name="T5" fmla="*/ 93 h 206"/>
                <a:gd name="T6" fmla="*/ 50 w 64"/>
                <a:gd name="T7" fmla="*/ 36 h 206"/>
                <a:gd name="T8" fmla="*/ 14 w 64"/>
                <a:gd name="T9" fmla="*/ 5 h 206"/>
                <a:gd name="T10" fmla="*/ 3 w 64"/>
                <a:gd name="T11" fmla="*/ 42 h 206"/>
                <a:gd name="T12" fmla="*/ 12 w 64"/>
                <a:gd name="T13" fmla="*/ 105 h 206"/>
                <a:gd name="T14" fmla="*/ 19 w 64"/>
                <a:gd name="T15" fmla="*/ 166 h 206"/>
                <a:gd name="T16" fmla="*/ 45 w 64"/>
                <a:gd name="T17" fmla="*/ 20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06">
                  <a:moveTo>
                    <a:pt x="45" y="202"/>
                  </a:moveTo>
                  <a:cubicBezTo>
                    <a:pt x="64" y="199"/>
                    <a:pt x="64" y="174"/>
                    <a:pt x="64" y="160"/>
                  </a:cubicBezTo>
                  <a:cubicBezTo>
                    <a:pt x="64" y="138"/>
                    <a:pt x="61" y="115"/>
                    <a:pt x="59" y="93"/>
                  </a:cubicBezTo>
                  <a:cubicBezTo>
                    <a:pt x="58" y="74"/>
                    <a:pt x="57" y="54"/>
                    <a:pt x="50" y="36"/>
                  </a:cubicBezTo>
                  <a:cubicBezTo>
                    <a:pt x="46" y="22"/>
                    <a:pt x="31" y="0"/>
                    <a:pt x="14" y="5"/>
                  </a:cubicBezTo>
                  <a:cubicBezTo>
                    <a:pt x="0" y="9"/>
                    <a:pt x="2" y="32"/>
                    <a:pt x="3" y="42"/>
                  </a:cubicBezTo>
                  <a:cubicBezTo>
                    <a:pt x="5" y="63"/>
                    <a:pt x="10" y="84"/>
                    <a:pt x="12" y="105"/>
                  </a:cubicBezTo>
                  <a:cubicBezTo>
                    <a:pt x="13" y="126"/>
                    <a:pt x="16" y="146"/>
                    <a:pt x="19" y="166"/>
                  </a:cubicBezTo>
                  <a:cubicBezTo>
                    <a:pt x="21" y="180"/>
                    <a:pt x="25" y="206"/>
                    <a:pt x="45" y="202"/>
                  </a:cubicBezTo>
                  <a:close/>
                </a:path>
              </a:pathLst>
            </a:custGeom>
            <a:solidFill>
              <a:srgbClr val="FDDF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3" name="Freeform 27"/>
            <p:cNvSpPr>
              <a:spLocks/>
            </p:cNvSpPr>
            <p:nvPr/>
          </p:nvSpPr>
          <p:spPr bwMode="auto">
            <a:xfrm>
              <a:off x="8466168" y="1787222"/>
              <a:ext cx="704348" cy="687360"/>
            </a:xfrm>
            <a:custGeom>
              <a:avLst/>
              <a:gdLst>
                <a:gd name="T0" fmla="*/ 43 w 1260"/>
                <a:gd name="T1" fmla="*/ 967 h 1235"/>
                <a:gd name="T2" fmla="*/ 439 w 1260"/>
                <a:gd name="T3" fmla="*/ 128 h 1235"/>
                <a:gd name="T4" fmla="*/ 1044 w 1260"/>
                <a:gd name="T5" fmla="*/ 786 h 1235"/>
                <a:gd name="T6" fmla="*/ 358 w 1260"/>
                <a:gd name="T7" fmla="*/ 1235 h 1235"/>
                <a:gd name="T8" fmla="*/ 43 w 1260"/>
                <a:gd name="T9" fmla="*/ 967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0" h="1235">
                  <a:moveTo>
                    <a:pt x="43" y="967"/>
                  </a:moveTo>
                  <a:cubicBezTo>
                    <a:pt x="216" y="701"/>
                    <a:pt x="0" y="318"/>
                    <a:pt x="439" y="128"/>
                  </a:cubicBezTo>
                  <a:cubicBezTo>
                    <a:pt x="736" y="0"/>
                    <a:pt x="1260" y="312"/>
                    <a:pt x="1044" y="786"/>
                  </a:cubicBezTo>
                  <a:cubicBezTo>
                    <a:pt x="877" y="1151"/>
                    <a:pt x="608" y="1000"/>
                    <a:pt x="358" y="1235"/>
                  </a:cubicBezTo>
                  <a:lnTo>
                    <a:pt x="43" y="967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4" name="Freeform 28"/>
            <p:cNvSpPr>
              <a:spLocks noEditPoints="1"/>
            </p:cNvSpPr>
            <p:nvPr/>
          </p:nvSpPr>
          <p:spPr bwMode="auto">
            <a:xfrm>
              <a:off x="8372734" y="1968536"/>
              <a:ext cx="573671" cy="635089"/>
            </a:xfrm>
            <a:custGeom>
              <a:avLst/>
              <a:gdLst>
                <a:gd name="T0" fmla="*/ 402 w 1026"/>
                <a:gd name="T1" fmla="*/ 1054 h 1141"/>
                <a:gd name="T2" fmla="*/ 459 w 1026"/>
                <a:gd name="T3" fmla="*/ 988 h 1141"/>
                <a:gd name="T4" fmla="*/ 525 w 1026"/>
                <a:gd name="T5" fmla="*/ 909 h 1141"/>
                <a:gd name="T6" fmla="*/ 451 w 1026"/>
                <a:gd name="T7" fmla="*/ 846 h 1141"/>
                <a:gd name="T8" fmla="*/ 691 w 1026"/>
                <a:gd name="T9" fmla="*/ 616 h 1141"/>
                <a:gd name="T10" fmla="*/ 836 w 1026"/>
                <a:gd name="T11" fmla="*/ 470 h 1141"/>
                <a:gd name="T12" fmla="*/ 976 w 1026"/>
                <a:gd name="T13" fmla="*/ 322 h 1141"/>
                <a:gd name="T14" fmla="*/ 1013 w 1026"/>
                <a:gd name="T15" fmla="*/ 218 h 1141"/>
                <a:gd name="T16" fmla="*/ 954 w 1026"/>
                <a:gd name="T17" fmla="*/ 207 h 1141"/>
                <a:gd name="T18" fmla="*/ 882 w 1026"/>
                <a:gd name="T19" fmla="*/ 249 h 1141"/>
                <a:gd name="T20" fmla="*/ 879 w 1026"/>
                <a:gd name="T21" fmla="*/ 160 h 1141"/>
                <a:gd name="T22" fmla="*/ 752 w 1026"/>
                <a:gd name="T23" fmla="*/ 212 h 1141"/>
                <a:gd name="T24" fmla="*/ 745 w 1026"/>
                <a:gd name="T25" fmla="*/ 217 h 1141"/>
                <a:gd name="T26" fmla="*/ 767 w 1026"/>
                <a:gd name="T27" fmla="*/ 171 h 1141"/>
                <a:gd name="T28" fmla="*/ 784 w 1026"/>
                <a:gd name="T29" fmla="*/ 56 h 1141"/>
                <a:gd name="T30" fmla="*/ 628 w 1026"/>
                <a:gd name="T31" fmla="*/ 119 h 1141"/>
                <a:gd name="T32" fmla="*/ 398 w 1026"/>
                <a:gd name="T33" fmla="*/ 466 h 1141"/>
                <a:gd name="T34" fmla="*/ 298 w 1026"/>
                <a:gd name="T35" fmla="*/ 646 h 1141"/>
                <a:gd name="T36" fmla="*/ 270 w 1026"/>
                <a:gd name="T37" fmla="*/ 692 h 1141"/>
                <a:gd name="T38" fmla="*/ 210 w 1026"/>
                <a:gd name="T39" fmla="*/ 641 h 1141"/>
                <a:gd name="T40" fmla="*/ 139 w 1026"/>
                <a:gd name="T41" fmla="*/ 718 h 1141"/>
                <a:gd name="T42" fmla="*/ 78 w 1026"/>
                <a:gd name="T43" fmla="*/ 785 h 1141"/>
                <a:gd name="T44" fmla="*/ 31 w 1026"/>
                <a:gd name="T45" fmla="*/ 853 h 1141"/>
                <a:gd name="T46" fmla="*/ 91 w 1026"/>
                <a:gd name="T47" fmla="*/ 908 h 1141"/>
                <a:gd name="T48" fmla="*/ 92 w 1026"/>
                <a:gd name="T49" fmla="*/ 1007 h 1141"/>
                <a:gd name="T50" fmla="*/ 171 w 1026"/>
                <a:gd name="T51" fmla="*/ 1079 h 1141"/>
                <a:gd name="T52" fmla="*/ 269 w 1026"/>
                <a:gd name="T53" fmla="*/ 1067 h 1141"/>
                <a:gd name="T54" fmla="*/ 333 w 1026"/>
                <a:gd name="T55" fmla="*/ 1116 h 1141"/>
                <a:gd name="T56" fmla="*/ 402 w 1026"/>
                <a:gd name="T57" fmla="*/ 1054 h 1141"/>
                <a:gd name="T58" fmla="*/ 296 w 1026"/>
                <a:gd name="T59" fmla="*/ 715 h 1141"/>
                <a:gd name="T60" fmla="*/ 327 w 1026"/>
                <a:gd name="T61" fmla="*/ 661 h 1141"/>
                <a:gd name="T62" fmla="*/ 398 w 1026"/>
                <a:gd name="T63" fmla="*/ 528 h 1141"/>
                <a:gd name="T64" fmla="*/ 572 w 1026"/>
                <a:gd name="T65" fmla="*/ 243 h 1141"/>
                <a:gd name="T66" fmla="*/ 731 w 1026"/>
                <a:gd name="T67" fmla="*/ 80 h 1141"/>
                <a:gd name="T68" fmla="*/ 748 w 1026"/>
                <a:gd name="T69" fmla="*/ 130 h 1141"/>
                <a:gd name="T70" fmla="*/ 717 w 1026"/>
                <a:gd name="T71" fmla="*/ 203 h 1141"/>
                <a:gd name="T72" fmla="*/ 669 w 1026"/>
                <a:gd name="T73" fmla="*/ 283 h 1141"/>
                <a:gd name="T74" fmla="*/ 644 w 1026"/>
                <a:gd name="T75" fmla="*/ 325 h 1141"/>
                <a:gd name="T76" fmla="*/ 644 w 1026"/>
                <a:gd name="T77" fmla="*/ 325 h 1141"/>
                <a:gd name="T78" fmla="*/ 644 w 1026"/>
                <a:gd name="T79" fmla="*/ 325 h 1141"/>
                <a:gd name="T80" fmla="*/ 642 w 1026"/>
                <a:gd name="T81" fmla="*/ 329 h 1141"/>
                <a:gd name="T82" fmla="*/ 672 w 1026"/>
                <a:gd name="T83" fmla="*/ 340 h 1141"/>
                <a:gd name="T84" fmla="*/ 701 w 1026"/>
                <a:gd name="T85" fmla="*/ 292 h 1141"/>
                <a:gd name="T86" fmla="*/ 838 w 1026"/>
                <a:gd name="T87" fmla="*/ 198 h 1141"/>
                <a:gd name="T88" fmla="*/ 822 w 1026"/>
                <a:gd name="T89" fmla="*/ 279 h 1141"/>
                <a:gd name="T90" fmla="*/ 802 w 1026"/>
                <a:gd name="T91" fmla="*/ 309 h 1141"/>
                <a:gd name="T92" fmla="*/ 758 w 1026"/>
                <a:gd name="T93" fmla="*/ 367 h 1141"/>
                <a:gd name="T94" fmla="*/ 785 w 1026"/>
                <a:gd name="T95" fmla="*/ 381 h 1141"/>
                <a:gd name="T96" fmla="*/ 817 w 1026"/>
                <a:gd name="T97" fmla="*/ 345 h 1141"/>
                <a:gd name="T98" fmla="*/ 826 w 1026"/>
                <a:gd name="T99" fmla="*/ 337 h 1141"/>
                <a:gd name="T100" fmla="*/ 888 w 1026"/>
                <a:gd name="T101" fmla="*/ 284 h 1141"/>
                <a:gd name="T102" fmla="*/ 949 w 1026"/>
                <a:gd name="T103" fmla="*/ 245 h 1141"/>
                <a:gd name="T104" fmla="*/ 968 w 1026"/>
                <a:gd name="T105" fmla="*/ 273 h 1141"/>
                <a:gd name="T106" fmla="*/ 920 w 1026"/>
                <a:gd name="T107" fmla="*/ 340 h 1141"/>
                <a:gd name="T108" fmla="*/ 812 w 1026"/>
                <a:gd name="T109" fmla="*/ 449 h 1141"/>
                <a:gd name="T110" fmla="*/ 590 w 1026"/>
                <a:gd name="T111" fmla="*/ 673 h 1141"/>
                <a:gd name="T112" fmla="*/ 427 w 1026"/>
                <a:gd name="T113" fmla="*/ 826 h 1141"/>
                <a:gd name="T114" fmla="*/ 296 w 1026"/>
                <a:gd name="T115" fmla="*/ 715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26" h="1141">
                  <a:moveTo>
                    <a:pt x="402" y="1054"/>
                  </a:moveTo>
                  <a:cubicBezTo>
                    <a:pt x="402" y="1054"/>
                    <a:pt x="484" y="1053"/>
                    <a:pt x="459" y="988"/>
                  </a:cubicBezTo>
                  <a:cubicBezTo>
                    <a:pt x="459" y="988"/>
                    <a:pt x="553" y="986"/>
                    <a:pt x="525" y="909"/>
                  </a:cubicBezTo>
                  <a:cubicBezTo>
                    <a:pt x="451" y="846"/>
                    <a:pt x="451" y="846"/>
                    <a:pt x="451" y="846"/>
                  </a:cubicBezTo>
                  <a:cubicBezTo>
                    <a:pt x="530" y="768"/>
                    <a:pt x="613" y="694"/>
                    <a:pt x="691" y="616"/>
                  </a:cubicBezTo>
                  <a:cubicBezTo>
                    <a:pt x="740" y="568"/>
                    <a:pt x="788" y="519"/>
                    <a:pt x="836" y="470"/>
                  </a:cubicBezTo>
                  <a:cubicBezTo>
                    <a:pt x="884" y="422"/>
                    <a:pt x="937" y="377"/>
                    <a:pt x="976" y="322"/>
                  </a:cubicBezTo>
                  <a:cubicBezTo>
                    <a:pt x="997" y="292"/>
                    <a:pt x="1026" y="256"/>
                    <a:pt x="1013" y="218"/>
                  </a:cubicBezTo>
                  <a:cubicBezTo>
                    <a:pt x="1005" y="193"/>
                    <a:pt x="972" y="200"/>
                    <a:pt x="954" y="207"/>
                  </a:cubicBezTo>
                  <a:cubicBezTo>
                    <a:pt x="928" y="217"/>
                    <a:pt x="905" y="233"/>
                    <a:pt x="882" y="249"/>
                  </a:cubicBezTo>
                  <a:cubicBezTo>
                    <a:pt x="902" y="210"/>
                    <a:pt x="908" y="175"/>
                    <a:pt x="879" y="160"/>
                  </a:cubicBezTo>
                  <a:cubicBezTo>
                    <a:pt x="843" y="142"/>
                    <a:pt x="778" y="194"/>
                    <a:pt x="752" y="212"/>
                  </a:cubicBezTo>
                  <a:cubicBezTo>
                    <a:pt x="750" y="214"/>
                    <a:pt x="748" y="215"/>
                    <a:pt x="745" y="217"/>
                  </a:cubicBezTo>
                  <a:cubicBezTo>
                    <a:pt x="753" y="202"/>
                    <a:pt x="760" y="187"/>
                    <a:pt x="767" y="171"/>
                  </a:cubicBezTo>
                  <a:cubicBezTo>
                    <a:pt x="781" y="136"/>
                    <a:pt x="804" y="92"/>
                    <a:pt x="784" y="56"/>
                  </a:cubicBezTo>
                  <a:cubicBezTo>
                    <a:pt x="753" y="0"/>
                    <a:pt x="649" y="98"/>
                    <a:pt x="628" y="119"/>
                  </a:cubicBezTo>
                  <a:cubicBezTo>
                    <a:pt x="533" y="218"/>
                    <a:pt x="463" y="346"/>
                    <a:pt x="398" y="466"/>
                  </a:cubicBezTo>
                  <a:cubicBezTo>
                    <a:pt x="365" y="526"/>
                    <a:pt x="331" y="586"/>
                    <a:pt x="298" y="646"/>
                  </a:cubicBezTo>
                  <a:cubicBezTo>
                    <a:pt x="291" y="659"/>
                    <a:pt x="280" y="675"/>
                    <a:pt x="270" y="692"/>
                  </a:cubicBezTo>
                  <a:cubicBezTo>
                    <a:pt x="210" y="641"/>
                    <a:pt x="210" y="641"/>
                    <a:pt x="210" y="641"/>
                  </a:cubicBezTo>
                  <a:cubicBezTo>
                    <a:pt x="210" y="641"/>
                    <a:pt x="130" y="617"/>
                    <a:pt x="139" y="718"/>
                  </a:cubicBezTo>
                  <a:cubicBezTo>
                    <a:pt x="139" y="718"/>
                    <a:pt x="60" y="699"/>
                    <a:pt x="78" y="785"/>
                  </a:cubicBezTo>
                  <a:cubicBezTo>
                    <a:pt x="78" y="785"/>
                    <a:pt x="0" y="776"/>
                    <a:pt x="31" y="853"/>
                  </a:cubicBezTo>
                  <a:cubicBezTo>
                    <a:pt x="91" y="908"/>
                    <a:pt x="91" y="908"/>
                    <a:pt x="91" y="908"/>
                  </a:cubicBezTo>
                  <a:cubicBezTo>
                    <a:pt x="92" y="1007"/>
                    <a:pt x="92" y="1007"/>
                    <a:pt x="92" y="1007"/>
                  </a:cubicBezTo>
                  <a:cubicBezTo>
                    <a:pt x="171" y="1079"/>
                    <a:pt x="171" y="1079"/>
                    <a:pt x="171" y="1079"/>
                  </a:cubicBezTo>
                  <a:cubicBezTo>
                    <a:pt x="269" y="1067"/>
                    <a:pt x="269" y="1067"/>
                    <a:pt x="269" y="1067"/>
                  </a:cubicBezTo>
                  <a:cubicBezTo>
                    <a:pt x="333" y="1116"/>
                    <a:pt x="333" y="1116"/>
                    <a:pt x="333" y="1116"/>
                  </a:cubicBezTo>
                  <a:cubicBezTo>
                    <a:pt x="333" y="1116"/>
                    <a:pt x="429" y="1141"/>
                    <a:pt x="402" y="1054"/>
                  </a:cubicBezTo>
                  <a:close/>
                  <a:moveTo>
                    <a:pt x="296" y="715"/>
                  </a:moveTo>
                  <a:cubicBezTo>
                    <a:pt x="305" y="696"/>
                    <a:pt x="317" y="678"/>
                    <a:pt x="327" y="661"/>
                  </a:cubicBezTo>
                  <a:cubicBezTo>
                    <a:pt x="351" y="617"/>
                    <a:pt x="373" y="572"/>
                    <a:pt x="398" y="528"/>
                  </a:cubicBezTo>
                  <a:cubicBezTo>
                    <a:pt x="453" y="431"/>
                    <a:pt x="505" y="333"/>
                    <a:pt x="572" y="243"/>
                  </a:cubicBezTo>
                  <a:cubicBezTo>
                    <a:pt x="618" y="181"/>
                    <a:pt x="662" y="118"/>
                    <a:pt x="731" y="80"/>
                  </a:cubicBezTo>
                  <a:cubicBezTo>
                    <a:pt x="769" y="60"/>
                    <a:pt x="753" y="114"/>
                    <a:pt x="748" y="130"/>
                  </a:cubicBezTo>
                  <a:cubicBezTo>
                    <a:pt x="739" y="155"/>
                    <a:pt x="729" y="179"/>
                    <a:pt x="717" y="203"/>
                  </a:cubicBezTo>
                  <a:cubicBezTo>
                    <a:pt x="703" y="231"/>
                    <a:pt x="686" y="257"/>
                    <a:pt x="669" y="283"/>
                  </a:cubicBezTo>
                  <a:cubicBezTo>
                    <a:pt x="659" y="296"/>
                    <a:pt x="650" y="310"/>
                    <a:pt x="644" y="325"/>
                  </a:cubicBezTo>
                  <a:cubicBezTo>
                    <a:pt x="644" y="325"/>
                    <a:pt x="644" y="325"/>
                    <a:pt x="644" y="325"/>
                  </a:cubicBezTo>
                  <a:cubicBezTo>
                    <a:pt x="644" y="325"/>
                    <a:pt x="644" y="325"/>
                    <a:pt x="644" y="325"/>
                  </a:cubicBezTo>
                  <a:cubicBezTo>
                    <a:pt x="643" y="327"/>
                    <a:pt x="643" y="328"/>
                    <a:pt x="642" y="329"/>
                  </a:cubicBezTo>
                  <a:cubicBezTo>
                    <a:pt x="636" y="347"/>
                    <a:pt x="664" y="355"/>
                    <a:pt x="672" y="340"/>
                  </a:cubicBezTo>
                  <a:cubicBezTo>
                    <a:pt x="681" y="324"/>
                    <a:pt x="691" y="308"/>
                    <a:pt x="701" y="292"/>
                  </a:cubicBezTo>
                  <a:cubicBezTo>
                    <a:pt x="737" y="251"/>
                    <a:pt x="798" y="215"/>
                    <a:pt x="838" y="198"/>
                  </a:cubicBezTo>
                  <a:cubicBezTo>
                    <a:pt x="886" y="177"/>
                    <a:pt x="830" y="266"/>
                    <a:pt x="822" y="279"/>
                  </a:cubicBezTo>
                  <a:cubicBezTo>
                    <a:pt x="816" y="289"/>
                    <a:pt x="809" y="299"/>
                    <a:pt x="802" y="309"/>
                  </a:cubicBezTo>
                  <a:cubicBezTo>
                    <a:pt x="782" y="326"/>
                    <a:pt x="765" y="346"/>
                    <a:pt x="758" y="367"/>
                  </a:cubicBezTo>
                  <a:cubicBezTo>
                    <a:pt x="752" y="383"/>
                    <a:pt x="775" y="393"/>
                    <a:pt x="785" y="381"/>
                  </a:cubicBezTo>
                  <a:cubicBezTo>
                    <a:pt x="792" y="374"/>
                    <a:pt x="804" y="361"/>
                    <a:pt x="817" y="345"/>
                  </a:cubicBezTo>
                  <a:cubicBezTo>
                    <a:pt x="820" y="343"/>
                    <a:pt x="824" y="340"/>
                    <a:pt x="826" y="337"/>
                  </a:cubicBezTo>
                  <a:cubicBezTo>
                    <a:pt x="845" y="317"/>
                    <a:pt x="866" y="300"/>
                    <a:pt x="888" y="284"/>
                  </a:cubicBezTo>
                  <a:cubicBezTo>
                    <a:pt x="908" y="270"/>
                    <a:pt x="928" y="257"/>
                    <a:pt x="949" y="245"/>
                  </a:cubicBezTo>
                  <a:cubicBezTo>
                    <a:pt x="978" y="228"/>
                    <a:pt x="984" y="248"/>
                    <a:pt x="968" y="273"/>
                  </a:cubicBezTo>
                  <a:cubicBezTo>
                    <a:pt x="953" y="297"/>
                    <a:pt x="939" y="319"/>
                    <a:pt x="920" y="340"/>
                  </a:cubicBezTo>
                  <a:cubicBezTo>
                    <a:pt x="887" y="378"/>
                    <a:pt x="848" y="413"/>
                    <a:pt x="812" y="449"/>
                  </a:cubicBezTo>
                  <a:cubicBezTo>
                    <a:pt x="737" y="522"/>
                    <a:pt x="663" y="597"/>
                    <a:pt x="590" y="673"/>
                  </a:cubicBezTo>
                  <a:cubicBezTo>
                    <a:pt x="538" y="726"/>
                    <a:pt x="482" y="775"/>
                    <a:pt x="427" y="826"/>
                  </a:cubicBezTo>
                  <a:lnTo>
                    <a:pt x="296" y="71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5" name="Freeform 29"/>
            <p:cNvSpPr>
              <a:spLocks/>
            </p:cNvSpPr>
            <p:nvPr/>
          </p:nvSpPr>
          <p:spPr bwMode="auto">
            <a:xfrm>
              <a:off x="8620367" y="1877389"/>
              <a:ext cx="164980" cy="89513"/>
            </a:xfrm>
            <a:custGeom>
              <a:avLst/>
              <a:gdLst>
                <a:gd name="T0" fmla="*/ 30 w 295"/>
                <a:gd name="T1" fmla="*/ 154 h 161"/>
                <a:gd name="T2" fmla="*/ 123 w 295"/>
                <a:gd name="T3" fmla="*/ 95 h 161"/>
                <a:gd name="T4" fmla="*/ 198 w 295"/>
                <a:gd name="T5" fmla="*/ 62 h 161"/>
                <a:gd name="T6" fmla="*/ 283 w 295"/>
                <a:gd name="T7" fmla="*/ 34 h 161"/>
                <a:gd name="T8" fmla="*/ 285 w 295"/>
                <a:gd name="T9" fmla="*/ 15 h 161"/>
                <a:gd name="T10" fmla="*/ 192 w 295"/>
                <a:gd name="T11" fmla="*/ 13 h 161"/>
                <a:gd name="T12" fmla="*/ 114 w 295"/>
                <a:gd name="T13" fmla="*/ 45 h 161"/>
                <a:gd name="T14" fmla="*/ 11 w 295"/>
                <a:gd name="T15" fmla="*/ 129 h 161"/>
                <a:gd name="T16" fmla="*/ 30 w 295"/>
                <a:gd name="T17" fmla="*/ 1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" h="161">
                  <a:moveTo>
                    <a:pt x="30" y="154"/>
                  </a:moveTo>
                  <a:cubicBezTo>
                    <a:pt x="63" y="138"/>
                    <a:pt x="91" y="113"/>
                    <a:pt x="123" y="95"/>
                  </a:cubicBezTo>
                  <a:cubicBezTo>
                    <a:pt x="147" y="81"/>
                    <a:pt x="172" y="71"/>
                    <a:pt x="198" y="62"/>
                  </a:cubicBezTo>
                  <a:cubicBezTo>
                    <a:pt x="226" y="53"/>
                    <a:pt x="255" y="42"/>
                    <a:pt x="283" y="34"/>
                  </a:cubicBezTo>
                  <a:cubicBezTo>
                    <a:pt x="293" y="32"/>
                    <a:pt x="295" y="19"/>
                    <a:pt x="285" y="15"/>
                  </a:cubicBezTo>
                  <a:cubicBezTo>
                    <a:pt x="253" y="0"/>
                    <a:pt x="225" y="2"/>
                    <a:pt x="192" y="13"/>
                  </a:cubicBezTo>
                  <a:cubicBezTo>
                    <a:pt x="165" y="21"/>
                    <a:pt x="139" y="31"/>
                    <a:pt x="114" y="45"/>
                  </a:cubicBezTo>
                  <a:cubicBezTo>
                    <a:pt x="75" y="67"/>
                    <a:pt x="39" y="95"/>
                    <a:pt x="11" y="129"/>
                  </a:cubicBezTo>
                  <a:cubicBezTo>
                    <a:pt x="0" y="142"/>
                    <a:pt x="16" y="161"/>
                    <a:pt x="30" y="154"/>
                  </a:cubicBezTo>
                  <a:close/>
                </a:path>
              </a:pathLst>
            </a:custGeom>
            <a:solidFill>
              <a:srgbClr val="FDDF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" name="Freeform 30"/>
            <p:cNvSpPr>
              <a:spLocks/>
            </p:cNvSpPr>
            <p:nvPr/>
          </p:nvSpPr>
          <p:spPr bwMode="auto">
            <a:xfrm>
              <a:off x="8815075" y="1872815"/>
              <a:ext cx="26789" cy="29076"/>
            </a:xfrm>
            <a:custGeom>
              <a:avLst/>
              <a:gdLst>
                <a:gd name="T0" fmla="*/ 46 w 48"/>
                <a:gd name="T1" fmla="*/ 26 h 52"/>
                <a:gd name="T2" fmla="*/ 46 w 48"/>
                <a:gd name="T3" fmla="*/ 25 h 52"/>
                <a:gd name="T4" fmla="*/ 46 w 48"/>
                <a:gd name="T5" fmla="*/ 31 h 52"/>
                <a:gd name="T6" fmla="*/ 36 w 48"/>
                <a:gd name="T7" fmla="*/ 6 h 52"/>
                <a:gd name="T8" fmla="*/ 44 w 48"/>
                <a:gd name="T9" fmla="*/ 15 h 52"/>
                <a:gd name="T10" fmla="*/ 43 w 48"/>
                <a:gd name="T11" fmla="*/ 14 h 52"/>
                <a:gd name="T12" fmla="*/ 26 w 48"/>
                <a:gd name="T13" fmla="*/ 1 h 52"/>
                <a:gd name="T14" fmla="*/ 6 w 48"/>
                <a:gd name="T15" fmla="*/ 10 h 52"/>
                <a:gd name="T16" fmla="*/ 6 w 48"/>
                <a:gd name="T17" fmla="*/ 10 h 52"/>
                <a:gd name="T18" fmla="*/ 15 w 48"/>
                <a:gd name="T19" fmla="*/ 3 h 52"/>
                <a:gd name="T20" fmla="*/ 0 w 48"/>
                <a:gd name="T21" fmla="*/ 24 h 52"/>
                <a:gd name="T22" fmla="*/ 11 w 48"/>
                <a:gd name="T23" fmla="*/ 47 h 52"/>
                <a:gd name="T24" fmla="*/ 33 w 48"/>
                <a:gd name="T25" fmla="*/ 50 h 52"/>
                <a:gd name="T26" fmla="*/ 46 w 48"/>
                <a:gd name="T27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52">
                  <a:moveTo>
                    <a:pt x="46" y="26"/>
                  </a:moveTo>
                  <a:cubicBezTo>
                    <a:pt x="46" y="26"/>
                    <a:pt x="46" y="25"/>
                    <a:pt x="46" y="25"/>
                  </a:cubicBezTo>
                  <a:cubicBezTo>
                    <a:pt x="46" y="27"/>
                    <a:pt x="46" y="29"/>
                    <a:pt x="46" y="31"/>
                  </a:cubicBezTo>
                  <a:cubicBezTo>
                    <a:pt x="46" y="22"/>
                    <a:pt x="45" y="11"/>
                    <a:pt x="36" y="6"/>
                  </a:cubicBezTo>
                  <a:cubicBezTo>
                    <a:pt x="39" y="9"/>
                    <a:pt x="41" y="12"/>
                    <a:pt x="44" y="15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0" y="7"/>
                    <a:pt x="34" y="2"/>
                    <a:pt x="26" y="1"/>
                  </a:cubicBezTo>
                  <a:cubicBezTo>
                    <a:pt x="18" y="0"/>
                    <a:pt x="10" y="4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8"/>
                    <a:pt x="12" y="6"/>
                    <a:pt x="15" y="3"/>
                  </a:cubicBezTo>
                  <a:cubicBezTo>
                    <a:pt x="6" y="7"/>
                    <a:pt x="1" y="15"/>
                    <a:pt x="0" y="24"/>
                  </a:cubicBezTo>
                  <a:cubicBezTo>
                    <a:pt x="0" y="33"/>
                    <a:pt x="4" y="41"/>
                    <a:pt x="11" y="47"/>
                  </a:cubicBezTo>
                  <a:cubicBezTo>
                    <a:pt x="17" y="52"/>
                    <a:pt x="26" y="52"/>
                    <a:pt x="33" y="50"/>
                  </a:cubicBezTo>
                  <a:cubicBezTo>
                    <a:pt x="42" y="46"/>
                    <a:pt x="48" y="36"/>
                    <a:pt x="46" y="26"/>
                  </a:cubicBezTo>
                  <a:close/>
                </a:path>
              </a:pathLst>
            </a:custGeom>
            <a:solidFill>
              <a:srgbClr val="FDDF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7" name="Freeform 31"/>
            <p:cNvSpPr>
              <a:spLocks/>
            </p:cNvSpPr>
            <p:nvPr/>
          </p:nvSpPr>
          <p:spPr bwMode="auto">
            <a:xfrm>
              <a:off x="8832717" y="2295880"/>
              <a:ext cx="110748" cy="65012"/>
            </a:xfrm>
            <a:custGeom>
              <a:avLst/>
              <a:gdLst>
                <a:gd name="T0" fmla="*/ 10 w 198"/>
                <a:gd name="T1" fmla="*/ 100 h 117"/>
                <a:gd name="T2" fmla="*/ 56 w 198"/>
                <a:gd name="T3" fmla="*/ 105 h 117"/>
                <a:gd name="T4" fmla="*/ 118 w 198"/>
                <a:gd name="T5" fmla="*/ 81 h 117"/>
                <a:gd name="T6" fmla="*/ 170 w 198"/>
                <a:gd name="T7" fmla="*/ 56 h 117"/>
                <a:gd name="T8" fmla="*/ 189 w 198"/>
                <a:gd name="T9" fmla="*/ 12 h 117"/>
                <a:gd name="T10" fmla="*/ 150 w 198"/>
                <a:gd name="T11" fmla="*/ 12 h 117"/>
                <a:gd name="T12" fmla="*/ 92 w 198"/>
                <a:gd name="T13" fmla="*/ 39 h 117"/>
                <a:gd name="T14" fmla="*/ 37 w 198"/>
                <a:gd name="T15" fmla="*/ 64 h 117"/>
                <a:gd name="T16" fmla="*/ 10 w 198"/>
                <a:gd name="T17" fmla="*/ 10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117">
                  <a:moveTo>
                    <a:pt x="10" y="100"/>
                  </a:moveTo>
                  <a:cubicBezTo>
                    <a:pt x="18" y="117"/>
                    <a:pt x="42" y="110"/>
                    <a:pt x="56" y="105"/>
                  </a:cubicBezTo>
                  <a:cubicBezTo>
                    <a:pt x="77" y="99"/>
                    <a:pt x="97" y="90"/>
                    <a:pt x="118" y="81"/>
                  </a:cubicBezTo>
                  <a:cubicBezTo>
                    <a:pt x="136" y="74"/>
                    <a:pt x="155" y="67"/>
                    <a:pt x="170" y="56"/>
                  </a:cubicBezTo>
                  <a:cubicBezTo>
                    <a:pt x="181" y="47"/>
                    <a:pt x="198" y="27"/>
                    <a:pt x="189" y="12"/>
                  </a:cubicBezTo>
                  <a:cubicBezTo>
                    <a:pt x="181" y="0"/>
                    <a:pt x="160" y="8"/>
                    <a:pt x="150" y="12"/>
                  </a:cubicBezTo>
                  <a:cubicBezTo>
                    <a:pt x="130" y="21"/>
                    <a:pt x="112" y="31"/>
                    <a:pt x="92" y="39"/>
                  </a:cubicBezTo>
                  <a:cubicBezTo>
                    <a:pt x="73" y="47"/>
                    <a:pt x="55" y="55"/>
                    <a:pt x="37" y="64"/>
                  </a:cubicBezTo>
                  <a:cubicBezTo>
                    <a:pt x="24" y="71"/>
                    <a:pt x="0" y="82"/>
                    <a:pt x="10" y="100"/>
                  </a:cubicBezTo>
                  <a:close/>
                </a:path>
              </a:pathLst>
            </a:custGeom>
            <a:solidFill>
              <a:srgbClr val="FDDF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8" name="Freeform 32"/>
            <p:cNvSpPr>
              <a:spLocks/>
            </p:cNvSpPr>
            <p:nvPr/>
          </p:nvSpPr>
          <p:spPr bwMode="auto">
            <a:xfrm>
              <a:off x="9923868" y="2421657"/>
              <a:ext cx="638683" cy="753350"/>
            </a:xfrm>
            <a:custGeom>
              <a:avLst/>
              <a:gdLst>
                <a:gd name="T0" fmla="*/ 414 w 1143"/>
                <a:gd name="T1" fmla="*/ 0 h 1354"/>
                <a:gd name="T2" fmla="*/ 1105 w 1143"/>
                <a:gd name="T3" fmla="*/ 620 h 1354"/>
                <a:gd name="T4" fmla="*/ 302 w 1143"/>
                <a:gd name="T5" fmla="*/ 1012 h 1354"/>
                <a:gd name="T6" fmla="*/ 68 w 1143"/>
                <a:gd name="T7" fmla="*/ 226 h 1354"/>
                <a:gd name="T8" fmla="*/ 414 w 1143"/>
                <a:gd name="T9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3" h="1354">
                  <a:moveTo>
                    <a:pt x="414" y="0"/>
                  </a:moveTo>
                  <a:cubicBezTo>
                    <a:pt x="620" y="243"/>
                    <a:pt x="1049" y="145"/>
                    <a:pt x="1105" y="620"/>
                  </a:cubicBezTo>
                  <a:cubicBezTo>
                    <a:pt x="1143" y="941"/>
                    <a:pt x="694" y="1354"/>
                    <a:pt x="302" y="1012"/>
                  </a:cubicBezTo>
                  <a:cubicBezTo>
                    <a:pt x="0" y="748"/>
                    <a:pt x="221" y="533"/>
                    <a:pt x="68" y="226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9" name="Freeform 33"/>
            <p:cNvSpPr>
              <a:spLocks noEditPoints="1"/>
            </p:cNvSpPr>
            <p:nvPr/>
          </p:nvSpPr>
          <p:spPr bwMode="auto">
            <a:xfrm>
              <a:off x="9852322" y="2288693"/>
              <a:ext cx="559297" cy="629862"/>
            </a:xfrm>
            <a:custGeom>
              <a:avLst/>
              <a:gdLst>
                <a:gd name="T0" fmla="*/ 92 w 1001"/>
                <a:gd name="T1" fmla="*/ 306 h 1132"/>
                <a:gd name="T2" fmla="*/ 139 w 1001"/>
                <a:gd name="T3" fmla="*/ 379 h 1132"/>
                <a:gd name="T4" fmla="*/ 196 w 1001"/>
                <a:gd name="T5" fmla="*/ 465 h 1132"/>
                <a:gd name="T6" fmla="*/ 277 w 1001"/>
                <a:gd name="T7" fmla="*/ 412 h 1132"/>
                <a:gd name="T8" fmla="*/ 428 w 1001"/>
                <a:gd name="T9" fmla="*/ 708 h 1132"/>
                <a:gd name="T10" fmla="*/ 527 w 1001"/>
                <a:gd name="T11" fmla="*/ 888 h 1132"/>
                <a:gd name="T12" fmla="*/ 629 w 1001"/>
                <a:gd name="T13" fmla="*/ 1065 h 1132"/>
                <a:gd name="T14" fmla="*/ 718 w 1001"/>
                <a:gd name="T15" fmla="*/ 1131 h 1132"/>
                <a:gd name="T16" fmla="*/ 745 w 1001"/>
                <a:gd name="T17" fmla="*/ 1077 h 1132"/>
                <a:gd name="T18" fmla="*/ 726 w 1001"/>
                <a:gd name="T19" fmla="*/ 996 h 1132"/>
                <a:gd name="T20" fmla="*/ 812 w 1001"/>
                <a:gd name="T21" fmla="*/ 1018 h 1132"/>
                <a:gd name="T22" fmla="*/ 798 w 1001"/>
                <a:gd name="T23" fmla="*/ 882 h 1132"/>
                <a:gd name="T24" fmla="*/ 796 w 1001"/>
                <a:gd name="T25" fmla="*/ 874 h 1132"/>
                <a:gd name="T26" fmla="*/ 833 w 1001"/>
                <a:gd name="T27" fmla="*/ 907 h 1132"/>
                <a:gd name="T28" fmla="*/ 939 w 1001"/>
                <a:gd name="T29" fmla="*/ 957 h 1132"/>
                <a:gd name="T30" fmla="*/ 922 w 1001"/>
                <a:gd name="T31" fmla="*/ 790 h 1132"/>
                <a:gd name="T32" fmla="*/ 657 w 1001"/>
                <a:gd name="T33" fmla="*/ 470 h 1132"/>
                <a:gd name="T34" fmla="*/ 512 w 1001"/>
                <a:gd name="T35" fmla="*/ 323 h 1132"/>
                <a:gd name="T36" fmla="*/ 476 w 1001"/>
                <a:gd name="T37" fmla="*/ 282 h 1132"/>
                <a:gd name="T38" fmla="*/ 542 w 1001"/>
                <a:gd name="T39" fmla="*/ 239 h 1132"/>
                <a:gd name="T40" fmla="*/ 489 w 1001"/>
                <a:gd name="T41" fmla="*/ 150 h 1132"/>
                <a:gd name="T42" fmla="*/ 442 w 1001"/>
                <a:gd name="T43" fmla="*/ 72 h 1132"/>
                <a:gd name="T44" fmla="*/ 390 w 1001"/>
                <a:gd name="T45" fmla="*/ 8 h 1132"/>
                <a:gd name="T46" fmla="*/ 320 w 1001"/>
                <a:gd name="T47" fmla="*/ 49 h 1132"/>
                <a:gd name="T48" fmla="*/ 225 w 1001"/>
                <a:gd name="T49" fmla="*/ 23 h 1132"/>
                <a:gd name="T50" fmla="*/ 133 w 1001"/>
                <a:gd name="T51" fmla="*/ 78 h 1132"/>
                <a:gd name="T52" fmla="*/ 116 w 1001"/>
                <a:gd name="T53" fmla="*/ 175 h 1132"/>
                <a:gd name="T54" fmla="*/ 52 w 1001"/>
                <a:gd name="T55" fmla="*/ 222 h 1132"/>
                <a:gd name="T56" fmla="*/ 92 w 1001"/>
                <a:gd name="T57" fmla="*/ 306 h 1132"/>
                <a:gd name="T58" fmla="*/ 447 w 1001"/>
                <a:gd name="T59" fmla="*/ 301 h 1132"/>
                <a:gd name="T60" fmla="*/ 490 w 1001"/>
                <a:gd name="T61" fmla="*/ 346 h 1132"/>
                <a:gd name="T62" fmla="*/ 597 w 1001"/>
                <a:gd name="T63" fmla="*/ 452 h 1132"/>
                <a:gd name="T64" fmla="*/ 820 w 1001"/>
                <a:gd name="T65" fmla="*/ 700 h 1132"/>
                <a:gd name="T66" fmla="*/ 930 w 1001"/>
                <a:gd name="T67" fmla="*/ 900 h 1132"/>
                <a:gd name="T68" fmla="*/ 878 w 1001"/>
                <a:gd name="T69" fmla="*/ 901 h 1132"/>
                <a:gd name="T70" fmla="*/ 817 w 1001"/>
                <a:gd name="T71" fmla="*/ 851 h 1132"/>
                <a:gd name="T72" fmla="*/ 754 w 1001"/>
                <a:gd name="T73" fmla="*/ 782 h 1132"/>
                <a:gd name="T74" fmla="*/ 721 w 1001"/>
                <a:gd name="T75" fmla="*/ 746 h 1132"/>
                <a:gd name="T76" fmla="*/ 721 w 1001"/>
                <a:gd name="T77" fmla="*/ 746 h 1132"/>
                <a:gd name="T78" fmla="*/ 721 w 1001"/>
                <a:gd name="T79" fmla="*/ 746 h 1132"/>
                <a:gd name="T80" fmla="*/ 717 w 1001"/>
                <a:gd name="T81" fmla="*/ 743 h 1132"/>
                <a:gd name="T82" fmla="*/ 698 w 1001"/>
                <a:gd name="T83" fmla="*/ 769 h 1132"/>
                <a:gd name="T84" fmla="*/ 736 w 1001"/>
                <a:gd name="T85" fmla="*/ 810 h 1132"/>
                <a:gd name="T86" fmla="*/ 787 w 1001"/>
                <a:gd name="T87" fmla="*/ 968 h 1132"/>
                <a:gd name="T88" fmla="*/ 714 w 1001"/>
                <a:gd name="T89" fmla="*/ 930 h 1132"/>
                <a:gd name="T90" fmla="*/ 691 w 1001"/>
                <a:gd name="T91" fmla="*/ 902 h 1132"/>
                <a:gd name="T92" fmla="*/ 648 w 1001"/>
                <a:gd name="T93" fmla="*/ 843 h 1132"/>
                <a:gd name="T94" fmla="*/ 626 w 1001"/>
                <a:gd name="T95" fmla="*/ 865 h 1132"/>
                <a:gd name="T96" fmla="*/ 652 w 1001"/>
                <a:gd name="T97" fmla="*/ 906 h 1132"/>
                <a:gd name="T98" fmla="*/ 657 w 1001"/>
                <a:gd name="T99" fmla="*/ 918 h 1132"/>
                <a:gd name="T100" fmla="*/ 690 w 1001"/>
                <a:gd name="T101" fmla="*/ 992 h 1132"/>
                <a:gd name="T102" fmla="*/ 711 w 1001"/>
                <a:gd name="T103" fmla="*/ 1061 h 1132"/>
                <a:gd name="T104" fmla="*/ 678 w 1001"/>
                <a:gd name="T105" fmla="*/ 1071 h 1132"/>
                <a:gd name="T106" fmla="*/ 627 w 1001"/>
                <a:gd name="T107" fmla="*/ 1006 h 1132"/>
                <a:gd name="T108" fmla="*/ 554 w 1001"/>
                <a:gd name="T109" fmla="*/ 872 h 1132"/>
                <a:gd name="T110" fmla="*/ 403 w 1001"/>
                <a:gd name="T111" fmla="*/ 595 h 1132"/>
                <a:gd name="T112" fmla="*/ 303 w 1001"/>
                <a:gd name="T113" fmla="*/ 395 h 1132"/>
                <a:gd name="T114" fmla="*/ 447 w 1001"/>
                <a:gd name="T115" fmla="*/ 301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1" h="1132">
                  <a:moveTo>
                    <a:pt x="92" y="306"/>
                  </a:moveTo>
                  <a:cubicBezTo>
                    <a:pt x="92" y="306"/>
                    <a:pt x="69" y="385"/>
                    <a:pt x="139" y="379"/>
                  </a:cubicBezTo>
                  <a:cubicBezTo>
                    <a:pt x="139" y="379"/>
                    <a:pt x="113" y="470"/>
                    <a:pt x="196" y="465"/>
                  </a:cubicBezTo>
                  <a:cubicBezTo>
                    <a:pt x="277" y="412"/>
                    <a:pt x="277" y="412"/>
                    <a:pt x="277" y="412"/>
                  </a:cubicBezTo>
                  <a:cubicBezTo>
                    <a:pt x="329" y="510"/>
                    <a:pt x="376" y="610"/>
                    <a:pt x="428" y="708"/>
                  </a:cubicBezTo>
                  <a:cubicBezTo>
                    <a:pt x="460" y="768"/>
                    <a:pt x="494" y="828"/>
                    <a:pt x="527" y="888"/>
                  </a:cubicBezTo>
                  <a:cubicBezTo>
                    <a:pt x="559" y="948"/>
                    <a:pt x="588" y="1012"/>
                    <a:pt x="629" y="1065"/>
                  </a:cubicBezTo>
                  <a:cubicBezTo>
                    <a:pt x="651" y="1093"/>
                    <a:pt x="678" y="1132"/>
                    <a:pt x="718" y="1131"/>
                  </a:cubicBezTo>
                  <a:cubicBezTo>
                    <a:pt x="745" y="1130"/>
                    <a:pt x="747" y="1096"/>
                    <a:pt x="745" y="1077"/>
                  </a:cubicBezTo>
                  <a:cubicBezTo>
                    <a:pt x="743" y="1049"/>
                    <a:pt x="735" y="1022"/>
                    <a:pt x="726" y="996"/>
                  </a:cubicBezTo>
                  <a:cubicBezTo>
                    <a:pt x="757" y="1026"/>
                    <a:pt x="790" y="1042"/>
                    <a:pt x="812" y="1018"/>
                  </a:cubicBezTo>
                  <a:cubicBezTo>
                    <a:pt x="840" y="989"/>
                    <a:pt x="809" y="912"/>
                    <a:pt x="798" y="882"/>
                  </a:cubicBezTo>
                  <a:cubicBezTo>
                    <a:pt x="797" y="879"/>
                    <a:pt x="797" y="877"/>
                    <a:pt x="796" y="874"/>
                  </a:cubicBezTo>
                  <a:cubicBezTo>
                    <a:pt x="807" y="886"/>
                    <a:pt x="820" y="897"/>
                    <a:pt x="833" y="907"/>
                  </a:cubicBezTo>
                  <a:cubicBezTo>
                    <a:pt x="863" y="931"/>
                    <a:pt x="898" y="966"/>
                    <a:pt x="939" y="957"/>
                  </a:cubicBezTo>
                  <a:cubicBezTo>
                    <a:pt x="1001" y="944"/>
                    <a:pt x="937" y="815"/>
                    <a:pt x="922" y="790"/>
                  </a:cubicBezTo>
                  <a:cubicBezTo>
                    <a:pt x="855" y="670"/>
                    <a:pt x="752" y="566"/>
                    <a:pt x="657" y="470"/>
                  </a:cubicBezTo>
                  <a:cubicBezTo>
                    <a:pt x="608" y="421"/>
                    <a:pt x="560" y="372"/>
                    <a:pt x="512" y="323"/>
                  </a:cubicBezTo>
                  <a:cubicBezTo>
                    <a:pt x="502" y="313"/>
                    <a:pt x="490" y="297"/>
                    <a:pt x="476" y="282"/>
                  </a:cubicBezTo>
                  <a:cubicBezTo>
                    <a:pt x="542" y="239"/>
                    <a:pt x="542" y="239"/>
                    <a:pt x="542" y="239"/>
                  </a:cubicBezTo>
                  <a:cubicBezTo>
                    <a:pt x="542" y="239"/>
                    <a:pt x="588" y="170"/>
                    <a:pt x="489" y="150"/>
                  </a:cubicBezTo>
                  <a:cubicBezTo>
                    <a:pt x="489" y="150"/>
                    <a:pt x="529" y="79"/>
                    <a:pt x="442" y="72"/>
                  </a:cubicBezTo>
                  <a:cubicBezTo>
                    <a:pt x="442" y="72"/>
                    <a:pt x="473" y="0"/>
                    <a:pt x="390" y="8"/>
                  </a:cubicBezTo>
                  <a:cubicBezTo>
                    <a:pt x="320" y="49"/>
                    <a:pt x="320" y="49"/>
                    <a:pt x="320" y="49"/>
                  </a:cubicBezTo>
                  <a:cubicBezTo>
                    <a:pt x="225" y="23"/>
                    <a:pt x="225" y="23"/>
                    <a:pt x="225" y="23"/>
                  </a:cubicBezTo>
                  <a:cubicBezTo>
                    <a:pt x="133" y="78"/>
                    <a:pt x="133" y="78"/>
                    <a:pt x="133" y="78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52" y="222"/>
                    <a:pt x="52" y="222"/>
                    <a:pt x="52" y="222"/>
                  </a:cubicBezTo>
                  <a:cubicBezTo>
                    <a:pt x="52" y="222"/>
                    <a:pt x="0" y="307"/>
                    <a:pt x="92" y="306"/>
                  </a:cubicBezTo>
                  <a:close/>
                  <a:moveTo>
                    <a:pt x="447" y="301"/>
                  </a:moveTo>
                  <a:cubicBezTo>
                    <a:pt x="462" y="315"/>
                    <a:pt x="476" y="332"/>
                    <a:pt x="490" y="346"/>
                  </a:cubicBezTo>
                  <a:cubicBezTo>
                    <a:pt x="525" y="382"/>
                    <a:pt x="562" y="416"/>
                    <a:pt x="597" y="452"/>
                  </a:cubicBezTo>
                  <a:cubicBezTo>
                    <a:pt x="674" y="533"/>
                    <a:pt x="752" y="611"/>
                    <a:pt x="820" y="700"/>
                  </a:cubicBezTo>
                  <a:cubicBezTo>
                    <a:pt x="866" y="762"/>
                    <a:pt x="914" y="822"/>
                    <a:pt x="930" y="900"/>
                  </a:cubicBezTo>
                  <a:cubicBezTo>
                    <a:pt x="939" y="941"/>
                    <a:pt x="892" y="911"/>
                    <a:pt x="878" y="901"/>
                  </a:cubicBezTo>
                  <a:cubicBezTo>
                    <a:pt x="857" y="885"/>
                    <a:pt x="836" y="869"/>
                    <a:pt x="817" y="851"/>
                  </a:cubicBezTo>
                  <a:cubicBezTo>
                    <a:pt x="794" y="829"/>
                    <a:pt x="774" y="806"/>
                    <a:pt x="754" y="782"/>
                  </a:cubicBezTo>
                  <a:cubicBezTo>
                    <a:pt x="745" y="768"/>
                    <a:pt x="734" y="756"/>
                    <a:pt x="721" y="746"/>
                  </a:cubicBezTo>
                  <a:cubicBezTo>
                    <a:pt x="721" y="746"/>
                    <a:pt x="721" y="746"/>
                    <a:pt x="721" y="746"/>
                  </a:cubicBezTo>
                  <a:cubicBezTo>
                    <a:pt x="721" y="746"/>
                    <a:pt x="721" y="746"/>
                    <a:pt x="721" y="746"/>
                  </a:cubicBezTo>
                  <a:cubicBezTo>
                    <a:pt x="720" y="745"/>
                    <a:pt x="719" y="744"/>
                    <a:pt x="717" y="743"/>
                  </a:cubicBezTo>
                  <a:cubicBezTo>
                    <a:pt x="702" y="732"/>
                    <a:pt x="686" y="756"/>
                    <a:pt x="698" y="769"/>
                  </a:cubicBezTo>
                  <a:cubicBezTo>
                    <a:pt x="711" y="782"/>
                    <a:pt x="724" y="796"/>
                    <a:pt x="736" y="810"/>
                  </a:cubicBezTo>
                  <a:cubicBezTo>
                    <a:pt x="765" y="857"/>
                    <a:pt x="782" y="925"/>
                    <a:pt x="787" y="968"/>
                  </a:cubicBezTo>
                  <a:cubicBezTo>
                    <a:pt x="794" y="1020"/>
                    <a:pt x="724" y="941"/>
                    <a:pt x="714" y="930"/>
                  </a:cubicBezTo>
                  <a:cubicBezTo>
                    <a:pt x="707" y="921"/>
                    <a:pt x="699" y="912"/>
                    <a:pt x="691" y="902"/>
                  </a:cubicBezTo>
                  <a:cubicBezTo>
                    <a:pt x="680" y="878"/>
                    <a:pt x="667" y="856"/>
                    <a:pt x="648" y="843"/>
                  </a:cubicBezTo>
                  <a:cubicBezTo>
                    <a:pt x="634" y="833"/>
                    <a:pt x="619" y="853"/>
                    <a:pt x="626" y="865"/>
                  </a:cubicBezTo>
                  <a:cubicBezTo>
                    <a:pt x="631" y="874"/>
                    <a:pt x="640" y="888"/>
                    <a:pt x="652" y="906"/>
                  </a:cubicBezTo>
                  <a:cubicBezTo>
                    <a:pt x="654" y="910"/>
                    <a:pt x="655" y="914"/>
                    <a:pt x="657" y="918"/>
                  </a:cubicBezTo>
                  <a:cubicBezTo>
                    <a:pt x="671" y="941"/>
                    <a:pt x="681" y="966"/>
                    <a:pt x="690" y="992"/>
                  </a:cubicBezTo>
                  <a:cubicBezTo>
                    <a:pt x="698" y="1015"/>
                    <a:pt x="705" y="1038"/>
                    <a:pt x="711" y="1061"/>
                  </a:cubicBezTo>
                  <a:cubicBezTo>
                    <a:pt x="718" y="1094"/>
                    <a:pt x="697" y="1094"/>
                    <a:pt x="678" y="1071"/>
                  </a:cubicBezTo>
                  <a:cubicBezTo>
                    <a:pt x="660" y="1050"/>
                    <a:pt x="642" y="1030"/>
                    <a:pt x="627" y="1006"/>
                  </a:cubicBezTo>
                  <a:cubicBezTo>
                    <a:pt x="600" y="964"/>
                    <a:pt x="578" y="917"/>
                    <a:pt x="554" y="872"/>
                  </a:cubicBezTo>
                  <a:cubicBezTo>
                    <a:pt x="505" y="779"/>
                    <a:pt x="454" y="687"/>
                    <a:pt x="403" y="595"/>
                  </a:cubicBezTo>
                  <a:cubicBezTo>
                    <a:pt x="367" y="530"/>
                    <a:pt x="336" y="462"/>
                    <a:pt x="303" y="395"/>
                  </a:cubicBezTo>
                  <a:lnTo>
                    <a:pt x="447" y="30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0" name="Freeform 34"/>
            <p:cNvSpPr>
              <a:spLocks/>
            </p:cNvSpPr>
            <p:nvPr/>
          </p:nvSpPr>
          <p:spPr bwMode="auto">
            <a:xfrm>
              <a:off x="10460297" y="2651975"/>
              <a:ext cx="51944" cy="176413"/>
            </a:xfrm>
            <a:custGeom>
              <a:avLst/>
              <a:gdLst>
                <a:gd name="T0" fmla="*/ 3 w 93"/>
                <a:gd name="T1" fmla="*/ 25 h 317"/>
                <a:gd name="T2" fmla="*/ 33 w 93"/>
                <a:gd name="T3" fmla="*/ 131 h 317"/>
                <a:gd name="T4" fmla="*/ 43 w 93"/>
                <a:gd name="T5" fmla="*/ 212 h 317"/>
                <a:gd name="T6" fmla="*/ 45 w 93"/>
                <a:gd name="T7" fmla="*/ 301 h 317"/>
                <a:gd name="T8" fmla="*/ 63 w 93"/>
                <a:gd name="T9" fmla="*/ 309 h 317"/>
                <a:gd name="T10" fmla="*/ 92 w 93"/>
                <a:gd name="T11" fmla="*/ 221 h 317"/>
                <a:gd name="T12" fmla="*/ 83 w 93"/>
                <a:gd name="T13" fmla="*/ 136 h 317"/>
                <a:gd name="T14" fmla="*/ 32 w 93"/>
                <a:gd name="T15" fmla="*/ 13 h 317"/>
                <a:gd name="T16" fmla="*/ 3 w 93"/>
                <a:gd name="T17" fmla="*/ 2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317">
                  <a:moveTo>
                    <a:pt x="3" y="25"/>
                  </a:moveTo>
                  <a:cubicBezTo>
                    <a:pt x="9" y="61"/>
                    <a:pt x="24" y="95"/>
                    <a:pt x="33" y="131"/>
                  </a:cubicBezTo>
                  <a:cubicBezTo>
                    <a:pt x="40" y="158"/>
                    <a:pt x="42" y="184"/>
                    <a:pt x="43" y="212"/>
                  </a:cubicBezTo>
                  <a:cubicBezTo>
                    <a:pt x="44" y="241"/>
                    <a:pt x="46" y="272"/>
                    <a:pt x="45" y="301"/>
                  </a:cubicBezTo>
                  <a:cubicBezTo>
                    <a:pt x="45" y="311"/>
                    <a:pt x="56" y="317"/>
                    <a:pt x="63" y="309"/>
                  </a:cubicBezTo>
                  <a:cubicBezTo>
                    <a:pt x="86" y="283"/>
                    <a:pt x="93" y="255"/>
                    <a:pt x="92" y="221"/>
                  </a:cubicBezTo>
                  <a:cubicBezTo>
                    <a:pt x="91" y="192"/>
                    <a:pt x="89" y="164"/>
                    <a:pt x="83" y="136"/>
                  </a:cubicBezTo>
                  <a:cubicBezTo>
                    <a:pt x="74" y="93"/>
                    <a:pt x="57" y="50"/>
                    <a:pt x="32" y="13"/>
                  </a:cubicBezTo>
                  <a:cubicBezTo>
                    <a:pt x="23" y="0"/>
                    <a:pt x="0" y="9"/>
                    <a:pt x="3" y="25"/>
                  </a:cubicBezTo>
                  <a:close/>
                </a:path>
              </a:pathLst>
            </a:custGeom>
            <a:solidFill>
              <a:srgbClr val="FDDF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1" name="Freeform 35"/>
            <p:cNvSpPr>
              <a:spLocks/>
            </p:cNvSpPr>
            <p:nvPr/>
          </p:nvSpPr>
          <p:spPr bwMode="auto">
            <a:xfrm>
              <a:off x="10465523" y="2855830"/>
              <a:ext cx="29402" cy="27769"/>
            </a:xfrm>
            <a:custGeom>
              <a:avLst/>
              <a:gdLst>
                <a:gd name="T0" fmla="*/ 20 w 53"/>
                <a:gd name="T1" fmla="*/ 47 h 50"/>
                <a:gd name="T2" fmla="*/ 21 w 53"/>
                <a:gd name="T3" fmla="*/ 47 h 50"/>
                <a:gd name="T4" fmla="*/ 16 w 53"/>
                <a:gd name="T5" fmla="*/ 45 h 50"/>
                <a:gd name="T6" fmla="*/ 42 w 53"/>
                <a:gd name="T7" fmla="*/ 43 h 50"/>
                <a:gd name="T8" fmla="*/ 32 w 53"/>
                <a:gd name="T9" fmla="*/ 47 h 50"/>
                <a:gd name="T10" fmla="*/ 32 w 53"/>
                <a:gd name="T11" fmla="*/ 47 h 50"/>
                <a:gd name="T12" fmla="*/ 50 w 53"/>
                <a:gd name="T13" fmla="*/ 34 h 50"/>
                <a:gd name="T14" fmla="*/ 47 w 53"/>
                <a:gd name="T15" fmla="*/ 13 h 50"/>
                <a:gd name="T16" fmla="*/ 47 w 53"/>
                <a:gd name="T17" fmla="*/ 12 h 50"/>
                <a:gd name="T18" fmla="*/ 51 w 53"/>
                <a:gd name="T19" fmla="*/ 23 h 50"/>
                <a:gd name="T20" fmla="*/ 35 w 53"/>
                <a:gd name="T21" fmla="*/ 4 h 50"/>
                <a:gd name="T22" fmla="*/ 10 w 53"/>
                <a:gd name="T23" fmla="*/ 7 h 50"/>
                <a:gd name="T24" fmla="*/ 1 w 53"/>
                <a:gd name="T25" fmla="*/ 27 h 50"/>
                <a:gd name="T26" fmla="*/ 20 w 53"/>
                <a:gd name="T27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50">
                  <a:moveTo>
                    <a:pt x="20" y="47"/>
                  </a:moveTo>
                  <a:cubicBezTo>
                    <a:pt x="20" y="47"/>
                    <a:pt x="21" y="47"/>
                    <a:pt x="21" y="47"/>
                  </a:cubicBezTo>
                  <a:cubicBezTo>
                    <a:pt x="19" y="46"/>
                    <a:pt x="17" y="46"/>
                    <a:pt x="16" y="45"/>
                  </a:cubicBezTo>
                  <a:cubicBezTo>
                    <a:pt x="24" y="48"/>
                    <a:pt x="35" y="50"/>
                    <a:pt x="42" y="43"/>
                  </a:cubicBezTo>
                  <a:cubicBezTo>
                    <a:pt x="39" y="44"/>
                    <a:pt x="35" y="46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40" y="46"/>
                    <a:pt x="47" y="42"/>
                    <a:pt x="50" y="34"/>
                  </a:cubicBezTo>
                  <a:cubicBezTo>
                    <a:pt x="53" y="27"/>
                    <a:pt x="52" y="19"/>
                    <a:pt x="47" y="13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6"/>
                    <a:pt x="49" y="20"/>
                    <a:pt x="51" y="23"/>
                  </a:cubicBezTo>
                  <a:cubicBezTo>
                    <a:pt x="50" y="14"/>
                    <a:pt x="44" y="7"/>
                    <a:pt x="35" y="4"/>
                  </a:cubicBezTo>
                  <a:cubicBezTo>
                    <a:pt x="27" y="0"/>
                    <a:pt x="17" y="2"/>
                    <a:pt x="10" y="7"/>
                  </a:cubicBezTo>
                  <a:cubicBezTo>
                    <a:pt x="4" y="12"/>
                    <a:pt x="0" y="20"/>
                    <a:pt x="1" y="27"/>
                  </a:cubicBezTo>
                  <a:cubicBezTo>
                    <a:pt x="2" y="37"/>
                    <a:pt x="10" y="46"/>
                    <a:pt x="20" y="47"/>
                  </a:cubicBezTo>
                  <a:close/>
                </a:path>
              </a:pathLst>
            </a:custGeom>
            <a:solidFill>
              <a:srgbClr val="FDDF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2" name="Freeform 36"/>
            <p:cNvSpPr>
              <a:spLocks/>
            </p:cNvSpPr>
            <p:nvPr/>
          </p:nvSpPr>
          <p:spPr bwMode="auto">
            <a:xfrm>
              <a:off x="10019916" y="2744428"/>
              <a:ext cx="36916" cy="114669"/>
            </a:xfrm>
            <a:custGeom>
              <a:avLst/>
              <a:gdLst>
                <a:gd name="T0" fmla="*/ 19 w 66"/>
                <a:gd name="T1" fmla="*/ 4 h 206"/>
                <a:gd name="T2" fmla="*/ 1 w 66"/>
                <a:gd name="T3" fmla="*/ 47 h 206"/>
                <a:gd name="T4" fmla="*/ 6 w 66"/>
                <a:gd name="T5" fmla="*/ 113 h 206"/>
                <a:gd name="T6" fmla="*/ 16 w 66"/>
                <a:gd name="T7" fmla="*/ 171 h 206"/>
                <a:gd name="T8" fmla="*/ 52 w 66"/>
                <a:gd name="T9" fmla="*/ 201 h 206"/>
                <a:gd name="T10" fmla="*/ 63 w 66"/>
                <a:gd name="T11" fmla="*/ 164 h 206"/>
                <a:gd name="T12" fmla="*/ 54 w 66"/>
                <a:gd name="T13" fmla="*/ 101 h 206"/>
                <a:gd name="T14" fmla="*/ 45 w 66"/>
                <a:gd name="T15" fmla="*/ 40 h 206"/>
                <a:gd name="T16" fmla="*/ 19 w 66"/>
                <a:gd name="T17" fmla="*/ 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06">
                  <a:moveTo>
                    <a:pt x="19" y="4"/>
                  </a:moveTo>
                  <a:cubicBezTo>
                    <a:pt x="1" y="7"/>
                    <a:pt x="0" y="32"/>
                    <a:pt x="1" y="47"/>
                  </a:cubicBezTo>
                  <a:cubicBezTo>
                    <a:pt x="1" y="69"/>
                    <a:pt x="4" y="91"/>
                    <a:pt x="6" y="113"/>
                  </a:cubicBezTo>
                  <a:cubicBezTo>
                    <a:pt x="8" y="132"/>
                    <a:pt x="9" y="153"/>
                    <a:pt x="16" y="171"/>
                  </a:cubicBezTo>
                  <a:cubicBezTo>
                    <a:pt x="20" y="184"/>
                    <a:pt x="35" y="206"/>
                    <a:pt x="52" y="201"/>
                  </a:cubicBezTo>
                  <a:cubicBezTo>
                    <a:pt x="66" y="197"/>
                    <a:pt x="64" y="174"/>
                    <a:pt x="63" y="164"/>
                  </a:cubicBezTo>
                  <a:cubicBezTo>
                    <a:pt x="61" y="143"/>
                    <a:pt x="56" y="122"/>
                    <a:pt x="54" y="101"/>
                  </a:cubicBezTo>
                  <a:cubicBezTo>
                    <a:pt x="52" y="80"/>
                    <a:pt x="49" y="60"/>
                    <a:pt x="45" y="40"/>
                  </a:cubicBezTo>
                  <a:cubicBezTo>
                    <a:pt x="43" y="26"/>
                    <a:pt x="39" y="0"/>
                    <a:pt x="19" y="4"/>
                  </a:cubicBezTo>
                  <a:close/>
                </a:path>
              </a:pathLst>
            </a:custGeom>
            <a:solidFill>
              <a:srgbClr val="FDDF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3" name="Freeform 37"/>
            <p:cNvSpPr>
              <a:spLocks noEditPoints="1"/>
            </p:cNvSpPr>
            <p:nvPr/>
          </p:nvSpPr>
          <p:spPr bwMode="auto">
            <a:xfrm>
              <a:off x="9960784" y="4935222"/>
              <a:ext cx="4574" cy="0"/>
            </a:xfrm>
            <a:custGeom>
              <a:avLst/>
              <a:gdLst>
                <a:gd name="T0" fmla="*/ 5 w 8"/>
                <a:gd name="T1" fmla="*/ 6 w 8"/>
                <a:gd name="T2" fmla="*/ 5 w 8"/>
                <a:gd name="T3" fmla="*/ 8 w 8"/>
                <a:gd name="T4" fmla="*/ 8 w 8"/>
                <a:gd name="T5" fmla="*/ 8 w 8"/>
                <a:gd name="T6" fmla="*/ 4 w 8"/>
                <a:gd name="T7" fmla="*/ 5 w 8"/>
                <a:gd name="T8" fmla="*/ 4 w 8"/>
                <a:gd name="T9" fmla="*/ 3 w 8"/>
                <a:gd name="T10" fmla="*/ 4 w 8"/>
                <a:gd name="T11" fmla="*/ 3 w 8"/>
                <a:gd name="T12" fmla="*/ 2 w 8"/>
                <a:gd name="T13" fmla="*/ 2 w 8"/>
                <a:gd name="T14" fmla="*/ 2 w 8"/>
                <a:gd name="T15" fmla="*/ 1 w 8"/>
                <a:gd name="T16" fmla="*/ 1 w 8"/>
                <a:gd name="T17" fmla="*/ 1 w 8"/>
                <a:gd name="T18" fmla="*/ 0 w 8"/>
                <a:gd name="T19" fmla="*/ 0 w 8"/>
                <a:gd name="T20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</a:cxnLst>
              <a:rect l="0" t="0" r="r" b="b"/>
              <a:pathLst>
                <a:path w="8">
                  <a:moveTo>
                    <a:pt x="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4" y="0"/>
                  </a:move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4" name="Freeform 38"/>
            <p:cNvSpPr>
              <a:spLocks/>
            </p:cNvSpPr>
            <p:nvPr/>
          </p:nvSpPr>
          <p:spPr bwMode="auto">
            <a:xfrm>
              <a:off x="9655654" y="4339663"/>
              <a:ext cx="581838" cy="479256"/>
            </a:xfrm>
            <a:custGeom>
              <a:avLst/>
              <a:gdLst>
                <a:gd name="T0" fmla="*/ 551 w 1041"/>
                <a:gd name="T1" fmla="*/ 0 h 861"/>
                <a:gd name="T2" fmla="*/ 146 w 1041"/>
                <a:gd name="T3" fmla="*/ 194 h 861"/>
                <a:gd name="T4" fmla="*/ 143 w 1041"/>
                <a:gd name="T5" fmla="*/ 737 h 861"/>
                <a:gd name="T6" fmla="*/ 552 w 1041"/>
                <a:gd name="T7" fmla="*/ 861 h 861"/>
                <a:gd name="T8" fmla="*/ 953 w 1041"/>
                <a:gd name="T9" fmla="*/ 743 h 861"/>
                <a:gd name="T10" fmla="*/ 1015 w 1041"/>
                <a:gd name="T11" fmla="*/ 402 h 861"/>
                <a:gd name="T12" fmla="*/ 551 w 1041"/>
                <a:gd name="T13" fmla="*/ 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1" h="861">
                  <a:moveTo>
                    <a:pt x="551" y="0"/>
                  </a:moveTo>
                  <a:cubicBezTo>
                    <a:pt x="386" y="0"/>
                    <a:pt x="223" y="74"/>
                    <a:pt x="146" y="194"/>
                  </a:cubicBezTo>
                  <a:cubicBezTo>
                    <a:pt x="0" y="421"/>
                    <a:pt x="61" y="583"/>
                    <a:pt x="143" y="737"/>
                  </a:cubicBezTo>
                  <a:cubicBezTo>
                    <a:pt x="264" y="818"/>
                    <a:pt x="406" y="861"/>
                    <a:pt x="552" y="861"/>
                  </a:cubicBezTo>
                  <a:cubicBezTo>
                    <a:pt x="697" y="861"/>
                    <a:pt x="835" y="819"/>
                    <a:pt x="953" y="743"/>
                  </a:cubicBezTo>
                  <a:cubicBezTo>
                    <a:pt x="1007" y="660"/>
                    <a:pt x="1041" y="561"/>
                    <a:pt x="1015" y="402"/>
                  </a:cubicBezTo>
                  <a:cubicBezTo>
                    <a:pt x="967" y="116"/>
                    <a:pt x="757" y="0"/>
                    <a:pt x="551" y="0"/>
                  </a:cubicBezTo>
                </a:path>
              </a:pathLst>
            </a:custGeom>
            <a:solidFill>
              <a:srgbClr val="E683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5" name="Freeform 39"/>
            <p:cNvSpPr>
              <a:spLocks/>
            </p:cNvSpPr>
            <p:nvPr/>
          </p:nvSpPr>
          <p:spPr bwMode="auto">
            <a:xfrm>
              <a:off x="9735366" y="4749988"/>
              <a:ext cx="452795" cy="185234"/>
            </a:xfrm>
            <a:custGeom>
              <a:avLst/>
              <a:gdLst>
                <a:gd name="T0" fmla="*/ 0 w 810"/>
                <a:gd name="T1" fmla="*/ 0 h 333"/>
                <a:gd name="T2" fmla="*/ 133 w 810"/>
                <a:gd name="T3" fmla="*/ 292 h 333"/>
                <a:gd name="T4" fmla="*/ 403 w 810"/>
                <a:gd name="T5" fmla="*/ 333 h 333"/>
                <a:gd name="T6" fmla="*/ 403 w 810"/>
                <a:gd name="T7" fmla="*/ 333 h 333"/>
                <a:gd name="T8" fmla="*/ 404 w 810"/>
                <a:gd name="T9" fmla="*/ 333 h 333"/>
                <a:gd name="T10" fmla="*/ 404 w 810"/>
                <a:gd name="T11" fmla="*/ 333 h 333"/>
                <a:gd name="T12" fmla="*/ 405 w 810"/>
                <a:gd name="T13" fmla="*/ 333 h 333"/>
                <a:gd name="T14" fmla="*/ 405 w 810"/>
                <a:gd name="T15" fmla="*/ 333 h 333"/>
                <a:gd name="T16" fmla="*/ 406 w 810"/>
                <a:gd name="T17" fmla="*/ 333 h 333"/>
                <a:gd name="T18" fmla="*/ 407 w 810"/>
                <a:gd name="T19" fmla="*/ 333 h 333"/>
                <a:gd name="T20" fmla="*/ 407 w 810"/>
                <a:gd name="T21" fmla="*/ 333 h 333"/>
                <a:gd name="T22" fmla="*/ 408 w 810"/>
                <a:gd name="T23" fmla="*/ 333 h 333"/>
                <a:gd name="T24" fmla="*/ 408 w 810"/>
                <a:gd name="T25" fmla="*/ 333 h 333"/>
                <a:gd name="T26" fmla="*/ 409 w 810"/>
                <a:gd name="T27" fmla="*/ 333 h 333"/>
                <a:gd name="T28" fmla="*/ 409 w 810"/>
                <a:gd name="T29" fmla="*/ 333 h 333"/>
                <a:gd name="T30" fmla="*/ 411 w 810"/>
                <a:gd name="T31" fmla="*/ 333 h 333"/>
                <a:gd name="T32" fmla="*/ 411 w 810"/>
                <a:gd name="T33" fmla="*/ 333 h 333"/>
                <a:gd name="T34" fmla="*/ 589 w 810"/>
                <a:gd name="T35" fmla="*/ 316 h 333"/>
                <a:gd name="T36" fmla="*/ 810 w 810"/>
                <a:gd name="T37" fmla="*/ 6 h 333"/>
                <a:gd name="T38" fmla="*/ 409 w 810"/>
                <a:gd name="T39" fmla="*/ 124 h 333"/>
                <a:gd name="T40" fmla="*/ 0 w 810"/>
                <a:gd name="T4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0" h="333">
                  <a:moveTo>
                    <a:pt x="0" y="0"/>
                  </a:moveTo>
                  <a:cubicBezTo>
                    <a:pt x="51" y="95"/>
                    <a:pt x="110" y="188"/>
                    <a:pt x="133" y="292"/>
                  </a:cubicBezTo>
                  <a:cubicBezTo>
                    <a:pt x="220" y="318"/>
                    <a:pt x="310" y="332"/>
                    <a:pt x="403" y="333"/>
                  </a:cubicBezTo>
                  <a:cubicBezTo>
                    <a:pt x="403" y="333"/>
                    <a:pt x="403" y="333"/>
                    <a:pt x="403" y="333"/>
                  </a:cubicBezTo>
                  <a:cubicBezTo>
                    <a:pt x="403" y="333"/>
                    <a:pt x="403" y="333"/>
                    <a:pt x="404" y="333"/>
                  </a:cubicBezTo>
                  <a:cubicBezTo>
                    <a:pt x="404" y="333"/>
                    <a:pt x="404" y="333"/>
                    <a:pt x="404" y="333"/>
                  </a:cubicBezTo>
                  <a:cubicBezTo>
                    <a:pt x="404" y="333"/>
                    <a:pt x="405" y="333"/>
                    <a:pt x="405" y="333"/>
                  </a:cubicBezTo>
                  <a:cubicBezTo>
                    <a:pt x="405" y="333"/>
                    <a:pt x="405" y="333"/>
                    <a:pt x="405" y="333"/>
                  </a:cubicBezTo>
                  <a:cubicBezTo>
                    <a:pt x="406" y="333"/>
                    <a:pt x="406" y="333"/>
                    <a:pt x="406" y="333"/>
                  </a:cubicBezTo>
                  <a:cubicBezTo>
                    <a:pt x="406" y="333"/>
                    <a:pt x="406" y="333"/>
                    <a:pt x="407" y="333"/>
                  </a:cubicBezTo>
                  <a:cubicBezTo>
                    <a:pt x="407" y="333"/>
                    <a:pt x="407" y="333"/>
                    <a:pt x="407" y="333"/>
                  </a:cubicBezTo>
                  <a:cubicBezTo>
                    <a:pt x="407" y="333"/>
                    <a:pt x="408" y="333"/>
                    <a:pt x="408" y="333"/>
                  </a:cubicBezTo>
                  <a:cubicBezTo>
                    <a:pt x="408" y="333"/>
                    <a:pt x="408" y="333"/>
                    <a:pt x="408" y="333"/>
                  </a:cubicBezTo>
                  <a:cubicBezTo>
                    <a:pt x="409" y="333"/>
                    <a:pt x="409" y="333"/>
                    <a:pt x="409" y="333"/>
                  </a:cubicBezTo>
                  <a:cubicBezTo>
                    <a:pt x="409" y="333"/>
                    <a:pt x="409" y="333"/>
                    <a:pt x="409" y="333"/>
                  </a:cubicBezTo>
                  <a:cubicBezTo>
                    <a:pt x="410" y="333"/>
                    <a:pt x="410" y="333"/>
                    <a:pt x="411" y="333"/>
                  </a:cubicBezTo>
                  <a:cubicBezTo>
                    <a:pt x="411" y="333"/>
                    <a:pt x="411" y="333"/>
                    <a:pt x="411" y="333"/>
                  </a:cubicBezTo>
                  <a:cubicBezTo>
                    <a:pt x="471" y="333"/>
                    <a:pt x="531" y="327"/>
                    <a:pt x="589" y="316"/>
                  </a:cubicBezTo>
                  <a:cubicBezTo>
                    <a:pt x="647" y="184"/>
                    <a:pt x="744" y="107"/>
                    <a:pt x="810" y="6"/>
                  </a:cubicBezTo>
                  <a:cubicBezTo>
                    <a:pt x="692" y="82"/>
                    <a:pt x="554" y="124"/>
                    <a:pt x="409" y="124"/>
                  </a:cubicBezTo>
                  <a:cubicBezTo>
                    <a:pt x="263" y="124"/>
                    <a:pt x="121" y="81"/>
                    <a:pt x="0" y="0"/>
                  </a:cubicBezTo>
                </a:path>
              </a:pathLst>
            </a:custGeom>
            <a:solidFill>
              <a:srgbClr val="C6444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6" name="Freeform 40"/>
            <p:cNvSpPr>
              <a:spLocks/>
            </p:cNvSpPr>
            <p:nvPr/>
          </p:nvSpPr>
          <p:spPr bwMode="auto">
            <a:xfrm>
              <a:off x="9671662" y="4253089"/>
              <a:ext cx="642276" cy="710881"/>
            </a:xfrm>
            <a:custGeom>
              <a:avLst/>
              <a:gdLst>
                <a:gd name="T0" fmla="*/ 316 w 1149"/>
                <a:gd name="T1" fmla="*/ 1171 h 1278"/>
                <a:gd name="T2" fmla="*/ 316 w 1149"/>
                <a:gd name="T3" fmla="*/ 242 h 1278"/>
                <a:gd name="T4" fmla="*/ 1144 w 1149"/>
                <a:gd name="T5" fmla="*/ 579 h 1278"/>
                <a:gd name="T6" fmla="*/ 715 w 1149"/>
                <a:gd name="T7" fmla="*/ 1278 h 1278"/>
                <a:gd name="T8" fmla="*/ 316 w 1149"/>
                <a:gd name="T9" fmla="*/ 1171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9" h="1278">
                  <a:moveTo>
                    <a:pt x="316" y="1171"/>
                  </a:moveTo>
                  <a:cubicBezTo>
                    <a:pt x="359" y="856"/>
                    <a:pt x="0" y="602"/>
                    <a:pt x="316" y="242"/>
                  </a:cubicBezTo>
                  <a:cubicBezTo>
                    <a:pt x="530" y="0"/>
                    <a:pt x="1137" y="58"/>
                    <a:pt x="1144" y="579"/>
                  </a:cubicBezTo>
                  <a:cubicBezTo>
                    <a:pt x="1149" y="980"/>
                    <a:pt x="842" y="958"/>
                    <a:pt x="715" y="1278"/>
                  </a:cubicBezTo>
                  <a:lnTo>
                    <a:pt x="316" y="1171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7" name="Freeform 41"/>
            <p:cNvSpPr>
              <a:spLocks noEditPoints="1"/>
            </p:cNvSpPr>
            <p:nvPr/>
          </p:nvSpPr>
          <p:spPr bwMode="auto">
            <a:xfrm>
              <a:off x="9774569" y="4452699"/>
              <a:ext cx="394644" cy="681151"/>
            </a:xfrm>
            <a:custGeom>
              <a:avLst/>
              <a:gdLst>
                <a:gd name="T0" fmla="*/ 483 w 706"/>
                <a:gd name="T1" fmla="*/ 1102 h 1224"/>
                <a:gd name="T2" fmla="*/ 506 w 706"/>
                <a:gd name="T3" fmla="*/ 1018 h 1224"/>
                <a:gd name="T4" fmla="*/ 531 w 706"/>
                <a:gd name="T5" fmla="*/ 919 h 1224"/>
                <a:gd name="T6" fmla="*/ 438 w 706"/>
                <a:gd name="T7" fmla="*/ 894 h 1224"/>
                <a:gd name="T8" fmla="*/ 557 w 706"/>
                <a:gd name="T9" fmla="*/ 583 h 1224"/>
                <a:gd name="T10" fmla="*/ 625 w 706"/>
                <a:gd name="T11" fmla="*/ 390 h 1224"/>
                <a:gd name="T12" fmla="*/ 688 w 706"/>
                <a:gd name="T13" fmla="*/ 195 h 1224"/>
                <a:gd name="T14" fmla="*/ 678 w 706"/>
                <a:gd name="T15" fmla="*/ 86 h 1224"/>
                <a:gd name="T16" fmla="*/ 619 w 706"/>
                <a:gd name="T17" fmla="*/ 101 h 1224"/>
                <a:gd name="T18" fmla="*/ 573 w 706"/>
                <a:gd name="T19" fmla="*/ 170 h 1224"/>
                <a:gd name="T20" fmla="*/ 531 w 706"/>
                <a:gd name="T21" fmla="*/ 91 h 1224"/>
                <a:gd name="T22" fmla="*/ 439 w 706"/>
                <a:gd name="T23" fmla="*/ 192 h 1224"/>
                <a:gd name="T24" fmla="*/ 435 w 706"/>
                <a:gd name="T25" fmla="*/ 199 h 1224"/>
                <a:gd name="T26" fmla="*/ 435 w 706"/>
                <a:gd name="T27" fmla="*/ 149 h 1224"/>
                <a:gd name="T28" fmla="*/ 401 w 706"/>
                <a:gd name="T29" fmla="*/ 37 h 1224"/>
                <a:gd name="T30" fmla="*/ 288 w 706"/>
                <a:gd name="T31" fmla="*/ 161 h 1224"/>
                <a:gd name="T32" fmla="*/ 227 w 706"/>
                <a:gd name="T33" fmla="*/ 573 h 1224"/>
                <a:gd name="T34" fmla="*/ 214 w 706"/>
                <a:gd name="T35" fmla="*/ 778 h 1224"/>
                <a:gd name="T36" fmla="*/ 209 w 706"/>
                <a:gd name="T37" fmla="*/ 832 h 1224"/>
                <a:gd name="T38" fmla="*/ 132 w 706"/>
                <a:gd name="T39" fmla="*/ 812 h 1224"/>
                <a:gd name="T40" fmla="*/ 101 w 706"/>
                <a:gd name="T41" fmla="*/ 911 h 1224"/>
                <a:gd name="T42" fmla="*/ 75 w 706"/>
                <a:gd name="T43" fmla="*/ 998 h 1224"/>
                <a:gd name="T44" fmla="*/ 61 w 706"/>
                <a:gd name="T45" fmla="*/ 1080 h 1224"/>
                <a:gd name="T46" fmla="*/ 139 w 706"/>
                <a:gd name="T47" fmla="*/ 1104 h 1224"/>
                <a:gd name="T48" fmla="*/ 183 w 706"/>
                <a:gd name="T49" fmla="*/ 1192 h 1224"/>
                <a:gd name="T50" fmla="*/ 285 w 706"/>
                <a:gd name="T51" fmla="*/ 1224 h 1224"/>
                <a:gd name="T52" fmla="*/ 369 w 706"/>
                <a:gd name="T53" fmla="*/ 1172 h 1224"/>
                <a:gd name="T54" fmla="*/ 447 w 706"/>
                <a:gd name="T55" fmla="*/ 1188 h 1224"/>
                <a:gd name="T56" fmla="*/ 483 w 706"/>
                <a:gd name="T57" fmla="*/ 1102 h 1224"/>
                <a:gd name="T58" fmla="*/ 242 w 706"/>
                <a:gd name="T59" fmla="*/ 841 h 1224"/>
                <a:gd name="T60" fmla="*/ 247 w 706"/>
                <a:gd name="T61" fmla="*/ 779 h 1224"/>
                <a:gd name="T62" fmla="*/ 254 w 706"/>
                <a:gd name="T63" fmla="*/ 629 h 1224"/>
                <a:gd name="T64" fmla="*/ 289 w 706"/>
                <a:gd name="T65" fmla="*/ 297 h 1224"/>
                <a:gd name="T66" fmla="*/ 364 w 706"/>
                <a:gd name="T67" fmla="*/ 82 h 1224"/>
                <a:gd name="T68" fmla="*/ 400 w 706"/>
                <a:gd name="T69" fmla="*/ 119 h 1224"/>
                <a:gd name="T70" fmla="*/ 404 w 706"/>
                <a:gd name="T71" fmla="*/ 199 h 1224"/>
                <a:gd name="T72" fmla="*/ 395 w 706"/>
                <a:gd name="T73" fmla="*/ 291 h 1224"/>
                <a:gd name="T74" fmla="*/ 390 w 706"/>
                <a:gd name="T75" fmla="*/ 340 h 1224"/>
                <a:gd name="T76" fmla="*/ 390 w 706"/>
                <a:gd name="T77" fmla="*/ 340 h 1224"/>
                <a:gd name="T78" fmla="*/ 390 w 706"/>
                <a:gd name="T79" fmla="*/ 341 h 1224"/>
                <a:gd name="T80" fmla="*/ 390 w 706"/>
                <a:gd name="T81" fmla="*/ 345 h 1224"/>
                <a:gd name="T82" fmla="*/ 422 w 706"/>
                <a:gd name="T83" fmla="*/ 342 h 1224"/>
                <a:gd name="T84" fmla="*/ 427 w 706"/>
                <a:gd name="T85" fmla="*/ 286 h 1224"/>
                <a:gd name="T86" fmla="*/ 510 w 706"/>
                <a:gd name="T87" fmla="*/ 143 h 1224"/>
                <a:gd name="T88" fmla="*/ 531 w 706"/>
                <a:gd name="T89" fmla="*/ 222 h 1224"/>
                <a:gd name="T90" fmla="*/ 526 w 706"/>
                <a:gd name="T91" fmla="*/ 258 h 1224"/>
                <a:gd name="T92" fmla="*/ 511 w 706"/>
                <a:gd name="T93" fmla="*/ 330 h 1224"/>
                <a:gd name="T94" fmla="*/ 542 w 706"/>
                <a:gd name="T95" fmla="*/ 331 h 1224"/>
                <a:gd name="T96" fmla="*/ 555 w 706"/>
                <a:gd name="T97" fmla="*/ 285 h 1224"/>
                <a:gd name="T98" fmla="*/ 560 w 706"/>
                <a:gd name="T99" fmla="*/ 273 h 1224"/>
                <a:gd name="T100" fmla="*/ 593 w 706"/>
                <a:gd name="T101" fmla="*/ 199 h 1224"/>
                <a:gd name="T102" fmla="*/ 631 w 706"/>
                <a:gd name="T103" fmla="*/ 137 h 1224"/>
                <a:gd name="T104" fmla="*/ 660 w 706"/>
                <a:gd name="T105" fmla="*/ 155 h 1224"/>
                <a:gd name="T106" fmla="*/ 646 w 706"/>
                <a:gd name="T107" fmla="*/ 236 h 1224"/>
                <a:gd name="T108" fmla="*/ 595 w 706"/>
                <a:gd name="T109" fmla="*/ 380 h 1224"/>
                <a:gd name="T110" fmla="*/ 489 w 706"/>
                <a:gd name="T111" fmla="*/ 678 h 1224"/>
                <a:gd name="T112" fmla="*/ 408 w 706"/>
                <a:gd name="T113" fmla="*/ 886 h 1224"/>
                <a:gd name="T114" fmla="*/ 242 w 706"/>
                <a:gd name="T115" fmla="*/ 841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6" h="1224">
                  <a:moveTo>
                    <a:pt x="483" y="1102"/>
                  </a:moveTo>
                  <a:cubicBezTo>
                    <a:pt x="483" y="1102"/>
                    <a:pt x="557" y="1067"/>
                    <a:pt x="506" y="1018"/>
                  </a:cubicBezTo>
                  <a:cubicBezTo>
                    <a:pt x="506" y="1018"/>
                    <a:pt x="590" y="977"/>
                    <a:pt x="531" y="919"/>
                  </a:cubicBezTo>
                  <a:cubicBezTo>
                    <a:pt x="438" y="894"/>
                    <a:pt x="438" y="894"/>
                    <a:pt x="438" y="894"/>
                  </a:cubicBezTo>
                  <a:cubicBezTo>
                    <a:pt x="476" y="790"/>
                    <a:pt x="519" y="687"/>
                    <a:pt x="557" y="583"/>
                  </a:cubicBezTo>
                  <a:cubicBezTo>
                    <a:pt x="580" y="519"/>
                    <a:pt x="603" y="454"/>
                    <a:pt x="625" y="390"/>
                  </a:cubicBezTo>
                  <a:cubicBezTo>
                    <a:pt x="648" y="326"/>
                    <a:pt x="676" y="262"/>
                    <a:pt x="688" y="195"/>
                  </a:cubicBezTo>
                  <a:cubicBezTo>
                    <a:pt x="695" y="160"/>
                    <a:pt x="706" y="114"/>
                    <a:pt x="678" y="86"/>
                  </a:cubicBezTo>
                  <a:cubicBezTo>
                    <a:pt x="659" y="66"/>
                    <a:pt x="633" y="87"/>
                    <a:pt x="619" y="101"/>
                  </a:cubicBezTo>
                  <a:cubicBezTo>
                    <a:pt x="600" y="121"/>
                    <a:pt x="586" y="145"/>
                    <a:pt x="573" y="170"/>
                  </a:cubicBezTo>
                  <a:cubicBezTo>
                    <a:pt x="574" y="126"/>
                    <a:pt x="564" y="91"/>
                    <a:pt x="531" y="91"/>
                  </a:cubicBezTo>
                  <a:cubicBezTo>
                    <a:pt x="491" y="90"/>
                    <a:pt x="454" y="164"/>
                    <a:pt x="439" y="192"/>
                  </a:cubicBezTo>
                  <a:cubicBezTo>
                    <a:pt x="438" y="194"/>
                    <a:pt x="436" y="197"/>
                    <a:pt x="435" y="199"/>
                  </a:cubicBezTo>
                  <a:cubicBezTo>
                    <a:pt x="436" y="182"/>
                    <a:pt x="436" y="166"/>
                    <a:pt x="435" y="149"/>
                  </a:cubicBezTo>
                  <a:cubicBezTo>
                    <a:pt x="433" y="111"/>
                    <a:pt x="435" y="61"/>
                    <a:pt x="401" y="37"/>
                  </a:cubicBezTo>
                  <a:cubicBezTo>
                    <a:pt x="349" y="0"/>
                    <a:pt x="297" y="133"/>
                    <a:pt x="288" y="161"/>
                  </a:cubicBezTo>
                  <a:cubicBezTo>
                    <a:pt x="244" y="291"/>
                    <a:pt x="235" y="437"/>
                    <a:pt x="227" y="573"/>
                  </a:cubicBezTo>
                  <a:cubicBezTo>
                    <a:pt x="223" y="641"/>
                    <a:pt x="219" y="710"/>
                    <a:pt x="214" y="778"/>
                  </a:cubicBezTo>
                  <a:cubicBezTo>
                    <a:pt x="214" y="793"/>
                    <a:pt x="210" y="812"/>
                    <a:pt x="209" y="832"/>
                  </a:cubicBezTo>
                  <a:cubicBezTo>
                    <a:pt x="132" y="812"/>
                    <a:pt x="132" y="812"/>
                    <a:pt x="132" y="812"/>
                  </a:cubicBezTo>
                  <a:cubicBezTo>
                    <a:pt x="132" y="812"/>
                    <a:pt x="50" y="824"/>
                    <a:pt x="101" y="911"/>
                  </a:cubicBezTo>
                  <a:cubicBezTo>
                    <a:pt x="101" y="911"/>
                    <a:pt x="22" y="928"/>
                    <a:pt x="75" y="998"/>
                  </a:cubicBezTo>
                  <a:cubicBezTo>
                    <a:pt x="75" y="998"/>
                    <a:pt x="0" y="1023"/>
                    <a:pt x="61" y="1080"/>
                  </a:cubicBezTo>
                  <a:cubicBezTo>
                    <a:pt x="139" y="1104"/>
                    <a:pt x="139" y="1104"/>
                    <a:pt x="139" y="1104"/>
                  </a:cubicBezTo>
                  <a:cubicBezTo>
                    <a:pt x="183" y="1192"/>
                    <a:pt x="183" y="1192"/>
                    <a:pt x="183" y="1192"/>
                  </a:cubicBezTo>
                  <a:cubicBezTo>
                    <a:pt x="285" y="1224"/>
                    <a:pt x="285" y="1224"/>
                    <a:pt x="285" y="1224"/>
                  </a:cubicBezTo>
                  <a:cubicBezTo>
                    <a:pt x="369" y="1172"/>
                    <a:pt x="369" y="1172"/>
                    <a:pt x="369" y="1172"/>
                  </a:cubicBezTo>
                  <a:cubicBezTo>
                    <a:pt x="447" y="1188"/>
                    <a:pt x="447" y="1188"/>
                    <a:pt x="447" y="1188"/>
                  </a:cubicBezTo>
                  <a:cubicBezTo>
                    <a:pt x="447" y="1188"/>
                    <a:pt x="545" y="1170"/>
                    <a:pt x="483" y="1102"/>
                  </a:cubicBezTo>
                  <a:close/>
                  <a:moveTo>
                    <a:pt x="242" y="841"/>
                  </a:moveTo>
                  <a:cubicBezTo>
                    <a:pt x="242" y="821"/>
                    <a:pt x="245" y="799"/>
                    <a:pt x="247" y="779"/>
                  </a:cubicBezTo>
                  <a:cubicBezTo>
                    <a:pt x="250" y="729"/>
                    <a:pt x="250" y="679"/>
                    <a:pt x="254" y="629"/>
                  </a:cubicBezTo>
                  <a:cubicBezTo>
                    <a:pt x="263" y="518"/>
                    <a:pt x="268" y="407"/>
                    <a:pt x="289" y="297"/>
                  </a:cubicBezTo>
                  <a:cubicBezTo>
                    <a:pt x="304" y="221"/>
                    <a:pt x="318" y="145"/>
                    <a:pt x="364" y="82"/>
                  </a:cubicBezTo>
                  <a:cubicBezTo>
                    <a:pt x="389" y="47"/>
                    <a:pt x="398" y="103"/>
                    <a:pt x="400" y="119"/>
                  </a:cubicBezTo>
                  <a:cubicBezTo>
                    <a:pt x="403" y="146"/>
                    <a:pt x="404" y="172"/>
                    <a:pt x="404" y="199"/>
                  </a:cubicBezTo>
                  <a:cubicBezTo>
                    <a:pt x="403" y="230"/>
                    <a:pt x="399" y="261"/>
                    <a:pt x="395" y="291"/>
                  </a:cubicBezTo>
                  <a:cubicBezTo>
                    <a:pt x="390" y="308"/>
                    <a:pt x="388" y="324"/>
                    <a:pt x="390" y="340"/>
                  </a:cubicBezTo>
                  <a:cubicBezTo>
                    <a:pt x="390" y="340"/>
                    <a:pt x="390" y="340"/>
                    <a:pt x="390" y="340"/>
                  </a:cubicBezTo>
                  <a:cubicBezTo>
                    <a:pt x="390" y="341"/>
                    <a:pt x="390" y="341"/>
                    <a:pt x="390" y="341"/>
                  </a:cubicBezTo>
                  <a:cubicBezTo>
                    <a:pt x="390" y="342"/>
                    <a:pt x="390" y="343"/>
                    <a:pt x="390" y="345"/>
                  </a:cubicBezTo>
                  <a:cubicBezTo>
                    <a:pt x="392" y="363"/>
                    <a:pt x="421" y="359"/>
                    <a:pt x="422" y="342"/>
                  </a:cubicBezTo>
                  <a:cubicBezTo>
                    <a:pt x="423" y="323"/>
                    <a:pt x="425" y="304"/>
                    <a:pt x="427" y="286"/>
                  </a:cubicBezTo>
                  <a:cubicBezTo>
                    <a:pt x="442" y="233"/>
                    <a:pt x="482" y="175"/>
                    <a:pt x="510" y="143"/>
                  </a:cubicBezTo>
                  <a:cubicBezTo>
                    <a:pt x="545" y="103"/>
                    <a:pt x="533" y="208"/>
                    <a:pt x="531" y="222"/>
                  </a:cubicBezTo>
                  <a:cubicBezTo>
                    <a:pt x="530" y="234"/>
                    <a:pt x="528" y="246"/>
                    <a:pt x="526" y="258"/>
                  </a:cubicBezTo>
                  <a:cubicBezTo>
                    <a:pt x="515" y="282"/>
                    <a:pt x="508" y="307"/>
                    <a:pt x="511" y="330"/>
                  </a:cubicBezTo>
                  <a:cubicBezTo>
                    <a:pt x="513" y="346"/>
                    <a:pt x="537" y="345"/>
                    <a:pt x="542" y="331"/>
                  </a:cubicBezTo>
                  <a:cubicBezTo>
                    <a:pt x="545" y="322"/>
                    <a:pt x="550" y="305"/>
                    <a:pt x="555" y="285"/>
                  </a:cubicBezTo>
                  <a:cubicBezTo>
                    <a:pt x="557" y="281"/>
                    <a:pt x="558" y="277"/>
                    <a:pt x="560" y="273"/>
                  </a:cubicBezTo>
                  <a:cubicBezTo>
                    <a:pt x="568" y="246"/>
                    <a:pt x="580" y="223"/>
                    <a:pt x="593" y="199"/>
                  </a:cubicBezTo>
                  <a:cubicBezTo>
                    <a:pt x="605" y="178"/>
                    <a:pt x="617" y="157"/>
                    <a:pt x="631" y="137"/>
                  </a:cubicBezTo>
                  <a:cubicBezTo>
                    <a:pt x="651" y="110"/>
                    <a:pt x="664" y="125"/>
                    <a:pt x="660" y="155"/>
                  </a:cubicBezTo>
                  <a:cubicBezTo>
                    <a:pt x="657" y="183"/>
                    <a:pt x="654" y="209"/>
                    <a:pt x="646" y="236"/>
                  </a:cubicBezTo>
                  <a:cubicBezTo>
                    <a:pt x="632" y="284"/>
                    <a:pt x="612" y="333"/>
                    <a:pt x="595" y="380"/>
                  </a:cubicBezTo>
                  <a:cubicBezTo>
                    <a:pt x="559" y="479"/>
                    <a:pt x="524" y="578"/>
                    <a:pt x="489" y="678"/>
                  </a:cubicBezTo>
                  <a:cubicBezTo>
                    <a:pt x="465" y="748"/>
                    <a:pt x="435" y="816"/>
                    <a:pt x="408" y="886"/>
                  </a:cubicBezTo>
                  <a:lnTo>
                    <a:pt x="242" y="84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8" name="Freeform 42"/>
            <p:cNvSpPr>
              <a:spLocks/>
            </p:cNvSpPr>
            <p:nvPr/>
          </p:nvSpPr>
          <p:spPr bwMode="auto">
            <a:xfrm>
              <a:off x="9808219" y="4383113"/>
              <a:ext cx="121203" cy="138190"/>
            </a:xfrm>
            <a:custGeom>
              <a:avLst/>
              <a:gdLst>
                <a:gd name="T0" fmla="*/ 32 w 217"/>
                <a:gd name="T1" fmla="*/ 235 h 248"/>
                <a:gd name="T2" fmla="*/ 91 w 217"/>
                <a:gd name="T3" fmla="*/ 142 h 248"/>
                <a:gd name="T4" fmla="*/ 144 w 217"/>
                <a:gd name="T5" fmla="*/ 81 h 248"/>
                <a:gd name="T6" fmla="*/ 209 w 217"/>
                <a:gd name="T7" fmla="*/ 19 h 248"/>
                <a:gd name="T8" fmla="*/ 203 w 217"/>
                <a:gd name="T9" fmla="*/ 1 h 248"/>
                <a:gd name="T10" fmla="*/ 118 w 217"/>
                <a:gd name="T11" fmla="*/ 38 h 248"/>
                <a:gd name="T12" fmla="*/ 61 w 217"/>
                <a:gd name="T13" fmla="*/ 101 h 248"/>
                <a:gd name="T14" fmla="*/ 4 w 217"/>
                <a:gd name="T15" fmla="*/ 221 h 248"/>
                <a:gd name="T16" fmla="*/ 32 w 217"/>
                <a:gd name="T17" fmla="*/ 23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248">
                  <a:moveTo>
                    <a:pt x="32" y="235"/>
                  </a:moveTo>
                  <a:cubicBezTo>
                    <a:pt x="55" y="206"/>
                    <a:pt x="70" y="172"/>
                    <a:pt x="91" y="142"/>
                  </a:cubicBezTo>
                  <a:cubicBezTo>
                    <a:pt x="106" y="119"/>
                    <a:pt x="125" y="100"/>
                    <a:pt x="144" y="81"/>
                  </a:cubicBezTo>
                  <a:cubicBezTo>
                    <a:pt x="166" y="60"/>
                    <a:pt x="187" y="38"/>
                    <a:pt x="209" y="19"/>
                  </a:cubicBezTo>
                  <a:cubicBezTo>
                    <a:pt x="217" y="13"/>
                    <a:pt x="214" y="0"/>
                    <a:pt x="203" y="1"/>
                  </a:cubicBezTo>
                  <a:cubicBezTo>
                    <a:pt x="168" y="1"/>
                    <a:pt x="143" y="15"/>
                    <a:pt x="118" y="38"/>
                  </a:cubicBezTo>
                  <a:cubicBezTo>
                    <a:pt x="97" y="58"/>
                    <a:pt x="78" y="78"/>
                    <a:pt x="61" y="101"/>
                  </a:cubicBezTo>
                  <a:cubicBezTo>
                    <a:pt x="35" y="137"/>
                    <a:pt x="15" y="178"/>
                    <a:pt x="4" y="221"/>
                  </a:cubicBezTo>
                  <a:cubicBezTo>
                    <a:pt x="0" y="237"/>
                    <a:pt x="22" y="248"/>
                    <a:pt x="32" y="235"/>
                  </a:cubicBezTo>
                  <a:close/>
                </a:path>
              </a:pathLst>
            </a:custGeom>
            <a:solidFill>
              <a:srgbClr val="FDDF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9" name="Freeform 43"/>
            <p:cNvSpPr>
              <a:spLocks/>
            </p:cNvSpPr>
            <p:nvPr/>
          </p:nvSpPr>
          <p:spPr bwMode="auto">
            <a:xfrm>
              <a:off x="9951637" y="4350444"/>
              <a:ext cx="29076" cy="28422"/>
            </a:xfrm>
            <a:custGeom>
              <a:avLst/>
              <a:gdLst>
                <a:gd name="T0" fmla="*/ 46 w 52"/>
                <a:gd name="T1" fmla="*/ 16 h 51"/>
                <a:gd name="T2" fmla="*/ 45 w 52"/>
                <a:gd name="T3" fmla="*/ 15 h 51"/>
                <a:gd name="T4" fmla="*/ 48 w 52"/>
                <a:gd name="T5" fmla="*/ 20 h 51"/>
                <a:gd name="T6" fmla="*/ 28 w 52"/>
                <a:gd name="T7" fmla="*/ 2 h 51"/>
                <a:gd name="T8" fmla="*/ 39 w 52"/>
                <a:gd name="T9" fmla="*/ 7 h 51"/>
                <a:gd name="T10" fmla="*/ 38 w 52"/>
                <a:gd name="T11" fmla="*/ 6 h 51"/>
                <a:gd name="T12" fmla="*/ 17 w 52"/>
                <a:gd name="T13" fmla="*/ 2 h 51"/>
                <a:gd name="T14" fmla="*/ 3 w 52"/>
                <a:gd name="T15" fmla="*/ 18 h 51"/>
                <a:gd name="T16" fmla="*/ 3 w 52"/>
                <a:gd name="T17" fmla="*/ 19 h 51"/>
                <a:gd name="T18" fmla="*/ 8 w 52"/>
                <a:gd name="T19" fmla="*/ 9 h 51"/>
                <a:gd name="T20" fmla="*/ 4 w 52"/>
                <a:gd name="T21" fmla="*/ 33 h 51"/>
                <a:gd name="T22" fmla="*/ 23 w 52"/>
                <a:gd name="T23" fmla="*/ 50 h 51"/>
                <a:gd name="T24" fmla="*/ 44 w 52"/>
                <a:gd name="T25" fmla="*/ 43 h 51"/>
                <a:gd name="T26" fmla="*/ 46 w 52"/>
                <a:gd name="T27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1">
                  <a:moveTo>
                    <a:pt x="46" y="16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6" y="17"/>
                    <a:pt x="47" y="18"/>
                    <a:pt x="48" y="20"/>
                  </a:cubicBezTo>
                  <a:cubicBezTo>
                    <a:pt x="44" y="12"/>
                    <a:pt x="39" y="2"/>
                    <a:pt x="28" y="2"/>
                  </a:cubicBezTo>
                  <a:cubicBezTo>
                    <a:pt x="32" y="3"/>
                    <a:pt x="35" y="5"/>
                    <a:pt x="39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2" y="2"/>
                    <a:pt x="25" y="0"/>
                    <a:pt x="17" y="2"/>
                  </a:cubicBezTo>
                  <a:cubicBezTo>
                    <a:pt x="10" y="5"/>
                    <a:pt x="4" y="11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6"/>
                    <a:pt x="6" y="12"/>
                    <a:pt x="8" y="9"/>
                  </a:cubicBezTo>
                  <a:cubicBezTo>
                    <a:pt x="2" y="15"/>
                    <a:pt x="0" y="25"/>
                    <a:pt x="4" y="33"/>
                  </a:cubicBezTo>
                  <a:cubicBezTo>
                    <a:pt x="7" y="42"/>
                    <a:pt x="14" y="48"/>
                    <a:pt x="23" y="50"/>
                  </a:cubicBezTo>
                  <a:cubicBezTo>
                    <a:pt x="31" y="51"/>
                    <a:pt x="39" y="48"/>
                    <a:pt x="44" y="43"/>
                  </a:cubicBezTo>
                  <a:cubicBezTo>
                    <a:pt x="50" y="36"/>
                    <a:pt x="52" y="24"/>
                    <a:pt x="46" y="16"/>
                  </a:cubicBezTo>
                  <a:close/>
                </a:path>
              </a:pathLst>
            </a:custGeom>
            <a:solidFill>
              <a:srgbClr val="FDDF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0" name="Freeform 44"/>
            <p:cNvSpPr>
              <a:spLocks/>
            </p:cNvSpPr>
            <p:nvPr/>
          </p:nvSpPr>
          <p:spPr bwMode="auto">
            <a:xfrm>
              <a:off x="10165293" y="4688570"/>
              <a:ext cx="87227" cy="97355"/>
            </a:xfrm>
            <a:custGeom>
              <a:avLst/>
              <a:gdLst>
                <a:gd name="T0" fmla="*/ 17 w 156"/>
                <a:gd name="T1" fmla="*/ 164 h 175"/>
                <a:gd name="T2" fmla="*/ 60 w 156"/>
                <a:gd name="T3" fmla="*/ 149 h 175"/>
                <a:gd name="T4" fmla="*/ 106 w 156"/>
                <a:gd name="T5" fmla="*/ 101 h 175"/>
                <a:gd name="T6" fmla="*/ 143 w 156"/>
                <a:gd name="T7" fmla="*/ 55 h 175"/>
                <a:gd name="T8" fmla="*/ 141 w 156"/>
                <a:gd name="T9" fmla="*/ 7 h 175"/>
                <a:gd name="T10" fmla="*/ 106 w 156"/>
                <a:gd name="T11" fmla="*/ 24 h 175"/>
                <a:gd name="T12" fmla="*/ 65 w 156"/>
                <a:gd name="T13" fmla="*/ 73 h 175"/>
                <a:gd name="T14" fmla="*/ 26 w 156"/>
                <a:gd name="T15" fmla="*/ 120 h 175"/>
                <a:gd name="T16" fmla="*/ 17 w 156"/>
                <a:gd name="T17" fmla="*/ 16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5">
                  <a:moveTo>
                    <a:pt x="17" y="164"/>
                  </a:moveTo>
                  <a:cubicBezTo>
                    <a:pt x="31" y="175"/>
                    <a:pt x="50" y="159"/>
                    <a:pt x="60" y="149"/>
                  </a:cubicBezTo>
                  <a:cubicBezTo>
                    <a:pt x="77" y="134"/>
                    <a:pt x="91" y="117"/>
                    <a:pt x="106" y="101"/>
                  </a:cubicBezTo>
                  <a:cubicBezTo>
                    <a:pt x="119" y="87"/>
                    <a:pt x="134" y="72"/>
                    <a:pt x="143" y="55"/>
                  </a:cubicBezTo>
                  <a:cubicBezTo>
                    <a:pt x="149" y="43"/>
                    <a:pt x="156" y="17"/>
                    <a:pt x="141" y="7"/>
                  </a:cubicBezTo>
                  <a:cubicBezTo>
                    <a:pt x="129" y="0"/>
                    <a:pt x="113" y="17"/>
                    <a:pt x="106" y="24"/>
                  </a:cubicBezTo>
                  <a:cubicBezTo>
                    <a:pt x="92" y="40"/>
                    <a:pt x="80" y="58"/>
                    <a:pt x="65" y="73"/>
                  </a:cubicBezTo>
                  <a:cubicBezTo>
                    <a:pt x="52" y="89"/>
                    <a:pt x="38" y="104"/>
                    <a:pt x="26" y="120"/>
                  </a:cubicBezTo>
                  <a:cubicBezTo>
                    <a:pt x="17" y="131"/>
                    <a:pt x="0" y="151"/>
                    <a:pt x="17" y="164"/>
                  </a:cubicBezTo>
                  <a:close/>
                </a:path>
              </a:pathLst>
            </a:custGeom>
            <a:solidFill>
              <a:srgbClr val="FDDF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1" name="Freeform 45"/>
            <p:cNvSpPr>
              <a:spLocks/>
            </p:cNvSpPr>
            <p:nvPr/>
          </p:nvSpPr>
          <p:spPr bwMode="auto">
            <a:xfrm>
              <a:off x="10140138" y="2208982"/>
              <a:ext cx="201895" cy="164327"/>
            </a:xfrm>
            <a:custGeom>
              <a:avLst/>
              <a:gdLst>
                <a:gd name="T0" fmla="*/ 37 w 361"/>
                <a:gd name="T1" fmla="*/ 71 h 295"/>
                <a:gd name="T2" fmla="*/ 292 w 361"/>
                <a:gd name="T3" fmla="*/ 267 h 295"/>
                <a:gd name="T4" fmla="*/ 334 w 361"/>
                <a:gd name="T5" fmla="*/ 225 h 295"/>
                <a:gd name="T6" fmla="*/ 53 w 361"/>
                <a:gd name="T7" fmla="*/ 13 h 295"/>
                <a:gd name="T8" fmla="*/ 37 w 361"/>
                <a:gd name="T9" fmla="*/ 71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295">
                  <a:moveTo>
                    <a:pt x="37" y="71"/>
                  </a:moveTo>
                  <a:cubicBezTo>
                    <a:pt x="139" y="108"/>
                    <a:pt x="218" y="191"/>
                    <a:pt x="292" y="267"/>
                  </a:cubicBezTo>
                  <a:cubicBezTo>
                    <a:pt x="319" y="295"/>
                    <a:pt x="361" y="253"/>
                    <a:pt x="334" y="225"/>
                  </a:cubicBezTo>
                  <a:cubicBezTo>
                    <a:pt x="253" y="140"/>
                    <a:pt x="166" y="54"/>
                    <a:pt x="53" y="13"/>
                  </a:cubicBezTo>
                  <a:cubicBezTo>
                    <a:pt x="16" y="0"/>
                    <a:pt x="0" y="58"/>
                    <a:pt x="37" y="71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2" name="Freeform 46"/>
            <p:cNvSpPr>
              <a:spLocks/>
            </p:cNvSpPr>
            <p:nvPr/>
          </p:nvSpPr>
          <p:spPr bwMode="auto">
            <a:xfrm>
              <a:off x="7265248" y="3797355"/>
              <a:ext cx="170206" cy="63705"/>
            </a:xfrm>
            <a:custGeom>
              <a:avLst/>
              <a:gdLst>
                <a:gd name="T0" fmla="*/ 36 w 305"/>
                <a:gd name="T1" fmla="*/ 67 h 115"/>
                <a:gd name="T2" fmla="*/ 266 w 305"/>
                <a:gd name="T3" fmla="*/ 114 h 115"/>
                <a:gd name="T4" fmla="*/ 266 w 305"/>
                <a:gd name="T5" fmla="*/ 54 h 115"/>
                <a:gd name="T6" fmla="*/ 66 w 305"/>
                <a:gd name="T7" fmla="*/ 15 h 115"/>
                <a:gd name="T8" fmla="*/ 36 w 305"/>
                <a:gd name="T9" fmla="*/ 6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115">
                  <a:moveTo>
                    <a:pt x="36" y="67"/>
                  </a:moveTo>
                  <a:cubicBezTo>
                    <a:pt x="109" y="99"/>
                    <a:pt x="186" y="113"/>
                    <a:pt x="266" y="114"/>
                  </a:cubicBezTo>
                  <a:cubicBezTo>
                    <a:pt x="305" y="115"/>
                    <a:pt x="305" y="55"/>
                    <a:pt x="266" y="54"/>
                  </a:cubicBezTo>
                  <a:cubicBezTo>
                    <a:pt x="197" y="53"/>
                    <a:pt x="129" y="42"/>
                    <a:pt x="66" y="15"/>
                  </a:cubicBezTo>
                  <a:cubicBezTo>
                    <a:pt x="31" y="0"/>
                    <a:pt x="0" y="52"/>
                    <a:pt x="36" y="67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3" name="Freeform 47"/>
            <p:cNvSpPr>
              <a:spLocks/>
            </p:cNvSpPr>
            <p:nvPr/>
          </p:nvSpPr>
          <p:spPr bwMode="auto">
            <a:xfrm>
              <a:off x="7043752" y="3537309"/>
              <a:ext cx="371775" cy="200915"/>
            </a:xfrm>
            <a:custGeom>
              <a:avLst/>
              <a:gdLst>
                <a:gd name="T0" fmla="*/ 627 w 665"/>
                <a:gd name="T1" fmla="*/ 297 h 361"/>
                <a:gd name="T2" fmla="*/ 72 w 665"/>
                <a:gd name="T3" fmla="*/ 26 h 361"/>
                <a:gd name="T4" fmla="*/ 29 w 665"/>
                <a:gd name="T5" fmla="*/ 69 h 361"/>
                <a:gd name="T6" fmla="*/ 611 w 665"/>
                <a:gd name="T7" fmla="*/ 355 h 361"/>
                <a:gd name="T8" fmla="*/ 627 w 665"/>
                <a:gd name="T9" fmla="*/ 29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5" h="361">
                  <a:moveTo>
                    <a:pt x="627" y="297"/>
                  </a:moveTo>
                  <a:cubicBezTo>
                    <a:pt x="426" y="264"/>
                    <a:pt x="225" y="159"/>
                    <a:pt x="72" y="26"/>
                  </a:cubicBezTo>
                  <a:cubicBezTo>
                    <a:pt x="43" y="0"/>
                    <a:pt x="0" y="43"/>
                    <a:pt x="29" y="69"/>
                  </a:cubicBezTo>
                  <a:cubicBezTo>
                    <a:pt x="189" y="208"/>
                    <a:pt x="400" y="320"/>
                    <a:pt x="611" y="355"/>
                  </a:cubicBezTo>
                  <a:cubicBezTo>
                    <a:pt x="649" y="361"/>
                    <a:pt x="665" y="303"/>
                    <a:pt x="627" y="297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4" name="Freeform 48"/>
            <p:cNvSpPr>
              <a:spLocks/>
            </p:cNvSpPr>
            <p:nvPr/>
          </p:nvSpPr>
          <p:spPr bwMode="auto">
            <a:xfrm>
              <a:off x="10129031" y="4940775"/>
              <a:ext cx="91474" cy="139171"/>
            </a:xfrm>
            <a:custGeom>
              <a:avLst/>
              <a:gdLst>
                <a:gd name="T0" fmla="*/ 67 w 164"/>
                <a:gd name="T1" fmla="*/ 212 h 250"/>
                <a:gd name="T2" fmla="*/ 140 w 164"/>
                <a:gd name="T3" fmla="*/ 72 h 250"/>
                <a:gd name="T4" fmla="*/ 97 w 164"/>
                <a:gd name="T5" fmla="*/ 30 h 250"/>
                <a:gd name="T6" fmla="*/ 9 w 164"/>
                <a:gd name="T7" fmla="*/ 196 h 250"/>
                <a:gd name="T8" fmla="*/ 67 w 164"/>
                <a:gd name="T9" fmla="*/ 21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250">
                  <a:moveTo>
                    <a:pt x="67" y="212"/>
                  </a:moveTo>
                  <a:cubicBezTo>
                    <a:pt x="79" y="160"/>
                    <a:pt x="106" y="114"/>
                    <a:pt x="140" y="72"/>
                  </a:cubicBezTo>
                  <a:cubicBezTo>
                    <a:pt x="164" y="42"/>
                    <a:pt x="122" y="0"/>
                    <a:pt x="97" y="30"/>
                  </a:cubicBezTo>
                  <a:cubicBezTo>
                    <a:pt x="57" y="79"/>
                    <a:pt x="23" y="133"/>
                    <a:pt x="9" y="196"/>
                  </a:cubicBezTo>
                  <a:cubicBezTo>
                    <a:pt x="0" y="234"/>
                    <a:pt x="58" y="250"/>
                    <a:pt x="67" y="212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5" name="Freeform 49"/>
            <p:cNvSpPr>
              <a:spLocks/>
            </p:cNvSpPr>
            <p:nvPr/>
          </p:nvSpPr>
          <p:spPr bwMode="auto">
            <a:xfrm>
              <a:off x="10200577" y="4963970"/>
              <a:ext cx="92127" cy="115975"/>
            </a:xfrm>
            <a:custGeom>
              <a:avLst/>
              <a:gdLst>
                <a:gd name="T0" fmla="*/ 68 w 165"/>
                <a:gd name="T1" fmla="*/ 170 h 208"/>
                <a:gd name="T2" fmla="*/ 134 w 165"/>
                <a:gd name="T3" fmla="*/ 75 h 208"/>
                <a:gd name="T4" fmla="*/ 104 w 165"/>
                <a:gd name="T5" fmla="*/ 23 h 208"/>
                <a:gd name="T6" fmla="*/ 10 w 165"/>
                <a:gd name="T7" fmla="*/ 154 h 208"/>
                <a:gd name="T8" fmla="*/ 68 w 165"/>
                <a:gd name="T9" fmla="*/ 17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08">
                  <a:moveTo>
                    <a:pt x="68" y="170"/>
                  </a:moveTo>
                  <a:cubicBezTo>
                    <a:pt x="77" y="132"/>
                    <a:pt x="103" y="98"/>
                    <a:pt x="134" y="75"/>
                  </a:cubicBezTo>
                  <a:cubicBezTo>
                    <a:pt x="165" y="53"/>
                    <a:pt x="135" y="0"/>
                    <a:pt x="104" y="23"/>
                  </a:cubicBezTo>
                  <a:cubicBezTo>
                    <a:pt x="60" y="55"/>
                    <a:pt x="23" y="100"/>
                    <a:pt x="10" y="154"/>
                  </a:cubicBezTo>
                  <a:cubicBezTo>
                    <a:pt x="0" y="192"/>
                    <a:pt x="58" y="208"/>
                    <a:pt x="68" y="170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6" name="Freeform 50"/>
            <p:cNvSpPr>
              <a:spLocks/>
            </p:cNvSpPr>
            <p:nvPr/>
          </p:nvSpPr>
          <p:spPr bwMode="auto">
            <a:xfrm>
              <a:off x="10280943" y="2131228"/>
              <a:ext cx="318197" cy="455081"/>
            </a:xfrm>
            <a:custGeom>
              <a:avLst/>
              <a:gdLst>
                <a:gd name="T0" fmla="*/ 35 w 569"/>
                <a:gd name="T1" fmla="*/ 69 h 818"/>
                <a:gd name="T2" fmla="*/ 504 w 569"/>
                <a:gd name="T3" fmla="*/ 780 h 818"/>
                <a:gd name="T4" fmla="*/ 562 w 569"/>
                <a:gd name="T5" fmla="*/ 764 h 818"/>
                <a:gd name="T6" fmla="*/ 65 w 569"/>
                <a:gd name="T7" fmla="*/ 17 h 818"/>
                <a:gd name="T8" fmla="*/ 35 w 569"/>
                <a:gd name="T9" fmla="*/ 69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9" h="818">
                  <a:moveTo>
                    <a:pt x="35" y="69"/>
                  </a:moveTo>
                  <a:cubicBezTo>
                    <a:pt x="293" y="198"/>
                    <a:pt x="454" y="506"/>
                    <a:pt x="504" y="780"/>
                  </a:cubicBezTo>
                  <a:cubicBezTo>
                    <a:pt x="511" y="818"/>
                    <a:pt x="569" y="802"/>
                    <a:pt x="562" y="764"/>
                  </a:cubicBezTo>
                  <a:cubicBezTo>
                    <a:pt x="510" y="476"/>
                    <a:pt x="337" y="152"/>
                    <a:pt x="65" y="17"/>
                  </a:cubicBezTo>
                  <a:cubicBezTo>
                    <a:pt x="31" y="0"/>
                    <a:pt x="0" y="52"/>
                    <a:pt x="35" y="69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7" name="Freeform 51"/>
            <p:cNvSpPr>
              <a:spLocks/>
            </p:cNvSpPr>
            <p:nvPr/>
          </p:nvSpPr>
          <p:spPr bwMode="auto">
            <a:xfrm>
              <a:off x="8361628" y="1715350"/>
              <a:ext cx="288469" cy="461289"/>
            </a:xfrm>
            <a:custGeom>
              <a:avLst/>
              <a:gdLst>
                <a:gd name="T0" fmla="*/ 61 w 516"/>
                <a:gd name="T1" fmla="*/ 790 h 829"/>
                <a:gd name="T2" fmla="*/ 478 w 516"/>
                <a:gd name="T3" fmla="*/ 68 h 829"/>
                <a:gd name="T4" fmla="*/ 462 w 516"/>
                <a:gd name="T5" fmla="*/ 10 h 829"/>
                <a:gd name="T6" fmla="*/ 0 w 516"/>
                <a:gd name="T7" fmla="*/ 790 h 829"/>
                <a:gd name="T8" fmla="*/ 61 w 516"/>
                <a:gd name="T9" fmla="*/ 79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829">
                  <a:moveTo>
                    <a:pt x="61" y="790"/>
                  </a:moveTo>
                  <a:cubicBezTo>
                    <a:pt x="64" y="517"/>
                    <a:pt x="182" y="145"/>
                    <a:pt x="478" y="68"/>
                  </a:cubicBezTo>
                  <a:cubicBezTo>
                    <a:pt x="516" y="58"/>
                    <a:pt x="500" y="0"/>
                    <a:pt x="462" y="10"/>
                  </a:cubicBezTo>
                  <a:cubicBezTo>
                    <a:pt x="138" y="94"/>
                    <a:pt x="5" y="489"/>
                    <a:pt x="0" y="790"/>
                  </a:cubicBezTo>
                  <a:cubicBezTo>
                    <a:pt x="0" y="829"/>
                    <a:pt x="60" y="829"/>
                    <a:pt x="61" y="790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8" name="Freeform 52"/>
            <p:cNvSpPr>
              <a:spLocks/>
            </p:cNvSpPr>
            <p:nvPr/>
          </p:nvSpPr>
          <p:spPr bwMode="auto">
            <a:xfrm>
              <a:off x="8256106" y="1720904"/>
              <a:ext cx="161059" cy="324404"/>
            </a:xfrm>
            <a:custGeom>
              <a:avLst/>
              <a:gdLst>
                <a:gd name="T0" fmla="*/ 67 w 288"/>
                <a:gd name="T1" fmla="*/ 544 h 583"/>
                <a:gd name="T2" fmla="*/ 262 w 288"/>
                <a:gd name="T3" fmla="*/ 72 h 583"/>
                <a:gd name="T4" fmla="*/ 220 w 288"/>
                <a:gd name="T5" fmla="*/ 29 h 583"/>
                <a:gd name="T6" fmla="*/ 7 w 288"/>
                <a:gd name="T7" fmla="*/ 544 h 583"/>
                <a:gd name="T8" fmla="*/ 67 w 288"/>
                <a:gd name="T9" fmla="*/ 544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83">
                  <a:moveTo>
                    <a:pt x="67" y="544"/>
                  </a:moveTo>
                  <a:cubicBezTo>
                    <a:pt x="61" y="374"/>
                    <a:pt x="153" y="197"/>
                    <a:pt x="262" y="72"/>
                  </a:cubicBezTo>
                  <a:cubicBezTo>
                    <a:pt x="288" y="43"/>
                    <a:pt x="245" y="0"/>
                    <a:pt x="220" y="29"/>
                  </a:cubicBezTo>
                  <a:cubicBezTo>
                    <a:pt x="100" y="166"/>
                    <a:pt x="0" y="358"/>
                    <a:pt x="7" y="544"/>
                  </a:cubicBezTo>
                  <a:cubicBezTo>
                    <a:pt x="9" y="583"/>
                    <a:pt x="69" y="583"/>
                    <a:pt x="67" y="544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9" name="Freeform 53"/>
            <p:cNvSpPr>
              <a:spLocks/>
            </p:cNvSpPr>
            <p:nvPr/>
          </p:nvSpPr>
          <p:spPr bwMode="auto">
            <a:xfrm>
              <a:off x="8407037" y="5042703"/>
              <a:ext cx="17968" cy="99314"/>
            </a:xfrm>
            <a:custGeom>
              <a:avLst/>
              <a:gdLst>
                <a:gd name="T0" fmla="*/ 16 w 32"/>
                <a:gd name="T1" fmla="*/ 179 h 179"/>
                <a:gd name="T2" fmla="*/ 0 w 32"/>
                <a:gd name="T3" fmla="*/ 163 h 179"/>
                <a:gd name="T4" fmla="*/ 0 w 32"/>
                <a:gd name="T5" fmla="*/ 16 h 179"/>
                <a:gd name="T6" fmla="*/ 16 w 32"/>
                <a:gd name="T7" fmla="*/ 0 h 179"/>
                <a:gd name="T8" fmla="*/ 32 w 32"/>
                <a:gd name="T9" fmla="*/ 16 h 179"/>
                <a:gd name="T10" fmla="*/ 32 w 32"/>
                <a:gd name="T11" fmla="*/ 163 h 179"/>
                <a:gd name="T12" fmla="*/ 16 w 32"/>
                <a:gd name="T1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79">
                  <a:moveTo>
                    <a:pt x="16" y="179"/>
                  </a:moveTo>
                  <a:cubicBezTo>
                    <a:pt x="7" y="179"/>
                    <a:pt x="0" y="172"/>
                    <a:pt x="0" y="16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2" y="172"/>
                    <a:pt x="25" y="179"/>
                    <a:pt x="16" y="179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0" name="Freeform 54"/>
            <p:cNvSpPr>
              <a:spLocks/>
            </p:cNvSpPr>
            <p:nvPr/>
          </p:nvSpPr>
          <p:spPr bwMode="auto">
            <a:xfrm>
              <a:off x="8276361" y="5089747"/>
              <a:ext cx="77427" cy="76772"/>
            </a:xfrm>
            <a:custGeom>
              <a:avLst/>
              <a:gdLst>
                <a:gd name="T0" fmla="*/ 121 w 139"/>
                <a:gd name="T1" fmla="*/ 138 h 138"/>
                <a:gd name="T2" fmla="*/ 110 w 139"/>
                <a:gd name="T3" fmla="*/ 133 h 138"/>
                <a:gd name="T4" fmla="*/ 7 w 139"/>
                <a:gd name="T5" fmla="*/ 29 h 138"/>
                <a:gd name="T6" fmla="*/ 7 w 139"/>
                <a:gd name="T7" fmla="*/ 7 h 138"/>
                <a:gd name="T8" fmla="*/ 29 w 139"/>
                <a:gd name="T9" fmla="*/ 7 h 138"/>
                <a:gd name="T10" fmla="*/ 133 w 139"/>
                <a:gd name="T11" fmla="*/ 110 h 138"/>
                <a:gd name="T12" fmla="*/ 133 w 139"/>
                <a:gd name="T13" fmla="*/ 133 h 138"/>
                <a:gd name="T14" fmla="*/ 121 w 139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38">
                  <a:moveTo>
                    <a:pt x="121" y="138"/>
                  </a:moveTo>
                  <a:cubicBezTo>
                    <a:pt x="117" y="138"/>
                    <a:pt x="113" y="136"/>
                    <a:pt x="110" y="133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9" y="116"/>
                    <a:pt x="139" y="127"/>
                    <a:pt x="133" y="133"/>
                  </a:cubicBezTo>
                  <a:cubicBezTo>
                    <a:pt x="130" y="136"/>
                    <a:pt x="126" y="138"/>
                    <a:pt x="121" y="138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1" name="Freeform 55"/>
            <p:cNvSpPr>
              <a:spLocks/>
            </p:cNvSpPr>
            <p:nvPr/>
          </p:nvSpPr>
          <p:spPr bwMode="auto">
            <a:xfrm>
              <a:off x="8219843" y="5216177"/>
              <a:ext cx="99314" cy="18295"/>
            </a:xfrm>
            <a:custGeom>
              <a:avLst/>
              <a:gdLst>
                <a:gd name="T0" fmla="*/ 162 w 178"/>
                <a:gd name="T1" fmla="*/ 33 h 33"/>
                <a:gd name="T2" fmla="*/ 16 w 178"/>
                <a:gd name="T3" fmla="*/ 33 h 33"/>
                <a:gd name="T4" fmla="*/ 0 w 178"/>
                <a:gd name="T5" fmla="*/ 17 h 33"/>
                <a:gd name="T6" fmla="*/ 16 w 178"/>
                <a:gd name="T7" fmla="*/ 0 h 33"/>
                <a:gd name="T8" fmla="*/ 162 w 178"/>
                <a:gd name="T9" fmla="*/ 0 h 33"/>
                <a:gd name="T10" fmla="*/ 178 w 178"/>
                <a:gd name="T11" fmla="*/ 17 h 33"/>
                <a:gd name="T12" fmla="*/ 162 w 178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33">
                  <a:moveTo>
                    <a:pt x="162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7" y="33"/>
                    <a:pt x="0" y="25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71" y="0"/>
                    <a:pt x="178" y="8"/>
                    <a:pt x="178" y="17"/>
                  </a:cubicBezTo>
                  <a:cubicBezTo>
                    <a:pt x="178" y="25"/>
                    <a:pt x="171" y="33"/>
                    <a:pt x="162" y="33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2" name="Freeform 56"/>
            <p:cNvSpPr>
              <a:spLocks/>
            </p:cNvSpPr>
            <p:nvPr/>
          </p:nvSpPr>
          <p:spPr bwMode="auto">
            <a:xfrm>
              <a:off x="8267213" y="5287395"/>
              <a:ext cx="77753" cy="76119"/>
            </a:xfrm>
            <a:custGeom>
              <a:avLst/>
              <a:gdLst>
                <a:gd name="T0" fmla="*/ 18 w 139"/>
                <a:gd name="T1" fmla="*/ 137 h 137"/>
                <a:gd name="T2" fmla="*/ 6 w 139"/>
                <a:gd name="T3" fmla="*/ 132 h 137"/>
                <a:gd name="T4" fmla="*/ 6 w 139"/>
                <a:gd name="T5" fmla="*/ 109 h 137"/>
                <a:gd name="T6" fmla="*/ 110 w 139"/>
                <a:gd name="T7" fmla="*/ 6 h 137"/>
                <a:gd name="T8" fmla="*/ 133 w 139"/>
                <a:gd name="T9" fmla="*/ 6 h 137"/>
                <a:gd name="T10" fmla="*/ 133 w 139"/>
                <a:gd name="T11" fmla="*/ 29 h 137"/>
                <a:gd name="T12" fmla="*/ 29 w 139"/>
                <a:gd name="T13" fmla="*/ 132 h 137"/>
                <a:gd name="T14" fmla="*/ 18 w 139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37">
                  <a:moveTo>
                    <a:pt x="18" y="137"/>
                  </a:moveTo>
                  <a:cubicBezTo>
                    <a:pt x="13" y="137"/>
                    <a:pt x="9" y="135"/>
                    <a:pt x="6" y="132"/>
                  </a:cubicBezTo>
                  <a:cubicBezTo>
                    <a:pt x="0" y="126"/>
                    <a:pt x="0" y="116"/>
                    <a:pt x="6" y="109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6" y="0"/>
                    <a:pt x="126" y="0"/>
                    <a:pt x="133" y="6"/>
                  </a:cubicBezTo>
                  <a:cubicBezTo>
                    <a:pt x="139" y="12"/>
                    <a:pt x="139" y="22"/>
                    <a:pt x="133" y="29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6" y="135"/>
                    <a:pt x="22" y="137"/>
                    <a:pt x="18" y="137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3" name="Freeform 57"/>
            <p:cNvSpPr>
              <a:spLocks/>
            </p:cNvSpPr>
            <p:nvPr/>
          </p:nvSpPr>
          <p:spPr bwMode="auto">
            <a:xfrm>
              <a:off x="8393970" y="5321372"/>
              <a:ext cx="17968" cy="99641"/>
            </a:xfrm>
            <a:custGeom>
              <a:avLst/>
              <a:gdLst>
                <a:gd name="T0" fmla="*/ 16 w 32"/>
                <a:gd name="T1" fmla="*/ 179 h 179"/>
                <a:gd name="T2" fmla="*/ 0 w 32"/>
                <a:gd name="T3" fmla="*/ 163 h 179"/>
                <a:gd name="T4" fmla="*/ 0 w 32"/>
                <a:gd name="T5" fmla="*/ 16 h 179"/>
                <a:gd name="T6" fmla="*/ 16 w 32"/>
                <a:gd name="T7" fmla="*/ 0 h 179"/>
                <a:gd name="T8" fmla="*/ 32 w 32"/>
                <a:gd name="T9" fmla="*/ 16 h 179"/>
                <a:gd name="T10" fmla="*/ 32 w 32"/>
                <a:gd name="T11" fmla="*/ 163 h 179"/>
                <a:gd name="T12" fmla="*/ 16 w 32"/>
                <a:gd name="T1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79">
                  <a:moveTo>
                    <a:pt x="16" y="179"/>
                  </a:moveTo>
                  <a:cubicBezTo>
                    <a:pt x="7" y="179"/>
                    <a:pt x="0" y="172"/>
                    <a:pt x="0" y="16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2" y="172"/>
                    <a:pt x="25" y="179"/>
                    <a:pt x="16" y="179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4" name="Freeform 58"/>
            <p:cNvSpPr>
              <a:spLocks/>
            </p:cNvSpPr>
            <p:nvPr/>
          </p:nvSpPr>
          <p:spPr bwMode="auto">
            <a:xfrm>
              <a:off x="8465188" y="5296217"/>
              <a:ext cx="77753" cy="76446"/>
            </a:xfrm>
            <a:custGeom>
              <a:avLst/>
              <a:gdLst>
                <a:gd name="T0" fmla="*/ 121 w 139"/>
                <a:gd name="T1" fmla="*/ 137 h 137"/>
                <a:gd name="T2" fmla="*/ 110 w 139"/>
                <a:gd name="T3" fmla="*/ 133 h 137"/>
                <a:gd name="T4" fmla="*/ 6 w 139"/>
                <a:gd name="T5" fmla="*/ 29 h 137"/>
                <a:gd name="T6" fmla="*/ 6 w 139"/>
                <a:gd name="T7" fmla="*/ 6 h 137"/>
                <a:gd name="T8" fmla="*/ 29 w 139"/>
                <a:gd name="T9" fmla="*/ 6 h 137"/>
                <a:gd name="T10" fmla="*/ 133 w 139"/>
                <a:gd name="T11" fmla="*/ 110 h 137"/>
                <a:gd name="T12" fmla="*/ 133 w 139"/>
                <a:gd name="T13" fmla="*/ 133 h 137"/>
                <a:gd name="T14" fmla="*/ 121 w 139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37">
                  <a:moveTo>
                    <a:pt x="121" y="137"/>
                  </a:moveTo>
                  <a:cubicBezTo>
                    <a:pt x="117" y="137"/>
                    <a:pt x="113" y="136"/>
                    <a:pt x="110" y="133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0" y="23"/>
                    <a:pt x="0" y="13"/>
                    <a:pt x="6" y="6"/>
                  </a:cubicBezTo>
                  <a:cubicBezTo>
                    <a:pt x="13" y="0"/>
                    <a:pt x="23" y="0"/>
                    <a:pt x="29" y="6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9" y="116"/>
                    <a:pt x="139" y="126"/>
                    <a:pt x="133" y="133"/>
                  </a:cubicBezTo>
                  <a:cubicBezTo>
                    <a:pt x="130" y="136"/>
                    <a:pt x="126" y="137"/>
                    <a:pt x="121" y="137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5" name="Freeform 59"/>
            <p:cNvSpPr>
              <a:spLocks/>
            </p:cNvSpPr>
            <p:nvPr/>
          </p:nvSpPr>
          <p:spPr bwMode="auto">
            <a:xfrm>
              <a:off x="8499818" y="5229572"/>
              <a:ext cx="99968" cy="17641"/>
            </a:xfrm>
            <a:custGeom>
              <a:avLst/>
              <a:gdLst>
                <a:gd name="T0" fmla="*/ 162 w 179"/>
                <a:gd name="T1" fmla="*/ 32 h 32"/>
                <a:gd name="T2" fmla="*/ 16 w 179"/>
                <a:gd name="T3" fmla="*/ 32 h 32"/>
                <a:gd name="T4" fmla="*/ 0 w 179"/>
                <a:gd name="T5" fmla="*/ 16 h 32"/>
                <a:gd name="T6" fmla="*/ 16 w 179"/>
                <a:gd name="T7" fmla="*/ 0 h 32"/>
                <a:gd name="T8" fmla="*/ 162 w 179"/>
                <a:gd name="T9" fmla="*/ 0 h 32"/>
                <a:gd name="T10" fmla="*/ 179 w 179"/>
                <a:gd name="T11" fmla="*/ 16 h 32"/>
                <a:gd name="T12" fmla="*/ 162 w 179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32">
                  <a:moveTo>
                    <a:pt x="162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71" y="0"/>
                    <a:pt x="179" y="7"/>
                    <a:pt x="179" y="16"/>
                  </a:cubicBezTo>
                  <a:cubicBezTo>
                    <a:pt x="179" y="25"/>
                    <a:pt x="171" y="32"/>
                    <a:pt x="162" y="32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6" name="Freeform 60"/>
            <p:cNvSpPr>
              <a:spLocks/>
            </p:cNvSpPr>
            <p:nvPr/>
          </p:nvSpPr>
          <p:spPr bwMode="auto">
            <a:xfrm>
              <a:off x="8474662" y="5099221"/>
              <a:ext cx="77099" cy="76446"/>
            </a:xfrm>
            <a:custGeom>
              <a:avLst/>
              <a:gdLst>
                <a:gd name="T0" fmla="*/ 17 w 138"/>
                <a:gd name="T1" fmla="*/ 137 h 137"/>
                <a:gd name="T2" fmla="*/ 6 w 138"/>
                <a:gd name="T3" fmla="*/ 132 h 137"/>
                <a:gd name="T4" fmla="*/ 6 w 138"/>
                <a:gd name="T5" fmla="*/ 110 h 137"/>
                <a:gd name="T6" fmla="*/ 109 w 138"/>
                <a:gd name="T7" fmla="*/ 6 h 137"/>
                <a:gd name="T8" fmla="*/ 132 w 138"/>
                <a:gd name="T9" fmla="*/ 6 h 137"/>
                <a:gd name="T10" fmla="*/ 132 w 138"/>
                <a:gd name="T11" fmla="*/ 29 h 137"/>
                <a:gd name="T12" fmla="*/ 29 w 138"/>
                <a:gd name="T13" fmla="*/ 132 h 137"/>
                <a:gd name="T14" fmla="*/ 17 w 138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37">
                  <a:moveTo>
                    <a:pt x="17" y="137"/>
                  </a:moveTo>
                  <a:cubicBezTo>
                    <a:pt x="13" y="137"/>
                    <a:pt x="9" y="135"/>
                    <a:pt x="6" y="132"/>
                  </a:cubicBezTo>
                  <a:cubicBezTo>
                    <a:pt x="0" y="126"/>
                    <a:pt x="0" y="116"/>
                    <a:pt x="6" y="110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16" y="0"/>
                    <a:pt x="126" y="0"/>
                    <a:pt x="132" y="6"/>
                  </a:cubicBezTo>
                  <a:cubicBezTo>
                    <a:pt x="138" y="12"/>
                    <a:pt x="138" y="22"/>
                    <a:pt x="132" y="29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5" y="135"/>
                    <a:pt x="21" y="137"/>
                    <a:pt x="17" y="137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7" name="Freeform 61"/>
            <p:cNvSpPr>
              <a:spLocks noEditPoints="1"/>
            </p:cNvSpPr>
            <p:nvPr/>
          </p:nvSpPr>
          <p:spPr bwMode="auto">
            <a:xfrm>
              <a:off x="10757587" y="3164555"/>
              <a:ext cx="134270" cy="133943"/>
            </a:xfrm>
            <a:custGeom>
              <a:avLst/>
              <a:gdLst>
                <a:gd name="T0" fmla="*/ 120 w 240"/>
                <a:gd name="T1" fmla="*/ 241 h 241"/>
                <a:gd name="T2" fmla="*/ 0 w 240"/>
                <a:gd name="T3" fmla="*/ 121 h 241"/>
                <a:gd name="T4" fmla="*/ 120 w 240"/>
                <a:gd name="T5" fmla="*/ 0 h 241"/>
                <a:gd name="T6" fmla="*/ 240 w 240"/>
                <a:gd name="T7" fmla="*/ 121 h 241"/>
                <a:gd name="T8" fmla="*/ 120 w 240"/>
                <a:gd name="T9" fmla="*/ 241 h 241"/>
                <a:gd name="T10" fmla="*/ 120 w 240"/>
                <a:gd name="T11" fmla="*/ 33 h 241"/>
                <a:gd name="T12" fmla="*/ 32 w 240"/>
                <a:gd name="T13" fmla="*/ 121 h 241"/>
                <a:gd name="T14" fmla="*/ 120 w 240"/>
                <a:gd name="T15" fmla="*/ 209 h 241"/>
                <a:gd name="T16" fmla="*/ 208 w 240"/>
                <a:gd name="T17" fmla="*/ 121 h 241"/>
                <a:gd name="T18" fmla="*/ 120 w 240"/>
                <a:gd name="T19" fmla="*/ 3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1">
                  <a:moveTo>
                    <a:pt x="120" y="241"/>
                  </a:moveTo>
                  <a:cubicBezTo>
                    <a:pt x="53" y="241"/>
                    <a:pt x="0" y="187"/>
                    <a:pt x="0" y="121"/>
                  </a:cubicBezTo>
                  <a:cubicBezTo>
                    <a:pt x="0" y="54"/>
                    <a:pt x="53" y="0"/>
                    <a:pt x="120" y="0"/>
                  </a:cubicBezTo>
                  <a:cubicBezTo>
                    <a:pt x="186" y="0"/>
                    <a:pt x="240" y="54"/>
                    <a:pt x="240" y="121"/>
                  </a:cubicBezTo>
                  <a:cubicBezTo>
                    <a:pt x="240" y="187"/>
                    <a:pt x="186" y="241"/>
                    <a:pt x="120" y="241"/>
                  </a:cubicBezTo>
                  <a:close/>
                  <a:moveTo>
                    <a:pt x="120" y="33"/>
                  </a:moveTo>
                  <a:cubicBezTo>
                    <a:pt x="71" y="33"/>
                    <a:pt x="32" y="72"/>
                    <a:pt x="32" y="121"/>
                  </a:cubicBezTo>
                  <a:cubicBezTo>
                    <a:pt x="32" y="169"/>
                    <a:pt x="71" y="209"/>
                    <a:pt x="120" y="209"/>
                  </a:cubicBezTo>
                  <a:cubicBezTo>
                    <a:pt x="168" y="209"/>
                    <a:pt x="208" y="169"/>
                    <a:pt x="208" y="121"/>
                  </a:cubicBezTo>
                  <a:cubicBezTo>
                    <a:pt x="208" y="72"/>
                    <a:pt x="168" y="33"/>
                    <a:pt x="120" y="33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8" name="Freeform 62"/>
            <p:cNvSpPr>
              <a:spLocks noEditPoints="1"/>
            </p:cNvSpPr>
            <p:nvPr/>
          </p:nvSpPr>
          <p:spPr bwMode="auto">
            <a:xfrm>
              <a:off x="8017933" y="2835247"/>
              <a:ext cx="230971" cy="229664"/>
            </a:xfrm>
            <a:custGeom>
              <a:avLst/>
              <a:gdLst>
                <a:gd name="T0" fmla="*/ 207 w 413"/>
                <a:gd name="T1" fmla="*/ 413 h 413"/>
                <a:gd name="T2" fmla="*/ 207 w 413"/>
                <a:gd name="T3" fmla="*/ 413 h 413"/>
                <a:gd name="T4" fmla="*/ 182 w 413"/>
                <a:gd name="T5" fmla="*/ 389 h 413"/>
                <a:gd name="T6" fmla="*/ 207 w 413"/>
                <a:gd name="T7" fmla="*/ 365 h 413"/>
                <a:gd name="T8" fmla="*/ 231 w 413"/>
                <a:gd name="T9" fmla="*/ 389 h 413"/>
                <a:gd name="T10" fmla="*/ 207 w 413"/>
                <a:gd name="T11" fmla="*/ 413 h 413"/>
                <a:gd name="T12" fmla="*/ 182 w 413"/>
                <a:gd name="T13" fmla="*/ 389 h 413"/>
                <a:gd name="T14" fmla="*/ 61 w 413"/>
                <a:gd name="T15" fmla="*/ 353 h 413"/>
                <a:gd name="T16" fmla="*/ 61 w 413"/>
                <a:gd name="T17" fmla="*/ 353 h 413"/>
                <a:gd name="T18" fmla="*/ 61 w 413"/>
                <a:gd name="T19" fmla="*/ 318 h 413"/>
                <a:gd name="T20" fmla="*/ 95 w 413"/>
                <a:gd name="T21" fmla="*/ 318 h 413"/>
                <a:gd name="T22" fmla="*/ 95 w 413"/>
                <a:gd name="T23" fmla="*/ 353 h 413"/>
                <a:gd name="T24" fmla="*/ 78 w 413"/>
                <a:gd name="T25" fmla="*/ 360 h 413"/>
                <a:gd name="T26" fmla="*/ 61 w 413"/>
                <a:gd name="T27" fmla="*/ 353 h 413"/>
                <a:gd name="T28" fmla="*/ 318 w 413"/>
                <a:gd name="T29" fmla="*/ 352 h 413"/>
                <a:gd name="T30" fmla="*/ 318 w 413"/>
                <a:gd name="T31" fmla="*/ 318 h 413"/>
                <a:gd name="T32" fmla="*/ 352 w 413"/>
                <a:gd name="T33" fmla="*/ 318 h 413"/>
                <a:gd name="T34" fmla="*/ 352 w 413"/>
                <a:gd name="T35" fmla="*/ 352 h 413"/>
                <a:gd name="T36" fmla="*/ 335 w 413"/>
                <a:gd name="T37" fmla="*/ 359 h 413"/>
                <a:gd name="T38" fmla="*/ 318 w 413"/>
                <a:gd name="T39" fmla="*/ 352 h 413"/>
                <a:gd name="T40" fmla="*/ 0 w 413"/>
                <a:gd name="T41" fmla="*/ 207 h 413"/>
                <a:gd name="T42" fmla="*/ 24 w 413"/>
                <a:gd name="T43" fmla="*/ 183 h 413"/>
                <a:gd name="T44" fmla="*/ 48 w 413"/>
                <a:gd name="T45" fmla="*/ 207 h 413"/>
                <a:gd name="T46" fmla="*/ 24 w 413"/>
                <a:gd name="T47" fmla="*/ 231 h 413"/>
                <a:gd name="T48" fmla="*/ 0 w 413"/>
                <a:gd name="T49" fmla="*/ 207 h 413"/>
                <a:gd name="T50" fmla="*/ 365 w 413"/>
                <a:gd name="T51" fmla="*/ 206 h 413"/>
                <a:gd name="T52" fmla="*/ 365 w 413"/>
                <a:gd name="T53" fmla="*/ 206 h 413"/>
                <a:gd name="T54" fmla="*/ 365 w 413"/>
                <a:gd name="T55" fmla="*/ 206 h 413"/>
                <a:gd name="T56" fmla="*/ 389 w 413"/>
                <a:gd name="T57" fmla="*/ 182 h 413"/>
                <a:gd name="T58" fmla="*/ 413 w 413"/>
                <a:gd name="T59" fmla="*/ 206 h 413"/>
                <a:gd name="T60" fmla="*/ 413 w 413"/>
                <a:gd name="T61" fmla="*/ 206 h 413"/>
                <a:gd name="T62" fmla="*/ 413 w 413"/>
                <a:gd name="T63" fmla="*/ 206 h 413"/>
                <a:gd name="T64" fmla="*/ 389 w 413"/>
                <a:gd name="T65" fmla="*/ 231 h 413"/>
                <a:gd name="T66" fmla="*/ 365 w 413"/>
                <a:gd name="T67" fmla="*/ 206 h 413"/>
                <a:gd name="T68" fmla="*/ 60 w 413"/>
                <a:gd name="T69" fmla="*/ 95 h 413"/>
                <a:gd name="T70" fmla="*/ 60 w 413"/>
                <a:gd name="T71" fmla="*/ 61 h 413"/>
                <a:gd name="T72" fmla="*/ 94 w 413"/>
                <a:gd name="T73" fmla="*/ 61 h 413"/>
                <a:gd name="T74" fmla="*/ 94 w 413"/>
                <a:gd name="T75" fmla="*/ 95 h 413"/>
                <a:gd name="T76" fmla="*/ 77 w 413"/>
                <a:gd name="T77" fmla="*/ 102 h 413"/>
                <a:gd name="T78" fmla="*/ 60 w 413"/>
                <a:gd name="T79" fmla="*/ 95 h 413"/>
                <a:gd name="T80" fmla="*/ 318 w 413"/>
                <a:gd name="T81" fmla="*/ 94 h 413"/>
                <a:gd name="T82" fmla="*/ 318 w 413"/>
                <a:gd name="T83" fmla="*/ 60 h 413"/>
                <a:gd name="T84" fmla="*/ 352 w 413"/>
                <a:gd name="T85" fmla="*/ 60 h 413"/>
                <a:gd name="T86" fmla="*/ 352 w 413"/>
                <a:gd name="T87" fmla="*/ 94 h 413"/>
                <a:gd name="T88" fmla="*/ 335 w 413"/>
                <a:gd name="T89" fmla="*/ 101 h 413"/>
                <a:gd name="T90" fmla="*/ 318 w 413"/>
                <a:gd name="T91" fmla="*/ 94 h 413"/>
                <a:gd name="T92" fmla="*/ 182 w 413"/>
                <a:gd name="T93" fmla="*/ 24 h 413"/>
                <a:gd name="T94" fmla="*/ 206 w 413"/>
                <a:gd name="T95" fmla="*/ 0 h 413"/>
                <a:gd name="T96" fmla="*/ 230 w 413"/>
                <a:gd name="T97" fmla="*/ 24 h 413"/>
                <a:gd name="T98" fmla="*/ 206 w 413"/>
                <a:gd name="T99" fmla="*/ 48 h 413"/>
                <a:gd name="T100" fmla="*/ 182 w 413"/>
                <a:gd name="T101" fmla="*/ 2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3" h="413">
                  <a:moveTo>
                    <a:pt x="207" y="413"/>
                  </a:moveTo>
                  <a:cubicBezTo>
                    <a:pt x="207" y="413"/>
                    <a:pt x="207" y="413"/>
                    <a:pt x="207" y="413"/>
                  </a:cubicBezTo>
                  <a:moveTo>
                    <a:pt x="182" y="389"/>
                  </a:moveTo>
                  <a:cubicBezTo>
                    <a:pt x="182" y="375"/>
                    <a:pt x="193" y="365"/>
                    <a:pt x="207" y="365"/>
                  </a:cubicBezTo>
                  <a:cubicBezTo>
                    <a:pt x="220" y="365"/>
                    <a:pt x="231" y="375"/>
                    <a:pt x="231" y="389"/>
                  </a:cubicBezTo>
                  <a:cubicBezTo>
                    <a:pt x="231" y="402"/>
                    <a:pt x="220" y="413"/>
                    <a:pt x="207" y="413"/>
                  </a:cubicBezTo>
                  <a:cubicBezTo>
                    <a:pt x="193" y="413"/>
                    <a:pt x="182" y="402"/>
                    <a:pt x="182" y="389"/>
                  </a:cubicBezTo>
                  <a:close/>
                  <a:moveTo>
                    <a:pt x="61" y="353"/>
                  </a:moveTo>
                  <a:cubicBezTo>
                    <a:pt x="61" y="353"/>
                    <a:pt x="61" y="353"/>
                    <a:pt x="61" y="353"/>
                  </a:cubicBezTo>
                  <a:cubicBezTo>
                    <a:pt x="51" y="343"/>
                    <a:pt x="51" y="328"/>
                    <a:pt x="61" y="318"/>
                  </a:cubicBezTo>
                  <a:cubicBezTo>
                    <a:pt x="70" y="309"/>
                    <a:pt x="85" y="309"/>
                    <a:pt x="95" y="318"/>
                  </a:cubicBezTo>
                  <a:cubicBezTo>
                    <a:pt x="104" y="328"/>
                    <a:pt x="104" y="343"/>
                    <a:pt x="95" y="353"/>
                  </a:cubicBezTo>
                  <a:cubicBezTo>
                    <a:pt x="90" y="357"/>
                    <a:pt x="84" y="360"/>
                    <a:pt x="78" y="360"/>
                  </a:cubicBezTo>
                  <a:cubicBezTo>
                    <a:pt x="71" y="360"/>
                    <a:pt x="65" y="357"/>
                    <a:pt x="61" y="353"/>
                  </a:cubicBezTo>
                  <a:close/>
                  <a:moveTo>
                    <a:pt x="318" y="352"/>
                  </a:moveTo>
                  <a:cubicBezTo>
                    <a:pt x="309" y="343"/>
                    <a:pt x="309" y="328"/>
                    <a:pt x="318" y="318"/>
                  </a:cubicBezTo>
                  <a:cubicBezTo>
                    <a:pt x="328" y="309"/>
                    <a:pt x="343" y="309"/>
                    <a:pt x="352" y="318"/>
                  </a:cubicBezTo>
                  <a:cubicBezTo>
                    <a:pt x="362" y="328"/>
                    <a:pt x="362" y="343"/>
                    <a:pt x="352" y="352"/>
                  </a:cubicBezTo>
                  <a:cubicBezTo>
                    <a:pt x="348" y="357"/>
                    <a:pt x="342" y="359"/>
                    <a:pt x="335" y="359"/>
                  </a:cubicBezTo>
                  <a:cubicBezTo>
                    <a:pt x="329" y="359"/>
                    <a:pt x="323" y="357"/>
                    <a:pt x="318" y="352"/>
                  </a:cubicBezTo>
                  <a:close/>
                  <a:moveTo>
                    <a:pt x="0" y="207"/>
                  </a:moveTo>
                  <a:cubicBezTo>
                    <a:pt x="0" y="193"/>
                    <a:pt x="11" y="183"/>
                    <a:pt x="24" y="183"/>
                  </a:cubicBezTo>
                  <a:cubicBezTo>
                    <a:pt x="37" y="183"/>
                    <a:pt x="48" y="193"/>
                    <a:pt x="48" y="207"/>
                  </a:cubicBezTo>
                  <a:cubicBezTo>
                    <a:pt x="48" y="220"/>
                    <a:pt x="37" y="231"/>
                    <a:pt x="24" y="231"/>
                  </a:cubicBezTo>
                  <a:cubicBezTo>
                    <a:pt x="11" y="231"/>
                    <a:pt x="0" y="220"/>
                    <a:pt x="0" y="207"/>
                  </a:cubicBezTo>
                  <a:close/>
                  <a:moveTo>
                    <a:pt x="365" y="206"/>
                  </a:moveTo>
                  <a:cubicBezTo>
                    <a:pt x="365" y="206"/>
                    <a:pt x="365" y="206"/>
                    <a:pt x="365" y="206"/>
                  </a:cubicBezTo>
                  <a:cubicBezTo>
                    <a:pt x="365" y="206"/>
                    <a:pt x="365" y="206"/>
                    <a:pt x="365" y="206"/>
                  </a:cubicBezTo>
                  <a:cubicBezTo>
                    <a:pt x="365" y="192"/>
                    <a:pt x="375" y="182"/>
                    <a:pt x="389" y="182"/>
                  </a:cubicBezTo>
                  <a:cubicBezTo>
                    <a:pt x="402" y="181"/>
                    <a:pt x="413" y="192"/>
                    <a:pt x="413" y="206"/>
                  </a:cubicBezTo>
                  <a:cubicBezTo>
                    <a:pt x="413" y="206"/>
                    <a:pt x="413" y="206"/>
                    <a:pt x="413" y="206"/>
                  </a:cubicBezTo>
                  <a:cubicBezTo>
                    <a:pt x="413" y="206"/>
                    <a:pt x="413" y="206"/>
                    <a:pt x="413" y="206"/>
                  </a:cubicBezTo>
                  <a:cubicBezTo>
                    <a:pt x="413" y="220"/>
                    <a:pt x="402" y="231"/>
                    <a:pt x="389" y="231"/>
                  </a:cubicBezTo>
                  <a:cubicBezTo>
                    <a:pt x="375" y="231"/>
                    <a:pt x="365" y="220"/>
                    <a:pt x="365" y="206"/>
                  </a:cubicBezTo>
                  <a:close/>
                  <a:moveTo>
                    <a:pt x="60" y="95"/>
                  </a:moveTo>
                  <a:cubicBezTo>
                    <a:pt x="51" y="86"/>
                    <a:pt x="51" y="70"/>
                    <a:pt x="60" y="61"/>
                  </a:cubicBezTo>
                  <a:cubicBezTo>
                    <a:pt x="69" y="51"/>
                    <a:pt x="85" y="51"/>
                    <a:pt x="94" y="61"/>
                  </a:cubicBezTo>
                  <a:cubicBezTo>
                    <a:pt x="104" y="70"/>
                    <a:pt x="104" y="85"/>
                    <a:pt x="94" y="95"/>
                  </a:cubicBezTo>
                  <a:cubicBezTo>
                    <a:pt x="89" y="100"/>
                    <a:pt x="83" y="102"/>
                    <a:pt x="77" y="102"/>
                  </a:cubicBezTo>
                  <a:cubicBezTo>
                    <a:pt x="71" y="102"/>
                    <a:pt x="65" y="100"/>
                    <a:pt x="60" y="95"/>
                  </a:cubicBezTo>
                  <a:close/>
                  <a:moveTo>
                    <a:pt x="318" y="94"/>
                  </a:moveTo>
                  <a:cubicBezTo>
                    <a:pt x="308" y="85"/>
                    <a:pt x="308" y="69"/>
                    <a:pt x="318" y="60"/>
                  </a:cubicBezTo>
                  <a:cubicBezTo>
                    <a:pt x="327" y="51"/>
                    <a:pt x="342" y="50"/>
                    <a:pt x="352" y="60"/>
                  </a:cubicBezTo>
                  <a:cubicBezTo>
                    <a:pt x="361" y="69"/>
                    <a:pt x="361" y="85"/>
                    <a:pt x="352" y="94"/>
                  </a:cubicBezTo>
                  <a:cubicBezTo>
                    <a:pt x="347" y="99"/>
                    <a:pt x="341" y="101"/>
                    <a:pt x="335" y="101"/>
                  </a:cubicBezTo>
                  <a:cubicBezTo>
                    <a:pt x="329" y="101"/>
                    <a:pt x="323" y="99"/>
                    <a:pt x="318" y="94"/>
                  </a:cubicBezTo>
                  <a:close/>
                  <a:moveTo>
                    <a:pt x="182" y="24"/>
                  </a:moveTo>
                  <a:cubicBezTo>
                    <a:pt x="182" y="11"/>
                    <a:pt x="192" y="0"/>
                    <a:pt x="206" y="0"/>
                  </a:cubicBezTo>
                  <a:cubicBezTo>
                    <a:pt x="219" y="0"/>
                    <a:pt x="230" y="11"/>
                    <a:pt x="230" y="24"/>
                  </a:cubicBezTo>
                  <a:cubicBezTo>
                    <a:pt x="230" y="37"/>
                    <a:pt x="219" y="48"/>
                    <a:pt x="206" y="48"/>
                  </a:cubicBezTo>
                  <a:cubicBezTo>
                    <a:pt x="193" y="48"/>
                    <a:pt x="182" y="37"/>
                    <a:pt x="182" y="24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9" name="Oval 78"/>
          <p:cNvSpPr/>
          <p:nvPr/>
        </p:nvSpPr>
        <p:spPr>
          <a:xfrm>
            <a:off x="959118" y="1743031"/>
            <a:ext cx="867226" cy="867226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998104" y="1765088"/>
            <a:ext cx="1752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ПЕРВЫЙ КОНТАКТ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998105" y="2113473"/>
            <a:ext cx="3321540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Ваше ЗАЧЕМ? УТП  и прочее подготовить.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959118" y="2835577"/>
            <a:ext cx="867226" cy="867226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998104" y="2857634"/>
            <a:ext cx="3536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КТО ЕЩЕ СОЛИДАРЕН В ЭТОМ ЗВОНКЕ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998105" y="3206019"/>
            <a:ext cx="3321540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Любой отсыл к группе людей, дает МЯГКУЮ СИЛУ ВЛИЯНИЯ.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959118" y="3928123"/>
            <a:ext cx="867226" cy="867226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998104" y="3950180"/>
            <a:ext cx="2422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Начинать звонок полезно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998105" y="4298565"/>
            <a:ext cx="3321540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сообщения в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WhatsApp.</a:t>
            </a:r>
          </a:p>
        </p:txBody>
      </p:sp>
      <p:sp>
        <p:nvSpPr>
          <p:cNvPr id="88" name="Oval 87"/>
          <p:cNvSpPr/>
          <p:nvPr/>
        </p:nvSpPr>
        <p:spPr>
          <a:xfrm>
            <a:off x="959118" y="5020668"/>
            <a:ext cx="867226" cy="867226"/>
          </a:xfrm>
          <a:prstGeom prst="ellipse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998104" y="5042725"/>
            <a:ext cx="2012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Виртуальная визитка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998105" y="5391110"/>
            <a:ext cx="3321540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Это замена бумажной, которую все равно выбросят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95" name="Freeform 1120">
            <a:extLst>
              <a:ext uri="{FF2B5EF4-FFF2-40B4-BE49-F238E27FC236}">
                <a16:creationId xmlns="" xmlns:a16="http://schemas.microsoft.com/office/drawing/2014/main" id="{A184A5A7-1E21-4F19-8915-22489D8AA696}"/>
              </a:ext>
            </a:extLst>
          </p:cNvPr>
          <p:cNvSpPr>
            <a:spLocks noEditPoints="1"/>
          </p:cNvSpPr>
          <p:nvPr/>
        </p:nvSpPr>
        <p:spPr bwMode="auto">
          <a:xfrm>
            <a:off x="1255596" y="5349451"/>
            <a:ext cx="303581" cy="240314"/>
          </a:xfrm>
          <a:custGeom>
            <a:avLst/>
            <a:gdLst>
              <a:gd name="T0" fmla="*/ 2455 w 3573"/>
              <a:gd name="T1" fmla="*/ 579 h 2827"/>
              <a:gd name="T2" fmla="*/ 2600 w 3573"/>
              <a:gd name="T3" fmla="*/ 760 h 2827"/>
              <a:gd name="T4" fmla="*/ 2739 w 3573"/>
              <a:gd name="T5" fmla="*/ 1081 h 2827"/>
              <a:gd name="T6" fmla="*/ 2787 w 3573"/>
              <a:gd name="T7" fmla="*/ 1432 h 2827"/>
              <a:gd name="T8" fmla="*/ 2745 w 3573"/>
              <a:gd name="T9" fmla="*/ 1761 h 2827"/>
              <a:gd name="T10" fmla="*/ 2621 w 3573"/>
              <a:gd name="T11" fmla="*/ 2067 h 2827"/>
              <a:gd name="T12" fmla="*/ 2489 w 3573"/>
              <a:gd name="T13" fmla="*/ 2244 h 2827"/>
              <a:gd name="T14" fmla="*/ 2399 w 3573"/>
              <a:gd name="T15" fmla="*/ 2271 h 2827"/>
              <a:gd name="T16" fmla="*/ 2304 w 3573"/>
              <a:gd name="T17" fmla="*/ 2241 h 2827"/>
              <a:gd name="T18" fmla="*/ 2230 w 3573"/>
              <a:gd name="T19" fmla="*/ 2155 h 2827"/>
              <a:gd name="T20" fmla="*/ 2221 w 3573"/>
              <a:gd name="T21" fmla="*/ 2044 h 2827"/>
              <a:gd name="T22" fmla="*/ 2327 w 3573"/>
              <a:gd name="T23" fmla="*/ 1864 h 2827"/>
              <a:gd name="T24" fmla="*/ 2421 w 3573"/>
              <a:gd name="T25" fmla="*/ 1582 h 2827"/>
              <a:gd name="T26" fmla="*/ 2422 w 3573"/>
              <a:gd name="T27" fmla="*/ 1289 h 2827"/>
              <a:gd name="T28" fmla="*/ 2338 w 3573"/>
              <a:gd name="T29" fmla="*/ 1020 h 2827"/>
              <a:gd name="T30" fmla="*/ 2205 w 3573"/>
              <a:gd name="T31" fmla="*/ 815 h 2827"/>
              <a:gd name="T32" fmla="*/ 2191 w 3573"/>
              <a:gd name="T33" fmla="*/ 701 h 2827"/>
              <a:gd name="T34" fmla="*/ 2255 w 3573"/>
              <a:gd name="T35" fmla="*/ 602 h 2827"/>
              <a:gd name="T36" fmla="*/ 2350 w 3573"/>
              <a:gd name="T37" fmla="*/ 557 h 2827"/>
              <a:gd name="T38" fmla="*/ 1694 w 3573"/>
              <a:gd name="T39" fmla="*/ 195 h 2827"/>
              <a:gd name="T40" fmla="*/ 1776 w 3573"/>
              <a:gd name="T41" fmla="*/ 282 h 2827"/>
              <a:gd name="T42" fmla="*/ 1785 w 3573"/>
              <a:gd name="T43" fmla="*/ 2553 h 2827"/>
              <a:gd name="T44" fmla="*/ 1720 w 3573"/>
              <a:gd name="T45" fmla="*/ 2653 h 2827"/>
              <a:gd name="T46" fmla="*/ 1625 w 3573"/>
              <a:gd name="T47" fmla="*/ 2685 h 2827"/>
              <a:gd name="T48" fmla="*/ 1522 w 3573"/>
              <a:gd name="T49" fmla="*/ 2647 h 2827"/>
              <a:gd name="T50" fmla="*/ 99 w 3573"/>
              <a:gd name="T51" fmla="*/ 1903 h 2827"/>
              <a:gd name="T52" fmla="*/ 13 w 3573"/>
              <a:gd name="T53" fmla="*/ 1817 h 2827"/>
              <a:gd name="T54" fmla="*/ 3 w 3573"/>
              <a:gd name="T55" fmla="*/ 1078 h 2827"/>
              <a:gd name="T56" fmla="*/ 72 w 3573"/>
              <a:gd name="T57" fmla="*/ 976 h 2827"/>
              <a:gd name="T58" fmla="*/ 635 w 3573"/>
              <a:gd name="T59" fmla="*/ 949 h 2827"/>
              <a:gd name="T60" fmla="*/ 1605 w 3573"/>
              <a:gd name="T61" fmla="*/ 181 h 2827"/>
              <a:gd name="T62" fmla="*/ 2983 w 3573"/>
              <a:gd name="T63" fmla="*/ 11 h 2827"/>
              <a:gd name="T64" fmla="*/ 3118 w 3573"/>
              <a:gd name="T65" fmla="*/ 138 h 2827"/>
              <a:gd name="T66" fmla="*/ 3350 w 3573"/>
              <a:gd name="T67" fmla="*/ 499 h 2827"/>
              <a:gd name="T68" fmla="*/ 3503 w 3573"/>
              <a:gd name="T69" fmla="*/ 899 h 2827"/>
              <a:gd name="T70" fmla="*/ 3569 w 3573"/>
              <a:gd name="T71" fmla="*/ 1324 h 2827"/>
              <a:gd name="T72" fmla="*/ 3545 w 3573"/>
              <a:gd name="T73" fmla="*/ 1768 h 2827"/>
              <a:gd name="T74" fmla="*/ 3427 w 3573"/>
              <a:gd name="T75" fmla="*/ 2196 h 2827"/>
              <a:gd name="T76" fmla="*/ 3218 w 3573"/>
              <a:gd name="T77" fmla="*/ 2590 h 2827"/>
              <a:gd name="T78" fmla="*/ 3040 w 3573"/>
              <a:gd name="T79" fmla="*/ 2804 h 2827"/>
              <a:gd name="T80" fmla="*/ 2957 w 3573"/>
              <a:gd name="T81" fmla="*/ 2827 h 2827"/>
              <a:gd name="T82" fmla="*/ 2863 w 3573"/>
              <a:gd name="T83" fmla="*/ 2797 h 2827"/>
              <a:gd name="T84" fmla="*/ 2787 w 3573"/>
              <a:gd name="T85" fmla="*/ 2709 h 2827"/>
              <a:gd name="T86" fmla="*/ 2783 w 3573"/>
              <a:gd name="T87" fmla="*/ 2594 h 2827"/>
              <a:gd name="T88" fmla="*/ 2933 w 3573"/>
              <a:gd name="T89" fmla="*/ 2378 h 2827"/>
              <a:gd name="T90" fmla="*/ 3113 w 3573"/>
              <a:gd name="T91" fmla="*/ 2022 h 2827"/>
              <a:gd name="T92" fmla="*/ 3206 w 3573"/>
              <a:gd name="T93" fmla="*/ 1633 h 2827"/>
              <a:gd name="T94" fmla="*/ 3207 w 3573"/>
              <a:gd name="T95" fmla="*/ 1239 h 2827"/>
              <a:gd name="T96" fmla="*/ 3122 w 3573"/>
              <a:gd name="T97" fmla="*/ 866 h 2827"/>
              <a:gd name="T98" fmla="*/ 2957 w 3573"/>
              <a:gd name="T99" fmla="*/ 522 h 2827"/>
              <a:gd name="T100" fmla="*/ 2767 w 3573"/>
              <a:gd name="T101" fmla="*/ 269 h 2827"/>
              <a:gd name="T102" fmla="*/ 2744 w 3573"/>
              <a:gd name="T103" fmla="*/ 165 h 2827"/>
              <a:gd name="T104" fmla="*/ 2791 w 3573"/>
              <a:gd name="T105" fmla="*/ 70 h 2827"/>
              <a:gd name="T106" fmla="*/ 2878 w 3573"/>
              <a:gd name="T107" fmla="*/ 8 h 2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73" h="2827">
                <a:moveTo>
                  <a:pt x="2378" y="555"/>
                </a:moveTo>
                <a:lnTo>
                  <a:pt x="2404" y="559"/>
                </a:lnTo>
                <a:lnTo>
                  <a:pt x="2431" y="567"/>
                </a:lnTo>
                <a:lnTo>
                  <a:pt x="2455" y="579"/>
                </a:lnTo>
                <a:lnTo>
                  <a:pt x="2476" y="595"/>
                </a:lnTo>
                <a:lnTo>
                  <a:pt x="2495" y="614"/>
                </a:lnTo>
                <a:lnTo>
                  <a:pt x="2551" y="686"/>
                </a:lnTo>
                <a:lnTo>
                  <a:pt x="2600" y="760"/>
                </a:lnTo>
                <a:lnTo>
                  <a:pt x="2643" y="837"/>
                </a:lnTo>
                <a:lnTo>
                  <a:pt x="2680" y="916"/>
                </a:lnTo>
                <a:lnTo>
                  <a:pt x="2713" y="998"/>
                </a:lnTo>
                <a:lnTo>
                  <a:pt x="2739" y="1081"/>
                </a:lnTo>
                <a:lnTo>
                  <a:pt x="2761" y="1166"/>
                </a:lnTo>
                <a:lnTo>
                  <a:pt x="2775" y="1253"/>
                </a:lnTo>
                <a:lnTo>
                  <a:pt x="2784" y="1342"/>
                </a:lnTo>
                <a:lnTo>
                  <a:pt x="2787" y="1432"/>
                </a:lnTo>
                <a:lnTo>
                  <a:pt x="2785" y="1516"/>
                </a:lnTo>
                <a:lnTo>
                  <a:pt x="2776" y="1598"/>
                </a:lnTo>
                <a:lnTo>
                  <a:pt x="2763" y="1681"/>
                </a:lnTo>
                <a:lnTo>
                  <a:pt x="2745" y="1761"/>
                </a:lnTo>
                <a:lnTo>
                  <a:pt x="2722" y="1840"/>
                </a:lnTo>
                <a:lnTo>
                  <a:pt x="2693" y="1918"/>
                </a:lnTo>
                <a:lnTo>
                  <a:pt x="2660" y="1993"/>
                </a:lnTo>
                <a:lnTo>
                  <a:pt x="2621" y="2067"/>
                </a:lnTo>
                <a:lnTo>
                  <a:pt x="2578" y="2137"/>
                </a:lnTo>
                <a:lnTo>
                  <a:pt x="2529" y="2206"/>
                </a:lnTo>
                <a:lnTo>
                  <a:pt x="2510" y="2226"/>
                </a:lnTo>
                <a:lnTo>
                  <a:pt x="2489" y="2244"/>
                </a:lnTo>
                <a:lnTo>
                  <a:pt x="2464" y="2257"/>
                </a:lnTo>
                <a:lnTo>
                  <a:pt x="2438" y="2267"/>
                </a:lnTo>
                <a:lnTo>
                  <a:pt x="2411" y="2271"/>
                </a:lnTo>
                <a:lnTo>
                  <a:pt x="2399" y="2271"/>
                </a:lnTo>
                <a:lnTo>
                  <a:pt x="2374" y="2269"/>
                </a:lnTo>
                <a:lnTo>
                  <a:pt x="2349" y="2263"/>
                </a:lnTo>
                <a:lnTo>
                  <a:pt x="2326" y="2254"/>
                </a:lnTo>
                <a:lnTo>
                  <a:pt x="2304" y="2241"/>
                </a:lnTo>
                <a:lnTo>
                  <a:pt x="2284" y="2224"/>
                </a:lnTo>
                <a:lnTo>
                  <a:pt x="2263" y="2202"/>
                </a:lnTo>
                <a:lnTo>
                  <a:pt x="2244" y="2180"/>
                </a:lnTo>
                <a:lnTo>
                  <a:pt x="2230" y="2155"/>
                </a:lnTo>
                <a:lnTo>
                  <a:pt x="2220" y="2128"/>
                </a:lnTo>
                <a:lnTo>
                  <a:pt x="2216" y="2099"/>
                </a:lnTo>
                <a:lnTo>
                  <a:pt x="2216" y="2071"/>
                </a:lnTo>
                <a:lnTo>
                  <a:pt x="2221" y="2044"/>
                </a:lnTo>
                <a:lnTo>
                  <a:pt x="2232" y="2017"/>
                </a:lnTo>
                <a:lnTo>
                  <a:pt x="2247" y="1992"/>
                </a:lnTo>
                <a:lnTo>
                  <a:pt x="2290" y="1929"/>
                </a:lnTo>
                <a:lnTo>
                  <a:pt x="2327" y="1864"/>
                </a:lnTo>
                <a:lnTo>
                  <a:pt x="2360" y="1796"/>
                </a:lnTo>
                <a:lnTo>
                  <a:pt x="2386" y="1727"/>
                </a:lnTo>
                <a:lnTo>
                  <a:pt x="2407" y="1655"/>
                </a:lnTo>
                <a:lnTo>
                  <a:pt x="2421" y="1582"/>
                </a:lnTo>
                <a:lnTo>
                  <a:pt x="2429" y="1507"/>
                </a:lnTo>
                <a:lnTo>
                  <a:pt x="2433" y="1432"/>
                </a:lnTo>
                <a:lnTo>
                  <a:pt x="2431" y="1359"/>
                </a:lnTo>
                <a:lnTo>
                  <a:pt x="2422" y="1289"/>
                </a:lnTo>
                <a:lnTo>
                  <a:pt x="2409" y="1219"/>
                </a:lnTo>
                <a:lnTo>
                  <a:pt x="2390" y="1151"/>
                </a:lnTo>
                <a:lnTo>
                  <a:pt x="2366" y="1085"/>
                </a:lnTo>
                <a:lnTo>
                  <a:pt x="2338" y="1020"/>
                </a:lnTo>
                <a:lnTo>
                  <a:pt x="2304" y="957"/>
                </a:lnTo>
                <a:lnTo>
                  <a:pt x="2266" y="898"/>
                </a:lnTo>
                <a:lnTo>
                  <a:pt x="2222" y="840"/>
                </a:lnTo>
                <a:lnTo>
                  <a:pt x="2205" y="815"/>
                </a:lnTo>
                <a:lnTo>
                  <a:pt x="2194" y="788"/>
                </a:lnTo>
                <a:lnTo>
                  <a:pt x="2187" y="759"/>
                </a:lnTo>
                <a:lnTo>
                  <a:pt x="2186" y="730"/>
                </a:lnTo>
                <a:lnTo>
                  <a:pt x="2191" y="701"/>
                </a:lnTo>
                <a:lnTo>
                  <a:pt x="2199" y="674"/>
                </a:lnTo>
                <a:lnTo>
                  <a:pt x="2213" y="648"/>
                </a:lnTo>
                <a:lnTo>
                  <a:pt x="2233" y="624"/>
                </a:lnTo>
                <a:lnTo>
                  <a:pt x="2255" y="602"/>
                </a:lnTo>
                <a:lnTo>
                  <a:pt x="2276" y="585"/>
                </a:lnTo>
                <a:lnTo>
                  <a:pt x="2299" y="571"/>
                </a:lnTo>
                <a:lnTo>
                  <a:pt x="2324" y="562"/>
                </a:lnTo>
                <a:lnTo>
                  <a:pt x="2350" y="557"/>
                </a:lnTo>
                <a:lnTo>
                  <a:pt x="2378" y="555"/>
                </a:lnTo>
                <a:close/>
                <a:moveTo>
                  <a:pt x="1635" y="180"/>
                </a:moveTo>
                <a:lnTo>
                  <a:pt x="1665" y="184"/>
                </a:lnTo>
                <a:lnTo>
                  <a:pt x="1694" y="195"/>
                </a:lnTo>
                <a:lnTo>
                  <a:pt x="1720" y="210"/>
                </a:lnTo>
                <a:lnTo>
                  <a:pt x="1743" y="231"/>
                </a:lnTo>
                <a:lnTo>
                  <a:pt x="1762" y="255"/>
                </a:lnTo>
                <a:lnTo>
                  <a:pt x="1776" y="282"/>
                </a:lnTo>
                <a:lnTo>
                  <a:pt x="1785" y="310"/>
                </a:lnTo>
                <a:lnTo>
                  <a:pt x="1787" y="341"/>
                </a:lnTo>
                <a:lnTo>
                  <a:pt x="1787" y="2523"/>
                </a:lnTo>
                <a:lnTo>
                  <a:pt x="1785" y="2553"/>
                </a:lnTo>
                <a:lnTo>
                  <a:pt x="1776" y="2583"/>
                </a:lnTo>
                <a:lnTo>
                  <a:pt x="1762" y="2610"/>
                </a:lnTo>
                <a:lnTo>
                  <a:pt x="1743" y="2634"/>
                </a:lnTo>
                <a:lnTo>
                  <a:pt x="1720" y="2653"/>
                </a:lnTo>
                <a:lnTo>
                  <a:pt x="1694" y="2670"/>
                </a:lnTo>
                <a:lnTo>
                  <a:pt x="1671" y="2678"/>
                </a:lnTo>
                <a:lnTo>
                  <a:pt x="1648" y="2683"/>
                </a:lnTo>
                <a:lnTo>
                  <a:pt x="1625" y="2685"/>
                </a:lnTo>
                <a:lnTo>
                  <a:pt x="1597" y="2683"/>
                </a:lnTo>
                <a:lnTo>
                  <a:pt x="1571" y="2675"/>
                </a:lnTo>
                <a:lnTo>
                  <a:pt x="1545" y="2663"/>
                </a:lnTo>
                <a:lnTo>
                  <a:pt x="1522" y="2647"/>
                </a:lnTo>
                <a:lnTo>
                  <a:pt x="635" y="1916"/>
                </a:lnTo>
                <a:lnTo>
                  <a:pt x="163" y="1916"/>
                </a:lnTo>
                <a:lnTo>
                  <a:pt x="130" y="1912"/>
                </a:lnTo>
                <a:lnTo>
                  <a:pt x="99" y="1903"/>
                </a:lnTo>
                <a:lnTo>
                  <a:pt x="72" y="1887"/>
                </a:lnTo>
                <a:lnTo>
                  <a:pt x="48" y="1868"/>
                </a:lnTo>
                <a:lnTo>
                  <a:pt x="27" y="1844"/>
                </a:lnTo>
                <a:lnTo>
                  <a:pt x="13" y="1817"/>
                </a:lnTo>
                <a:lnTo>
                  <a:pt x="3" y="1786"/>
                </a:lnTo>
                <a:lnTo>
                  <a:pt x="0" y="1754"/>
                </a:lnTo>
                <a:lnTo>
                  <a:pt x="0" y="1111"/>
                </a:lnTo>
                <a:lnTo>
                  <a:pt x="3" y="1078"/>
                </a:lnTo>
                <a:lnTo>
                  <a:pt x="13" y="1048"/>
                </a:lnTo>
                <a:lnTo>
                  <a:pt x="27" y="1019"/>
                </a:lnTo>
                <a:lnTo>
                  <a:pt x="48" y="995"/>
                </a:lnTo>
                <a:lnTo>
                  <a:pt x="72" y="976"/>
                </a:lnTo>
                <a:lnTo>
                  <a:pt x="99" y="961"/>
                </a:lnTo>
                <a:lnTo>
                  <a:pt x="130" y="952"/>
                </a:lnTo>
                <a:lnTo>
                  <a:pt x="163" y="949"/>
                </a:lnTo>
                <a:lnTo>
                  <a:pt x="635" y="949"/>
                </a:lnTo>
                <a:lnTo>
                  <a:pt x="1522" y="216"/>
                </a:lnTo>
                <a:lnTo>
                  <a:pt x="1547" y="199"/>
                </a:lnTo>
                <a:lnTo>
                  <a:pt x="1575" y="187"/>
                </a:lnTo>
                <a:lnTo>
                  <a:pt x="1605" y="181"/>
                </a:lnTo>
                <a:lnTo>
                  <a:pt x="1635" y="180"/>
                </a:lnTo>
                <a:close/>
                <a:moveTo>
                  <a:pt x="2931" y="0"/>
                </a:moveTo>
                <a:lnTo>
                  <a:pt x="2957" y="4"/>
                </a:lnTo>
                <a:lnTo>
                  <a:pt x="2983" y="11"/>
                </a:lnTo>
                <a:lnTo>
                  <a:pt x="3007" y="22"/>
                </a:lnTo>
                <a:lnTo>
                  <a:pt x="3028" y="37"/>
                </a:lnTo>
                <a:lnTo>
                  <a:pt x="3048" y="55"/>
                </a:lnTo>
                <a:lnTo>
                  <a:pt x="3118" y="138"/>
                </a:lnTo>
                <a:lnTo>
                  <a:pt x="3183" y="224"/>
                </a:lnTo>
                <a:lnTo>
                  <a:pt x="3244" y="313"/>
                </a:lnTo>
                <a:lnTo>
                  <a:pt x="3300" y="406"/>
                </a:lnTo>
                <a:lnTo>
                  <a:pt x="3350" y="499"/>
                </a:lnTo>
                <a:lnTo>
                  <a:pt x="3396" y="597"/>
                </a:lnTo>
                <a:lnTo>
                  <a:pt x="3437" y="696"/>
                </a:lnTo>
                <a:lnTo>
                  <a:pt x="3472" y="797"/>
                </a:lnTo>
                <a:lnTo>
                  <a:pt x="3503" y="899"/>
                </a:lnTo>
                <a:lnTo>
                  <a:pt x="3528" y="1003"/>
                </a:lnTo>
                <a:lnTo>
                  <a:pt x="3548" y="1108"/>
                </a:lnTo>
                <a:lnTo>
                  <a:pt x="3562" y="1216"/>
                </a:lnTo>
                <a:lnTo>
                  <a:pt x="3569" y="1324"/>
                </a:lnTo>
                <a:lnTo>
                  <a:pt x="3573" y="1432"/>
                </a:lnTo>
                <a:lnTo>
                  <a:pt x="3569" y="1545"/>
                </a:lnTo>
                <a:lnTo>
                  <a:pt x="3561" y="1656"/>
                </a:lnTo>
                <a:lnTo>
                  <a:pt x="3545" y="1768"/>
                </a:lnTo>
                <a:lnTo>
                  <a:pt x="3524" y="1877"/>
                </a:lnTo>
                <a:lnTo>
                  <a:pt x="3497" y="1985"/>
                </a:lnTo>
                <a:lnTo>
                  <a:pt x="3465" y="2092"/>
                </a:lnTo>
                <a:lnTo>
                  <a:pt x="3427" y="2196"/>
                </a:lnTo>
                <a:lnTo>
                  <a:pt x="3382" y="2299"/>
                </a:lnTo>
                <a:lnTo>
                  <a:pt x="3333" y="2399"/>
                </a:lnTo>
                <a:lnTo>
                  <a:pt x="3278" y="2496"/>
                </a:lnTo>
                <a:lnTo>
                  <a:pt x="3218" y="2590"/>
                </a:lnTo>
                <a:lnTo>
                  <a:pt x="3153" y="2682"/>
                </a:lnTo>
                <a:lnTo>
                  <a:pt x="3082" y="2770"/>
                </a:lnTo>
                <a:lnTo>
                  <a:pt x="3062" y="2789"/>
                </a:lnTo>
                <a:lnTo>
                  <a:pt x="3040" y="2804"/>
                </a:lnTo>
                <a:lnTo>
                  <a:pt x="3017" y="2816"/>
                </a:lnTo>
                <a:lnTo>
                  <a:pt x="2991" y="2824"/>
                </a:lnTo>
                <a:lnTo>
                  <a:pt x="2965" y="2827"/>
                </a:lnTo>
                <a:lnTo>
                  <a:pt x="2957" y="2827"/>
                </a:lnTo>
                <a:lnTo>
                  <a:pt x="2932" y="2825"/>
                </a:lnTo>
                <a:lnTo>
                  <a:pt x="2907" y="2820"/>
                </a:lnTo>
                <a:lnTo>
                  <a:pt x="2884" y="2810"/>
                </a:lnTo>
                <a:lnTo>
                  <a:pt x="2863" y="2797"/>
                </a:lnTo>
                <a:lnTo>
                  <a:pt x="2843" y="2780"/>
                </a:lnTo>
                <a:lnTo>
                  <a:pt x="2822" y="2759"/>
                </a:lnTo>
                <a:lnTo>
                  <a:pt x="2801" y="2735"/>
                </a:lnTo>
                <a:lnTo>
                  <a:pt x="2787" y="2709"/>
                </a:lnTo>
                <a:lnTo>
                  <a:pt x="2779" y="2681"/>
                </a:lnTo>
                <a:lnTo>
                  <a:pt x="2774" y="2651"/>
                </a:lnTo>
                <a:lnTo>
                  <a:pt x="2775" y="2622"/>
                </a:lnTo>
                <a:lnTo>
                  <a:pt x="2783" y="2594"/>
                </a:lnTo>
                <a:lnTo>
                  <a:pt x="2795" y="2565"/>
                </a:lnTo>
                <a:lnTo>
                  <a:pt x="2812" y="2540"/>
                </a:lnTo>
                <a:lnTo>
                  <a:pt x="2876" y="2461"/>
                </a:lnTo>
                <a:lnTo>
                  <a:pt x="2933" y="2378"/>
                </a:lnTo>
                <a:lnTo>
                  <a:pt x="2986" y="2294"/>
                </a:lnTo>
                <a:lnTo>
                  <a:pt x="3034" y="2206"/>
                </a:lnTo>
                <a:lnTo>
                  <a:pt x="3076" y="2114"/>
                </a:lnTo>
                <a:lnTo>
                  <a:pt x="3113" y="2022"/>
                </a:lnTo>
                <a:lnTo>
                  <a:pt x="3145" y="1927"/>
                </a:lnTo>
                <a:lnTo>
                  <a:pt x="3171" y="1831"/>
                </a:lnTo>
                <a:lnTo>
                  <a:pt x="3191" y="1732"/>
                </a:lnTo>
                <a:lnTo>
                  <a:pt x="3206" y="1633"/>
                </a:lnTo>
                <a:lnTo>
                  <a:pt x="3215" y="1533"/>
                </a:lnTo>
                <a:lnTo>
                  <a:pt x="3218" y="1432"/>
                </a:lnTo>
                <a:lnTo>
                  <a:pt x="3215" y="1336"/>
                </a:lnTo>
                <a:lnTo>
                  <a:pt x="3207" y="1239"/>
                </a:lnTo>
                <a:lnTo>
                  <a:pt x="3194" y="1144"/>
                </a:lnTo>
                <a:lnTo>
                  <a:pt x="3175" y="1050"/>
                </a:lnTo>
                <a:lnTo>
                  <a:pt x="3152" y="957"/>
                </a:lnTo>
                <a:lnTo>
                  <a:pt x="3122" y="866"/>
                </a:lnTo>
                <a:lnTo>
                  <a:pt x="3088" y="777"/>
                </a:lnTo>
                <a:lnTo>
                  <a:pt x="3049" y="690"/>
                </a:lnTo>
                <a:lnTo>
                  <a:pt x="3005" y="604"/>
                </a:lnTo>
                <a:lnTo>
                  <a:pt x="2957" y="522"/>
                </a:lnTo>
                <a:lnTo>
                  <a:pt x="2904" y="442"/>
                </a:lnTo>
                <a:lnTo>
                  <a:pt x="2846" y="365"/>
                </a:lnTo>
                <a:lnTo>
                  <a:pt x="2784" y="290"/>
                </a:lnTo>
                <a:lnTo>
                  <a:pt x="2767" y="269"/>
                </a:lnTo>
                <a:lnTo>
                  <a:pt x="2755" y="244"/>
                </a:lnTo>
                <a:lnTo>
                  <a:pt x="2747" y="219"/>
                </a:lnTo>
                <a:lnTo>
                  <a:pt x="2743" y="191"/>
                </a:lnTo>
                <a:lnTo>
                  <a:pt x="2744" y="165"/>
                </a:lnTo>
                <a:lnTo>
                  <a:pt x="2749" y="139"/>
                </a:lnTo>
                <a:lnTo>
                  <a:pt x="2758" y="114"/>
                </a:lnTo>
                <a:lnTo>
                  <a:pt x="2772" y="90"/>
                </a:lnTo>
                <a:lnTo>
                  <a:pt x="2791" y="70"/>
                </a:lnTo>
                <a:lnTo>
                  <a:pt x="2811" y="48"/>
                </a:lnTo>
                <a:lnTo>
                  <a:pt x="2831" y="31"/>
                </a:lnTo>
                <a:lnTo>
                  <a:pt x="2854" y="18"/>
                </a:lnTo>
                <a:lnTo>
                  <a:pt x="2878" y="8"/>
                </a:lnTo>
                <a:lnTo>
                  <a:pt x="2904" y="2"/>
                </a:lnTo>
                <a:lnTo>
                  <a:pt x="29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6" name="Group 1271">
            <a:extLst>
              <a:ext uri="{FF2B5EF4-FFF2-40B4-BE49-F238E27FC236}">
                <a16:creationId xmlns="" xmlns:a16="http://schemas.microsoft.com/office/drawing/2014/main" id="{EA652AFD-1F7F-4A0F-9F0C-AF6B2E6EACA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94194" y="4250745"/>
            <a:ext cx="239192" cy="238952"/>
            <a:chOff x="5516" y="3626"/>
            <a:chExt cx="1981" cy="1979"/>
          </a:xfrm>
          <a:solidFill>
            <a:schemeClr val="bg1"/>
          </a:solidFill>
        </p:grpSpPr>
        <p:sp>
          <p:nvSpPr>
            <p:cNvPr id="97" name="Freeform 1273">
              <a:extLst>
                <a:ext uri="{FF2B5EF4-FFF2-40B4-BE49-F238E27FC236}">
                  <a16:creationId xmlns="" xmlns:a16="http://schemas.microsoft.com/office/drawing/2014/main" id="{14E8762F-507A-4E4B-ACB1-826267107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4270"/>
              <a:ext cx="491" cy="498"/>
            </a:xfrm>
            <a:custGeom>
              <a:avLst/>
              <a:gdLst>
                <a:gd name="T0" fmla="*/ 980 w 980"/>
                <a:gd name="T1" fmla="*/ 0 h 996"/>
                <a:gd name="T2" fmla="*/ 952 w 980"/>
                <a:gd name="T3" fmla="*/ 46 h 996"/>
                <a:gd name="T4" fmla="*/ 921 w 980"/>
                <a:gd name="T5" fmla="*/ 94 h 996"/>
                <a:gd name="T6" fmla="*/ 890 w 980"/>
                <a:gd name="T7" fmla="*/ 145 h 996"/>
                <a:gd name="T8" fmla="*/ 856 w 980"/>
                <a:gd name="T9" fmla="*/ 198 h 996"/>
                <a:gd name="T10" fmla="*/ 819 w 980"/>
                <a:gd name="T11" fmla="*/ 255 h 996"/>
                <a:gd name="T12" fmla="*/ 781 w 980"/>
                <a:gd name="T13" fmla="*/ 314 h 996"/>
                <a:gd name="T14" fmla="*/ 740 w 980"/>
                <a:gd name="T15" fmla="*/ 376 h 996"/>
                <a:gd name="T16" fmla="*/ 696 w 980"/>
                <a:gd name="T17" fmla="*/ 444 h 996"/>
                <a:gd name="T18" fmla="*/ 649 w 980"/>
                <a:gd name="T19" fmla="*/ 514 h 996"/>
                <a:gd name="T20" fmla="*/ 599 w 980"/>
                <a:gd name="T21" fmla="*/ 588 h 996"/>
                <a:gd name="T22" fmla="*/ 546 w 980"/>
                <a:gd name="T23" fmla="*/ 665 h 996"/>
                <a:gd name="T24" fmla="*/ 491 w 980"/>
                <a:gd name="T25" fmla="*/ 748 h 996"/>
                <a:gd name="T26" fmla="*/ 431 w 980"/>
                <a:gd name="T27" fmla="*/ 834 h 996"/>
                <a:gd name="T28" fmla="*/ 369 w 980"/>
                <a:gd name="T29" fmla="*/ 926 h 996"/>
                <a:gd name="T30" fmla="*/ 347 w 980"/>
                <a:gd name="T31" fmla="*/ 960 h 996"/>
                <a:gd name="T32" fmla="*/ 331 w 980"/>
                <a:gd name="T33" fmla="*/ 996 h 996"/>
                <a:gd name="T34" fmla="*/ 0 w 980"/>
                <a:gd name="T35" fmla="*/ 666 h 996"/>
                <a:gd name="T36" fmla="*/ 2 w 980"/>
                <a:gd name="T37" fmla="*/ 664 h 996"/>
                <a:gd name="T38" fmla="*/ 8 w 980"/>
                <a:gd name="T39" fmla="*/ 657 h 996"/>
                <a:gd name="T40" fmla="*/ 18 w 980"/>
                <a:gd name="T41" fmla="*/ 645 h 996"/>
                <a:gd name="T42" fmla="*/ 30 w 980"/>
                <a:gd name="T43" fmla="*/ 629 h 996"/>
                <a:gd name="T44" fmla="*/ 47 w 980"/>
                <a:gd name="T45" fmla="*/ 609 h 996"/>
                <a:gd name="T46" fmla="*/ 66 w 980"/>
                <a:gd name="T47" fmla="*/ 588 h 996"/>
                <a:gd name="T48" fmla="*/ 89 w 980"/>
                <a:gd name="T49" fmla="*/ 561 h 996"/>
                <a:gd name="T50" fmla="*/ 115 w 980"/>
                <a:gd name="T51" fmla="*/ 533 h 996"/>
                <a:gd name="T52" fmla="*/ 144 w 980"/>
                <a:gd name="T53" fmla="*/ 503 h 996"/>
                <a:gd name="T54" fmla="*/ 174 w 980"/>
                <a:gd name="T55" fmla="*/ 471 h 996"/>
                <a:gd name="T56" fmla="*/ 208 w 980"/>
                <a:gd name="T57" fmla="*/ 438 h 996"/>
                <a:gd name="T58" fmla="*/ 244 w 980"/>
                <a:gd name="T59" fmla="*/ 403 h 996"/>
                <a:gd name="T60" fmla="*/ 283 w 980"/>
                <a:gd name="T61" fmla="*/ 368 h 996"/>
                <a:gd name="T62" fmla="*/ 324 w 980"/>
                <a:gd name="T63" fmla="*/ 332 h 996"/>
                <a:gd name="T64" fmla="*/ 366 w 980"/>
                <a:gd name="T65" fmla="*/ 296 h 996"/>
                <a:gd name="T66" fmla="*/ 410 w 980"/>
                <a:gd name="T67" fmla="*/ 261 h 996"/>
                <a:gd name="T68" fmla="*/ 457 w 980"/>
                <a:gd name="T69" fmla="*/ 226 h 996"/>
                <a:gd name="T70" fmla="*/ 504 w 980"/>
                <a:gd name="T71" fmla="*/ 192 h 996"/>
                <a:gd name="T72" fmla="*/ 554 w 980"/>
                <a:gd name="T73" fmla="*/ 160 h 996"/>
                <a:gd name="T74" fmla="*/ 603 w 980"/>
                <a:gd name="T75" fmla="*/ 130 h 996"/>
                <a:gd name="T76" fmla="*/ 655 w 980"/>
                <a:gd name="T77" fmla="*/ 102 h 996"/>
                <a:gd name="T78" fmla="*/ 707 w 980"/>
                <a:gd name="T79" fmla="*/ 76 h 996"/>
                <a:gd name="T80" fmla="*/ 761 w 980"/>
                <a:gd name="T81" fmla="*/ 54 h 996"/>
                <a:gd name="T82" fmla="*/ 815 w 980"/>
                <a:gd name="T83" fmla="*/ 35 h 996"/>
                <a:gd name="T84" fmla="*/ 870 w 980"/>
                <a:gd name="T85" fmla="*/ 19 h 996"/>
                <a:gd name="T86" fmla="*/ 925 w 980"/>
                <a:gd name="T87" fmla="*/ 7 h 996"/>
                <a:gd name="T88" fmla="*/ 980 w 980"/>
                <a:gd name="T8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0" h="996">
                  <a:moveTo>
                    <a:pt x="980" y="0"/>
                  </a:moveTo>
                  <a:lnTo>
                    <a:pt x="952" y="46"/>
                  </a:lnTo>
                  <a:lnTo>
                    <a:pt x="921" y="94"/>
                  </a:lnTo>
                  <a:lnTo>
                    <a:pt x="890" y="145"/>
                  </a:lnTo>
                  <a:lnTo>
                    <a:pt x="856" y="198"/>
                  </a:lnTo>
                  <a:lnTo>
                    <a:pt x="819" y="255"/>
                  </a:lnTo>
                  <a:lnTo>
                    <a:pt x="781" y="314"/>
                  </a:lnTo>
                  <a:lnTo>
                    <a:pt x="740" y="376"/>
                  </a:lnTo>
                  <a:lnTo>
                    <a:pt x="696" y="444"/>
                  </a:lnTo>
                  <a:lnTo>
                    <a:pt x="649" y="514"/>
                  </a:lnTo>
                  <a:lnTo>
                    <a:pt x="599" y="588"/>
                  </a:lnTo>
                  <a:lnTo>
                    <a:pt x="546" y="665"/>
                  </a:lnTo>
                  <a:lnTo>
                    <a:pt x="491" y="748"/>
                  </a:lnTo>
                  <a:lnTo>
                    <a:pt x="431" y="834"/>
                  </a:lnTo>
                  <a:lnTo>
                    <a:pt x="369" y="926"/>
                  </a:lnTo>
                  <a:lnTo>
                    <a:pt x="347" y="960"/>
                  </a:lnTo>
                  <a:lnTo>
                    <a:pt x="331" y="996"/>
                  </a:lnTo>
                  <a:lnTo>
                    <a:pt x="0" y="666"/>
                  </a:lnTo>
                  <a:lnTo>
                    <a:pt x="2" y="664"/>
                  </a:lnTo>
                  <a:lnTo>
                    <a:pt x="8" y="657"/>
                  </a:lnTo>
                  <a:lnTo>
                    <a:pt x="18" y="645"/>
                  </a:lnTo>
                  <a:lnTo>
                    <a:pt x="30" y="629"/>
                  </a:lnTo>
                  <a:lnTo>
                    <a:pt x="47" y="609"/>
                  </a:lnTo>
                  <a:lnTo>
                    <a:pt x="66" y="588"/>
                  </a:lnTo>
                  <a:lnTo>
                    <a:pt x="89" y="561"/>
                  </a:lnTo>
                  <a:lnTo>
                    <a:pt x="115" y="533"/>
                  </a:lnTo>
                  <a:lnTo>
                    <a:pt x="144" y="503"/>
                  </a:lnTo>
                  <a:lnTo>
                    <a:pt x="174" y="471"/>
                  </a:lnTo>
                  <a:lnTo>
                    <a:pt x="208" y="438"/>
                  </a:lnTo>
                  <a:lnTo>
                    <a:pt x="244" y="403"/>
                  </a:lnTo>
                  <a:lnTo>
                    <a:pt x="283" y="368"/>
                  </a:lnTo>
                  <a:lnTo>
                    <a:pt x="324" y="332"/>
                  </a:lnTo>
                  <a:lnTo>
                    <a:pt x="366" y="296"/>
                  </a:lnTo>
                  <a:lnTo>
                    <a:pt x="410" y="261"/>
                  </a:lnTo>
                  <a:lnTo>
                    <a:pt x="457" y="226"/>
                  </a:lnTo>
                  <a:lnTo>
                    <a:pt x="504" y="192"/>
                  </a:lnTo>
                  <a:lnTo>
                    <a:pt x="554" y="160"/>
                  </a:lnTo>
                  <a:lnTo>
                    <a:pt x="603" y="130"/>
                  </a:lnTo>
                  <a:lnTo>
                    <a:pt x="655" y="102"/>
                  </a:lnTo>
                  <a:lnTo>
                    <a:pt x="707" y="76"/>
                  </a:lnTo>
                  <a:lnTo>
                    <a:pt x="761" y="54"/>
                  </a:lnTo>
                  <a:lnTo>
                    <a:pt x="815" y="35"/>
                  </a:lnTo>
                  <a:lnTo>
                    <a:pt x="870" y="19"/>
                  </a:lnTo>
                  <a:lnTo>
                    <a:pt x="925" y="7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8" name="Freeform 1274">
              <a:extLst>
                <a:ext uri="{FF2B5EF4-FFF2-40B4-BE49-F238E27FC236}">
                  <a16:creationId xmlns="" xmlns:a16="http://schemas.microsoft.com/office/drawing/2014/main" id="{E175687D-0659-4E49-903A-A04841A52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" y="5106"/>
              <a:ext cx="498" cy="489"/>
            </a:xfrm>
            <a:custGeom>
              <a:avLst/>
              <a:gdLst>
                <a:gd name="T0" fmla="*/ 998 w 998"/>
                <a:gd name="T1" fmla="*/ 0 h 979"/>
                <a:gd name="T2" fmla="*/ 990 w 998"/>
                <a:gd name="T3" fmla="*/ 55 h 979"/>
                <a:gd name="T4" fmla="*/ 978 w 998"/>
                <a:gd name="T5" fmla="*/ 111 h 979"/>
                <a:gd name="T6" fmla="*/ 963 w 998"/>
                <a:gd name="T7" fmla="*/ 165 h 979"/>
                <a:gd name="T8" fmla="*/ 943 w 998"/>
                <a:gd name="T9" fmla="*/ 220 h 979"/>
                <a:gd name="T10" fmla="*/ 920 w 998"/>
                <a:gd name="T11" fmla="*/ 273 h 979"/>
                <a:gd name="T12" fmla="*/ 895 w 998"/>
                <a:gd name="T13" fmla="*/ 326 h 979"/>
                <a:gd name="T14" fmla="*/ 867 w 998"/>
                <a:gd name="T15" fmla="*/ 377 h 979"/>
                <a:gd name="T16" fmla="*/ 837 w 998"/>
                <a:gd name="T17" fmla="*/ 427 h 979"/>
                <a:gd name="T18" fmla="*/ 804 w 998"/>
                <a:gd name="T19" fmla="*/ 477 h 979"/>
                <a:gd name="T20" fmla="*/ 770 w 998"/>
                <a:gd name="T21" fmla="*/ 524 h 979"/>
                <a:gd name="T22" fmla="*/ 736 w 998"/>
                <a:gd name="T23" fmla="*/ 570 h 979"/>
                <a:gd name="T24" fmla="*/ 700 w 998"/>
                <a:gd name="T25" fmla="*/ 614 h 979"/>
                <a:gd name="T26" fmla="*/ 665 w 998"/>
                <a:gd name="T27" fmla="*/ 657 h 979"/>
                <a:gd name="T28" fmla="*/ 629 w 998"/>
                <a:gd name="T29" fmla="*/ 698 h 979"/>
                <a:gd name="T30" fmla="*/ 594 w 998"/>
                <a:gd name="T31" fmla="*/ 736 h 979"/>
                <a:gd name="T32" fmla="*/ 559 w 998"/>
                <a:gd name="T33" fmla="*/ 771 h 979"/>
                <a:gd name="T34" fmla="*/ 525 w 998"/>
                <a:gd name="T35" fmla="*/ 805 h 979"/>
                <a:gd name="T36" fmla="*/ 494 w 998"/>
                <a:gd name="T37" fmla="*/ 837 h 979"/>
                <a:gd name="T38" fmla="*/ 463 w 998"/>
                <a:gd name="T39" fmla="*/ 866 h 979"/>
                <a:gd name="T40" fmla="*/ 434 w 998"/>
                <a:gd name="T41" fmla="*/ 891 h 979"/>
                <a:gd name="T42" fmla="*/ 409 w 998"/>
                <a:gd name="T43" fmla="*/ 914 h 979"/>
                <a:gd name="T44" fmla="*/ 386 w 998"/>
                <a:gd name="T45" fmla="*/ 933 h 979"/>
                <a:gd name="T46" fmla="*/ 367 w 998"/>
                <a:gd name="T47" fmla="*/ 949 h 979"/>
                <a:gd name="T48" fmla="*/ 351 w 998"/>
                <a:gd name="T49" fmla="*/ 962 h 979"/>
                <a:gd name="T50" fmla="*/ 340 w 998"/>
                <a:gd name="T51" fmla="*/ 972 h 979"/>
                <a:gd name="T52" fmla="*/ 333 w 998"/>
                <a:gd name="T53" fmla="*/ 978 h 979"/>
                <a:gd name="T54" fmla="*/ 330 w 998"/>
                <a:gd name="T55" fmla="*/ 979 h 979"/>
                <a:gd name="T56" fmla="*/ 0 w 998"/>
                <a:gd name="T57" fmla="*/ 649 h 979"/>
                <a:gd name="T58" fmla="*/ 35 w 998"/>
                <a:gd name="T59" fmla="*/ 633 h 979"/>
                <a:gd name="T60" fmla="*/ 70 w 998"/>
                <a:gd name="T61" fmla="*/ 612 h 979"/>
                <a:gd name="T62" fmla="*/ 161 w 998"/>
                <a:gd name="T63" fmla="*/ 549 h 979"/>
                <a:gd name="T64" fmla="*/ 248 w 998"/>
                <a:gd name="T65" fmla="*/ 490 h 979"/>
                <a:gd name="T66" fmla="*/ 330 w 998"/>
                <a:gd name="T67" fmla="*/ 433 h 979"/>
                <a:gd name="T68" fmla="*/ 409 w 998"/>
                <a:gd name="T69" fmla="*/ 381 h 979"/>
                <a:gd name="T70" fmla="*/ 483 w 998"/>
                <a:gd name="T71" fmla="*/ 332 h 979"/>
                <a:gd name="T72" fmla="*/ 553 w 998"/>
                <a:gd name="T73" fmla="*/ 285 h 979"/>
                <a:gd name="T74" fmla="*/ 619 w 998"/>
                <a:gd name="T75" fmla="*/ 241 h 979"/>
                <a:gd name="T76" fmla="*/ 682 w 998"/>
                <a:gd name="T77" fmla="*/ 200 h 979"/>
                <a:gd name="T78" fmla="*/ 743 w 998"/>
                <a:gd name="T79" fmla="*/ 162 h 979"/>
                <a:gd name="T80" fmla="*/ 799 w 998"/>
                <a:gd name="T81" fmla="*/ 125 h 979"/>
                <a:gd name="T82" fmla="*/ 853 w 998"/>
                <a:gd name="T83" fmla="*/ 92 h 979"/>
                <a:gd name="T84" fmla="*/ 903 w 998"/>
                <a:gd name="T85" fmla="*/ 59 h 979"/>
                <a:gd name="T86" fmla="*/ 952 w 998"/>
                <a:gd name="T87" fmla="*/ 29 h 979"/>
                <a:gd name="T88" fmla="*/ 998 w 998"/>
                <a:gd name="T8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8" h="979">
                  <a:moveTo>
                    <a:pt x="998" y="0"/>
                  </a:moveTo>
                  <a:lnTo>
                    <a:pt x="990" y="55"/>
                  </a:lnTo>
                  <a:lnTo>
                    <a:pt x="978" y="111"/>
                  </a:lnTo>
                  <a:lnTo>
                    <a:pt x="963" y="165"/>
                  </a:lnTo>
                  <a:lnTo>
                    <a:pt x="943" y="220"/>
                  </a:lnTo>
                  <a:lnTo>
                    <a:pt x="920" y="273"/>
                  </a:lnTo>
                  <a:lnTo>
                    <a:pt x="895" y="326"/>
                  </a:lnTo>
                  <a:lnTo>
                    <a:pt x="867" y="377"/>
                  </a:lnTo>
                  <a:lnTo>
                    <a:pt x="837" y="427"/>
                  </a:lnTo>
                  <a:lnTo>
                    <a:pt x="804" y="477"/>
                  </a:lnTo>
                  <a:lnTo>
                    <a:pt x="770" y="524"/>
                  </a:lnTo>
                  <a:lnTo>
                    <a:pt x="736" y="570"/>
                  </a:lnTo>
                  <a:lnTo>
                    <a:pt x="700" y="614"/>
                  </a:lnTo>
                  <a:lnTo>
                    <a:pt x="665" y="657"/>
                  </a:lnTo>
                  <a:lnTo>
                    <a:pt x="629" y="698"/>
                  </a:lnTo>
                  <a:lnTo>
                    <a:pt x="594" y="736"/>
                  </a:lnTo>
                  <a:lnTo>
                    <a:pt x="559" y="771"/>
                  </a:lnTo>
                  <a:lnTo>
                    <a:pt x="525" y="805"/>
                  </a:lnTo>
                  <a:lnTo>
                    <a:pt x="494" y="837"/>
                  </a:lnTo>
                  <a:lnTo>
                    <a:pt x="463" y="866"/>
                  </a:lnTo>
                  <a:lnTo>
                    <a:pt x="434" y="891"/>
                  </a:lnTo>
                  <a:lnTo>
                    <a:pt x="409" y="914"/>
                  </a:lnTo>
                  <a:lnTo>
                    <a:pt x="386" y="933"/>
                  </a:lnTo>
                  <a:lnTo>
                    <a:pt x="367" y="949"/>
                  </a:lnTo>
                  <a:lnTo>
                    <a:pt x="351" y="962"/>
                  </a:lnTo>
                  <a:lnTo>
                    <a:pt x="340" y="972"/>
                  </a:lnTo>
                  <a:lnTo>
                    <a:pt x="333" y="978"/>
                  </a:lnTo>
                  <a:lnTo>
                    <a:pt x="330" y="979"/>
                  </a:lnTo>
                  <a:lnTo>
                    <a:pt x="0" y="649"/>
                  </a:lnTo>
                  <a:lnTo>
                    <a:pt x="35" y="633"/>
                  </a:lnTo>
                  <a:lnTo>
                    <a:pt x="70" y="612"/>
                  </a:lnTo>
                  <a:lnTo>
                    <a:pt x="161" y="549"/>
                  </a:lnTo>
                  <a:lnTo>
                    <a:pt x="248" y="490"/>
                  </a:lnTo>
                  <a:lnTo>
                    <a:pt x="330" y="433"/>
                  </a:lnTo>
                  <a:lnTo>
                    <a:pt x="409" y="381"/>
                  </a:lnTo>
                  <a:lnTo>
                    <a:pt x="483" y="332"/>
                  </a:lnTo>
                  <a:lnTo>
                    <a:pt x="553" y="285"/>
                  </a:lnTo>
                  <a:lnTo>
                    <a:pt x="619" y="241"/>
                  </a:lnTo>
                  <a:lnTo>
                    <a:pt x="682" y="200"/>
                  </a:lnTo>
                  <a:lnTo>
                    <a:pt x="743" y="162"/>
                  </a:lnTo>
                  <a:lnTo>
                    <a:pt x="799" y="125"/>
                  </a:lnTo>
                  <a:lnTo>
                    <a:pt x="853" y="92"/>
                  </a:lnTo>
                  <a:lnTo>
                    <a:pt x="903" y="59"/>
                  </a:lnTo>
                  <a:lnTo>
                    <a:pt x="952" y="29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9" name="Freeform 1275">
              <a:extLst>
                <a:ext uri="{FF2B5EF4-FFF2-40B4-BE49-F238E27FC236}">
                  <a16:creationId xmlns="" xmlns:a16="http://schemas.microsoft.com/office/drawing/2014/main" id="{189B9629-D35A-42B8-B05F-54233A086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" y="4987"/>
              <a:ext cx="618" cy="618"/>
            </a:xfrm>
            <a:custGeom>
              <a:avLst/>
              <a:gdLst>
                <a:gd name="T0" fmla="*/ 496 w 1237"/>
                <a:gd name="T1" fmla="*/ 0 h 1235"/>
                <a:gd name="T2" fmla="*/ 532 w 1237"/>
                <a:gd name="T3" fmla="*/ 36 h 1235"/>
                <a:gd name="T4" fmla="*/ 502 w 1237"/>
                <a:gd name="T5" fmla="*/ 104 h 1235"/>
                <a:gd name="T6" fmla="*/ 474 w 1237"/>
                <a:gd name="T7" fmla="*/ 173 h 1235"/>
                <a:gd name="T8" fmla="*/ 447 w 1237"/>
                <a:gd name="T9" fmla="*/ 248 h 1235"/>
                <a:gd name="T10" fmla="*/ 423 w 1237"/>
                <a:gd name="T11" fmla="*/ 324 h 1235"/>
                <a:gd name="T12" fmla="*/ 403 w 1237"/>
                <a:gd name="T13" fmla="*/ 401 h 1235"/>
                <a:gd name="T14" fmla="*/ 375 w 1237"/>
                <a:gd name="T15" fmla="*/ 522 h 1235"/>
                <a:gd name="T16" fmla="*/ 353 w 1237"/>
                <a:gd name="T17" fmla="*/ 644 h 1235"/>
                <a:gd name="T18" fmla="*/ 335 w 1237"/>
                <a:gd name="T19" fmla="*/ 767 h 1235"/>
                <a:gd name="T20" fmla="*/ 323 w 1237"/>
                <a:gd name="T21" fmla="*/ 890 h 1235"/>
                <a:gd name="T22" fmla="*/ 320 w 1237"/>
                <a:gd name="T23" fmla="*/ 915 h 1235"/>
                <a:gd name="T24" fmla="*/ 423 w 1237"/>
                <a:gd name="T25" fmla="*/ 906 h 1235"/>
                <a:gd name="T26" fmla="*/ 526 w 1237"/>
                <a:gd name="T27" fmla="*/ 893 h 1235"/>
                <a:gd name="T28" fmla="*/ 647 w 1237"/>
                <a:gd name="T29" fmla="*/ 874 h 1235"/>
                <a:gd name="T30" fmla="*/ 766 w 1237"/>
                <a:gd name="T31" fmla="*/ 849 h 1235"/>
                <a:gd name="T32" fmla="*/ 885 w 1237"/>
                <a:gd name="T33" fmla="*/ 820 h 1235"/>
                <a:gd name="T34" fmla="*/ 1002 w 1237"/>
                <a:gd name="T35" fmla="*/ 784 h 1235"/>
                <a:gd name="T36" fmla="*/ 1060 w 1237"/>
                <a:gd name="T37" fmla="*/ 763 h 1235"/>
                <a:gd name="T38" fmla="*/ 1117 w 1237"/>
                <a:gd name="T39" fmla="*/ 740 h 1235"/>
                <a:gd name="T40" fmla="*/ 1173 w 1237"/>
                <a:gd name="T41" fmla="*/ 717 h 1235"/>
                <a:gd name="T42" fmla="*/ 1200 w 1237"/>
                <a:gd name="T43" fmla="*/ 704 h 1235"/>
                <a:gd name="T44" fmla="*/ 1237 w 1237"/>
                <a:gd name="T45" fmla="*/ 740 h 1235"/>
                <a:gd name="T46" fmla="*/ 1194 w 1237"/>
                <a:gd name="T47" fmla="*/ 797 h 1235"/>
                <a:gd name="T48" fmla="*/ 1147 w 1237"/>
                <a:gd name="T49" fmla="*/ 851 h 1235"/>
                <a:gd name="T50" fmla="*/ 1095 w 1237"/>
                <a:gd name="T51" fmla="*/ 901 h 1235"/>
                <a:gd name="T52" fmla="*/ 1041 w 1237"/>
                <a:gd name="T53" fmla="*/ 947 h 1235"/>
                <a:gd name="T54" fmla="*/ 983 w 1237"/>
                <a:gd name="T55" fmla="*/ 989 h 1235"/>
                <a:gd name="T56" fmla="*/ 922 w 1237"/>
                <a:gd name="T57" fmla="*/ 1027 h 1235"/>
                <a:gd name="T58" fmla="*/ 858 w 1237"/>
                <a:gd name="T59" fmla="*/ 1062 h 1235"/>
                <a:gd name="T60" fmla="*/ 794 w 1237"/>
                <a:gd name="T61" fmla="*/ 1094 h 1235"/>
                <a:gd name="T62" fmla="*/ 728 w 1237"/>
                <a:gd name="T63" fmla="*/ 1123 h 1235"/>
                <a:gd name="T64" fmla="*/ 661 w 1237"/>
                <a:gd name="T65" fmla="*/ 1147 h 1235"/>
                <a:gd name="T66" fmla="*/ 594 w 1237"/>
                <a:gd name="T67" fmla="*/ 1169 h 1235"/>
                <a:gd name="T68" fmla="*/ 491 w 1237"/>
                <a:gd name="T69" fmla="*/ 1196 h 1235"/>
                <a:gd name="T70" fmla="*/ 386 w 1237"/>
                <a:gd name="T71" fmla="*/ 1217 h 1235"/>
                <a:gd name="T72" fmla="*/ 280 w 1237"/>
                <a:gd name="T73" fmla="*/ 1229 h 1235"/>
                <a:gd name="T74" fmla="*/ 174 w 1237"/>
                <a:gd name="T75" fmla="*/ 1235 h 1235"/>
                <a:gd name="T76" fmla="*/ 151 w 1237"/>
                <a:gd name="T77" fmla="*/ 1235 h 1235"/>
                <a:gd name="T78" fmla="*/ 128 w 1237"/>
                <a:gd name="T79" fmla="*/ 1233 h 1235"/>
                <a:gd name="T80" fmla="*/ 106 w 1237"/>
                <a:gd name="T81" fmla="*/ 1228 h 1235"/>
                <a:gd name="T82" fmla="*/ 80 w 1237"/>
                <a:gd name="T83" fmla="*/ 1217 h 1235"/>
                <a:gd name="T84" fmla="*/ 57 w 1237"/>
                <a:gd name="T85" fmla="*/ 1201 h 1235"/>
                <a:gd name="T86" fmla="*/ 36 w 1237"/>
                <a:gd name="T87" fmla="*/ 1182 h 1235"/>
                <a:gd name="T88" fmla="*/ 21 w 1237"/>
                <a:gd name="T89" fmla="*/ 1159 h 1235"/>
                <a:gd name="T90" fmla="*/ 8 w 1237"/>
                <a:gd name="T91" fmla="*/ 1134 h 1235"/>
                <a:gd name="T92" fmla="*/ 1 w 1237"/>
                <a:gd name="T93" fmla="*/ 1106 h 1235"/>
                <a:gd name="T94" fmla="*/ 0 w 1237"/>
                <a:gd name="T95" fmla="*/ 1073 h 1235"/>
                <a:gd name="T96" fmla="*/ 0 w 1237"/>
                <a:gd name="T97" fmla="*/ 1041 h 1235"/>
                <a:gd name="T98" fmla="*/ 6 w 1237"/>
                <a:gd name="T99" fmla="*/ 947 h 1235"/>
                <a:gd name="T100" fmla="*/ 18 w 1237"/>
                <a:gd name="T101" fmla="*/ 855 h 1235"/>
                <a:gd name="T102" fmla="*/ 35 w 1237"/>
                <a:gd name="T103" fmla="*/ 762 h 1235"/>
                <a:gd name="T104" fmla="*/ 57 w 1237"/>
                <a:gd name="T105" fmla="*/ 671 h 1235"/>
                <a:gd name="T106" fmla="*/ 85 w 1237"/>
                <a:gd name="T107" fmla="*/ 582 h 1235"/>
                <a:gd name="T108" fmla="*/ 115 w 1237"/>
                <a:gd name="T109" fmla="*/ 501 h 1235"/>
                <a:gd name="T110" fmla="*/ 150 w 1237"/>
                <a:gd name="T111" fmla="*/ 421 h 1235"/>
                <a:gd name="T112" fmla="*/ 190 w 1237"/>
                <a:gd name="T113" fmla="*/ 345 h 1235"/>
                <a:gd name="T114" fmla="*/ 235 w 1237"/>
                <a:gd name="T115" fmla="*/ 270 h 1235"/>
                <a:gd name="T116" fmla="*/ 285 w 1237"/>
                <a:gd name="T117" fmla="*/ 200 h 1235"/>
                <a:gd name="T118" fmla="*/ 331 w 1237"/>
                <a:gd name="T119" fmla="*/ 144 h 1235"/>
                <a:gd name="T120" fmla="*/ 382 w 1237"/>
                <a:gd name="T121" fmla="*/ 92 h 1235"/>
                <a:gd name="T122" fmla="*/ 438 w 1237"/>
                <a:gd name="T123" fmla="*/ 44 h 1235"/>
                <a:gd name="T124" fmla="*/ 496 w 1237"/>
                <a:gd name="T125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7" h="1235">
                  <a:moveTo>
                    <a:pt x="496" y="0"/>
                  </a:moveTo>
                  <a:lnTo>
                    <a:pt x="532" y="36"/>
                  </a:lnTo>
                  <a:lnTo>
                    <a:pt x="502" y="104"/>
                  </a:lnTo>
                  <a:lnTo>
                    <a:pt x="474" y="173"/>
                  </a:lnTo>
                  <a:lnTo>
                    <a:pt x="447" y="248"/>
                  </a:lnTo>
                  <a:lnTo>
                    <a:pt x="423" y="324"/>
                  </a:lnTo>
                  <a:lnTo>
                    <a:pt x="403" y="401"/>
                  </a:lnTo>
                  <a:lnTo>
                    <a:pt x="375" y="522"/>
                  </a:lnTo>
                  <a:lnTo>
                    <a:pt x="353" y="644"/>
                  </a:lnTo>
                  <a:lnTo>
                    <a:pt x="335" y="767"/>
                  </a:lnTo>
                  <a:lnTo>
                    <a:pt x="323" y="890"/>
                  </a:lnTo>
                  <a:lnTo>
                    <a:pt x="320" y="915"/>
                  </a:lnTo>
                  <a:lnTo>
                    <a:pt x="423" y="906"/>
                  </a:lnTo>
                  <a:lnTo>
                    <a:pt x="526" y="893"/>
                  </a:lnTo>
                  <a:lnTo>
                    <a:pt x="647" y="874"/>
                  </a:lnTo>
                  <a:lnTo>
                    <a:pt x="766" y="849"/>
                  </a:lnTo>
                  <a:lnTo>
                    <a:pt x="885" y="820"/>
                  </a:lnTo>
                  <a:lnTo>
                    <a:pt x="1002" y="784"/>
                  </a:lnTo>
                  <a:lnTo>
                    <a:pt x="1060" y="763"/>
                  </a:lnTo>
                  <a:lnTo>
                    <a:pt x="1117" y="740"/>
                  </a:lnTo>
                  <a:lnTo>
                    <a:pt x="1173" y="717"/>
                  </a:lnTo>
                  <a:lnTo>
                    <a:pt x="1200" y="704"/>
                  </a:lnTo>
                  <a:lnTo>
                    <a:pt x="1237" y="740"/>
                  </a:lnTo>
                  <a:lnTo>
                    <a:pt x="1194" y="797"/>
                  </a:lnTo>
                  <a:lnTo>
                    <a:pt x="1147" y="851"/>
                  </a:lnTo>
                  <a:lnTo>
                    <a:pt x="1095" y="901"/>
                  </a:lnTo>
                  <a:lnTo>
                    <a:pt x="1041" y="947"/>
                  </a:lnTo>
                  <a:lnTo>
                    <a:pt x="983" y="989"/>
                  </a:lnTo>
                  <a:lnTo>
                    <a:pt x="922" y="1027"/>
                  </a:lnTo>
                  <a:lnTo>
                    <a:pt x="858" y="1062"/>
                  </a:lnTo>
                  <a:lnTo>
                    <a:pt x="794" y="1094"/>
                  </a:lnTo>
                  <a:lnTo>
                    <a:pt x="728" y="1123"/>
                  </a:lnTo>
                  <a:lnTo>
                    <a:pt x="661" y="1147"/>
                  </a:lnTo>
                  <a:lnTo>
                    <a:pt x="594" y="1169"/>
                  </a:lnTo>
                  <a:lnTo>
                    <a:pt x="491" y="1196"/>
                  </a:lnTo>
                  <a:lnTo>
                    <a:pt x="386" y="1217"/>
                  </a:lnTo>
                  <a:lnTo>
                    <a:pt x="280" y="1229"/>
                  </a:lnTo>
                  <a:lnTo>
                    <a:pt x="174" y="1235"/>
                  </a:lnTo>
                  <a:lnTo>
                    <a:pt x="151" y="1235"/>
                  </a:lnTo>
                  <a:lnTo>
                    <a:pt x="128" y="1233"/>
                  </a:lnTo>
                  <a:lnTo>
                    <a:pt x="106" y="1228"/>
                  </a:lnTo>
                  <a:lnTo>
                    <a:pt x="80" y="1217"/>
                  </a:lnTo>
                  <a:lnTo>
                    <a:pt x="57" y="1201"/>
                  </a:lnTo>
                  <a:lnTo>
                    <a:pt x="36" y="1182"/>
                  </a:lnTo>
                  <a:lnTo>
                    <a:pt x="21" y="1159"/>
                  </a:lnTo>
                  <a:lnTo>
                    <a:pt x="8" y="1134"/>
                  </a:lnTo>
                  <a:lnTo>
                    <a:pt x="1" y="1106"/>
                  </a:lnTo>
                  <a:lnTo>
                    <a:pt x="0" y="1073"/>
                  </a:lnTo>
                  <a:lnTo>
                    <a:pt x="0" y="1041"/>
                  </a:lnTo>
                  <a:lnTo>
                    <a:pt x="6" y="947"/>
                  </a:lnTo>
                  <a:lnTo>
                    <a:pt x="18" y="855"/>
                  </a:lnTo>
                  <a:lnTo>
                    <a:pt x="35" y="762"/>
                  </a:lnTo>
                  <a:lnTo>
                    <a:pt x="57" y="671"/>
                  </a:lnTo>
                  <a:lnTo>
                    <a:pt x="85" y="582"/>
                  </a:lnTo>
                  <a:lnTo>
                    <a:pt x="115" y="501"/>
                  </a:lnTo>
                  <a:lnTo>
                    <a:pt x="150" y="421"/>
                  </a:lnTo>
                  <a:lnTo>
                    <a:pt x="190" y="345"/>
                  </a:lnTo>
                  <a:lnTo>
                    <a:pt x="235" y="270"/>
                  </a:lnTo>
                  <a:lnTo>
                    <a:pt x="285" y="200"/>
                  </a:lnTo>
                  <a:lnTo>
                    <a:pt x="331" y="144"/>
                  </a:lnTo>
                  <a:lnTo>
                    <a:pt x="382" y="92"/>
                  </a:lnTo>
                  <a:lnTo>
                    <a:pt x="438" y="44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0" name="Freeform 1276">
              <a:extLst>
                <a:ext uri="{FF2B5EF4-FFF2-40B4-BE49-F238E27FC236}">
                  <a16:creationId xmlns="" xmlns:a16="http://schemas.microsoft.com/office/drawing/2014/main" id="{D6BB8E4B-7C8B-41F1-8668-A36DD5EDA2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6" y="3626"/>
              <a:ext cx="1731" cy="1729"/>
            </a:xfrm>
            <a:custGeom>
              <a:avLst/>
              <a:gdLst>
                <a:gd name="T0" fmla="*/ 1977 w 3461"/>
                <a:gd name="T1" fmla="*/ 939 h 3456"/>
                <a:gd name="T2" fmla="*/ 1837 w 3461"/>
                <a:gd name="T3" fmla="*/ 996 h 3456"/>
                <a:gd name="T4" fmla="*/ 1719 w 3461"/>
                <a:gd name="T5" fmla="*/ 1101 h 3456"/>
                <a:gd name="T6" fmla="*/ 1646 w 3461"/>
                <a:gd name="T7" fmla="*/ 1235 h 3456"/>
                <a:gd name="T8" fmla="*/ 1621 w 3461"/>
                <a:gd name="T9" fmla="*/ 1382 h 3456"/>
                <a:gd name="T10" fmla="*/ 1646 w 3461"/>
                <a:gd name="T11" fmla="*/ 1529 h 3456"/>
                <a:gd name="T12" fmla="*/ 1719 w 3461"/>
                <a:gd name="T13" fmla="*/ 1665 h 3456"/>
                <a:gd name="T14" fmla="*/ 1837 w 3461"/>
                <a:gd name="T15" fmla="*/ 1770 h 3456"/>
                <a:gd name="T16" fmla="*/ 1977 w 3461"/>
                <a:gd name="T17" fmla="*/ 1826 h 3456"/>
                <a:gd name="T18" fmla="*/ 2127 w 3461"/>
                <a:gd name="T19" fmla="*/ 1835 h 3456"/>
                <a:gd name="T20" fmla="*/ 2270 w 3461"/>
                <a:gd name="T21" fmla="*/ 1794 h 3456"/>
                <a:gd name="T22" fmla="*/ 2399 w 3461"/>
                <a:gd name="T23" fmla="*/ 1705 h 3456"/>
                <a:gd name="T24" fmla="*/ 2488 w 3461"/>
                <a:gd name="T25" fmla="*/ 1577 h 3456"/>
                <a:gd name="T26" fmla="*/ 2529 w 3461"/>
                <a:gd name="T27" fmla="*/ 1433 h 3456"/>
                <a:gd name="T28" fmla="*/ 2521 w 3461"/>
                <a:gd name="T29" fmla="*/ 1283 h 3456"/>
                <a:gd name="T30" fmla="*/ 2464 w 3461"/>
                <a:gd name="T31" fmla="*/ 1143 h 3456"/>
                <a:gd name="T32" fmla="*/ 2359 w 3461"/>
                <a:gd name="T33" fmla="*/ 1026 h 3456"/>
                <a:gd name="T34" fmla="*/ 2225 w 3461"/>
                <a:gd name="T35" fmla="*/ 952 h 3456"/>
                <a:gd name="T36" fmla="*/ 2076 w 3461"/>
                <a:gd name="T37" fmla="*/ 928 h 3456"/>
                <a:gd name="T38" fmla="*/ 3351 w 3461"/>
                <a:gd name="T39" fmla="*/ 2 h 3456"/>
                <a:gd name="T40" fmla="*/ 3421 w 3461"/>
                <a:gd name="T41" fmla="*/ 40 h 3456"/>
                <a:gd name="T42" fmla="*/ 3459 w 3461"/>
                <a:gd name="T43" fmla="*/ 111 h 3456"/>
                <a:gd name="T44" fmla="*/ 3457 w 3461"/>
                <a:gd name="T45" fmla="*/ 256 h 3456"/>
                <a:gd name="T46" fmla="*/ 3444 w 3461"/>
                <a:gd name="T47" fmla="*/ 471 h 3456"/>
                <a:gd name="T48" fmla="*/ 3416 w 3461"/>
                <a:gd name="T49" fmla="*/ 722 h 3456"/>
                <a:gd name="T50" fmla="*/ 3372 w 3461"/>
                <a:gd name="T51" fmla="*/ 997 h 3456"/>
                <a:gd name="T52" fmla="*/ 3304 w 3461"/>
                <a:gd name="T53" fmla="*/ 1283 h 3456"/>
                <a:gd name="T54" fmla="*/ 3210 w 3461"/>
                <a:gd name="T55" fmla="*/ 1569 h 3456"/>
                <a:gd name="T56" fmla="*/ 3083 w 3461"/>
                <a:gd name="T57" fmla="*/ 1845 h 3456"/>
                <a:gd name="T58" fmla="*/ 2922 w 3461"/>
                <a:gd name="T59" fmla="*/ 2094 h 3456"/>
                <a:gd name="T60" fmla="*/ 2738 w 3461"/>
                <a:gd name="T61" fmla="*/ 2296 h 3456"/>
                <a:gd name="T62" fmla="*/ 2592 w 3461"/>
                <a:gd name="T63" fmla="*/ 2431 h 3456"/>
                <a:gd name="T64" fmla="*/ 2457 w 3461"/>
                <a:gd name="T65" fmla="*/ 2538 h 3456"/>
                <a:gd name="T66" fmla="*/ 2318 w 3461"/>
                <a:gd name="T67" fmla="*/ 2635 h 3456"/>
                <a:gd name="T68" fmla="*/ 2156 w 3461"/>
                <a:gd name="T69" fmla="*/ 2738 h 3456"/>
                <a:gd name="T70" fmla="*/ 2003 w 3461"/>
                <a:gd name="T71" fmla="*/ 2833 h 3456"/>
                <a:gd name="T72" fmla="*/ 1849 w 3461"/>
                <a:gd name="T73" fmla="*/ 2931 h 3456"/>
                <a:gd name="T74" fmla="*/ 1665 w 3461"/>
                <a:gd name="T75" fmla="*/ 3049 h 3456"/>
                <a:gd name="T76" fmla="*/ 1449 w 3461"/>
                <a:gd name="T77" fmla="*/ 3193 h 3456"/>
                <a:gd name="T78" fmla="*/ 1193 w 3461"/>
                <a:gd name="T79" fmla="*/ 3366 h 3456"/>
                <a:gd name="T80" fmla="*/ 1048 w 3461"/>
                <a:gd name="T81" fmla="*/ 3453 h 3456"/>
                <a:gd name="T82" fmla="*/ 969 w 3461"/>
                <a:gd name="T83" fmla="*/ 3445 h 3456"/>
                <a:gd name="T84" fmla="*/ 40 w 3461"/>
                <a:gd name="T85" fmla="*/ 2534 h 3456"/>
                <a:gd name="T86" fmla="*/ 3 w 3461"/>
                <a:gd name="T87" fmla="*/ 2463 h 3456"/>
                <a:gd name="T88" fmla="*/ 11 w 3461"/>
                <a:gd name="T89" fmla="*/ 2383 h 3456"/>
                <a:gd name="T90" fmla="*/ 152 w 3461"/>
                <a:gd name="T91" fmla="*/ 2175 h 3456"/>
                <a:gd name="T92" fmla="*/ 315 w 3461"/>
                <a:gd name="T93" fmla="*/ 1934 h 3456"/>
                <a:gd name="T94" fmla="*/ 449 w 3461"/>
                <a:gd name="T95" fmla="*/ 1729 h 3456"/>
                <a:gd name="T96" fmla="*/ 560 w 3461"/>
                <a:gd name="T97" fmla="*/ 1556 h 3456"/>
                <a:gd name="T98" fmla="*/ 653 w 3461"/>
                <a:gd name="T99" fmla="*/ 1409 h 3456"/>
                <a:gd name="T100" fmla="*/ 755 w 3461"/>
                <a:gd name="T101" fmla="*/ 1246 h 3456"/>
                <a:gd name="T102" fmla="*/ 855 w 3461"/>
                <a:gd name="T103" fmla="*/ 1094 h 3456"/>
                <a:gd name="T104" fmla="*/ 953 w 3461"/>
                <a:gd name="T105" fmla="*/ 957 h 3456"/>
                <a:gd name="T106" fmla="*/ 1068 w 3461"/>
                <a:gd name="T107" fmla="*/ 822 h 3456"/>
                <a:gd name="T108" fmla="*/ 1215 w 3461"/>
                <a:gd name="T109" fmla="*/ 667 h 3456"/>
                <a:gd name="T110" fmla="*/ 1442 w 3461"/>
                <a:gd name="T111" fmla="*/ 480 h 3456"/>
                <a:gd name="T112" fmla="*/ 1704 w 3461"/>
                <a:gd name="T113" fmla="*/ 332 h 3456"/>
                <a:gd name="T114" fmla="*/ 1983 w 3461"/>
                <a:gd name="T115" fmla="*/ 217 h 3456"/>
                <a:gd name="T116" fmla="*/ 2272 w 3461"/>
                <a:gd name="T117" fmla="*/ 131 h 3456"/>
                <a:gd name="T118" fmla="*/ 2556 w 3461"/>
                <a:gd name="T119" fmla="*/ 72 h 3456"/>
                <a:gd name="T120" fmla="*/ 2824 w 3461"/>
                <a:gd name="T121" fmla="*/ 34 h 3456"/>
                <a:gd name="T122" fmla="*/ 3065 w 3461"/>
                <a:gd name="T123" fmla="*/ 11 h 3456"/>
                <a:gd name="T124" fmla="*/ 3265 w 3461"/>
                <a:gd name="T125" fmla="*/ 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1" h="3456">
                  <a:moveTo>
                    <a:pt x="2076" y="928"/>
                  </a:moveTo>
                  <a:lnTo>
                    <a:pt x="2026" y="931"/>
                  </a:lnTo>
                  <a:lnTo>
                    <a:pt x="1977" y="939"/>
                  </a:lnTo>
                  <a:lnTo>
                    <a:pt x="1928" y="952"/>
                  </a:lnTo>
                  <a:lnTo>
                    <a:pt x="1881" y="972"/>
                  </a:lnTo>
                  <a:lnTo>
                    <a:pt x="1837" y="996"/>
                  </a:lnTo>
                  <a:lnTo>
                    <a:pt x="1794" y="1026"/>
                  </a:lnTo>
                  <a:lnTo>
                    <a:pt x="1754" y="1061"/>
                  </a:lnTo>
                  <a:lnTo>
                    <a:pt x="1719" y="1101"/>
                  </a:lnTo>
                  <a:lnTo>
                    <a:pt x="1689" y="1143"/>
                  </a:lnTo>
                  <a:lnTo>
                    <a:pt x="1665" y="1188"/>
                  </a:lnTo>
                  <a:lnTo>
                    <a:pt x="1646" y="1235"/>
                  </a:lnTo>
                  <a:lnTo>
                    <a:pt x="1632" y="1283"/>
                  </a:lnTo>
                  <a:lnTo>
                    <a:pt x="1624" y="1333"/>
                  </a:lnTo>
                  <a:lnTo>
                    <a:pt x="1621" y="1382"/>
                  </a:lnTo>
                  <a:lnTo>
                    <a:pt x="1624" y="1433"/>
                  </a:lnTo>
                  <a:lnTo>
                    <a:pt x="1632" y="1481"/>
                  </a:lnTo>
                  <a:lnTo>
                    <a:pt x="1646" y="1529"/>
                  </a:lnTo>
                  <a:lnTo>
                    <a:pt x="1665" y="1577"/>
                  </a:lnTo>
                  <a:lnTo>
                    <a:pt x="1689" y="1622"/>
                  </a:lnTo>
                  <a:lnTo>
                    <a:pt x="1719" y="1665"/>
                  </a:lnTo>
                  <a:lnTo>
                    <a:pt x="1754" y="1705"/>
                  </a:lnTo>
                  <a:lnTo>
                    <a:pt x="1794" y="1740"/>
                  </a:lnTo>
                  <a:lnTo>
                    <a:pt x="1837" y="1770"/>
                  </a:lnTo>
                  <a:lnTo>
                    <a:pt x="1881" y="1794"/>
                  </a:lnTo>
                  <a:lnTo>
                    <a:pt x="1928" y="1813"/>
                  </a:lnTo>
                  <a:lnTo>
                    <a:pt x="1977" y="1826"/>
                  </a:lnTo>
                  <a:lnTo>
                    <a:pt x="2026" y="1835"/>
                  </a:lnTo>
                  <a:lnTo>
                    <a:pt x="2076" y="1837"/>
                  </a:lnTo>
                  <a:lnTo>
                    <a:pt x="2127" y="1835"/>
                  </a:lnTo>
                  <a:lnTo>
                    <a:pt x="2175" y="1826"/>
                  </a:lnTo>
                  <a:lnTo>
                    <a:pt x="2225" y="1813"/>
                  </a:lnTo>
                  <a:lnTo>
                    <a:pt x="2270" y="1794"/>
                  </a:lnTo>
                  <a:lnTo>
                    <a:pt x="2316" y="1770"/>
                  </a:lnTo>
                  <a:lnTo>
                    <a:pt x="2359" y="1740"/>
                  </a:lnTo>
                  <a:lnTo>
                    <a:pt x="2399" y="1705"/>
                  </a:lnTo>
                  <a:lnTo>
                    <a:pt x="2434" y="1665"/>
                  </a:lnTo>
                  <a:lnTo>
                    <a:pt x="2464" y="1622"/>
                  </a:lnTo>
                  <a:lnTo>
                    <a:pt x="2488" y="1577"/>
                  </a:lnTo>
                  <a:lnTo>
                    <a:pt x="2507" y="1529"/>
                  </a:lnTo>
                  <a:lnTo>
                    <a:pt x="2521" y="1481"/>
                  </a:lnTo>
                  <a:lnTo>
                    <a:pt x="2529" y="1433"/>
                  </a:lnTo>
                  <a:lnTo>
                    <a:pt x="2532" y="1382"/>
                  </a:lnTo>
                  <a:lnTo>
                    <a:pt x="2529" y="1333"/>
                  </a:lnTo>
                  <a:lnTo>
                    <a:pt x="2521" y="1283"/>
                  </a:lnTo>
                  <a:lnTo>
                    <a:pt x="2507" y="1235"/>
                  </a:lnTo>
                  <a:lnTo>
                    <a:pt x="2488" y="1188"/>
                  </a:lnTo>
                  <a:lnTo>
                    <a:pt x="2464" y="1143"/>
                  </a:lnTo>
                  <a:lnTo>
                    <a:pt x="2434" y="1101"/>
                  </a:lnTo>
                  <a:lnTo>
                    <a:pt x="2399" y="1061"/>
                  </a:lnTo>
                  <a:lnTo>
                    <a:pt x="2359" y="1026"/>
                  </a:lnTo>
                  <a:lnTo>
                    <a:pt x="2316" y="996"/>
                  </a:lnTo>
                  <a:lnTo>
                    <a:pt x="2270" y="972"/>
                  </a:lnTo>
                  <a:lnTo>
                    <a:pt x="2225" y="952"/>
                  </a:lnTo>
                  <a:lnTo>
                    <a:pt x="2175" y="939"/>
                  </a:lnTo>
                  <a:lnTo>
                    <a:pt x="2127" y="931"/>
                  </a:lnTo>
                  <a:lnTo>
                    <a:pt x="2076" y="928"/>
                  </a:lnTo>
                  <a:close/>
                  <a:moveTo>
                    <a:pt x="3322" y="0"/>
                  </a:moveTo>
                  <a:lnTo>
                    <a:pt x="3325" y="0"/>
                  </a:lnTo>
                  <a:lnTo>
                    <a:pt x="3351" y="2"/>
                  </a:lnTo>
                  <a:lnTo>
                    <a:pt x="3377" y="10"/>
                  </a:lnTo>
                  <a:lnTo>
                    <a:pt x="3401" y="23"/>
                  </a:lnTo>
                  <a:lnTo>
                    <a:pt x="3421" y="40"/>
                  </a:lnTo>
                  <a:lnTo>
                    <a:pt x="3438" y="60"/>
                  </a:lnTo>
                  <a:lnTo>
                    <a:pt x="3451" y="86"/>
                  </a:lnTo>
                  <a:lnTo>
                    <a:pt x="3459" y="111"/>
                  </a:lnTo>
                  <a:lnTo>
                    <a:pt x="3461" y="139"/>
                  </a:lnTo>
                  <a:lnTo>
                    <a:pt x="3460" y="194"/>
                  </a:lnTo>
                  <a:lnTo>
                    <a:pt x="3457" y="256"/>
                  </a:lnTo>
                  <a:lnTo>
                    <a:pt x="3454" y="323"/>
                  </a:lnTo>
                  <a:lnTo>
                    <a:pt x="3450" y="395"/>
                  </a:lnTo>
                  <a:lnTo>
                    <a:pt x="3444" y="471"/>
                  </a:lnTo>
                  <a:lnTo>
                    <a:pt x="3437" y="552"/>
                  </a:lnTo>
                  <a:lnTo>
                    <a:pt x="3427" y="635"/>
                  </a:lnTo>
                  <a:lnTo>
                    <a:pt x="3416" y="722"/>
                  </a:lnTo>
                  <a:lnTo>
                    <a:pt x="3404" y="811"/>
                  </a:lnTo>
                  <a:lnTo>
                    <a:pt x="3389" y="903"/>
                  </a:lnTo>
                  <a:lnTo>
                    <a:pt x="3372" y="997"/>
                  </a:lnTo>
                  <a:lnTo>
                    <a:pt x="3351" y="1091"/>
                  </a:lnTo>
                  <a:lnTo>
                    <a:pt x="3329" y="1187"/>
                  </a:lnTo>
                  <a:lnTo>
                    <a:pt x="3304" y="1283"/>
                  </a:lnTo>
                  <a:lnTo>
                    <a:pt x="3275" y="1380"/>
                  </a:lnTo>
                  <a:lnTo>
                    <a:pt x="3244" y="1475"/>
                  </a:lnTo>
                  <a:lnTo>
                    <a:pt x="3210" y="1569"/>
                  </a:lnTo>
                  <a:lnTo>
                    <a:pt x="3171" y="1663"/>
                  </a:lnTo>
                  <a:lnTo>
                    <a:pt x="3129" y="1755"/>
                  </a:lnTo>
                  <a:lnTo>
                    <a:pt x="3083" y="1845"/>
                  </a:lnTo>
                  <a:lnTo>
                    <a:pt x="3033" y="1932"/>
                  </a:lnTo>
                  <a:lnTo>
                    <a:pt x="2980" y="2015"/>
                  </a:lnTo>
                  <a:lnTo>
                    <a:pt x="2922" y="2094"/>
                  </a:lnTo>
                  <a:lnTo>
                    <a:pt x="2859" y="2172"/>
                  </a:lnTo>
                  <a:lnTo>
                    <a:pt x="2793" y="2243"/>
                  </a:lnTo>
                  <a:lnTo>
                    <a:pt x="2738" y="2296"/>
                  </a:lnTo>
                  <a:lnTo>
                    <a:pt x="2686" y="2346"/>
                  </a:lnTo>
                  <a:lnTo>
                    <a:pt x="2638" y="2390"/>
                  </a:lnTo>
                  <a:lnTo>
                    <a:pt x="2592" y="2431"/>
                  </a:lnTo>
                  <a:lnTo>
                    <a:pt x="2546" y="2469"/>
                  </a:lnTo>
                  <a:lnTo>
                    <a:pt x="2501" y="2504"/>
                  </a:lnTo>
                  <a:lnTo>
                    <a:pt x="2457" y="2538"/>
                  </a:lnTo>
                  <a:lnTo>
                    <a:pt x="2412" y="2571"/>
                  </a:lnTo>
                  <a:lnTo>
                    <a:pt x="2366" y="2603"/>
                  </a:lnTo>
                  <a:lnTo>
                    <a:pt x="2318" y="2635"/>
                  </a:lnTo>
                  <a:lnTo>
                    <a:pt x="2267" y="2668"/>
                  </a:lnTo>
                  <a:lnTo>
                    <a:pt x="2214" y="2702"/>
                  </a:lnTo>
                  <a:lnTo>
                    <a:pt x="2156" y="2738"/>
                  </a:lnTo>
                  <a:lnTo>
                    <a:pt x="2094" y="2777"/>
                  </a:lnTo>
                  <a:lnTo>
                    <a:pt x="2050" y="2804"/>
                  </a:lnTo>
                  <a:lnTo>
                    <a:pt x="2003" y="2833"/>
                  </a:lnTo>
                  <a:lnTo>
                    <a:pt x="1955" y="2865"/>
                  </a:lnTo>
                  <a:lnTo>
                    <a:pt x="1903" y="2897"/>
                  </a:lnTo>
                  <a:lnTo>
                    <a:pt x="1849" y="2931"/>
                  </a:lnTo>
                  <a:lnTo>
                    <a:pt x="1791" y="2969"/>
                  </a:lnTo>
                  <a:lnTo>
                    <a:pt x="1729" y="3007"/>
                  </a:lnTo>
                  <a:lnTo>
                    <a:pt x="1665" y="3049"/>
                  </a:lnTo>
                  <a:lnTo>
                    <a:pt x="1597" y="3094"/>
                  </a:lnTo>
                  <a:lnTo>
                    <a:pt x="1525" y="3142"/>
                  </a:lnTo>
                  <a:lnTo>
                    <a:pt x="1449" y="3193"/>
                  </a:lnTo>
                  <a:lnTo>
                    <a:pt x="1368" y="3247"/>
                  </a:lnTo>
                  <a:lnTo>
                    <a:pt x="1283" y="3304"/>
                  </a:lnTo>
                  <a:lnTo>
                    <a:pt x="1193" y="3366"/>
                  </a:lnTo>
                  <a:lnTo>
                    <a:pt x="1099" y="3431"/>
                  </a:lnTo>
                  <a:lnTo>
                    <a:pt x="1074" y="3445"/>
                  </a:lnTo>
                  <a:lnTo>
                    <a:pt x="1048" y="3453"/>
                  </a:lnTo>
                  <a:lnTo>
                    <a:pt x="1021" y="3456"/>
                  </a:lnTo>
                  <a:lnTo>
                    <a:pt x="994" y="3454"/>
                  </a:lnTo>
                  <a:lnTo>
                    <a:pt x="969" y="3445"/>
                  </a:lnTo>
                  <a:lnTo>
                    <a:pt x="946" y="3433"/>
                  </a:lnTo>
                  <a:lnTo>
                    <a:pt x="924" y="3415"/>
                  </a:lnTo>
                  <a:lnTo>
                    <a:pt x="40" y="2534"/>
                  </a:lnTo>
                  <a:lnTo>
                    <a:pt x="23" y="2512"/>
                  </a:lnTo>
                  <a:lnTo>
                    <a:pt x="10" y="2488"/>
                  </a:lnTo>
                  <a:lnTo>
                    <a:pt x="3" y="2463"/>
                  </a:lnTo>
                  <a:lnTo>
                    <a:pt x="0" y="2436"/>
                  </a:lnTo>
                  <a:lnTo>
                    <a:pt x="3" y="2408"/>
                  </a:lnTo>
                  <a:lnTo>
                    <a:pt x="11" y="2383"/>
                  </a:lnTo>
                  <a:lnTo>
                    <a:pt x="25" y="2359"/>
                  </a:lnTo>
                  <a:lnTo>
                    <a:pt x="90" y="2265"/>
                  </a:lnTo>
                  <a:lnTo>
                    <a:pt x="152" y="2175"/>
                  </a:lnTo>
                  <a:lnTo>
                    <a:pt x="210" y="2090"/>
                  </a:lnTo>
                  <a:lnTo>
                    <a:pt x="264" y="2010"/>
                  </a:lnTo>
                  <a:lnTo>
                    <a:pt x="315" y="1934"/>
                  </a:lnTo>
                  <a:lnTo>
                    <a:pt x="362" y="1861"/>
                  </a:lnTo>
                  <a:lnTo>
                    <a:pt x="407" y="1794"/>
                  </a:lnTo>
                  <a:lnTo>
                    <a:pt x="449" y="1729"/>
                  </a:lnTo>
                  <a:lnTo>
                    <a:pt x="489" y="1668"/>
                  </a:lnTo>
                  <a:lnTo>
                    <a:pt x="525" y="1610"/>
                  </a:lnTo>
                  <a:lnTo>
                    <a:pt x="560" y="1556"/>
                  </a:lnTo>
                  <a:lnTo>
                    <a:pt x="593" y="1504"/>
                  </a:lnTo>
                  <a:lnTo>
                    <a:pt x="624" y="1456"/>
                  </a:lnTo>
                  <a:lnTo>
                    <a:pt x="653" y="1409"/>
                  </a:lnTo>
                  <a:lnTo>
                    <a:pt x="681" y="1365"/>
                  </a:lnTo>
                  <a:lnTo>
                    <a:pt x="718" y="1303"/>
                  </a:lnTo>
                  <a:lnTo>
                    <a:pt x="755" y="1246"/>
                  </a:lnTo>
                  <a:lnTo>
                    <a:pt x="790" y="1193"/>
                  </a:lnTo>
                  <a:lnTo>
                    <a:pt x="822" y="1142"/>
                  </a:lnTo>
                  <a:lnTo>
                    <a:pt x="855" y="1094"/>
                  </a:lnTo>
                  <a:lnTo>
                    <a:pt x="886" y="1048"/>
                  </a:lnTo>
                  <a:lnTo>
                    <a:pt x="919" y="1002"/>
                  </a:lnTo>
                  <a:lnTo>
                    <a:pt x="953" y="957"/>
                  </a:lnTo>
                  <a:lnTo>
                    <a:pt x="989" y="914"/>
                  </a:lnTo>
                  <a:lnTo>
                    <a:pt x="1027" y="868"/>
                  </a:lnTo>
                  <a:lnTo>
                    <a:pt x="1068" y="822"/>
                  </a:lnTo>
                  <a:lnTo>
                    <a:pt x="1112" y="773"/>
                  </a:lnTo>
                  <a:lnTo>
                    <a:pt x="1161" y="722"/>
                  </a:lnTo>
                  <a:lnTo>
                    <a:pt x="1215" y="667"/>
                  </a:lnTo>
                  <a:lnTo>
                    <a:pt x="1287" y="601"/>
                  </a:lnTo>
                  <a:lnTo>
                    <a:pt x="1363" y="538"/>
                  </a:lnTo>
                  <a:lnTo>
                    <a:pt x="1442" y="480"/>
                  </a:lnTo>
                  <a:lnTo>
                    <a:pt x="1527" y="427"/>
                  </a:lnTo>
                  <a:lnTo>
                    <a:pt x="1613" y="378"/>
                  </a:lnTo>
                  <a:lnTo>
                    <a:pt x="1704" y="332"/>
                  </a:lnTo>
                  <a:lnTo>
                    <a:pt x="1794" y="290"/>
                  </a:lnTo>
                  <a:lnTo>
                    <a:pt x="1889" y="252"/>
                  </a:lnTo>
                  <a:lnTo>
                    <a:pt x="1983" y="217"/>
                  </a:lnTo>
                  <a:lnTo>
                    <a:pt x="2080" y="186"/>
                  </a:lnTo>
                  <a:lnTo>
                    <a:pt x="2175" y="157"/>
                  </a:lnTo>
                  <a:lnTo>
                    <a:pt x="2272" y="131"/>
                  </a:lnTo>
                  <a:lnTo>
                    <a:pt x="2367" y="110"/>
                  </a:lnTo>
                  <a:lnTo>
                    <a:pt x="2463" y="89"/>
                  </a:lnTo>
                  <a:lnTo>
                    <a:pt x="2556" y="72"/>
                  </a:lnTo>
                  <a:lnTo>
                    <a:pt x="2648" y="57"/>
                  </a:lnTo>
                  <a:lnTo>
                    <a:pt x="2737" y="45"/>
                  </a:lnTo>
                  <a:lnTo>
                    <a:pt x="2824" y="34"/>
                  </a:lnTo>
                  <a:lnTo>
                    <a:pt x="2909" y="24"/>
                  </a:lnTo>
                  <a:lnTo>
                    <a:pt x="2988" y="17"/>
                  </a:lnTo>
                  <a:lnTo>
                    <a:pt x="3065" y="11"/>
                  </a:lnTo>
                  <a:lnTo>
                    <a:pt x="3137" y="6"/>
                  </a:lnTo>
                  <a:lnTo>
                    <a:pt x="3204" y="3"/>
                  </a:lnTo>
                  <a:lnTo>
                    <a:pt x="3265" y="1"/>
                  </a:lnTo>
                  <a:lnTo>
                    <a:pt x="3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1036">
            <a:extLst>
              <a:ext uri="{FF2B5EF4-FFF2-40B4-BE49-F238E27FC236}">
                <a16:creationId xmlns="" xmlns:a16="http://schemas.microsoft.com/office/drawing/2014/main" id="{0BD47291-C092-4604-A9A4-66174DD77E0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89800" y="2075650"/>
            <a:ext cx="246522" cy="245021"/>
            <a:chOff x="9876" y="-1946"/>
            <a:chExt cx="822" cy="817"/>
          </a:xfrm>
          <a:solidFill>
            <a:schemeClr val="bg1"/>
          </a:solidFill>
        </p:grpSpPr>
        <p:sp>
          <p:nvSpPr>
            <p:cNvPr id="102" name="Freeform 1038">
              <a:extLst>
                <a:ext uri="{FF2B5EF4-FFF2-40B4-BE49-F238E27FC236}">
                  <a16:creationId xmlns="" xmlns:a16="http://schemas.microsoft.com/office/drawing/2014/main" id="{64EADC97-C3F9-4861-9B5A-57BBD7E45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" name="Freeform 1039">
              <a:extLst>
                <a:ext uri="{FF2B5EF4-FFF2-40B4-BE49-F238E27FC236}">
                  <a16:creationId xmlns="" xmlns:a16="http://schemas.microsoft.com/office/drawing/2014/main" id="{FA583369-8690-442E-A26D-0A159584E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" name="Freeform 1040">
              <a:extLst>
                <a:ext uri="{FF2B5EF4-FFF2-40B4-BE49-F238E27FC236}">
                  <a16:creationId xmlns="" xmlns:a16="http://schemas.microsoft.com/office/drawing/2014/main" id="{B6F5D4E8-D510-4DD8-89D3-AA8CC7875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5" name="Freeform 1041">
              <a:extLst>
                <a:ext uri="{FF2B5EF4-FFF2-40B4-BE49-F238E27FC236}">
                  <a16:creationId xmlns="" xmlns:a16="http://schemas.microsoft.com/office/drawing/2014/main" id="{43767939-9E3C-4E35-8E82-F0FD29E80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6" name="Freeform 1042">
              <a:extLst>
                <a:ext uri="{FF2B5EF4-FFF2-40B4-BE49-F238E27FC236}">
                  <a16:creationId xmlns="" xmlns:a16="http://schemas.microsoft.com/office/drawing/2014/main" id="{EE892108-C652-4EF2-8482-442D5DEEE5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9" name="Freeform 1043">
              <a:extLst>
                <a:ext uri="{FF2B5EF4-FFF2-40B4-BE49-F238E27FC236}">
                  <a16:creationId xmlns="" xmlns:a16="http://schemas.microsoft.com/office/drawing/2014/main" id="{EC7C2387-226E-4767-9B81-CDE4328DD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50" name="Freeform 1171">
            <a:extLst>
              <a:ext uri="{FF2B5EF4-FFF2-40B4-BE49-F238E27FC236}">
                <a16:creationId xmlns="" xmlns:a16="http://schemas.microsoft.com/office/drawing/2014/main" id="{3B9A3917-7C1B-45D8-AF91-8F0C0BD85D1E}"/>
              </a:ext>
            </a:extLst>
          </p:cNvPr>
          <p:cNvSpPr>
            <a:spLocks/>
          </p:cNvSpPr>
          <p:nvPr/>
        </p:nvSpPr>
        <p:spPr bwMode="auto">
          <a:xfrm>
            <a:off x="1251278" y="3158200"/>
            <a:ext cx="310785" cy="233064"/>
          </a:xfrm>
          <a:custGeom>
            <a:avLst/>
            <a:gdLst>
              <a:gd name="T0" fmla="*/ 6189 w 6231"/>
              <a:gd name="T1" fmla="*/ 0 h 4673"/>
              <a:gd name="T2" fmla="*/ 6206 w 6231"/>
              <a:gd name="T3" fmla="*/ 6 h 4673"/>
              <a:gd name="T4" fmla="*/ 6219 w 6231"/>
              <a:gd name="T5" fmla="*/ 17 h 4673"/>
              <a:gd name="T6" fmla="*/ 6229 w 6231"/>
              <a:gd name="T7" fmla="*/ 34 h 4673"/>
              <a:gd name="T8" fmla="*/ 6231 w 6231"/>
              <a:gd name="T9" fmla="*/ 53 h 4673"/>
              <a:gd name="T10" fmla="*/ 6223 w 6231"/>
              <a:gd name="T11" fmla="*/ 72 h 4673"/>
              <a:gd name="T12" fmla="*/ 3477 w 6231"/>
              <a:gd name="T13" fmla="*/ 4603 h 4673"/>
              <a:gd name="T14" fmla="*/ 3455 w 6231"/>
              <a:gd name="T15" fmla="*/ 4631 h 4673"/>
              <a:gd name="T16" fmla="*/ 3428 w 6231"/>
              <a:gd name="T17" fmla="*/ 4652 h 4673"/>
              <a:gd name="T18" fmla="*/ 3398 w 6231"/>
              <a:gd name="T19" fmla="*/ 4665 h 4673"/>
              <a:gd name="T20" fmla="*/ 3366 w 6231"/>
              <a:gd name="T21" fmla="*/ 4673 h 4673"/>
              <a:gd name="T22" fmla="*/ 3332 w 6231"/>
              <a:gd name="T23" fmla="*/ 4673 h 4673"/>
              <a:gd name="T24" fmla="*/ 3300 w 6231"/>
              <a:gd name="T25" fmla="*/ 4664 h 4673"/>
              <a:gd name="T26" fmla="*/ 3269 w 6231"/>
              <a:gd name="T27" fmla="*/ 4648 h 4673"/>
              <a:gd name="T28" fmla="*/ 2513 w 6231"/>
              <a:gd name="T29" fmla="*/ 4132 h 4673"/>
              <a:gd name="T30" fmla="*/ 1745 w 6231"/>
              <a:gd name="T31" fmla="*/ 4641 h 4673"/>
              <a:gd name="T32" fmla="*/ 1717 w 6231"/>
              <a:gd name="T33" fmla="*/ 4654 h 4673"/>
              <a:gd name="T34" fmla="*/ 1690 w 6231"/>
              <a:gd name="T35" fmla="*/ 4656 h 4673"/>
              <a:gd name="T36" fmla="*/ 1664 w 6231"/>
              <a:gd name="T37" fmla="*/ 4650 h 4673"/>
              <a:gd name="T38" fmla="*/ 1639 w 6231"/>
              <a:gd name="T39" fmla="*/ 4639 h 4673"/>
              <a:gd name="T40" fmla="*/ 1621 w 6231"/>
              <a:gd name="T41" fmla="*/ 4618 h 4673"/>
              <a:gd name="T42" fmla="*/ 1609 w 6231"/>
              <a:gd name="T43" fmla="*/ 4595 h 4673"/>
              <a:gd name="T44" fmla="*/ 1603 w 6231"/>
              <a:gd name="T45" fmla="*/ 4565 h 4673"/>
              <a:gd name="T46" fmla="*/ 1603 w 6231"/>
              <a:gd name="T47" fmla="*/ 3511 h 4673"/>
              <a:gd name="T48" fmla="*/ 5090 w 6231"/>
              <a:gd name="T49" fmla="*/ 905 h 4673"/>
              <a:gd name="T50" fmla="*/ 972 w 6231"/>
              <a:gd name="T51" fmla="*/ 3077 h 4673"/>
              <a:gd name="T52" fmla="*/ 64 w 6231"/>
              <a:gd name="T53" fmla="*/ 2459 h 4673"/>
              <a:gd name="T54" fmla="*/ 36 w 6231"/>
              <a:gd name="T55" fmla="*/ 2434 h 4673"/>
              <a:gd name="T56" fmla="*/ 15 w 6231"/>
              <a:gd name="T57" fmla="*/ 2404 h 4673"/>
              <a:gd name="T58" fmla="*/ 4 w 6231"/>
              <a:gd name="T59" fmla="*/ 2370 h 4673"/>
              <a:gd name="T60" fmla="*/ 0 w 6231"/>
              <a:gd name="T61" fmla="*/ 2335 h 4673"/>
              <a:gd name="T62" fmla="*/ 0 w 6231"/>
              <a:gd name="T63" fmla="*/ 2335 h 4673"/>
              <a:gd name="T64" fmla="*/ 4 w 6231"/>
              <a:gd name="T65" fmla="*/ 2301 h 4673"/>
              <a:gd name="T66" fmla="*/ 17 w 6231"/>
              <a:gd name="T67" fmla="*/ 2269 h 4673"/>
              <a:gd name="T68" fmla="*/ 36 w 6231"/>
              <a:gd name="T69" fmla="*/ 2241 h 4673"/>
              <a:gd name="T70" fmla="*/ 62 w 6231"/>
              <a:gd name="T71" fmla="*/ 2216 h 4673"/>
              <a:gd name="T72" fmla="*/ 96 w 6231"/>
              <a:gd name="T73" fmla="*/ 2199 h 4673"/>
              <a:gd name="T74" fmla="*/ 6168 w 6231"/>
              <a:gd name="T75" fmla="*/ 4 h 4673"/>
              <a:gd name="T76" fmla="*/ 6189 w 6231"/>
              <a:gd name="T77" fmla="*/ 0 h 4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31" h="4673">
                <a:moveTo>
                  <a:pt x="6189" y="0"/>
                </a:moveTo>
                <a:lnTo>
                  <a:pt x="6206" y="6"/>
                </a:lnTo>
                <a:lnTo>
                  <a:pt x="6219" y="17"/>
                </a:lnTo>
                <a:lnTo>
                  <a:pt x="6229" y="34"/>
                </a:lnTo>
                <a:lnTo>
                  <a:pt x="6231" y="53"/>
                </a:lnTo>
                <a:lnTo>
                  <a:pt x="6223" y="72"/>
                </a:lnTo>
                <a:lnTo>
                  <a:pt x="3477" y="4603"/>
                </a:lnTo>
                <a:lnTo>
                  <a:pt x="3455" y="4631"/>
                </a:lnTo>
                <a:lnTo>
                  <a:pt x="3428" y="4652"/>
                </a:lnTo>
                <a:lnTo>
                  <a:pt x="3398" y="4665"/>
                </a:lnTo>
                <a:lnTo>
                  <a:pt x="3366" y="4673"/>
                </a:lnTo>
                <a:lnTo>
                  <a:pt x="3332" y="4673"/>
                </a:lnTo>
                <a:lnTo>
                  <a:pt x="3300" y="4664"/>
                </a:lnTo>
                <a:lnTo>
                  <a:pt x="3269" y="4648"/>
                </a:lnTo>
                <a:lnTo>
                  <a:pt x="2513" y="4132"/>
                </a:lnTo>
                <a:lnTo>
                  <a:pt x="1745" y="4641"/>
                </a:lnTo>
                <a:lnTo>
                  <a:pt x="1717" y="4654"/>
                </a:lnTo>
                <a:lnTo>
                  <a:pt x="1690" y="4656"/>
                </a:lnTo>
                <a:lnTo>
                  <a:pt x="1664" y="4650"/>
                </a:lnTo>
                <a:lnTo>
                  <a:pt x="1639" y="4639"/>
                </a:lnTo>
                <a:lnTo>
                  <a:pt x="1621" y="4618"/>
                </a:lnTo>
                <a:lnTo>
                  <a:pt x="1609" y="4595"/>
                </a:lnTo>
                <a:lnTo>
                  <a:pt x="1603" y="4565"/>
                </a:lnTo>
                <a:lnTo>
                  <a:pt x="1603" y="3511"/>
                </a:lnTo>
                <a:lnTo>
                  <a:pt x="5090" y="905"/>
                </a:lnTo>
                <a:lnTo>
                  <a:pt x="972" y="3077"/>
                </a:lnTo>
                <a:lnTo>
                  <a:pt x="64" y="2459"/>
                </a:lnTo>
                <a:lnTo>
                  <a:pt x="36" y="2434"/>
                </a:lnTo>
                <a:lnTo>
                  <a:pt x="15" y="2404"/>
                </a:lnTo>
                <a:lnTo>
                  <a:pt x="4" y="2370"/>
                </a:lnTo>
                <a:lnTo>
                  <a:pt x="0" y="2335"/>
                </a:lnTo>
                <a:lnTo>
                  <a:pt x="0" y="2335"/>
                </a:lnTo>
                <a:lnTo>
                  <a:pt x="4" y="2301"/>
                </a:lnTo>
                <a:lnTo>
                  <a:pt x="17" y="2269"/>
                </a:lnTo>
                <a:lnTo>
                  <a:pt x="36" y="2241"/>
                </a:lnTo>
                <a:lnTo>
                  <a:pt x="62" y="2216"/>
                </a:lnTo>
                <a:lnTo>
                  <a:pt x="96" y="2199"/>
                </a:lnTo>
                <a:lnTo>
                  <a:pt x="6168" y="4"/>
                </a:lnTo>
                <a:lnTo>
                  <a:pt x="61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>
              <a:solidFill>
                <a:schemeClr val="bg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7DD0CBB5-C360-4474-B5F1-747FE18F09E6}"/>
              </a:ext>
            </a:extLst>
          </p:cNvPr>
          <p:cNvSpPr txBox="1"/>
          <p:nvPr/>
        </p:nvSpPr>
        <p:spPr>
          <a:xfrm>
            <a:off x="5125220" y="307441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ЗНАНИЯ 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40B6C7C7-1849-43D7-A3A6-DD5A1AAB6DD4}"/>
              </a:ext>
            </a:extLst>
          </p:cNvPr>
          <p:cNvSpPr txBox="1"/>
          <p:nvPr/>
        </p:nvSpPr>
        <p:spPr>
          <a:xfrm>
            <a:off x="4490269" y="943765"/>
            <a:ext cx="3211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spc="300" dirty="0">
                <a:latin typeface="Arial" pitchFamily="34" charset="0"/>
                <a:cs typeface="Arial" pitchFamily="34" charset="0"/>
              </a:rPr>
              <a:t>О СДЕЛКЕ И КЛИЕНТЕ</a:t>
            </a:r>
            <a:r>
              <a:rPr lang="en-US" sz="1600" spc="3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3" name="Circle: Hollow 92">
            <a:extLst>
              <a:ext uri="{FF2B5EF4-FFF2-40B4-BE49-F238E27FC236}">
                <a16:creationId xmlns="" xmlns:a16="http://schemas.microsoft.com/office/drawing/2014/main" id="{9E03941B-34DC-4669-871A-56112C9AE58D}"/>
              </a:ext>
            </a:extLst>
          </p:cNvPr>
          <p:cNvSpPr/>
          <p:nvPr/>
        </p:nvSpPr>
        <p:spPr>
          <a:xfrm>
            <a:off x="-473765" y="5426765"/>
            <a:ext cx="1709530" cy="1709530"/>
          </a:xfrm>
          <a:prstGeom prst="donut">
            <a:avLst>
              <a:gd name="adj" fmla="val 220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D8793AF8-1F4B-4D7A-B162-50FBDA73A78D}"/>
              </a:ext>
            </a:extLst>
          </p:cNvPr>
          <p:cNvSpPr txBox="1"/>
          <p:nvPr/>
        </p:nvSpPr>
        <p:spPr>
          <a:xfrm>
            <a:off x="143799" y="-76003"/>
            <a:ext cx="10791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1</a:t>
            </a:r>
            <a:r>
              <a:rPr lang="ru-RU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3</a:t>
            </a:r>
            <a:endParaRPr lang="en-US" sz="8800" b="1" spc="-3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51" name="Parallelogram 150">
            <a:extLst>
              <a:ext uri="{FF2B5EF4-FFF2-40B4-BE49-F238E27FC236}">
                <a16:creationId xmlns="" xmlns:a16="http://schemas.microsoft.com/office/drawing/2014/main" id="{954743C4-C850-4468-8475-B2D85DDDC283}"/>
              </a:ext>
            </a:extLst>
          </p:cNvPr>
          <p:cNvSpPr/>
          <p:nvPr/>
        </p:nvSpPr>
        <p:spPr>
          <a:xfrm>
            <a:off x="9513804" y="5576675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Parallelogram 151">
            <a:extLst>
              <a:ext uri="{FF2B5EF4-FFF2-40B4-BE49-F238E27FC236}">
                <a16:creationId xmlns="" xmlns:a16="http://schemas.microsoft.com/office/drawing/2014/main" id="{CC6C17B5-9456-4760-BDAD-3A0E64A9E9C0}"/>
              </a:ext>
            </a:extLst>
          </p:cNvPr>
          <p:cNvSpPr/>
          <p:nvPr/>
        </p:nvSpPr>
        <p:spPr>
          <a:xfrm>
            <a:off x="10958291" y="4856418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>
            <a:extLst>
              <a:ext uri="{FF2B5EF4-FFF2-40B4-BE49-F238E27FC236}">
                <a16:creationId xmlns="" xmlns:a16="http://schemas.microsoft.com/office/drawing/2014/main" id="{B882338D-8ED9-432B-B64E-4456746175C8}"/>
              </a:ext>
            </a:extLst>
          </p:cNvPr>
          <p:cNvSpPr txBox="1"/>
          <p:nvPr/>
        </p:nvSpPr>
        <p:spPr>
          <a:xfrm>
            <a:off x="9512029" y="0"/>
            <a:ext cx="2507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crmvip.ru </a:t>
            </a:r>
          </a:p>
        </p:txBody>
      </p:sp>
    </p:spTree>
    <p:extLst>
      <p:ext uri="{BB962C8B-B14F-4D97-AF65-F5344CB8AC3E}">
        <p14:creationId xmlns="" xmlns:p14="http://schemas.microsoft.com/office/powerpoint/2010/main" val="39525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TextBox 1244">
            <a:extLst>
              <a:ext uri="{FF2B5EF4-FFF2-40B4-BE49-F238E27FC236}">
                <a16:creationId xmlns="" xmlns:a16="http://schemas.microsoft.com/office/drawing/2014/main" id="{02ACD30E-12F7-45EA-B34A-8F9C31393B78}"/>
              </a:ext>
            </a:extLst>
          </p:cNvPr>
          <p:cNvSpPr txBox="1"/>
          <p:nvPr/>
        </p:nvSpPr>
        <p:spPr>
          <a:xfrm>
            <a:off x="2293171" y="307441"/>
            <a:ext cx="7605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КАКИЕ ОТНОШЕНИЯ ДОЛЖНЫ БЫТЬ 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249" name="TextBox 1248">
            <a:extLst>
              <a:ext uri="{FF2B5EF4-FFF2-40B4-BE49-F238E27FC236}">
                <a16:creationId xmlns="" xmlns:a16="http://schemas.microsoft.com/office/drawing/2014/main" id="{D2204606-0945-45FD-87A6-8148490EC8C2}"/>
              </a:ext>
            </a:extLst>
          </p:cNvPr>
          <p:cNvSpPr txBox="1"/>
          <p:nvPr/>
        </p:nvSpPr>
        <p:spPr>
          <a:xfrm>
            <a:off x="4516721" y="803721"/>
            <a:ext cx="3158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spc="300" dirty="0">
                <a:latin typeface="Arial" pitchFamily="34" charset="0"/>
                <a:cs typeface="Arial" pitchFamily="34" charset="0"/>
              </a:rPr>
              <a:t>С клиентом    сейчас</a:t>
            </a:r>
            <a:r>
              <a:rPr lang="en-US" sz="1600" b="1" spc="3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53" name="Circle: Hollow 1252">
            <a:extLst>
              <a:ext uri="{FF2B5EF4-FFF2-40B4-BE49-F238E27FC236}">
                <a16:creationId xmlns="" xmlns:a16="http://schemas.microsoft.com/office/drawing/2014/main" id="{89555573-D9E9-4DBD-ACF5-94857C57556D}"/>
              </a:ext>
            </a:extLst>
          </p:cNvPr>
          <p:cNvSpPr/>
          <p:nvPr/>
        </p:nvSpPr>
        <p:spPr>
          <a:xfrm>
            <a:off x="-473765" y="5426765"/>
            <a:ext cx="1709530" cy="1709530"/>
          </a:xfrm>
          <a:prstGeom prst="donut">
            <a:avLst>
              <a:gd name="adj" fmla="val 220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57" name="TextBox 1256">
            <a:extLst>
              <a:ext uri="{FF2B5EF4-FFF2-40B4-BE49-F238E27FC236}">
                <a16:creationId xmlns="" xmlns:a16="http://schemas.microsoft.com/office/drawing/2014/main" id="{04846809-4FF7-45BB-A74E-4F63B3E3D8C1}"/>
              </a:ext>
            </a:extLst>
          </p:cNvPr>
          <p:cNvSpPr txBox="1"/>
          <p:nvPr/>
        </p:nvSpPr>
        <p:spPr>
          <a:xfrm>
            <a:off x="121357" y="-76003"/>
            <a:ext cx="11240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1</a:t>
            </a:r>
            <a:r>
              <a:rPr lang="ru-RU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4</a:t>
            </a:r>
            <a:endParaRPr lang="en-US" sz="8800" b="1" spc="-3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272" name="Parallelogram 1271">
            <a:extLst>
              <a:ext uri="{FF2B5EF4-FFF2-40B4-BE49-F238E27FC236}">
                <a16:creationId xmlns="" xmlns:a16="http://schemas.microsoft.com/office/drawing/2014/main" id="{ED9B8758-AF55-4B10-A111-45BB7DC2D227}"/>
              </a:ext>
            </a:extLst>
          </p:cNvPr>
          <p:cNvSpPr/>
          <p:nvPr/>
        </p:nvSpPr>
        <p:spPr>
          <a:xfrm>
            <a:off x="9513804" y="5576675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3" name="Parallelogram 1272">
            <a:extLst>
              <a:ext uri="{FF2B5EF4-FFF2-40B4-BE49-F238E27FC236}">
                <a16:creationId xmlns="" xmlns:a16="http://schemas.microsoft.com/office/drawing/2014/main" id="{7CF62118-24E0-4F3E-98D0-69AFABAC6887}"/>
              </a:ext>
            </a:extLst>
          </p:cNvPr>
          <p:cNvSpPr/>
          <p:nvPr/>
        </p:nvSpPr>
        <p:spPr>
          <a:xfrm>
            <a:off x="10958291" y="4856418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2" name="Group 531"/>
          <p:cNvGrpSpPr/>
          <p:nvPr/>
        </p:nvGrpSpPr>
        <p:grpSpPr>
          <a:xfrm>
            <a:off x="4109880" y="1817546"/>
            <a:ext cx="3972243" cy="4114365"/>
            <a:chOff x="7106740" y="1791431"/>
            <a:chExt cx="4023218" cy="4167168"/>
          </a:xfrm>
        </p:grpSpPr>
        <p:sp>
          <p:nvSpPr>
            <p:cNvPr id="533" name="Freeform 5"/>
            <p:cNvSpPr>
              <a:spLocks/>
            </p:cNvSpPr>
            <p:nvPr/>
          </p:nvSpPr>
          <p:spPr bwMode="auto">
            <a:xfrm>
              <a:off x="7512705" y="2143827"/>
              <a:ext cx="778769" cy="880444"/>
            </a:xfrm>
            <a:custGeom>
              <a:avLst/>
              <a:gdLst>
                <a:gd name="T0" fmla="*/ 1249 w 1249"/>
                <a:gd name="T1" fmla="*/ 460 h 1418"/>
                <a:gd name="T2" fmla="*/ 430 w 1249"/>
                <a:gd name="T3" fmla="*/ 1214 h 1418"/>
                <a:gd name="T4" fmla="*/ 0 w 1249"/>
                <a:gd name="T5" fmla="*/ 754 h 1418"/>
                <a:gd name="T6" fmla="*/ 819 w 1249"/>
                <a:gd name="T7" fmla="*/ 0 h 1418"/>
                <a:gd name="T8" fmla="*/ 1249 w 1249"/>
                <a:gd name="T9" fmla="*/ 46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9" h="1418">
                  <a:moveTo>
                    <a:pt x="1249" y="460"/>
                  </a:moveTo>
                  <a:cubicBezTo>
                    <a:pt x="1207" y="649"/>
                    <a:pt x="752" y="1418"/>
                    <a:pt x="430" y="1214"/>
                  </a:cubicBezTo>
                  <a:cubicBezTo>
                    <a:pt x="109" y="1011"/>
                    <a:pt x="0" y="754"/>
                    <a:pt x="0" y="754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0"/>
                    <a:pt x="1230" y="331"/>
                    <a:pt x="1249" y="460"/>
                  </a:cubicBezTo>
                  <a:close/>
                </a:path>
              </a:pathLst>
            </a:custGeom>
            <a:solidFill>
              <a:srgbClr val="444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4" name="Freeform 6"/>
            <p:cNvSpPr>
              <a:spLocks/>
            </p:cNvSpPr>
            <p:nvPr/>
          </p:nvSpPr>
          <p:spPr bwMode="auto">
            <a:xfrm>
              <a:off x="7554977" y="2243314"/>
              <a:ext cx="687299" cy="577245"/>
            </a:xfrm>
            <a:custGeom>
              <a:avLst/>
              <a:gdLst>
                <a:gd name="T0" fmla="*/ 0 w 1102"/>
                <a:gd name="T1" fmla="*/ 628 h 930"/>
                <a:gd name="T2" fmla="*/ 890 w 1102"/>
                <a:gd name="T3" fmla="*/ 0 h 930"/>
                <a:gd name="T4" fmla="*/ 1102 w 1102"/>
                <a:gd name="T5" fmla="*/ 390 h 930"/>
                <a:gd name="T6" fmla="*/ 436 w 1102"/>
                <a:gd name="T7" fmla="*/ 930 h 930"/>
                <a:gd name="T8" fmla="*/ 0 w 1102"/>
                <a:gd name="T9" fmla="*/ 628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930">
                  <a:moveTo>
                    <a:pt x="0" y="628"/>
                  </a:moveTo>
                  <a:cubicBezTo>
                    <a:pt x="890" y="0"/>
                    <a:pt x="890" y="0"/>
                    <a:pt x="890" y="0"/>
                  </a:cubicBezTo>
                  <a:cubicBezTo>
                    <a:pt x="890" y="0"/>
                    <a:pt x="1017" y="118"/>
                    <a:pt x="1102" y="390"/>
                  </a:cubicBezTo>
                  <a:cubicBezTo>
                    <a:pt x="436" y="930"/>
                    <a:pt x="436" y="930"/>
                    <a:pt x="436" y="930"/>
                  </a:cubicBezTo>
                  <a:cubicBezTo>
                    <a:pt x="202" y="861"/>
                    <a:pt x="0" y="628"/>
                    <a:pt x="0" y="628"/>
                  </a:cubicBezTo>
                  <a:close/>
                </a:path>
              </a:pathLst>
            </a:custGeom>
            <a:solidFill>
              <a:srgbClr val="5649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5" name="Freeform 7"/>
            <p:cNvSpPr>
              <a:spLocks/>
            </p:cNvSpPr>
            <p:nvPr/>
          </p:nvSpPr>
          <p:spPr bwMode="auto">
            <a:xfrm>
              <a:off x="9808199" y="2187193"/>
              <a:ext cx="882629" cy="722285"/>
            </a:xfrm>
            <a:custGeom>
              <a:avLst/>
              <a:gdLst>
                <a:gd name="T0" fmla="*/ 1041 w 1416"/>
                <a:gd name="T1" fmla="*/ 1163 h 1163"/>
                <a:gd name="T2" fmla="*/ 142 w 1416"/>
                <a:gd name="T3" fmla="*/ 505 h 1163"/>
                <a:gd name="T4" fmla="*/ 518 w 1416"/>
                <a:gd name="T5" fmla="*/ 0 h 1163"/>
                <a:gd name="T6" fmla="*/ 1416 w 1416"/>
                <a:gd name="T7" fmla="*/ 658 h 1163"/>
                <a:gd name="T8" fmla="*/ 1041 w 1416"/>
                <a:gd name="T9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6" h="1163">
                  <a:moveTo>
                    <a:pt x="1041" y="1163"/>
                  </a:moveTo>
                  <a:cubicBezTo>
                    <a:pt x="846" y="1158"/>
                    <a:pt x="0" y="856"/>
                    <a:pt x="142" y="505"/>
                  </a:cubicBezTo>
                  <a:cubicBezTo>
                    <a:pt x="284" y="153"/>
                    <a:pt x="518" y="0"/>
                    <a:pt x="518" y="0"/>
                  </a:cubicBezTo>
                  <a:cubicBezTo>
                    <a:pt x="1416" y="658"/>
                    <a:pt x="1416" y="658"/>
                    <a:pt x="1416" y="658"/>
                  </a:cubicBezTo>
                  <a:cubicBezTo>
                    <a:pt x="1416" y="658"/>
                    <a:pt x="1165" y="1121"/>
                    <a:pt x="1041" y="1163"/>
                  </a:cubicBezTo>
                  <a:close/>
                </a:path>
              </a:pathLst>
            </a:custGeom>
            <a:solidFill>
              <a:srgbClr val="1D242A">
                <a:lumMod val="75000"/>
                <a:lumOff val="25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6" name="Freeform 8"/>
            <p:cNvSpPr>
              <a:spLocks/>
            </p:cNvSpPr>
            <p:nvPr/>
          </p:nvSpPr>
          <p:spPr bwMode="auto">
            <a:xfrm>
              <a:off x="9886550" y="2404024"/>
              <a:ext cx="592550" cy="520030"/>
            </a:xfrm>
            <a:custGeom>
              <a:avLst/>
              <a:gdLst>
                <a:gd name="T0" fmla="*/ 497 w 950"/>
                <a:gd name="T1" fmla="*/ 27 h 838"/>
                <a:gd name="T2" fmla="*/ 314 w 950"/>
                <a:gd name="T3" fmla="*/ 26 h 838"/>
                <a:gd name="T4" fmla="*/ 33 w 950"/>
                <a:gd name="T5" fmla="*/ 353 h 838"/>
                <a:gd name="T6" fmla="*/ 699 w 950"/>
                <a:gd name="T7" fmla="*/ 824 h 838"/>
                <a:gd name="T8" fmla="*/ 949 w 950"/>
                <a:gd name="T9" fmla="*/ 508 h 838"/>
                <a:gd name="T10" fmla="*/ 790 w 950"/>
                <a:gd name="T11" fmla="*/ 221 h 838"/>
                <a:gd name="T12" fmla="*/ 497 w 950"/>
                <a:gd name="T13" fmla="*/ 27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0" h="838">
                  <a:moveTo>
                    <a:pt x="497" y="27"/>
                  </a:moveTo>
                  <a:cubicBezTo>
                    <a:pt x="456" y="27"/>
                    <a:pt x="366" y="0"/>
                    <a:pt x="314" y="26"/>
                  </a:cubicBezTo>
                  <a:cubicBezTo>
                    <a:pt x="263" y="53"/>
                    <a:pt x="0" y="257"/>
                    <a:pt x="33" y="353"/>
                  </a:cubicBezTo>
                  <a:cubicBezTo>
                    <a:pt x="66" y="448"/>
                    <a:pt x="635" y="838"/>
                    <a:pt x="699" y="824"/>
                  </a:cubicBezTo>
                  <a:cubicBezTo>
                    <a:pt x="764" y="809"/>
                    <a:pt x="950" y="570"/>
                    <a:pt x="949" y="508"/>
                  </a:cubicBezTo>
                  <a:cubicBezTo>
                    <a:pt x="949" y="445"/>
                    <a:pt x="834" y="256"/>
                    <a:pt x="790" y="221"/>
                  </a:cubicBezTo>
                  <a:cubicBezTo>
                    <a:pt x="746" y="187"/>
                    <a:pt x="497" y="27"/>
                    <a:pt x="497" y="27"/>
                  </a:cubicBezTo>
                  <a:close/>
                </a:path>
              </a:pathLst>
            </a:custGeom>
            <a:solidFill>
              <a:srgbClr val="3031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7" name="Freeform 9"/>
            <p:cNvSpPr>
              <a:spLocks/>
            </p:cNvSpPr>
            <p:nvPr/>
          </p:nvSpPr>
          <p:spPr bwMode="auto">
            <a:xfrm>
              <a:off x="9956518" y="2256798"/>
              <a:ext cx="189499" cy="263113"/>
            </a:xfrm>
            <a:custGeom>
              <a:avLst/>
              <a:gdLst>
                <a:gd name="T0" fmla="*/ 304 w 304"/>
                <a:gd name="T1" fmla="*/ 0 h 424"/>
                <a:gd name="T2" fmla="*/ 79 w 304"/>
                <a:gd name="T3" fmla="*/ 233 h 424"/>
                <a:gd name="T4" fmla="*/ 88 w 304"/>
                <a:gd name="T5" fmla="*/ 424 h 424"/>
                <a:gd name="T6" fmla="*/ 248 w 304"/>
                <a:gd name="T7" fmla="*/ 371 h 424"/>
                <a:gd name="T8" fmla="*/ 304 w 304"/>
                <a:gd name="T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424">
                  <a:moveTo>
                    <a:pt x="304" y="0"/>
                  </a:moveTo>
                  <a:cubicBezTo>
                    <a:pt x="291" y="10"/>
                    <a:pt x="158" y="182"/>
                    <a:pt x="79" y="233"/>
                  </a:cubicBezTo>
                  <a:cubicBezTo>
                    <a:pt x="0" y="284"/>
                    <a:pt x="70" y="424"/>
                    <a:pt x="88" y="424"/>
                  </a:cubicBezTo>
                  <a:cubicBezTo>
                    <a:pt x="105" y="424"/>
                    <a:pt x="248" y="371"/>
                    <a:pt x="248" y="371"/>
                  </a:cubicBezTo>
                  <a:lnTo>
                    <a:pt x="304" y="0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8" name="Freeform 10"/>
            <p:cNvSpPr>
              <a:spLocks/>
            </p:cNvSpPr>
            <p:nvPr/>
          </p:nvSpPr>
          <p:spPr bwMode="auto">
            <a:xfrm>
              <a:off x="10372324" y="2564006"/>
              <a:ext cx="251816" cy="282063"/>
            </a:xfrm>
            <a:custGeom>
              <a:avLst/>
              <a:gdLst>
                <a:gd name="T0" fmla="*/ 225 w 404"/>
                <a:gd name="T1" fmla="*/ 0 h 454"/>
                <a:gd name="T2" fmla="*/ 33 w 404"/>
                <a:gd name="T3" fmla="*/ 241 h 454"/>
                <a:gd name="T4" fmla="*/ 7 w 404"/>
                <a:gd name="T5" fmla="*/ 401 h 454"/>
                <a:gd name="T6" fmla="*/ 200 w 404"/>
                <a:gd name="T7" fmla="*/ 432 h 454"/>
                <a:gd name="T8" fmla="*/ 369 w 404"/>
                <a:gd name="T9" fmla="*/ 254 h 454"/>
                <a:gd name="T10" fmla="*/ 404 w 404"/>
                <a:gd name="T11" fmla="*/ 96 h 454"/>
                <a:gd name="T12" fmla="*/ 225 w 404"/>
                <a:gd name="T13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454">
                  <a:moveTo>
                    <a:pt x="225" y="0"/>
                  </a:moveTo>
                  <a:cubicBezTo>
                    <a:pt x="33" y="241"/>
                    <a:pt x="33" y="241"/>
                    <a:pt x="33" y="241"/>
                  </a:cubicBezTo>
                  <a:cubicBezTo>
                    <a:pt x="33" y="241"/>
                    <a:pt x="0" y="393"/>
                    <a:pt x="7" y="401"/>
                  </a:cubicBezTo>
                  <a:cubicBezTo>
                    <a:pt x="14" y="410"/>
                    <a:pt x="148" y="454"/>
                    <a:pt x="200" y="432"/>
                  </a:cubicBezTo>
                  <a:cubicBezTo>
                    <a:pt x="253" y="410"/>
                    <a:pt x="372" y="262"/>
                    <a:pt x="369" y="254"/>
                  </a:cubicBezTo>
                  <a:cubicBezTo>
                    <a:pt x="366" y="247"/>
                    <a:pt x="404" y="96"/>
                    <a:pt x="404" y="96"/>
                  </a:cubicBezTo>
                  <a:lnTo>
                    <a:pt x="225" y="0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9" name="Freeform 11"/>
            <p:cNvSpPr>
              <a:spLocks/>
            </p:cNvSpPr>
            <p:nvPr/>
          </p:nvSpPr>
          <p:spPr bwMode="auto">
            <a:xfrm>
              <a:off x="7399370" y="4821237"/>
              <a:ext cx="826509" cy="804645"/>
            </a:xfrm>
            <a:custGeom>
              <a:avLst/>
              <a:gdLst>
                <a:gd name="T0" fmla="*/ 347 w 1326"/>
                <a:gd name="T1" fmla="*/ 210 h 1296"/>
                <a:gd name="T2" fmla="*/ 1196 w 1326"/>
                <a:gd name="T3" fmla="*/ 818 h 1296"/>
                <a:gd name="T4" fmla="*/ 849 w 1326"/>
                <a:gd name="T5" fmla="*/ 1296 h 1296"/>
                <a:gd name="T6" fmla="*/ 0 w 1326"/>
                <a:gd name="T7" fmla="*/ 687 h 1296"/>
                <a:gd name="T8" fmla="*/ 347 w 1326"/>
                <a:gd name="T9" fmla="*/ 21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1296">
                  <a:moveTo>
                    <a:pt x="347" y="210"/>
                  </a:moveTo>
                  <a:cubicBezTo>
                    <a:pt x="560" y="0"/>
                    <a:pt x="1326" y="487"/>
                    <a:pt x="1196" y="818"/>
                  </a:cubicBezTo>
                  <a:cubicBezTo>
                    <a:pt x="1067" y="1149"/>
                    <a:pt x="849" y="1296"/>
                    <a:pt x="849" y="1296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0" y="687"/>
                    <a:pt x="230" y="251"/>
                    <a:pt x="347" y="210"/>
                  </a:cubicBezTo>
                  <a:close/>
                </a:path>
              </a:pathLst>
            </a:custGeom>
            <a:solidFill>
              <a:srgbClr val="312F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0" name="Freeform 12"/>
            <p:cNvSpPr>
              <a:spLocks/>
            </p:cNvSpPr>
            <p:nvPr/>
          </p:nvSpPr>
          <p:spPr bwMode="auto">
            <a:xfrm>
              <a:off x="7589233" y="4746895"/>
              <a:ext cx="766379" cy="688394"/>
            </a:xfrm>
            <a:custGeom>
              <a:avLst/>
              <a:gdLst>
                <a:gd name="T0" fmla="*/ 0 w 1229"/>
                <a:gd name="T1" fmla="*/ 593 h 1109"/>
                <a:gd name="T2" fmla="*/ 72 w 1229"/>
                <a:gd name="T3" fmla="*/ 504 h 1109"/>
                <a:gd name="T4" fmla="*/ 407 w 1229"/>
                <a:gd name="T5" fmla="*/ 32 h 1109"/>
                <a:gd name="T6" fmla="*/ 650 w 1229"/>
                <a:gd name="T7" fmla="*/ 217 h 1109"/>
                <a:gd name="T8" fmla="*/ 571 w 1229"/>
                <a:gd name="T9" fmla="*/ 571 h 1109"/>
                <a:gd name="T10" fmla="*/ 1126 w 1229"/>
                <a:gd name="T11" fmla="*/ 441 h 1109"/>
                <a:gd name="T12" fmla="*/ 1172 w 1229"/>
                <a:gd name="T13" fmla="*/ 694 h 1109"/>
                <a:gd name="T14" fmla="*/ 665 w 1229"/>
                <a:gd name="T15" fmla="*/ 1057 h 1109"/>
                <a:gd name="T16" fmla="*/ 0 w 1229"/>
                <a:gd name="T17" fmla="*/ 593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9" h="1109">
                  <a:moveTo>
                    <a:pt x="0" y="593"/>
                  </a:moveTo>
                  <a:cubicBezTo>
                    <a:pt x="0" y="593"/>
                    <a:pt x="48" y="558"/>
                    <a:pt x="72" y="504"/>
                  </a:cubicBezTo>
                  <a:cubicBezTo>
                    <a:pt x="95" y="450"/>
                    <a:pt x="435" y="63"/>
                    <a:pt x="407" y="32"/>
                  </a:cubicBezTo>
                  <a:cubicBezTo>
                    <a:pt x="379" y="0"/>
                    <a:pt x="671" y="170"/>
                    <a:pt x="650" y="217"/>
                  </a:cubicBezTo>
                  <a:cubicBezTo>
                    <a:pt x="630" y="263"/>
                    <a:pt x="542" y="607"/>
                    <a:pt x="571" y="571"/>
                  </a:cubicBezTo>
                  <a:cubicBezTo>
                    <a:pt x="600" y="534"/>
                    <a:pt x="1105" y="410"/>
                    <a:pt x="1126" y="441"/>
                  </a:cubicBezTo>
                  <a:cubicBezTo>
                    <a:pt x="1146" y="472"/>
                    <a:pt x="1229" y="658"/>
                    <a:pt x="1172" y="694"/>
                  </a:cubicBezTo>
                  <a:cubicBezTo>
                    <a:pt x="1115" y="731"/>
                    <a:pt x="727" y="1109"/>
                    <a:pt x="665" y="1057"/>
                  </a:cubicBezTo>
                  <a:cubicBezTo>
                    <a:pt x="603" y="1005"/>
                    <a:pt x="0" y="593"/>
                    <a:pt x="0" y="593"/>
                  </a:cubicBez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1" name="Freeform 13"/>
            <p:cNvSpPr>
              <a:spLocks/>
            </p:cNvSpPr>
            <p:nvPr/>
          </p:nvSpPr>
          <p:spPr bwMode="auto">
            <a:xfrm>
              <a:off x="10068760" y="4562498"/>
              <a:ext cx="735039" cy="876072"/>
            </a:xfrm>
            <a:custGeom>
              <a:avLst/>
              <a:gdLst>
                <a:gd name="T0" fmla="*/ 0 w 1179"/>
                <a:gd name="T1" fmla="*/ 1034 h 1411"/>
                <a:gd name="T2" fmla="*/ 671 w 1179"/>
                <a:gd name="T3" fmla="*/ 143 h 1411"/>
                <a:gd name="T4" fmla="*/ 1179 w 1179"/>
                <a:gd name="T5" fmla="*/ 520 h 1411"/>
                <a:gd name="T6" fmla="*/ 509 w 1179"/>
                <a:gd name="T7" fmla="*/ 1411 h 1411"/>
                <a:gd name="T8" fmla="*/ 0 w 1179"/>
                <a:gd name="T9" fmla="*/ 1034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9" h="1411">
                  <a:moveTo>
                    <a:pt x="0" y="1034"/>
                  </a:moveTo>
                  <a:cubicBezTo>
                    <a:pt x="7" y="840"/>
                    <a:pt x="316" y="0"/>
                    <a:pt x="671" y="143"/>
                  </a:cubicBezTo>
                  <a:cubicBezTo>
                    <a:pt x="1026" y="286"/>
                    <a:pt x="1179" y="520"/>
                    <a:pt x="1179" y="520"/>
                  </a:cubicBezTo>
                  <a:cubicBezTo>
                    <a:pt x="509" y="1411"/>
                    <a:pt x="509" y="1411"/>
                    <a:pt x="509" y="1411"/>
                  </a:cubicBezTo>
                  <a:cubicBezTo>
                    <a:pt x="509" y="1411"/>
                    <a:pt x="43" y="1158"/>
                    <a:pt x="0" y="1034"/>
                  </a:cubicBezTo>
                </a:path>
              </a:pathLst>
            </a:custGeom>
            <a:solidFill>
              <a:srgbClr val="312F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2" name="Freeform 14"/>
            <p:cNvSpPr>
              <a:spLocks/>
            </p:cNvSpPr>
            <p:nvPr/>
          </p:nvSpPr>
          <p:spPr bwMode="auto">
            <a:xfrm>
              <a:off x="10069853" y="4576345"/>
              <a:ext cx="647213" cy="736861"/>
            </a:xfrm>
            <a:custGeom>
              <a:avLst/>
              <a:gdLst>
                <a:gd name="T0" fmla="*/ 1038 w 1038"/>
                <a:gd name="T1" fmla="*/ 432 h 1187"/>
                <a:gd name="T2" fmla="*/ 541 w 1038"/>
                <a:gd name="T3" fmla="*/ 0 h 1187"/>
                <a:gd name="T4" fmla="*/ 316 w 1038"/>
                <a:gd name="T5" fmla="*/ 324 h 1187"/>
                <a:gd name="T6" fmla="*/ 518 w 1038"/>
                <a:gd name="T7" fmla="*/ 629 h 1187"/>
                <a:gd name="T8" fmla="*/ 44 w 1038"/>
                <a:gd name="T9" fmla="*/ 508 h 1187"/>
                <a:gd name="T10" fmla="*/ 0 w 1038"/>
                <a:gd name="T11" fmla="*/ 823 h 1187"/>
                <a:gd name="T12" fmla="*/ 334 w 1038"/>
                <a:gd name="T13" fmla="*/ 1166 h 1187"/>
                <a:gd name="T14" fmla="*/ 1038 w 1038"/>
                <a:gd name="T15" fmla="*/ 432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8" h="1187">
                  <a:moveTo>
                    <a:pt x="1038" y="432"/>
                  </a:moveTo>
                  <a:cubicBezTo>
                    <a:pt x="1015" y="411"/>
                    <a:pt x="541" y="0"/>
                    <a:pt x="541" y="0"/>
                  </a:cubicBezTo>
                  <a:cubicBezTo>
                    <a:pt x="316" y="324"/>
                    <a:pt x="316" y="324"/>
                    <a:pt x="316" y="324"/>
                  </a:cubicBezTo>
                  <a:cubicBezTo>
                    <a:pt x="518" y="629"/>
                    <a:pt x="518" y="629"/>
                    <a:pt x="518" y="629"/>
                  </a:cubicBezTo>
                  <a:cubicBezTo>
                    <a:pt x="518" y="629"/>
                    <a:pt x="52" y="492"/>
                    <a:pt x="44" y="508"/>
                  </a:cubicBezTo>
                  <a:cubicBezTo>
                    <a:pt x="36" y="523"/>
                    <a:pt x="0" y="823"/>
                    <a:pt x="0" y="823"/>
                  </a:cubicBezTo>
                  <a:cubicBezTo>
                    <a:pt x="0" y="823"/>
                    <a:pt x="322" y="1187"/>
                    <a:pt x="334" y="1166"/>
                  </a:cubicBezTo>
                  <a:cubicBezTo>
                    <a:pt x="346" y="1145"/>
                    <a:pt x="1038" y="432"/>
                    <a:pt x="1038" y="432"/>
                  </a:cubicBezTo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3" name="Oval 15"/>
            <p:cNvSpPr>
              <a:spLocks noChangeArrowheads="1"/>
            </p:cNvSpPr>
            <p:nvPr/>
          </p:nvSpPr>
          <p:spPr bwMode="auto">
            <a:xfrm>
              <a:off x="7383700" y="2187193"/>
              <a:ext cx="3381470" cy="3341387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4" name="Freeform 16"/>
            <p:cNvSpPr>
              <a:spLocks/>
            </p:cNvSpPr>
            <p:nvPr/>
          </p:nvSpPr>
          <p:spPr bwMode="auto">
            <a:xfrm>
              <a:off x="10309279" y="3277909"/>
              <a:ext cx="94749" cy="65232"/>
            </a:xfrm>
            <a:custGeom>
              <a:avLst/>
              <a:gdLst>
                <a:gd name="T0" fmla="*/ 231 w 260"/>
                <a:gd name="T1" fmla="*/ 179 h 179"/>
                <a:gd name="T2" fmla="*/ 260 w 260"/>
                <a:gd name="T3" fmla="*/ 130 h 179"/>
                <a:gd name="T4" fmla="*/ 50 w 260"/>
                <a:gd name="T5" fmla="*/ 4 h 179"/>
                <a:gd name="T6" fmla="*/ 22 w 260"/>
                <a:gd name="T7" fmla="*/ 4 h 179"/>
                <a:gd name="T8" fmla="*/ 16 w 260"/>
                <a:gd name="T9" fmla="*/ 0 h 179"/>
                <a:gd name="T10" fmla="*/ 4 w 260"/>
                <a:gd name="T11" fmla="*/ 4 h 179"/>
                <a:gd name="T12" fmla="*/ 0 w 260"/>
                <a:gd name="T13" fmla="*/ 9 h 179"/>
                <a:gd name="T14" fmla="*/ 7 w 260"/>
                <a:gd name="T15" fmla="*/ 24 h 179"/>
                <a:gd name="T16" fmla="*/ 14 w 260"/>
                <a:gd name="T17" fmla="*/ 28 h 179"/>
                <a:gd name="T18" fmla="*/ 19 w 260"/>
                <a:gd name="T19" fmla="*/ 46 h 179"/>
                <a:gd name="T20" fmla="*/ 231 w 260"/>
                <a:gd name="T21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179">
                  <a:moveTo>
                    <a:pt x="231" y="179"/>
                  </a:moveTo>
                  <a:lnTo>
                    <a:pt x="260" y="130"/>
                  </a:lnTo>
                  <a:lnTo>
                    <a:pt x="50" y="4"/>
                  </a:lnTo>
                  <a:lnTo>
                    <a:pt x="22" y="4"/>
                  </a:lnTo>
                  <a:lnTo>
                    <a:pt x="16" y="0"/>
                  </a:lnTo>
                  <a:lnTo>
                    <a:pt x="4" y="4"/>
                  </a:lnTo>
                  <a:lnTo>
                    <a:pt x="0" y="9"/>
                  </a:lnTo>
                  <a:lnTo>
                    <a:pt x="7" y="24"/>
                  </a:lnTo>
                  <a:lnTo>
                    <a:pt x="14" y="28"/>
                  </a:lnTo>
                  <a:lnTo>
                    <a:pt x="19" y="46"/>
                  </a:lnTo>
                  <a:lnTo>
                    <a:pt x="231" y="179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5" name="Freeform 17"/>
            <p:cNvSpPr>
              <a:spLocks/>
            </p:cNvSpPr>
            <p:nvPr/>
          </p:nvSpPr>
          <p:spPr bwMode="auto">
            <a:xfrm>
              <a:off x="10317296" y="3279367"/>
              <a:ext cx="60493" cy="37171"/>
            </a:xfrm>
            <a:custGeom>
              <a:avLst/>
              <a:gdLst>
                <a:gd name="T0" fmla="*/ 12 w 166"/>
                <a:gd name="T1" fmla="*/ 0 h 102"/>
                <a:gd name="T2" fmla="*/ 0 w 166"/>
                <a:gd name="T3" fmla="*/ 0 h 102"/>
                <a:gd name="T4" fmla="*/ 163 w 166"/>
                <a:gd name="T5" fmla="*/ 102 h 102"/>
                <a:gd name="T6" fmla="*/ 166 w 166"/>
                <a:gd name="T7" fmla="*/ 95 h 102"/>
                <a:gd name="T8" fmla="*/ 12 w 166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02">
                  <a:moveTo>
                    <a:pt x="12" y="0"/>
                  </a:moveTo>
                  <a:lnTo>
                    <a:pt x="0" y="0"/>
                  </a:lnTo>
                  <a:lnTo>
                    <a:pt x="163" y="102"/>
                  </a:lnTo>
                  <a:lnTo>
                    <a:pt x="166" y="9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5A7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6" name="Freeform 18"/>
            <p:cNvSpPr>
              <a:spLocks/>
            </p:cNvSpPr>
            <p:nvPr/>
          </p:nvSpPr>
          <p:spPr bwMode="auto">
            <a:xfrm>
              <a:off x="10314380" y="3288113"/>
              <a:ext cx="57214" cy="40086"/>
            </a:xfrm>
            <a:custGeom>
              <a:avLst/>
              <a:gdLst>
                <a:gd name="T0" fmla="*/ 0 w 157"/>
                <a:gd name="T1" fmla="*/ 0 h 110"/>
                <a:gd name="T2" fmla="*/ 5 w 157"/>
                <a:gd name="T3" fmla="*/ 18 h 110"/>
                <a:gd name="T4" fmla="*/ 150 w 157"/>
                <a:gd name="T5" fmla="*/ 110 h 110"/>
                <a:gd name="T6" fmla="*/ 157 w 157"/>
                <a:gd name="T7" fmla="*/ 99 h 110"/>
                <a:gd name="T8" fmla="*/ 0 w 157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10">
                  <a:moveTo>
                    <a:pt x="0" y="0"/>
                  </a:moveTo>
                  <a:lnTo>
                    <a:pt x="5" y="18"/>
                  </a:lnTo>
                  <a:lnTo>
                    <a:pt x="150" y="110"/>
                  </a:lnTo>
                  <a:lnTo>
                    <a:pt x="157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7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7" name="Freeform 19"/>
            <p:cNvSpPr>
              <a:spLocks noEditPoints="1"/>
            </p:cNvSpPr>
            <p:nvPr/>
          </p:nvSpPr>
          <p:spPr bwMode="auto">
            <a:xfrm>
              <a:off x="10385443" y="3317267"/>
              <a:ext cx="131556" cy="129734"/>
            </a:xfrm>
            <a:custGeom>
              <a:avLst/>
              <a:gdLst>
                <a:gd name="T0" fmla="*/ 103 w 211"/>
                <a:gd name="T1" fmla="*/ 79 h 209"/>
                <a:gd name="T2" fmla="*/ 103 w 211"/>
                <a:gd name="T3" fmla="*/ 40 h 209"/>
                <a:gd name="T4" fmla="*/ 101 w 211"/>
                <a:gd name="T5" fmla="*/ 39 h 209"/>
                <a:gd name="T6" fmla="*/ 66 w 211"/>
                <a:gd name="T7" fmla="*/ 95 h 209"/>
                <a:gd name="T8" fmla="*/ 68 w 211"/>
                <a:gd name="T9" fmla="*/ 96 h 209"/>
                <a:gd name="T10" fmla="*/ 103 w 211"/>
                <a:gd name="T11" fmla="*/ 79 h 209"/>
                <a:gd name="T12" fmla="*/ 26 w 211"/>
                <a:gd name="T13" fmla="*/ 1 h 209"/>
                <a:gd name="T14" fmla="*/ 26 w 211"/>
                <a:gd name="T15" fmla="*/ 1 h 209"/>
                <a:gd name="T16" fmla="*/ 51 w 211"/>
                <a:gd name="T17" fmla="*/ 3 h 209"/>
                <a:gd name="T18" fmla="*/ 12 w 211"/>
                <a:gd name="T19" fmla="*/ 65 h 209"/>
                <a:gd name="T20" fmla="*/ 0 w 211"/>
                <a:gd name="T21" fmla="*/ 43 h 209"/>
                <a:gd name="T22" fmla="*/ 26 w 211"/>
                <a:gd name="T23" fmla="*/ 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209">
                  <a:moveTo>
                    <a:pt x="103" y="79"/>
                  </a:moveTo>
                  <a:cubicBezTo>
                    <a:pt x="113" y="63"/>
                    <a:pt x="113" y="46"/>
                    <a:pt x="103" y="40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78" y="102"/>
                    <a:pt x="94" y="94"/>
                    <a:pt x="103" y="79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38" y="3"/>
                    <a:pt x="51" y="3"/>
                  </a:cubicBezTo>
                  <a:cubicBezTo>
                    <a:pt x="211" y="0"/>
                    <a:pt x="79" y="209"/>
                    <a:pt x="12" y="65"/>
                  </a:cubicBezTo>
                  <a:cubicBezTo>
                    <a:pt x="7" y="53"/>
                    <a:pt x="0" y="43"/>
                    <a:pt x="0" y="43"/>
                  </a:cubicBezTo>
                  <a:cubicBezTo>
                    <a:pt x="8" y="29"/>
                    <a:pt x="17" y="15"/>
                    <a:pt x="26" y="1"/>
                  </a:cubicBez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8" name="Freeform 20"/>
            <p:cNvSpPr>
              <a:spLocks noEditPoints="1"/>
            </p:cNvSpPr>
            <p:nvPr/>
          </p:nvSpPr>
          <p:spPr bwMode="auto">
            <a:xfrm>
              <a:off x="10393460" y="3394889"/>
              <a:ext cx="126454" cy="106047"/>
            </a:xfrm>
            <a:custGeom>
              <a:avLst/>
              <a:gdLst>
                <a:gd name="T0" fmla="*/ 93 w 203"/>
                <a:gd name="T1" fmla="*/ 36 h 171"/>
                <a:gd name="T2" fmla="*/ 81 w 203"/>
                <a:gd name="T3" fmla="*/ 26 h 171"/>
                <a:gd name="T4" fmla="*/ 92 w 203"/>
                <a:gd name="T5" fmla="*/ 13 h 171"/>
                <a:gd name="T6" fmla="*/ 104 w 203"/>
                <a:gd name="T7" fmla="*/ 24 h 171"/>
                <a:gd name="T8" fmla="*/ 93 w 203"/>
                <a:gd name="T9" fmla="*/ 36 h 171"/>
                <a:gd name="T10" fmla="*/ 142 w 203"/>
                <a:gd name="T11" fmla="*/ 165 h 171"/>
                <a:gd name="T12" fmla="*/ 142 w 203"/>
                <a:gd name="T13" fmla="*/ 165 h 171"/>
                <a:gd name="T14" fmla="*/ 133 w 203"/>
                <a:gd name="T15" fmla="*/ 9 h 171"/>
                <a:gd name="T16" fmla="*/ 91 w 203"/>
                <a:gd name="T17" fmla="*/ 0 h 171"/>
                <a:gd name="T18" fmla="*/ 50 w 203"/>
                <a:gd name="T19" fmla="*/ 14 h 171"/>
                <a:gd name="T20" fmla="*/ 61 w 203"/>
                <a:gd name="T21" fmla="*/ 171 h 171"/>
                <a:gd name="T22" fmla="*/ 142 w 203"/>
                <a:gd name="T23" fmla="*/ 16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3" h="171">
                  <a:moveTo>
                    <a:pt x="93" y="36"/>
                  </a:moveTo>
                  <a:cubicBezTo>
                    <a:pt x="87" y="37"/>
                    <a:pt x="81" y="32"/>
                    <a:pt x="81" y="26"/>
                  </a:cubicBezTo>
                  <a:cubicBezTo>
                    <a:pt x="81" y="19"/>
                    <a:pt x="85" y="14"/>
                    <a:pt x="92" y="13"/>
                  </a:cubicBezTo>
                  <a:cubicBezTo>
                    <a:pt x="98" y="13"/>
                    <a:pt x="103" y="18"/>
                    <a:pt x="104" y="24"/>
                  </a:cubicBezTo>
                  <a:cubicBezTo>
                    <a:pt x="104" y="30"/>
                    <a:pt x="99" y="36"/>
                    <a:pt x="93" y="36"/>
                  </a:cubicBezTo>
                  <a:close/>
                  <a:moveTo>
                    <a:pt x="142" y="165"/>
                  </a:moveTo>
                  <a:cubicBezTo>
                    <a:pt x="142" y="165"/>
                    <a:pt x="142" y="165"/>
                    <a:pt x="142" y="165"/>
                  </a:cubicBezTo>
                  <a:cubicBezTo>
                    <a:pt x="203" y="156"/>
                    <a:pt x="163" y="35"/>
                    <a:pt x="133" y="9"/>
                  </a:cubicBezTo>
                  <a:cubicBezTo>
                    <a:pt x="124" y="1"/>
                    <a:pt x="107" y="0"/>
                    <a:pt x="91" y="0"/>
                  </a:cubicBezTo>
                  <a:cubicBezTo>
                    <a:pt x="75" y="2"/>
                    <a:pt x="57" y="6"/>
                    <a:pt x="50" y="14"/>
                  </a:cubicBezTo>
                  <a:cubicBezTo>
                    <a:pt x="24" y="44"/>
                    <a:pt x="0" y="169"/>
                    <a:pt x="61" y="171"/>
                  </a:cubicBezTo>
                  <a:cubicBezTo>
                    <a:pt x="92" y="171"/>
                    <a:pt x="112" y="170"/>
                    <a:pt x="142" y="165"/>
                  </a:cubicBez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9" name="Freeform 21"/>
            <p:cNvSpPr>
              <a:spLocks noEditPoints="1"/>
            </p:cNvSpPr>
            <p:nvPr/>
          </p:nvSpPr>
          <p:spPr bwMode="auto">
            <a:xfrm>
              <a:off x="10440836" y="3359903"/>
              <a:ext cx="17492" cy="51019"/>
            </a:xfrm>
            <a:custGeom>
              <a:avLst/>
              <a:gdLst>
                <a:gd name="T0" fmla="*/ 1 w 28"/>
                <a:gd name="T1" fmla="*/ 42 h 82"/>
                <a:gd name="T2" fmla="*/ 17 w 28"/>
                <a:gd name="T3" fmla="*/ 81 h 82"/>
                <a:gd name="T4" fmla="*/ 26 w 28"/>
                <a:gd name="T5" fmla="*/ 40 h 82"/>
                <a:gd name="T6" fmla="*/ 11 w 28"/>
                <a:gd name="T7" fmla="*/ 1 h 82"/>
                <a:gd name="T8" fmla="*/ 1 w 28"/>
                <a:gd name="T9" fmla="*/ 42 h 82"/>
                <a:gd name="T10" fmla="*/ 24 w 28"/>
                <a:gd name="T11" fmla="*/ 40 h 82"/>
                <a:gd name="T12" fmla="*/ 24 w 28"/>
                <a:gd name="T13" fmla="*/ 40 h 82"/>
                <a:gd name="T14" fmla="*/ 16 w 28"/>
                <a:gd name="T15" fmla="*/ 79 h 82"/>
                <a:gd name="T16" fmla="*/ 4 w 28"/>
                <a:gd name="T17" fmla="*/ 42 h 82"/>
                <a:gd name="T18" fmla="*/ 11 w 28"/>
                <a:gd name="T19" fmla="*/ 3 h 82"/>
                <a:gd name="T20" fmla="*/ 24 w 28"/>
                <a:gd name="T21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82">
                  <a:moveTo>
                    <a:pt x="1" y="42"/>
                  </a:moveTo>
                  <a:cubicBezTo>
                    <a:pt x="3" y="64"/>
                    <a:pt x="10" y="82"/>
                    <a:pt x="17" y="81"/>
                  </a:cubicBezTo>
                  <a:cubicBezTo>
                    <a:pt x="23" y="81"/>
                    <a:pt x="28" y="63"/>
                    <a:pt x="26" y="40"/>
                  </a:cubicBezTo>
                  <a:cubicBezTo>
                    <a:pt x="25" y="18"/>
                    <a:pt x="18" y="0"/>
                    <a:pt x="11" y="1"/>
                  </a:cubicBezTo>
                  <a:cubicBezTo>
                    <a:pt x="4" y="1"/>
                    <a:pt x="0" y="20"/>
                    <a:pt x="1" y="42"/>
                  </a:cubicBezTo>
                  <a:close/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5" y="61"/>
                    <a:pt x="22" y="79"/>
                    <a:pt x="16" y="79"/>
                  </a:cubicBezTo>
                  <a:cubicBezTo>
                    <a:pt x="11" y="79"/>
                    <a:pt x="5" y="63"/>
                    <a:pt x="4" y="42"/>
                  </a:cubicBezTo>
                  <a:cubicBezTo>
                    <a:pt x="3" y="21"/>
                    <a:pt x="6" y="3"/>
                    <a:pt x="11" y="3"/>
                  </a:cubicBezTo>
                  <a:cubicBezTo>
                    <a:pt x="17" y="3"/>
                    <a:pt x="23" y="19"/>
                    <a:pt x="24" y="40"/>
                  </a:cubicBez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0" name="Freeform 22"/>
            <p:cNvSpPr>
              <a:spLocks/>
            </p:cNvSpPr>
            <p:nvPr/>
          </p:nvSpPr>
          <p:spPr bwMode="auto">
            <a:xfrm>
              <a:off x="10457598" y="3451739"/>
              <a:ext cx="35712" cy="35713"/>
            </a:xfrm>
            <a:custGeom>
              <a:avLst/>
              <a:gdLst>
                <a:gd name="T0" fmla="*/ 26 w 57"/>
                <a:gd name="T1" fmla="*/ 1 h 57"/>
                <a:gd name="T2" fmla="*/ 1 w 57"/>
                <a:gd name="T3" fmla="*/ 30 h 57"/>
                <a:gd name="T4" fmla="*/ 30 w 57"/>
                <a:gd name="T5" fmla="*/ 56 h 57"/>
                <a:gd name="T6" fmla="*/ 56 w 57"/>
                <a:gd name="T7" fmla="*/ 27 h 57"/>
                <a:gd name="T8" fmla="*/ 26 w 57"/>
                <a:gd name="T9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26" y="1"/>
                  </a:moveTo>
                  <a:cubicBezTo>
                    <a:pt x="11" y="2"/>
                    <a:pt x="0" y="15"/>
                    <a:pt x="1" y="30"/>
                  </a:cubicBezTo>
                  <a:cubicBezTo>
                    <a:pt x="2" y="45"/>
                    <a:pt x="15" y="57"/>
                    <a:pt x="30" y="56"/>
                  </a:cubicBezTo>
                  <a:cubicBezTo>
                    <a:pt x="45" y="55"/>
                    <a:pt x="57" y="42"/>
                    <a:pt x="56" y="27"/>
                  </a:cubicBezTo>
                  <a:cubicBezTo>
                    <a:pt x="55" y="12"/>
                    <a:pt x="42" y="0"/>
                    <a:pt x="2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1" name="Freeform 23"/>
            <p:cNvSpPr>
              <a:spLocks noEditPoints="1"/>
            </p:cNvSpPr>
            <p:nvPr/>
          </p:nvSpPr>
          <p:spPr bwMode="auto">
            <a:xfrm>
              <a:off x="10470354" y="3463036"/>
              <a:ext cx="12390" cy="9839"/>
            </a:xfrm>
            <a:custGeom>
              <a:avLst/>
              <a:gdLst>
                <a:gd name="T0" fmla="*/ 15 w 34"/>
                <a:gd name="T1" fmla="*/ 7 h 27"/>
                <a:gd name="T2" fmla="*/ 15 w 34"/>
                <a:gd name="T3" fmla="*/ 14 h 27"/>
                <a:gd name="T4" fmla="*/ 13 w 34"/>
                <a:gd name="T5" fmla="*/ 17 h 27"/>
                <a:gd name="T6" fmla="*/ 17 w 34"/>
                <a:gd name="T7" fmla="*/ 21 h 27"/>
                <a:gd name="T8" fmla="*/ 20 w 34"/>
                <a:gd name="T9" fmla="*/ 17 h 27"/>
                <a:gd name="T10" fmla="*/ 18 w 34"/>
                <a:gd name="T11" fmla="*/ 14 h 27"/>
                <a:gd name="T12" fmla="*/ 17 w 34"/>
                <a:gd name="T13" fmla="*/ 7 h 27"/>
                <a:gd name="T14" fmla="*/ 17 w 34"/>
                <a:gd name="T15" fmla="*/ 5 h 27"/>
                <a:gd name="T16" fmla="*/ 15 w 34"/>
                <a:gd name="T17" fmla="*/ 7 h 27"/>
                <a:gd name="T18" fmla="*/ 32 w 34"/>
                <a:gd name="T19" fmla="*/ 26 h 27"/>
                <a:gd name="T20" fmla="*/ 32 w 34"/>
                <a:gd name="T21" fmla="*/ 26 h 27"/>
                <a:gd name="T22" fmla="*/ 3 w 34"/>
                <a:gd name="T23" fmla="*/ 27 h 27"/>
                <a:gd name="T24" fmla="*/ 0 w 34"/>
                <a:gd name="T25" fmla="*/ 24 h 27"/>
                <a:gd name="T26" fmla="*/ 0 w 34"/>
                <a:gd name="T27" fmla="*/ 4 h 27"/>
                <a:gd name="T28" fmla="*/ 1 w 34"/>
                <a:gd name="T29" fmla="*/ 2 h 27"/>
                <a:gd name="T30" fmla="*/ 30 w 34"/>
                <a:gd name="T31" fmla="*/ 0 h 27"/>
                <a:gd name="T32" fmla="*/ 32 w 34"/>
                <a:gd name="T33" fmla="*/ 2 h 27"/>
                <a:gd name="T34" fmla="*/ 34 w 34"/>
                <a:gd name="T35" fmla="*/ 22 h 27"/>
                <a:gd name="T36" fmla="*/ 32 w 34"/>
                <a:gd name="T3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7">
                  <a:moveTo>
                    <a:pt x="15" y="7"/>
                  </a:moveTo>
                  <a:lnTo>
                    <a:pt x="15" y="14"/>
                  </a:lnTo>
                  <a:lnTo>
                    <a:pt x="13" y="17"/>
                  </a:lnTo>
                  <a:lnTo>
                    <a:pt x="17" y="21"/>
                  </a:lnTo>
                  <a:lnTo>
                    <a:pt x="20" y="17"/>
                  </a:lnTo>
                  <a:lnTo>
                    <a:pt x="18" y="14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5" y="7"/>
                  </a:lnTo>
                  <a:close/>
                  <a:moveTo>
                    <a:pt x="32" y="26"/>
                  </a:moveTo>
                  <a:lnTo>
                    <a:pt x="32" y="26"/>
                  </a:lnTo>
                  <a:lnTo>
                    <a:pt x="3" y="27"/>
                  </a:lnTo>
                  <a:lnTo>
                    <a:pt x="0" y="24"/>
                  </a:lnTo>
                  <a:lnTo>
                    <a:pt x="0" y="4"/>
                  </a:lnTo>
                  <a:lnTo>
                    <a:pt x="1" y="2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4" y="22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2" name="Freeform 24"/>
            <p:cNvSpPr>
              <a:spLocks/>
            </p:cNvSpPr>
            <p:nvPr/>
          </p:nvSpPr>
          <p:spPr bwMode="auto">
            <a:xfrm>
              <a:off x="10471447" y="3472875"/>
              <a:ext cx="11297" cy="7653"/>
            </a:xfrm>
            <a:custGeom>
              <a:avLst/>
              <a:gdLst>
                <a:gd name="T0" fmla="*/ 4 w 18"/>
                <a:gd name="T1" fmla="*/ 0 h 12"/>
                <a:gd name="T2" fmla="*/ 4 w 18"/>
                <a:gd name="T3" fmla="*/ 5 h 12"/>
                <a:gd name="T4" fmla="*/ 8 w 18"/>
                <a:gd name="T5" fmla="*/ 8 h 12"/>
                <a:gd name="T6" fmla="*/ 11 w 18"/>
                <a:gd name="T7" fmla="*/ 8 h 12"/>
                <a:gd name="T8" fmla="*/ 14 w 18"/>
                <a:gd name="T9" fmla="*/ 5 h 12"/>
                <a:gd name="T10" fmla="*/ 13 w 18"/>
                <a:gd name="T11" fmla="*/ 4 h 12"/>
                <a:gd name="T12" fmla="*/ 17 w 18"/>
                <a:gd name="T13" fmla="*/ 4 h 12"/>
                <a:gd name="T14" fmla="*/ 17 w 18"/>
                <a:gd name="T15" fmla="*/ 5 h 12"/>
                <a:gd name="T16" fmla="*/ 11 w 18"/>
                <a:gd name="T17" fmla="*/ 12 h 12"/>
                <a:gd name="T18" fmla="*/ 8 w 18"/>
                <a:gd name="T19" fmla="*/ 12 h 12"/>
                <a:gd name="T20" fmla="*/ 1 w 18"/>
                <a:gd name="T21" fmla="*/ 6 h 12"/>
                <a:gd name="T22" fmla="*/ 0 w 18"/>
                <a:gd name="T23" fmla="*/ 1 h 12"/>
                <a:gd name="T24" fmla="*/ 4 w 18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2">
                  <a:moveTo>
                    <a:pt x="4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5" y="7"/>
                    <a:pt x="6" y="8"/>
                    <a:pt x="8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4" y="6"/>
                    <a:pt x="14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8"/>
                    <a:pt x="15" y="11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4" y="12"/>
                    <a:pt x="1" y="9"/>
                    <a:pt x="1" y="6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3" name="Freeform 25"/>
            <p:cNvSpPr>
              <a:spLocks/>
            </p:cNvSpPr>
            <p:nvPr/>
          </p:nvSpPr>
          <p:spPr bwMode="auto">
            <a:xfrm>
              <a:off x="10416418" y="3428780"/>
              <a:ext cx="35712" cy="34985"/>
            </a:xfrm>
            <a:custGeom>
              <a:avLst/>
              <a:gdLst>
                <a:gd name="T0" fmla="*/ 27 w 57"/>
                <a:gd name="T1" fmla="*/ 1 h 56"/>
                <a:gd name="T2" fmla="*/ 1 w 57"/>
                <a:gd name="T3" fmla="*/ 30 h 56"/>
                <a:gd name="T4" fmla="*/ 31 w 57"/>
                <a:gd name="T5" fmla="*/ 55 h 56"/>
                <a:gd name="T6" fmla="*/ 56 w 57"/>
                <a:gd name="T7" fmla="*/ 26 h 56"/>
                <a:gd name="T8" fmla="*/ 27 w 57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27" y="1"/>
                  </a:moveTo>
                  <a:cubicBezTo>
                    <a:pt x="12" y="2"/>
                    <a:pt x="0" y="15"/>
                    <a:pt x="1" y="30"/>
                  </a:cubicBezTo>
                  <a:cubicBezTo>
                    <a:pt x="2" y="45"/>
                    <a:pt x="16" y="56"/>
                    <a:pt x="31" y="55"/>
                  </a:cubicBezTo>
                  <a:cubicBezTo>
                    <a:pt x="46" y="54"/>
                    <a:pt x="57" y="41"/>
                    <a:pt x="56" y="26"/>
                  </a:cubicBezTo>
                  <a:cubicBezTo>
                    <a:pt x="55" y="11"/>
                    <a:pt x="42" y="0"/>
                    <a:pt x="2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4" name="Freeform 26"/>
            <p:cNvSpPr>
              <a:spLocks/>
            </p:cNvSpPr>
            <p:nvPr/>
          </p:nvSpPr>
          <p:spPr bwMode="auto">
            <a:xfrm>
              <a:off x="10429173" y="3447730"/>
              <a:ext cx="11297" cy="7288"/>
            </a:xfrm>
            <a:custGeom>
              <a:avLst/>
              <a:gdLst>
                <a:gd name="T0" fmla="*/ 14 w 18"/>
                <a:gd name="T1" fmla="*/ 1 h 12"/>
                <a:gd name="T2" fmla="*/ 14 w 18"/>
                <a:gd name="T3" fmla="*/ 4 h 12"/>
                <a:gd name="T4" fmla="*/ 11 w 18"/>
                <a:gd name="T5" fmla="*/ 7 h 12"/>
                <a:gd name="T6" fmla="*/ 8 w 18"/>
                <a:gd name="T7" fmla="*/ 7 h 12"/>
                <a:gd name="T8" fmla="*/ 5 w 18"/>
                <a:gd name="T9" fmla="*/ 5 h 12"/>
                <a:gd name="T10" fmla="*/ 4 w 18"/>
                <a:gd name="T11" fmla="*/ 1 h 12"/>
                <a:gd name="T12" fmla="*/ 0 w 18"/>
                <a:gd name="T13" fmla="*/ 2 h 12"/>
                <a:gd name="T14" fmla="*/ 1 w 18"/>
                <a:gd name="T15" fmla="*/ 5 h 12"/>
                <a:gd name="T16" fmla="*/ 8 w 18"/>
                <a:gd name="T17" fmla="*/ 11 h 12"/>
                <a:gd name="T18" fmla="*/ 11 w 18"/>
                <a:gd name="T19" fmla="*/ 11 h 12"/>
                <a:gd name="T20" fmla="*/ 18 w 18"/>
                <a:gd name="T21" fmla="*/ 4 h 12"/>
                <a:gd name="T22" fmla="*/ 18 w 18"/>
                <a:gd name="T23" fmla="*/ 0 h 12"/>
                <a:gd name="T24" fmla="*/ 14 w 18"/>
                <a:gd name="T2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2">
                  <a:moveTo>
                    <a:pt x="14" y="1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6"/>
                    <a:pt x="13" y="7"/>
                    <a:pt x="11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8"/>
                    <a:pt x="5" y="6"/>
                    <a:pt x="5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9"/>
                    <a:pt x="4" y="12"/>
                    <a:pt x="8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5" y="11"/>
                    <a:pt x="18" y="8"/>
                    <a:pt x="18" y="4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5" name="Freeform 27"/>
            <p:cNvSpPr>
              <a:spLocks noEditPoints="1"/>
            </p:cNvSpPr>
            <p:nvPr/>
          </p:nvSpPr>
          <p:spPr bwMode="auto">
            <a:xfrm>
              <a:off x="10427715" y="3437526"/>
              <a:ext cx="13119" cy="10568"/>
            </a:xfrm>
            <a:custGeom>
              <a:avLst/>
              <a:gdLst>
                <a:gd name="T0" fmla="*/ 16 w 36"/>
                <a:gd name="T1" fmla="*/ 9 h 29"/>
                <a:gd name="T2" fmla="*/ 17 w 36"/>
                <a:gd name="T3" fmla="*/ 16 h 29"/>
                <a:gd name="T4" fmla="*/ 14 w 36"/>
                <a:gd name="T5" fmla="*/ 19 h 29"/>
                <a:gd name="T6" fmla="*/ 19 w 36"/>
                <a:gd name="T7" fmla="*/ 22 h 29"/>
                <a:gd name="T8" fmla="*/ 23 w 36"/>
                <a:gd name="T9" fmla="*/ 19 h 29"/>
                <a:gd name="T10" fmla="*/ 19 w 36"/>
                <a:gd name="T11" fmla="*/ 16 h 29"/>
                <a:gd name="T12" fmla="*/ 19 w 36"/>
                <a:gd name="T13" fmla="*/ 9 h 29"/>
                <a:gd name="T14" fmla="*/ 17 w 36"/>
                <a:gd name="T15" fmla="*/ 7 h 29"/>
                <a:gd name="T16" fmla="*/ 16 w 36"/>
                <a:gd name="T17" fmla="*/ 9 h 29"/>
                <a:gd name="T18" fmla="*/ 35 w 36"/>
                <a:gd name="T19" fmla="*/ 28 h 29"/>
                <a:gd name="T20" fmla="*/ 35 w 36"/>
                <a:gd name="T21" fmla="*/ 28 h 29"/>
                <a:gd name="T22" fmla="*/ 4 w 36"/>
                <a:gd name="T23" fmla="*/ 29 h 29"/>
                <a:gd name="T24" fmla="*/ 2 w 36"/>
                <a:gd name="T25" fmla="*/ 26 h 29"/>
                <a:gd name="T26" fmla="*/ 0 w 36"/>
                <a:gd name="T27" fmla="*/ 5 h 29"/>
                <a:gd name="T28" fmla="*/ 2 w 36"/>
                <a:gd name="T29" fmla="*/ 2 h 29"/>
                <a:gd name="T30" fmla="*/ 33 w 36"/>
                <a:gd name="T31" fmla="*/ 0 h 29"/>
                <a:gd name="T32" fmla="*/ 35 w 36"/>
                <a:gd name="T33" fmla="*/ 2 h 29"/>
                <a:gd name="T34" fmla="*/ 36 w 36"/>
                <a:gd name="T35" fmla="*/ 24 h 29"/>
                <a:gd name="T36" fmla="*/ 35 w 36"/>
                <a:gd name="T37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29">
                  <a:moveTo>
                    <a:pt x="16" y="9"/>
                  </a:moveTo>
                  <a:lnTo>
                    <a:pt x="17" y="16"/>
                  </a:lnTo>
                  <a:lnTo>
                    <a:pt x="14" y="19"/>
                  </a:lnTo>
                  <a:lnTo>
                    <a:pt x="19" y="22"/>
                  </a:lnTo>
                  <a:lnTo>
                    <a:pt x="23" y="19"/>
                  </a:lnTo>
                  <a:lnTo>
                    <a:pt x="19" y="16"/>
                  </a:lnTo>
                  <a:lnTo>
                    <a:pt x="19" y="9"/>
                  </a:lnTo>
                  <a:lnTo>
                    <a:pt x="17" y="7"/>
                  </a:lnTo>
                  <a:lnTo>
                    <a:pt x="16" y="9"/>
                  </a:lnTo>
                  <a:close/>
                  <a:moveTo>
                    <a:pt x="35" y="28"/>
                  </a:moveTo>
                  <a:lnTo>
                    <a:pt x="35" y="28"/>
                  </a:lnTo>
                  <a:lnTo>
                    <a:pt x="4" y="29"/>
                  </a:lnTo>
                  <a:lnTo>
                    <a:pt x="2" y="26"/>
                  </a:lnTo>
                  <a:lnTo>
                    <a:pt x="0" y="5"/>
                  </a:lnTo>
                  <a:lnTo>
                    <a:pt x="2" y="2"/>
                  </a:lnTo>
                  <a:lnTo>
                    <a:pt x="33" y="0"/>
                  </a:lnTo>
                  <a:lnTo>
                    <a:pt x="35" y="2"/>
                  </a:lnTo>
                  <a:lnTo>
                    <a:pt x="36" y="24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6" name="Freeform 28"/>
            <p:cNvSpPr>
              <a:spLocks noEditPoints="1"/>
            </p:cNvSpPr>
            <p:nvPr/>
          </p:nvSpPr>
          <p:spPr bwMode="auto">
            <a:xfrm>
              <a:off x="10442658" y="3359540"/>
              <a:ext cx="17492" cy="50655"/>
            </a:xfrm>
            <a:custGeom>
              <a:avLst/>
              <a:gdLst>
                <a:gd name="T0" fmla="*/ 2 w 28"/>
                <a:gd name="T1" fmla="*/ 42 h 82"/>
                <a:gd name="T2" fmla="*/ 17 w 28"/>
                <a:gd name="T3" fmla="*/ 82 h 82"/>
                <a:gd name="T4" fmla="*/ 27 w 28"/>
                <a:gd name="T5" fmla="*/ 40 h 82"/>
                <a:gd name="T6" fmla="*/ 12 w 28"/>
                <a:gd name="T7" fmla="*/ 1 h 82"/>
                <a:gd name="T8" fmla="*/ 2 w 28"/>
                <a:gd name="T9" fmla="*/ 42 h 82"/>
                <a:gd name="T10" fmla="*/ 24 w 28"/>
                <a:gd name="T11" fmla="*/ 40 h 82"/>
                <a:gd name="T12" fmla="*/ 24 w 28"/>
                <a:gd name="T13" fmla="*/ 40 h 82"/>
                <a:gd name="T14" fmla="*/ 17 w 28"/>
                <a:gd name="T15" fmla="*/ 79 h 82"/>
                <a:gd name="T16" fmla="*/ 4 w 28"/>
                <a:gd name="T17" fmla="*/ 42 h 82"/>
                <a:gd name="T18" fmla="*/ 12 w 28"/>
                <a:gd name="T19" fmla="*/ 3 h 82"/>
                <a:gd name="T20" fmla="*/ 24 w 28"/>
                <a:gd name="T21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82">
                  <a:moveTo>
                    <a:pt x="2" y="42"/>
                  </a:moveTo>
                  <a:cubicBezTo>
                    <a:pt x="3" y="64"/>
                    <a:pt x="10" y="82"/>
                    <a:pt x="17" y="82"/>
                  </a:cubicBezTo>
                  <a:cubicBezTo>
                    <a:pt x="24" y="81"/>
                    <a:pt x="28" y="63"/>
                    <a:pt x="27" y="40"/>
                  </a:cubicBezTo>
                  <a:cubicBezTo>
                    <a:pt x="25" y="18"/>
                    <a:pt x="19" y="0"/>
                    <a:pt x="12" y="1"/>
                  </a:cubicBezTo>
                  <a:cubicBezTo>
                    <a:pt x="5" y="1"/>
                    <a:pt x="0" y="20"/>
                    <a:pt x="2" y="42"/>
                  </a:cubicBezTo>
                  <a:close/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6" y="61"/>
                    <a:pt x="22" y="79"/>
                    <a:pt x="17" y="79"/>
                  </a:cubicBezTo>
                  <a:cubicBezTo>
                    <a:pt x="11" y="79"/>
                    <a:pt x="6" y="63"/>
                    <a:pt x="4" y="42"/>
                  </a:cubicBezTo>
                  <a:cubicBezTo>
                    <a:pt x="3" y="21"/>
                    <a:pt x="6" y="4"/>
                    <a:pt x="12" y="3"/>
                  </a:cubicBezTo>
                  <a:cubicBezTo>
                    <a:pt x="17" y="3"/>
                    <a:pt x="23" y="20"/>
                    <a:pt x="24" y="40"/>
                  </a:cubicBez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7" name="Freeform 29"/>
            <p:cNvSpPr>
              <a:spLocks/>
            </p:cNvSpPr>
            <p:nvPr/>
          </p:nvSpPr>
          <p:spPr bwMode="auto">
            <a:xfrm>
              <a:off x="9712719" y="3945531"/>
              <a:ext cx="731759" cy="689488"/>
            </a:xfrm>
            <a:custGeom>
              <a:avLst/>
              <a:gdLst>
                <a:gd name="T0" fmla="*/ 0 w 2008"/>
                <a:gd name="T1" fmla="*/ 1051 h 1892"/>
                <a:gd name="T2" fmla="*/ 662 w 2008"/>
                <a:gd name="T3" fmla="*/ 0 h 1892"/>
                <a:gd name="T4" fmla="*/ 2008 w 2008"/>
                <a:gd name="T5" fmla="*/ 841 h 1892"/>
                <a:gd name="T6" fmla="*/ 1346 w 2008"/>
                <a:gd name="T7" fmla="*/ 1892 h 1892"/>
                <a:gd name="T8" fmla="*/ 0 w 2008"/>
                <a:gd name="T9" fmla="*/ 1051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8" h="1892">
                  <a:moveTo>
                    <a:pt x="0" y="1051"/>
                  </a:moveTo>
                  <a:lnTo>
                    <a:pt x="662" y="0"/>
                  </a:lnTo>
                  <a:lnTo>
                    <a:pt x="2008" y="841"/>
                  </a:lnTo>
                  <a:lnTo>
                    <a:pt x="1346" y="1892"/>
                  </a:lnTo>
                  <a:lnTo>
                    <a:pt x="0" y="10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8" name="Freeform 30"/>
            <p:cNvSpPr>
              <a:spLocks/>
            </p:cNvSpPr>
            <p:nvPr/>
          </p:nvSpPr>
          <p:spPr bwMode="auto">
            <a:xfrm>
              <a:off x="9712719" y="3945531"/>
              <a:ext cx="731759" cy="689488"/>
            </a:xfrm>
            <a:custGeom>
              <a:avLst/>
              <a:gdLst>
                <a:gd name="T0" fmla="*/ 0 w 2008"/>
                <a:gd name="T1" fmla="*/ 1051 h 1892"/>
                <a:gd name="T2" fmla="*/ 662 w 2008"/>
                <a:gd name="T3" fmla="*/ 0 h 1892"/>
                <a:gd name="T4" fmla="*/ 2008 w 2008"/>
                <a:gd name="T5" fmla="*/ 841 h 1892"/>
                <a:gd name="T6" fmla="*/ 1346 w 2008"/>
                <a:gd name="T7" fmla="*/ 1892 h 1892"/>
                <a:gd name="T8" fmla="*/ 0 w 2008"/>
                <a:gd name="T9" fmla="*/ 1051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8" h="1892">
                  <a:moveTo>
                    <a:pt x="0" y="1051"/>
                  </a:moveTo>
                  <a:lnTo>
                    <a:pt x="662" y="0"/>
                  </a:lnTo>
                  <a:lnTo>
                    <a:pt x="2008" y="841"/>
                  </a:lnTo>
                  <a:lnTo>
                    <a:pt x="1346" y="1892"/>
                  </a:lnTo>
                  <a:lnTo>
                    <a:pt x="0" y="10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9" name="Freeform 31"/>
            <p:cNvSpPr>
              <a:spLocks/>
            </p:cNvSpPr>
            <p:nvPr/>
          </p:nvSpPr>
          <p:spPr bwMode="auto">
            <a:xfrm>
              <a:off x="9824233" y="4079638"/>
              <a:ext cx="112242" cy="173829"/>
            </a:xfrm>
            <a:custGeom>
              <a:avLst/>
              <a:gdLst>
                <a:gd name="T0" fmla="*/ 0 w 308"/>
                <a:gd name="T1" fmla="*/ 468 h 477"/>
                <a:gd name="T2" fmla="*/ 295 w 308"/>
                <a:gd name="T3" fmla="*/ 0 h 477"/>
                <a:gd name="T4" fmla="*/ 308 w 308"/>
                <a:gd name="T5" fmla="*/ 8 h 477"/>
                <a:gd name="T6" fmla="*/ 14 w 308"/>
                <a:gd name="T7" fmla="*/ 477 h 477"/>
                <a:gd name="T8" fmla="*/ 0 w 308"/>
                <a:gd name="T9" fmla="*/ 468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77">
                  <a:moveTo>
                    <a:pt x="0" y="468"/>
                  </a:moveTo>
                  <a:lnTo>
                    <a:pt x="295" y="0"/>
                  </a:lnTo>
                  <a:lnTo>
                    <a:pt x="308" y="8"/>
                  </a:lnTo>
                  <a:lnTo>
                    <a:pt x="14" y="477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0" name="Freeform 32"/>
            <p:cNvSpPr>
              <a:spLocks/>
            </p:cNvSpPr>
            <p:nvPr/>
          </p:nvSpPr>
          <p:spPr bwMode="auto">
            <a:xfrm>
              <a:off x="9836259" y="4086927"/>
              <a:ext cx="112242" cy="173829"/>
            </a:xfrm>
            <a:custGeom>
              <a:avLst/>
              <a:gdLst>
                <a:gd name="T0" fmla="*/ 0 w 308"/>
                <a:gd name="T1" fmla="*/ 469 h 477"/>
                <a:gd name="T2" fmla="*/ 294 w 308"/>
                <a:gd name="T3" fmla="*/ 0 h 477"/>
                <a:gd name="T4" fmla="*/ 308 w 308"/>
                <a:gd name="T5" fmla="*/ 9 h 477"/>
                <a:gd name="T6" fmla="*/ 12 w 308"/>
                <a:gd name="T7" fmla="*/ 477 h 477"/>
                <a:gd name="T8" fmla="*/ 0 w 308"/>
                <a:gd name="T9" fmla="*/ 469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77">
                  <a:moveTo>
                    <a:pt x="0" y="469"/>
                  </a:moveTo>
                  <a:lnTo>
                    <a:pt x="294" y="0"/>
                  </a:lnTo>
                  <a:lnTo>
                    <a:pt x="308" y="9"/>
                  </a:lnTo>
                  <a:lnTo>
                    <a:pt x="12" y="477"/>
                  </a:lnTo>
                  <a:lnTo>
                    <a:pt x="0" y="469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1" name="Freeform 33"/>
            <p:cNvSpPr>
              <a:spLocks/>
            </p:cNvSpPr>
            <p:nvPr/>
          </p:nvSpPr>
          <p:spPr bwMode="auto">
            <a:xfrm>
              <a:off x="9871607" y="4132845"/>
              <a:ext cx="63774" cy="96207"/>
            </a:xfrm>
            <a:custGeom>
              <a:avLst/>
              <a:gdLst>
                <a:gd name="T0" fmla="*/ 0 w 175"/>
                <a:gd name="T1" fmla="*/ 256 h 264"/>
                <a:gd name="T2" fmla="*/ 161 w 175"/>
                <a:gd name="T3" fmla="*/ 0 h 264"/>
                <a:gd name="T4" fmla="*/ 175 w 175"/>
                <a:gd name="T5" fmla="*/ 9 h 264"/>
                <a:gd name="T6" fmla="*/ 14 w 175"/>
                <a:gd name="T7" fmla="*/ 264 h 264"/>
                <a:gd name="T8" fmla="*/ 0 w 175"/>
                <a:gd name="T9" fmla="*/ 25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64">
                  <a:moveTo>
                    <a:pt x="0" y="256"/>
                  </a:moveTo>
                  <a:lnTo>
                    <a:pt x="161" y="0"/>
                  </a:lnTo>
                  <a:lnTo>
                    <a:pt x="175" y="9"/>
                  </a:lnTo>
                  <a:lnTo>
                    <a:pt x="14" y="264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2" name="Freeform 34"/>
            <p:cNvSpPr>
              <a:spLocks/>
            </p:cNvSpPr>
            <p:nvPr/>
          </p:nvSpPr>
          <p:spPr bwMode="auto">
            <a:xfrm>
              <a:off x="9853023" y="4270231"/>
              <a:ext cx="76529" cy="116615"/>
            </a:xfrm>
            <a:custGeom>
              <a:avLst/>
              <a:gdLst>
                <a:gd name="T0" fmla="*/ 0 w 210"/>
                <a:gd name="T1" fmla="*/ 311 h 320"/>
                <a:gd name="T2" fmla="*/ 197 w 210"/>
                <a:gd name="T3" fmla="*/ 0 h 320"/>
                <a:gd name="T4" fmla="*/ 210 w 210"/>
                <a:gd name="T5" fmla="*/ 8 h 320"/>
                <a:gd name="T6" fmla="*/ 14 w 210"/>
                <a:gd name="T7" fmla="*/ 320 h 320"/>
                <a:gd name="T8" fmla="*/ 0 w 210"/>
                <a:gd name="T9" fmla="*/ 31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20">
                  <a:moveTo>
                    <a:pt x="0" y="311"/>
                  </a:moveTo>
                  <a:lnTo>
                    <a:pt x="197" y="0"/>
                  </a:lnTo>
                  <a:lnTo>
                    <a:pt x="210" y="8"/>
                  </a:lnTo>
                  <a:lnTo>
                    <a:pt x="14" y="32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3" name="Freeform 35"/>
            <p:cNvSpPr>
              <a:spLocks/>
            </p:cNvSpPr>
            <p:nvPr/>
          </p:nvSpPr>
          <p:spPr bwMode="auto">
            <a:xfrm>
              <a:off x="9865048" y="4220305"/>
              <a:ext cx="111878" cy="173829"/>
            </a:xfrm>
            <a:custGeom>
              <a:avLst/>
              <a:gdLst>
                <a:gd name="T0" fmla="*/ 0 w 307"/>
                <a:gd name="T1" fmla="*/ 469 h 477"/>
                <a:gd name="T2" fmla="*/ 294 w 307"/>
                <a:gd name="T3" fmla="*/ 0 h 477"/>
                <a:gd name="T4" fmla="*/ 307 w 307"/>
                <a:gd name="T5" fmla="*/ 9 h 477"/>
                <a:gd name="T6" fmla="*/ 11 w 307"/>
                <a:gd name="T7" fmla="*/ 477 h 477"/>
                <a:gd name="T8" fmla="*/ 0 w 307"/>
                <a:gd name="T9" fmla="*/ 469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477">
                  <a:moveTo>
                    <a:pt x="0" y="469"/>
                  </a:moveTo>
                  <a:lnTo>
                    <a:pt x="294" y="0"/>
                  </a:lnTo>
                  <a:lnTo>
                    <a:pt x="307" y="9"/>
                  </a:lnTo>
                  <a:lnTo>
                    <a:pt x="11" y="477"/>
                  </a:lnTo>
                  <a:lnTo>
                    <a:pt x="0" y="469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4" name="Freeform 36"/>
            <p:cNvSpPr>
              <a:spLocks/>
            </p:cNvSpPr>
            <p:nvPr/>
          </p:nvSpPr>
          <p:spPr bwMode="auto">
            <a:xfrm>
              <a:off x="9876710" y="4313597"/>
              <a:ext cx="58672" cy="88190"/>
            </a:xfrm>
            <a:custGeom>
              <a:avLst/>
              <a:gdLst>
                <a:gd name="T0" fmla="*/ 0 w 161"/>
                <a:gd name="T1" fmla="*/ 233 h 242"/>
                <a:gd name="T2" fmla="*/ 147 w 161"/>
                <a:gd name="T3" fmla="*/ 0 h 242"/>
                <a:gd name="T4" fmla="*/ 161 w 161"/>
                <a:gd name="T5" fmla="*/ 8 h 242"/>
                <a:gd name="T6" fmla="*/ 14 w 161"/>
                <a:gd name="T7" fmla="*/ 242 h 242"/>
                <a:gd name="T8" fmla="*/ 0 w 161"/>
                <a:gd name="T9" fmla="*/ 233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42">
                  <a:moveTo>
                    <a:pt x="0" y="233"/>
                  </a:moveTo>
                  <a:lnTo>
                    <a:pt x="147" y="0"/>
                  </a:lnTo>
                  <a:lnTo>
                    <a:pt x="161" y="8"/>
                  </a:lnTo>
                  <a:lnTo>
                    <a:pt x="14" y="242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5" name="Freeform 37"/>
            <p:cNvSpPr>
              <a:spLocks/>
            </p:cNvSpPr>
            <p:nvPr/>
          </p:nvSpPr>
          <p:spPr bwMode="auto">
            <a:xfrm>
              <a:off x="9935381" y="4113529"/>
              <a:ext cx="205534" cy="322515"/>
            </a:xfrm>
            <a:custGeom>
              <a:avLst/>
              <a:gdLst>
                <a:gd name="T0" fmla="*/ 0 w 564"/>
                <a:gd name="T1" fmla="*/ 876 h 885"/>
                <a:gd name="T2" fmla="*/ 552 w 564"/>
                <a:gd name="T3" fmla="*/ 0 h 885"/>
                <a:gd name="T4" fmla="*/ 564 w 564"/>
                <a:gd name="T5" fmla="*/ 9 h 885"/>
                <a:gd name="T6" fmla="*/ 14 w 564"/>
                <a:gd name="T7" fmla="*/ 885 h 885"/>
                <a:gd name="T8" fmla="*/ 0 w 564"/>
                <a:gd name="T9" fmla="*/ 876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885">
                  <a:moveTo>
                    <a:pt x="0" y="876"/>
                  </a:moveTo>
                  <a:lnTo>
                    <a:pt x="552" y="0"/>
                  </a:lnTo>
                  <a:lnTo>
                    <a:pt x="564" y="9"/>
                  </a:lnTo>
                  <a:lnTo>
                    <a:pt x="14" y="885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6" name="Freeform 38"/>
            <p:cNvSpPr>
              <a:spLocks/>
            </p:cNvSpPr>
            <p:nvPr/>
          </p:nvSpPr>
          <p:spPr bwMode="auto">
            <a:xfrm>
              <a:off x="9935381" y="4113529"/>
              <a:ext cx="205534" cy="322515"/>
            </a:xfrm>
            <a:custGeom>
              <a:avLst/>
              <a:gdLst>
                <a:gd name="T0" fmla="*/ 0 w 564"/>
                <a:gd name="T1" fmla="*/ 876 h 885"/>
                <a:gd name="T2" fmla="*/ 552 w 564"/>
                <a:gd name="T3" fmla="*/ 0 h 885"/>
                <a:gd name="T4" fmla="*/ 564 w 564"/>
                <a:gd name="T5" fmla="*/ 9 h 885"/>
                <a:gd name="T6" fmla="*/ 14 w 564"/>
                <a:gd name="T7" fmla="*/ 885 h 885"/>
                <a:gd name="T8" fmla="*/ 0 w 564"/>
                <a:gd name="T9" fmla="*/ 876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885">
                  <a:moveTo>
                    <a:pt x="0" y="876"/>
                  </a:moveTo>
                  <a:lnTo>
                    <a:pt x="552" y="0"/>
                  </a:lnTo>
                  <a:lnTo>
                    <a:pt x="564" y="9"/>
                  </a:lnTo>
                  <a:lnTo>
                    <a:pt x="14" y="885"/>
                  </a:lnTo>
                  <a:lnTo>
                    <a:pt x="0" y="8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7" name="Freeform 39"/>
            <p:cNvSpPr>
              <a:spLocks/>
            </p:cNvSpPr>
            <p:nvPr/>
          </p:nvSpPr>
          <p:spPr bwMode="auto">
            <a:xfrm>
              <a:off x="9947772" y="4121182"/>
              <a:ext cx="205898" cy="322149"/>
            </a:xfrm>
            <a:custGeom>
              <a:avLst/>
              <a:gdLst>
                <a:gd name="T0" fmla="*/ 0 w 565"/>
                <a:gd name="T1" fmla="*/ 877 h 884"/>
                <a:gd name="T2" fmla="*/ 551 w 565"/>
                <a:gd name="T3" fmla="*/ 0 h 884"/>
                <a:gd name="T4" fmla="*/ 565 w 565"/>
                <a:gd name="T5" fmla="*/ 8 h 884"/>
                <a:gd name="T6" fmla="*/ 14 w 565"/>
                <a:gd name="T7" fmla="*/ 884 h 884"/>
                <a:gd name="T8" fmla="*/ 0 w 565"/>
                <a:gd name="T9" fmla="*/ 877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884">
                  <a:moveTo>
                    <a:pt x="0" y="877"/>
                  </a:moveTo>
                  <a:lnTo>
                    <a:pt x="551" y="0"/>
                  </a:lnTo>
                  <a:lnTo>
                    <a:pt x="565" y="8"/>
                  </a:lnTo>
                  <a:lnTo>
                    <a:pt x="14" y="884"/>
                  </a:lnTo>
                  <a:lnTo>
                    <a:pt x="0" y="877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8" name="Freeform 40"/>
            <p:cNvSpPr>
              <a:spLocks/>
            </p:cNvSpPr>
            <p:nvPr/>
          </p:nvSpPr>
          <p:spPr bwMode="auto">
            <a:xfrm>
              <a:off x="9947772" y="4121182"/>
              <a:ext cx="205898" cy="322149"/>
            </a:xfrm>
            <a:custGeom>
              <a:avLst/>
              <a:gdLst>
                <a:gd name="T0" fmla="*/ 0 w 565"/>
                <a:gd name="T1" fmla="*/ 877 h 884"/>
                <a:gd name="T2" fmla="*/ 551 w 565"/>
                <a:gd name="T3" fmla="*/ 0 h 884"/>
                <a:gd name="T4" fmla="*/ 565 w 565"/>
                <a:gd name="T5" fmla="*/ 8 h 884"/>
                <a:gd name="T6" fmla="*/ 14 w 565"/>
                <a:gd name="T7" fmla="*/ 884 h 884"/>
                <a:gd name="T8" fmla="*/ 0 w 565"/>
                <a:gd name="T9" fmla="*/ 877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884">
                  <a:moveTo>
                    <a:pt x="0" y="877"/>
                  </a:moveTo>
                  <a:lnTo>
                    <a:pt x="551" y="0"/>
                  </a:lnTo>
                  <a:lnTo>
                    <a:pt x="565" y="8"/>
                  </a:lnTo>
                  <a:lnTo>
                    <a:pt x="14" y="884"/>
                  </a:lnTo>
                  <a:lnTo>
                    <a:pt x="0" y="8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9" name="Freeform 41"/>
            <p:cNvSpPr>
              <a:spLocks/>
            </p:cNvSpPr>
            <p:nvPr/>
          </p:nvSpPr>
          <p:spPr bwMode="auto">
            <a:xfrm>
              <a:off x="9959799" y="4129200"/>
              <a:ext cx="206263" cy="322149"/>
            </a:xfrm>
            <a:custGeom>
              <a:avLst/>
              <a:gdLst>
                <a:gd name="T0" fmla="*/ 0 w 566"/>
                <a:gd name="T1" fmla="*/ 876 h 884"/>
                <a:gd name="T2" fmla="*/ 552 w 566"/>
                <a:gd name="T3" fmla="*/ 0 h 884"/>
                <a:gd name="T4" fmla="*/ 566 w 566"/>
                <a:gd name="T5" fmla="*/ 7 h 884"/>
                <a:gd name="T6" fmla="*/ 13 w 566"/>
                <a:gd name="T7" fmla="*/ 884 h 884"/>
                <a:gd name="T8" fmla="*/ 0 w 566"/>
                <a:gd name="T9" fmla="*/ 876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884">
                  <a:moveTo>
                    <a:pt x="0" y="876"/>
                  </a:moveTo>
                  <a:lnTo>
                    <a:pt x="552" y="0"/>
                  </a:lnTo>
                  <a:lnTo>
                    <a:pt x="566" y="7"/>
                  </a:lnTo>
                  <a:lnTo>
                    <a:pt x="13" y="884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70" name="Freeform 42"/>
            <p:cNvSpPr>
              <a:spLocks/>
            </p:cNvSpPr>
            <p:nvPr/>
          </p:nvSpPr>
          <p:spPr bwMode="auto">
            <a:xfrm>
              <a:off x="9959799" y="4129200"/>
              <a:ext cx="206263" cy="322149"/>
            </a:xfrm>
            <a:custGeom>
              <a:avLst/>
              <a:gdLst>
                <a:gd name="T0" fmla="*/ 0 w 566"/>
                <a:gd name="T1" fmla="*/ 876 h 884"/>
                <a:gd name="T2" fmla="*/ 552 w 566"/>
                <a:gd name="T3" fmla="*/ 0 h 884"/>
                <a:gd name="T4" fmla="*/ 566 w 566"/>
                <a:gd name="T5" fmla="*/ 7 h 884"/>
                <a:gd name="T6" fmla="*/ 13 w 566"/>
                <a:gd name="T7" fmla="*/ 884 h 884"/>
                <a:gd name="T8" fmla="*/ 0 w 566"/>
                <a:gd name="T9" fmla="*/ 876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884">
                  <a:moveTo>
                    <a:pt x="0" y="876"/>
                  </a:moveTo>
                  <a:lnTo>
                    <a:pt x="552" y="0"/>
                  </a:lnTo>
                  <a:lnTo>
                    <a:pt x="566" y="7"/>
                  </a:lnTo>
                  <a:lnTo>
                    <a:pt x="13" y="884"/>
                  </a:lnTo>
                  <a:lnTo>
                    <a:pt x="0" y="8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71" name="Freeform 43"/>
            <p:cNvSpPr>
              <a:spLocks/>
            </p:cNvSpPr>
            <p:nvPr/>
          </p:nvSpPr>
          <p:spPr bwMode="auto">
            <a:xfrm>
              <a:off x="9972189" y="4136488"/>
              <a:ext cx="205534" cy="322515"/>
            </a:xfrm>
            <a:custGeom>
              <a:avLst/>
              <a:gdLst>
                <a:gd name="T0" fmla="*/ 0 w 564"/>
                <a:gd name="T1" fmla="*/ 876 h 885"/>
                <a:gd name="T2" fmla="*/ 551 w 564"/>
                <a:gd name="T3" fmla="*/ 0 h 885"/>
                <a:gd name="T4" fmla="*/ 564 w 564"/>
                <a:gd name="T5" fmla="*/ 9 h 885"/>
                <a:gd name="T6" fmla="*/ 13 w 564"/>
                <a:gd name="T7" fmla="*/ 885 h 885"/>
                <a:gd name="T8" fmla="*/ 0 w 564"/>
                <a:gd name="T9" fmla="*/ 876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885">
                  <a:moveTo>
                    <a:pt x="0" y="876"/>
                  </a:moveTo>
                  <a:lnTo>
                    <a:pt x="551" y="0"/>
                  </a:lnTo>
                  <a:lnTo>
                    <a:pt x="564" y="9"/>
                  </a:lnTo>
                  <a:lnTo>
                    <a:pt x="13" y="885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72" name="Freeform 44"/>
            <p:cNvSpPr>
              <a:spLocks/>
            </p:cNvSpPr>
            <p:nvPr/>
          </p:nvSpPr>
          <p:spPr bwMode="auto">
            <a:xfrm>
              <a:off x="9972189" y="4136488"/>
              <a:ext cx="205534" cy="322515"/>
            </a:xfrm>
            <a:custGeom>
              <a:avLst/>
              <a:gdLst>
                <a:gd name="T0" fmla="*/ 0 w 564"/>
                <a:gd name="T1" fmla="*/ 876 h 885"/>
                <a:gd name="T2" fmla="*/ 551 w 564"/>
                <a:gd name="T3" fmla="*/ 0 h 885"/>
                <a:gd name="T4" fmla="*/ 564 w 564"/>
                <a:gd name="T5" fmla="*/ 9 h 885"/>
                <a:gd name="T6" fmla="*/ 13 w 564"/>
                <a:gd name="T7" fmla="*/ 885 h 885"/>
                <a:gd name="T8" fmla="*/ 0 w 564"/>
                <a:gd name="T9" fmla="*/ 876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885">
                  <a:moveTo>
                    <a:pt x="0" y="876"/>
                  </a:moveTo>
                  <a:lnTo>
                    <a:pt x="551" y="0"/>
                  </a:lnTo>
                  <a:lnTo>
                    <a:pt x="564" y="9"/>
                  </a:lnTo>
                  <a:lnTo>
                    <a:pt x="13" y="885"/>
                  </a:lnTo>
                  <a:lnTo>
                    <a:pt x="0" y="8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73" name="Freeform 45"/>
            <p:cNvSpPr>
              <a:spLocks/>
            </p:cNvSpPr>
            <p:nvPr/>
          </p:nvSpPr>
          <p:spPr bwMode="auto">
            <a:xfrm>
              <a:off x="9983850" y="4289545"/>
              <a:ext cx="114792" cy="176746"/>
            </a:xfrm>
            <a:custGeom>
              <a:avLst/>
              <a:gdLst>
                <a:gd name="T0" fmla="*/ 0 w 315"/>
                <a:gd name="T1" fmla="*/ 477 h 485"/>
                <a:gd name="T2" fmla="*/ 301 w 315"/>
                <a:gd name="T3" fmla="*/ 0 h 485"/>
                <a:gd name="T4" fmla="*/ 315 w 315"/>
                <a:gd name="T5" fmla="*/ 8 h 485"/>
                <a:gd name="T6" fmla="*/ 14 w 315"/>
                <a:gd name="T7" fmla="*/ 485 h 485"/>
                <a:gd name="T8" fmla="*/ 0 w 315"/>
                <a:gd name="T9" fmla="*/ 47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485">
                  <a:moveTo>
                    <a:pt x="0" y="477"/>
                  </a:moveTo>
                  <a:lnTo>
                    <a:pt x="301" y="0"/>
                  </a:lnTo>
                  <a:lnTo>
                    <a:pt x="315" y="8"/>
                  </a:lnTo>
                  <a:lnTo>
                    <a:pt x="14" y="485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74" name="Freeform 46"/>
            <p:cNvSpPr>
              <a:spLocks/>
            </p:cNvSpPr>
            <p:nvPr/>
          </p:nvSpPr>
          <p:spPr bwMode="auto">
            <a:xfrm>
              <a:off x="9983850" y="4289545"/>
              <a:ext cx="114792" cy="176746"/>
            </a:xfrm>
            <a:custGeom>
              <a:avLst/>
              <a:gdLst>
                <a:gd name="T0" fmla="*/ 0 w 315"/>
                <a:gd name="T1" fmla="*/ 477 h 485"/>
                <a:gd name="T2" fmla="*/ 301 w 315"/>
                <a:gd name="T3" fmla="*/ 0 h 485"/>
                <a:gd name="T4" fmla="*/ 315 w 315"/>
                <a:gd name="T5" fmla="*/ 8 h 485"/>
                <a:gd name="T6" fmla="*/ 14 w 315"/>
                <a:gd name="T7" fmla="*/ 485 h 485"/>
                <a:gd name="T8" fmla="*/ 0 w 315"/>
                <a:gd name="T9" fmla="*/ 47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485">
                  <a:moveTo>
                    <a:pt x="0" y="477"/>
                  </a:moveTo>
                  <a:lnTo>
                    <a:pt x="301" y="0"/>
                  </a:lnTo>
                  <a:lnTo>
                    <a:pt x="315" y="8"/>
                  </a:lnTo>
                  <a:lnTo>
                    <a:pt x="14" y="485"/>
                  </a:lnTo>
                  <a:lnTo>
                    <a:pt x="0" y="4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75" name="Freeform 47"/>
            <p:cNvSpPr>
              <a:spLocks/>
            </p:cNvSpPr>
            <p:nvPr/>
          </p:nvSpPr>
          <p:spPr bwMode="auto">
            <a:xfrm>
              <a:off x="9996241" y="4151429"/>
              <a:ext cx="205898" cy="322149"/>
            </a:xfrm>
            <a:custGeom>
              <a:avLst/>
              <a:gdLst>
                <a:gd name="T0" fmla="*/ 0 w 565"/>
                <a:gd name="T1" fmla="*/ 878 h 884"/>
                <a:gd name="T2" fmla="*/ 551 w 565"/>
                <a:gd name="T3" fmla="*/ 0 h 884"/>
                <a:gd name="T4" fmla="*/ 565 w 565"/>
                <a:gd name="T5" fmla="*/ 9 h 884"/>
                <a:gd name="T6" fmla="*/ 14 w 565"/>
                <a:gd name="T7" fmla="*/ 884 h 884"/>
                <a:gd name="T8" fmla="*/ 0 w 565"/>
                <a:gd name="T9" fmla="*/ 87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884">
                  <a:moveTo>
                    <a:pt x="0" y="878"/>
                  </a:moveTo>
                  <a:lnTo>
                    <a:pt x="551" y="0"/>
                  </a:lnTo>
                  <a:lnTo>
                    <a:pt x="565" y="9"/>
                  </a:lnTo>
                  <a:lnTo>
                    <a:pt x="14" y="884"/>
                  </a:lnTo>
                  <a:lnTo>
                    <a:pt x="0" y="878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76" name="Freeform 48"/>
            <p:cNvSpPr>
              <a:spLocks/>
            </p:cNvSpPr>
            <p:nvPr/>
          </p:nvSpPr>
          <p:spPr bwMode="auto">
            <a:xfrm>
              <a:off x="9996241" y="4151429"/>
              <a:ext cx="205898" cy="322149"/>
            </a:xfrm>
            <a:custGeom>
              <a:avLst/>
              <a:gdLst>
                <a:gd name="T0" fmla="*/ 0 w 565"/>
                <a:gd name="T1" fmla="*/ 878 h 884"/>
                <a:gd name="T2" fmla="*/ 551 w 565"/>
                <a:gd name="T3" fmla="*/ 0 h 884"/>
                <a:gd name="T4" fmla="*/ 565 w 565"/>
                <a:gd name="T5" fmla="*/ 9 h 884"/>
                <a:gd name="T6" fmla="*/ 14 w 565"/>
                <a:gd name="T7" fmla="*/ 884 h 884"/>
                <a:gd name="T8" fmla="*/ 0 w 565"/>
                <a:gd name="T9" fmla="*/ 87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884">
                  <a:moveTo>
                    <a:pt x="0" y="878"/>
                  </a:moveTo>
                  <a:lnTo>
                    <a:pt x="551" y="0"/>
                  </a:lnTo>
                  <a:lnTo>
                    <a:pt x="565" y="9"/>
                  </a:lnTo>
                  <a:lnTo>
                    <a:pt x="14" y="884"/>
                  </a:lnTo>
                  <a:lnTo>
                    <a:pt x="0" y="8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77" name="Freeform 49"/>
            <p:cNvSpPr>
              <a:spLocks/>
            </p:cNvSpPr>
            <p:nvPr/>
          </p:nvSpPr>
          <p:spPr bwMode="auto">
            <a:xfrm>
              <a:off x="10008267" y="4159448"/>
              <a:ext cx="206263" cy="322515"/>
            </a:xfrm>
            <a:custGeom>
              <a:avLst/>
              <a:gdLst>
                <a:gd name="T0" fmla="*/ 0 w 566"/>
                <a:gd name="T1" fmla="*/ 876 h 885"/>
                <a:gd name="T2" fmla="*/ 553 w 566"/>
                <a:gd name="T3" fmla="*/ 0 h 885"/>
                <a:gd name="T4" fmla="*/ 566 w 566"/>
                <a:gd name="T5" fmla="*/ 7 h 885"/>
                <a:gd name="T6" fmla="*/ 14 w 566"/>
                <a:gd name="T7" fmla="*/ 885 h 885"/>
                <a:gd name="T8" fmla="*/ 0 w 566"/>
                <a:gd name="T9" fmla="*/ 876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885">
                  <a:moveTo>
                    <a:pt x="0" y="876"/>
                  </a:moveTo>
                  <a:lnTo>
                    <a:pt x="553" y="0"/>
                  </a:lnTo>
                  <a:lnTo>
                    <a:pt x="566" y="7"/>
                  </a:lnTo>
                  <a:lnTo>
                    <a:pt x="14" y="885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78" name="Freeform 50"/>
            <p:cNvSpPr>
              <a:spLocks/>
            </p:cNvSpPr>
            <p:nvPr/>
          </p:nvSpPr>
          <p:spPr bwMode="auto">
            <a:xfrm>
              <a:off x="10008267" y="4159448"/>
              <a:ext cx="206263" cy="322515"/>
            </a:xfrm>
            <a:custGeom>
              <a:avLst/>
              <a:gdLst>
                <a:gd name="T0" fmla="*/ 0 w 566"/>
                <a:gd name="T1" fmla="*/ 876 h 885"/>
                <a:gd name="T2" fmla="*/ 553 w 566"/>
                <a:gd name="T3" fmla="*/ 0 h 885"/>
                <a:gd name="T4" fmla="*/ 566 w 566"/>
                <a:gd name="T5" fmla="*/ 7 h 885"/>
                <a:gd name="T6" fmla="*/ 14 w 566"/>
                <a:gd name="T7" fmla="*/ 885 h 885"/>
                <a:gd name="T8" fmla="*/ 0 w 566"/>
                <a:gd name="T9" fmla="*/ 876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885">
                  <a:moveTo>
                    <a:pt x="0" y="876"/>
                  </a:moveTo>
                  <a:lnTo>
                    <a:pt x="553" y="0"/>
                  </a:lnTo>
                  <a:lnTo>
                    <a:pt x="566" y="7"/>
                  </a:lnTo>
                  <a:lnTo>
                    <a:pt x="14" y="885"/>
                  </a:lnTo>
                  <a:lnTo>
                    <a:pt x="0" y="8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79" name="Freeform 51"/>
            <p:cNvSpPr>
              <a:spLocks/>
            </p:cNvSpPr>
            <p:nvPr/>
          </p:nvSpPr>
          <p:spPr bwMode="auto">
            <a:xfrm>
              <a:off x="10020657" y="4167100"/>
              <a:ext cx="205898" cy="322149"/>
            </a:xfrm>
            <a:custGeom>
              <a:avLst/>
              <a:gdLst>
                <a:gd name="T0" fmla="*/ 0 w 565"/>
                <a:gd name="T1" fmla="*/ 876 h 884"/>
                <a:gd name="T2" fmla="*/ 551 w 565"/>
                <a:gd name="T3" fmla="*/ 0 h 884"/>
                <a:gd name="T4" fmla="*/ 565 w 565"/>
                <a:gd name="T5" fmla="*/ 8 h 884"/>
                <a:gd name="T6" fmla="*/ 14 w 565"/>
                <a:gd name="T7" fmla="*/ 884 h 884"/>
                <a:gd name="T8" fmla="*/ 0 w 565"/>
                <a:gd name="T9" fmla="*/ 876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884">
                  <a:moveTo>
                    <a:pt x="0" y="876"/>
                  </a:moveTo>
                  <a:lnTo>
                    <a:pt x="551" y="0"/>
                  </a:lnTo>
                  <a:lnTo>
                    <a:pt x="565" y="8"/>
                  </a:lnTo>
                  <a:lnTo>
                    <a:pt x="14" y="884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0" name="Freeform 52"/>
            <p:cNvSpPr>
              <a:spLocks/>
            </p:cNvSpPr>
            <p:nvPr/>
          </p:nvSpPr>
          <p:spPr bwMode="auto">
            <a:xfrm>
              <a:off x="10020657" y="4167100"/>
              <a:ext cx="205898" cy="322149"/>
            </a:xfrm>
            <a:custGeom>
              <a:avLst/>
              <a:gdLst>
                <a:gd name="T0" fmla="*/ 0 w 565"/>
                <a:gd name="T1" fmla="*/ 876 h 884"/>
                <a:gd name="T2" fmla="*/ 551 w 565"/>
                <a:gd name="T3" fmla="*/ 0 h 884"/>
                <a:gd name="T4" fmla="*/ 565 w 565"/>
                <a:gd name="T5" fmla="*/ 8 h 884"/>
                <a:gd name="T6" fmla="*/ 14 w 565"/>
                <a:gd name="T7" fmla="*/ 884 h 884"/>
                <a:gd name="T8" fmla="*/ 0 w 565"/>
                <a:gd name="T9" fmla="*/ 876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884">
                  <a:moveTo>
                    <a:pt x="0" y="876"/>
                  </a:moveTo>
                  <a:lnTo>
                    <a:pt x="551" y="0"/>
                  </a:lnTo>
                  <a:lnTo>
                    <a:pt x="565" y="8"/>
                  </a:lnTo>
                  <a:lnTo>
                    <a:pt x="14" y="884"/>
                  </a:lnTo>
                  <a:lnTo>
                    <a:pt x="0" y="8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1" name="Freeform 53"/>
            <p:cNvSpPr>
              <a:spLocks/>
            </p:cNvSpPr>
            <p:nvPr/>
          </p:nvSpPr>
          <p:spPr bwMode="auto">
            <a:xfrm>
              <a:off x="10032682" y="4174388"/>
              <a:ext cx="206263" cy="322149"/>
            </a:xfrm>
            <a:custGeom>
              <a:avLst/>
              <a:gdLst>
                <a:gd name="T0" fmla="*/ 0 w 566"/>
                <a:gd name="T1" fmla="*/ 876 h 884"/>
                <a:gd name="T2" fmla="*/ 552 w 566"/>
                <a:gd name="T3" fmla="*/ 0 h 884"/>
                <a:gd name="T4" fmla="*/ 566 w 566"/>
                <a:gd name="T5" fmla="*/ 9 h 884"/>
                <a:gd name="T6" fmla="*/ 13 w 566"/>
                <a:gd name="T7" fmla="*/ 884 h 884"/>
                <a:gd name="T8" fmla="*/ 0 w 566"/>
                <a:gd name="T9" fmla="*/ 876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884">
                  <a:moveTo>
                    <a:pt x="0" y="876"/>
                  </a:moveTo>
                  <a:lnTo>
                    <a:pt x="552" y="0"/>
                  </a:lnTo>
                  <a:lnTo>
                    <a:pt x="566" y="9"/>
                  </a:lnTo>
                  <a:lnTo>
                    <a:pt x="13" y="884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2" name="Freeform 54"/>
            <p:cNvSpPr>
              <a:spLocks/>
            </p:cNvSpPr>
            <p:nvPr/>
          </p:nvSpPr>
          <p:spPr bwMode="auto">
            <a:xfrm>
              <a:off x="10032682" y="4174388"/>
              <a:ext cx="206263" cy="322149"/>
            </a:xfrm>
            <a:custGeom>
              <a:avLst/>
              <a:gdLst>
                <a:gd name="T0" fmla="*/ 0 w 566"/>
                <a:gd name="T1" fmla="*/ 876 h 884"/>
                <a:gd name="T2" fmla="*/ 552 w 566"/>
                <a:gd name="T3" fmla="*/ 0 h 884"/>
                <a:gd name="T4" fmla="*/ 566 w 566"/>
                <a:gd name="T5" fmla="*/ 9 h 884"/>
                <a:gd name="T6" fmla="*/ 13 w 566"/>
                <a:gd name="T7" fmla="*/ 884 h 884"/>
                <a:gd name="T8" fmla="*/ 0 w 566"/>
                <a:gd name="T9" fmla="*/ 876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884">
                  <a:moveTo>
                    <a:pt x="0" y="876"/>
                  </a:moveTo>
                  <a:lnTo>
                    <a:pt x="552" y="0"/>
                  </a:lnTo>
                  <a:lnTo>
                    <a:pt x="566" y="9"/>
                  </a:lnTo>
                  <a:lnTo>
                    <a:pt x="13" y="884"/>
                  </a:lnTo>
                  <a:lnTo>
                    <a:pt x="0" y="8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3" name="Freeform 55"/>
            <p:cNvSpPr>
              <a:spLocks/>
            </p:cNvSpPr>
            <p:nvPr/>
          </p:nvSpPr>
          <p:spPr bwMode="auto">
            <a:xfrm>
              <a:off x="10045072" y="4286266"/>
              <a:ext cx="140302" cy="217924"/>
            </a:xfrm>
            <a:custGeom>
              <a:avLst/>
              <a:gdLst>
                <a:gd name="T0" fmla="*/ 0 w 385"/>
                <a:gd name="T1" fmla="*/ 589 h 598"/>
                <a:gd name="T2" fmla="*/ 371 w 385"/>
                <a:gd name="T3" fmla="*/ 0 h 598"/>
                <a:gd name="T4" fmla="*/ 385 w 385"/>
                <a:gd name="T5" fmla="*/ 9 h 598"/>
                <a:gd name="T6" fmla="*/ 14 w 385"/>
                <a:gd name="T7" fmla="*/ 598 h 598"/>
                <a:gd name="T8" fmla="*/ 0 w 385"/>
                <a:gd name="T9" fmla="*/ 58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598">
                  <a:moveTo>
                    <a:pt x="0" y="589"/>
                  </a:moveTo>
                  <a:lnTo>
                    <a:pt x="371" y="0"/>
                  </a:lnTo>
                  <a:lnTo>
                    <a:pt x="385" y="9"/>
                  </a:lnTo>
                  <a:lnTo>
                    <a:pt x="14" y="598"/>
                  </a:lnTo>
                  <a:lnTo>
                    <a:pt x="0" y="589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4" name="Freeform 56"/>
            <p:cNvSpPr>
              <a:spLocks/>
            </p:cNvSpPr>
            <p:nvPr/>
          </p:nvSpPr>
          <p:spPr bwMode="auto">
            <a:xfrm>
              <a:off x="10045072" y="4286266"/>
              <a:ext cx="140302" cy="217924"/>
            </a:xfrm>
            <a:custGeom>
              <a:avLst/>
              <a:gdLst>
                <a:gd name="T0" fmla="*/ 0 w 385"/>
                <a:gd name="T1" fmla="*/ 589 h 598"/>
                <a:gd name="T2" fmla="*/ 371 w 385"/>
                <a:gd name="T3" fmla="*/ 0 h 598"/>
                <a:gd name="T4" fmla="*/ 385 w 385"/>
                <a:gd name="T5" fmla="*/ 9 h 598"/>
                <a:gd name="T6" fmla="*/ 14 w 385"/>
                <a:gd name="T7" fmla="*/ 598 h 598"/>
                <a:gd name="T8" fmla="*/ 0 w 385"/>
                <a:gd name="T9" fmla="*/ 58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598">
                  <a:moveTo>
                    <a:pt x="0" y="589"/>
                  </a:moveTo>
                  <a:lnTo>
                    <a:pt x="371" y="0"/>
                  </a:lnTo>
                  <a:lnTo>
                    <a:pt x="385" y="9"/>
                  </a:lnTo>
                  <a:lnTo>
                    <a:pt x="14" y="598"/>
                  </a:lnTo>
                  <a:lnTo>
                    <a:pt x="0" y="58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5" name="Freeform 57"/>
            <p:cNvSpPr>
              <a:spLocks/>
            </p:cNvSpPr>
            <p:nvPr/>
          </p:nvSpPr>
          <p:spPr bwMode="auto">
            <a:xfrm>
              <a:off x="10057463" y="4190058"/>
              <a:ext cx="205898" cy="322149"/>
            </a:xfrm>
            <a:custGeom>
              <a:avLst/>
              <a:gdLst>
                <a:gd name="T0" fmla="*/ 0 w 565"/>
                <a:gd name="T1" fmla="*/ 876 h 884"/>
                <a:gd name="T2" fmla="*/ 551 w 565"/>
                <a:gd name="T3" fmla="*/ 0 h 884"/>
                <a:gd name="T4" fmla="*/ 565 w 565"/>
                <a:gd name="T5" fmla="*/ 7 h 884"/>
                <a:gd name="T6" fmla="*/ 12 w 565"/>
                <a:gd name="T7" fmla="*/ 884 h 884"/>
                <a:gd name="T8" fmla="*/ 0 w 565"/>
                <a:gd name="T9" fmla="*/ 876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884">
                  <a:moveTo>
                    <a:pt x="0" y="876"/>
                  </a:moveTo>
                  <a:lnTo>
                    <a:pt x="551" y="0"/>
                  </a:lnTo>
                  <a:lnTo>
                    <a:pt x="565" y="7"/>
                  </a:lnTo>
                  <a:lnTo>
                    <a:pt x="12" y="884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6" name="Freeform 58"/>
            <p:cNvSpPr>
              <a:spLocks/>
            </p:cNvSpPr>
            <p:nvPr/>
          </p:nvSpPr>
          <p:spPr bwMode="auto">
            <a:xfrm>
              <a:off x="10057463" y="4190058"/>
              <a:ext cx="205898" cy="322149"/>
            </a:xfrm>
            <a:custGeom>
              <a:avLst/>
              <a:gdLst>
                <a:gd name="T0" fmla="*/ 0 w 565"/>
                <a:gd name="T1" fmla="*/ 876 h 884"/>
                <a:gd name="T2" fmla="*/ 551 w 565"/>
                <a:gd name="T3" fmla="*/ 0 h 884"/>
                <a:gd name="T4" fmla="*/ 565 w 565"/>
                <a:gd name="T5" fmla="*/ 7 h 884"/>
                <a:gd name="T6" fmla="*/ 12 w 565"/>
                <a:gd name="T7" fmla="*/ 884 h 884"/>
                <a:gd name="T8" fmla="*/ 0 w 565"/>
                <a:gd name="T9" fmla="*/ 876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884">
                  <a:moveTo>
                    <a:pt x="0" y="876"/>
                  </a:moveTo>
                  <a:lnTo>
                    <a:pt x="551" y="0"/>
                  </a:lnTo>
                  <a:lnTo>
                    <a:pt x="565" y="7"/>
                  </a:lnTo>
                  <a:lnTo>
                    <a:pt x="12" y="884"/>
                  </a:lnTo>
                  <a:lnTo>
                    <a:pt x="0" y="8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7" name="Freeform 59"/>
            <p:cNvSpPr>
              <a:spLocks/>
            </p:cNvSpPr>
            <p:nvPr/>
          </p:nvSpPr>
          <p:spPr bwMode="auto">
            <a:xfrm>
              <a:off x="10069490" y="4197346"/>
              <a:ext cx="205534" cy="322515"/>
            </a:xfrm>
            <a:custGeom>
              <a:avLst/>
              <a:gdLst>
                <a:gd name="T0" fmla="*/ 0 w 564"/>
                <a:gd name="T1" fmla="*/ 876 h 885"/>
                <a:gd name="T2" fmla="*/ 550 w 564"/>
                <a:gd name="T3" fmla="*/ 0 h 885"/>
                <a:gd name="T4" fmla="*/ 564 w 564"/>
                <a:gd name="T5" fmla="*/ 9 h 885"/>
                <a:gd name="T6" fmla="*/ 13 w 564"/>
                <a:gd name="T7" fmla="*/ 885 h 885"/>
                <a:gd name="T8" fmla="*/ 0 w 564"/>
                <a:gd name="T9" fmla="*/ 876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885">
                  <a:moveTo>
                    <a:pt x="0" y="876"/>
                  </a:moveTo>
                  <a:lnTo>
                    <a:pt x="550" y="0"/>
                  </a:lnTo>
                  <a:lnTo>
                    <a:pt x="564" y="9"/>
                  </a:lnTo>
                  <a:lnTo>
                    <a:pt x="13" y="885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8" name="Freeform 60"/>
            <p:cNvSpPr>
              <a:spLocks/>
            </p:cNvSpPr>
            <p:nvPr/>
          </p:nvSpPr>
          <p:spPr bwMode="auto">
            <a:xfrm>
              <a:off x="10069490" y="4197346"/>
              <a:ext cx="205534" cy="322515"/>
            </a:xfrm>
            <a:custGeom>
              <a:avLst/>
              <a:gdLst>
                <a:gd name="T0" fmla="*/ 0 w 564"/>
                <a:gd name="T1" fmla="*/ 876 h 885"/>
                <a:gd name="T2" fmla="*/ 550 w 564"/>
                <a:gd name="T3" fmla="*/ 0 h 885"/>
                <a:gd name="T4" fmla="*/ 564 w 564"/>
                <a:gd name="T5" fmla="*/ 9 h 885"/>
                <a:gd name="T6" fmla="*/ 13 w 564"/>
                <a:gd name="T7" fmla="*/ 885 h 885"/>
                <a:gd name="T8" fmla="*/ 0 w 564"/>
                <a:gd name="T9" fmla="*/ 876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885">
                  <a:moveTo>
                    <a:pt x="0" y="876"/>
                  </a:moveTo>
                  <a:lnTo>
                    <a:pt x="550" y="0"/>
                  </a:lnTo>
                  <a:lnTo>
                    <a:pt x="564" y="9"/>
                  </a:lnTo>
                  <a:lnTo>
                    <a:pt x="13" y="885"/>
                  </a:lnTo>
                  <a:lnTo>
                    <a:pt x="0" y="8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9" name="Freeform 61"/>
            <p:cNvSpPr>
              <a:spLocks/>
            </p:cNvSpPr>
            <p:nvPr/>
          </p:nvSpPr>
          <p:spPr bwMode="auto">
            <a:xfrm>
              <a:off x="10081880" y="4204999"/>
              <a:ext cx="205534" cy="322149"/>
            </a:xfrm>
            <a:custGeom>
              <a:avLst/>
              <a:gdLst>
                <a:gd name="T0" fmla="*/ 0 w 564"/>
                <a:gd name="T1" fmla="*/ 875 h 884"/>
                <a:gd name="T2" fmla="*/ 551 w 564"/>
                <a:gd name="T3" fmla="*/ 0 h 884"/>
                <a:gd name="T4" fmla="*/ 564 w 564"/>
                <a:gd name="T5" fmla="*/ 8 h 884"/>
                <a:gd name="T6" fmla="*/ 12 w 564"/>
                <a:gd name="T7" fmla="*/ 884 h 884"/>
                <a:gd name="T8" fmla="*/ 0 w 564"/>
                <a:gd name="T9" fmla="*/ 875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884">
                  <a:moveTo>
                    <a:pt x="0" y="875"/>
                  </a:moveTo>
                  <a:lnTo>
                    <a:pt x="551" y="0"/>
                  </a:lnTo>
                  <a:lnTo>
                    <a:pt x="564" y="8"/>
                  </a:lnTo>
                  <a:lnTo>
                    <a:pt x="12" y="884"/>
                  </a:lnTo>
                  <a:lnTo>
                    <a:pt x="0" y="875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0" name="Freeform 62"/>
            <p:cNvSpPr>
              <a:spLocks/>
            </p:cNvSpPr>
            <p:nvPr/>
          </p:nvSpPr>
          <p:spPr bwMode="auto">
            <a:xfrm>
              <a:off x="10081880" y="4204999"/>
              <a:ext cx="205534" cy="322149"/>
            </a:xfrm>
            <a:custGeom>
              <a:avLst/>
              <a:gdLst>
                <a:gd name="T0" fmla="*/ 0 w 564"/>
                <a:gd name="T1" fmla="*/ 875 h 884"/>
                <a:gd name="T2" fmla="*/ 551 w 564"/>
                <a:gd name="T3" fmla="*/ 0 h 884"/>
                <a:gd name="T4" fmla="*/ 564 w 564"/>
                <a:gd name="T5" fmla="*/ 8 h 884"/>
                <a:gd name="T6" fmla="*/ 12 w 564"/>
                <a:gd name="T7" fmla="*/ 884 h 884"/>
                <a:gd name="T8" fmla="*/ 0 w 564"/>
                <a:gd name="T9" fmla="*/ 875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884">
                  <a:moveTo>
                    <a:pt x="0" y="875"/>
                  </a:moveTo>
                  <a:lnTo>
                    <a:pt x="551" y="0"/>
                  </a:lnTo>
                  <a:lnTo>
                    <a:pt x="564" y="8"/>
                  </a:lnTo>
                  <a:lnTo>
                    <a:pt x="12" y="884"/>
                  </a:lnTo>
                  <a:lnTo>
                    <a:pt x="0" y="8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1" name="Freeform 63"/>
            <p:cNvSpPr>
              <a:spLocks/>
            </p:cNvSpPr>
            <p:nvPr/>
          </p:nvSpPr>
          <p:spPr bwMode="auto">
            <a:xfrm>
              <a:off x="10093540" y="4262214"/>
              <a:ext cx="175287" cy="272223"/>
            </a:xfrm>
            <a:custGeom>
              <a:avLst/>
              <a:gdLst>
                <a:gd name="T0" fmla="*/ 0 w 481"/>
                <a:gd name="T1" fmla="*/ 739 h 747"/>
                <a:gd name="T2" fmla="*/ 467 w 481"/>
                <a:gd name="T3" fmla="*/ 0 h 747"/>
                <a:gd name="T4" fmla="*/ 481 w 481"/>
                <a:gd name="T5" fmla="*/ 8 h 747"/>
                <a:gd name="T6" fmla="*/ 14 w 481"/>
                <a:gd name="T7" fmla="*/ 747 h 747"/>
                <a:gd name="T8" fmla="*/ 0 w 481"/>
                <a:gd name="T9" fmla="*/ 739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747">
                  <a:moveTo>
                    <a:pt x="0" y="739"/>
                  </a:moveTo>
                  <a:lnTo>
                    <a:pt x="467" y="0"/>
                  </a:lnTo>
                  <a:lnTo>
                    <a:pt x="481" y="8"/>
                  </a:lnTo>
                  <a:lnTo>
                    <a:pt x="14" y="747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2" name="Freeform 64"/>
            <p:cNvSpPr>
              <a:spLocks/>
            </p:cNvSpPr>
            <p:nvPr/>
          </p:nvSpPr>
          <p:spPr bwMode="auto">
            <a:xfrm>
              <a:off x="10093540" y="4262214"/>
              <a:ext cx="175287" cy="272223"/>
            </a:xfrm>
            <a:custGeom>
              <a:avLst/>
              <a:gdLst>
                <a:gd name="T0" fmla="*/ 0 w 481"/>
                <a:gd name="T1" fmla="*/ 739 h 747"/>
                <a:gd name="T2" fmla="*/ 467 w 481"/>
                <a:gd name="T3" fmla="*/ 0 h 747"/>
                <a:gd name="T4" fmla="*/ 481 w 481"/>
                <a:gd name="T5" fmla="*/ 8 h 747"/>
                <a:gd name="T6" fmla="*/ 14 w 481"/>
                <a:gd name="T7" fmla="*/ 747 h 747"/>
                <a:gd name="T8" fmla="*/ 0 w 481"/>
                <a:gd name="T9" fmla="*/ 739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747">
                  <a:moveTo>
                    <a:pt x="0" y="739"/>
                  </a:moveTo>
                  <a:lnTo>
                    <a:pt x="467" y="0"/>
                  </a:lnTo>
                  <a:lnTo>
                    <a:pt x="481" y="8"/>
                  </a:lnTo>
                  <a:lnTo>
                    <a:pt x="14" y="747"/>
                  </a:lnTo>
                  <a:lnTo>
                    <a:pt x="0" y="7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3" name="Freeform 65"/>
            <p:cNvSpPr>
              <a:spLocks/>
            </p:cNvSpPr>
            <p:nvPr/>
          </p:nvSpPr>
          <p:spPr bwMode="auto">
            <a:xfrm>
              <a:off x="10106296" y="4219941"/>
              <a:ext cx="205534" cy="322878"/>
            </a:xfrm>
            <a:custGeom>
              <a:avLst/>
              <a:gdLst>
                <a:gd name="T0" fmla="*/ 0 w 564"/>
                <a:gd name="T1" fmla="*/ 877 h 886"/>
                <a:gd name="T2" fmla="*/ 550 w 564"/>
                <a:gd name="T3" fmla="*/ 0 h 886"/>
                <a:gd name="T4" fmla="*/ 564 w 564"/>
                <a:gd name="T5" fmla="*/ 8 h 886"/>
                <a:gd name="T6" fmla="*/ 12 w 564"/>
                <a:gd name="T7" fmla="*/ 886 h 886"/>
                <a:gd name="T8" fmla="*/ 0 w 564"/>
                <a:gd name="T9" fmla="*/ 877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886">
                  <a:moveTo>
                    <a:pt x="0" y="877"/>
                  </a:moveTo>
                  <a:lnTo>
                    <a:pt x="550" y="0"/>
                  </a:lnTo>
                  <a:lnTo>
                    <a:pt x="564" y="8"/>
                  </a:lnTo>
                  <a:lnTo>
                    <a:pt x="12" y="886"/>
                  </a:lnTo>
                  <a:lnTo>
                    <a:pt x="0" y="877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4" name="Freeform 66"/>
            <p:cNvSpPr>
              <a:spLocks/>
            </p:cNvSpPr>
            <p:nvPr/>
          </p:nvSpPr>
          <p:spPr bwMode="auto">
            <a:xfrm>
              <a:off x="10106296" y="4219941"/>
              <a:ext cx="205534" cy="322878"/>
            </a:xfrm>
            <a:custGeom>
              <a:avLst/>
              <a:gdLst>
                <a:gd name="T0" fmla="*/ 0 w 564"/>
                <a:gd name="T1" fmla="*/ 877 h 886"/>
                <a:gd name="T2" fmla="*/ 550 w 564"/>
                <a:gd name="T3" fmla="*/ 0 h 886"/>
                <a:gd name="T4" fmla="*/ 564 w 564"/>
                <a:gd name="T5" fmla="*/ 8 h 886"/>
                <a:gd name="T6" fmla="*/ 12 w 564"/>
                <a:gd name="T7" fmla="*/ 886 h 886"/>
                <a:gd name="T8" fmla="*/ 0 w 564"/>
                <a:gd name="T9" fmla="*/ 877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886">
                  <a:moveTo>
                    <a:pt x="0" y="877"/>
                  </a:moveTo>
                  <a:lnTo>
                    <a:pt x="550" y="0"/>
                  </a:lnTo>
                  <a:lnTo>
                    <a:pt x="564" y="8"/>
                  </a:lnTo>
                  <a:lnTo>
                    <a:pt x="12" y="886"/>
                  </a:lnTo>
                  <a:lnTo>
                    <a:pt x="0" y="8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5" name="Freeform 67"/>
            <p:cNvSpPr>
              <a:spLocks/>
            </p:cNvSpPr>
            <p:nvPr/>
          </p:nvSpPr>
          <p:spPr bwMode="auto">
            <a:xfrm>
              <a:off x="10117958" y="4334735"/>
              <a:ext cx="139209" cy="215373"/>
            </a:xfrm>
            <a:custGeom>
              <a:avLst/>
              <a:gdLst>
                <a:gd name="T0" fmla="*/ 0 w 382"/>
                <a:gd name="T1" fmla="*/ 582 h 591"/>
                <a:gd name="T2" fmla="*/ 368 w 382"/>
                <a:gd name="T3" fmla="*/ 0 h 591"/>
                <a:gd name="T4" fmla="*/ 382 w 382"/>
                <a:gd name="T5" fmla="*/ 7 h 591"/>
                <a:gd name="T6" fmla="*/ 14 w 382"/>
                <a:gd name="T7" fmla="*/ 591 h 591"/>
                <a:gd name="T8" fmla="*/ 0 w 382"/>
                <a:gd name="T9" fmla="*/ 582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591">
                  <a:moveTo>
                    <a:pt x="0" y="582"/>
                  </a:moveTo>
                  <a:lnTo>
                    <a:pt x="368" y="0"/>
                  </a:lnTo>
                  <a:lnTo>
                    <a:pt x="382" y="7"/>
                  </a:lnTo>
                  <a:lnTo>
                    <a:pt x="14" y="591"/>
                  </a:lnTo>
                  <a:lnTo>
                    <a:pt x="0" y="582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6" name="Freeform 68"/>
            <p:cNvSpPr>
              <a:spLocks/>
            </p:cNvSpPr>
            <p:nvPr/>
          </p:nvSpPr>
          <p:spPr bwMode="auto">
            <a:xfrm>
              <a:off x="10308914" y="4293189"/>
              <a:ext cx="59036" cy="90012"/>
            </a:xfrm>
            <a:custGeom>
              <a:avLst/>
              <a:gdLst>
                <a:gd name="T0" fmla="*/ 0 w 162"/>
                <a:gd name="T1" fmla="*/ 238 h 247"/>
                <a:gd name="T2" fmla="*/ 150 w 162"/>
                <a:gd name="T3" fmla="*/ 0 h 247"/>
                <a:gd name="T4" fmla="*/ 162 w 162"/>
                <a:gd name="T5" fmla="*/ 8 h 247"/>
                <a:gd name="T6" fmla="*/ 13 w 162"/>
                <a:gd name="T7" fmla="*/ 247 h 247"/>
                <a:gd name="T8" fmla="*/ 0 w 162"/>
                <a:gd name="T9" fmla="*/ 23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247">
                  <a:moveTo>
                    <a:pt x="0" y="238"/>
                  </a:moveTo>
                  <a:lnTo>
                    <a:pt x="150" y="0"/>
                  </a:lnTo>
                  <a:lnTo>
                    <a:pt x="162" y="8"/>
                  </a:lnTo>
                  <a:lnTo>
                    <a:pt x="13" y="247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7" name="Freeform 69"/>
            <p:cNvSpPr>
              <a:spLocks/>
            </p:cNvSpPr>
            <p:nvPr/>
          </p:nvSpPr>
          <p:spPr bwMode="auto">
            <a:xfrm>
              <a:off x="10208334" y="4452806"/>
              <a:ext cx="59401" cy="90012"/>
            </a:xfrm>
            <a:custGeom>
              <a:avLst/>
              <a:gdLst>
                <a:gd name="T0" fmla="*/ 0 w 163"/>
                <a:gd name="T1" fmla="*/ 238 h 247"/>
                <a:gd name="T2" fmla="*/ 149 w 163"/>
                <a:gd name="T3" fmla="*/ 0 h 247"/>
                <a:gd name="T4" fmla="*/ 163 w 163"/>
                <a:gd name="T5" fmla="*/ 8 h 247"/>
                <a:gd name="T6" fmla="*/ 14 w 163"/>
                <a:gd name="T7" fmla="*/ 247 h 247"/>
                <a:gd name="T8" fmla="*/ 0 w 163"/>
                <a:gd name="T9" fmla="*/ 23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7">
                  <a:moveTo>
                    <a:pt x="0" y="238"/>
                  </a:moveTo>
                  <a:lnTo>
                    <a:pt x="149" y="0"/>
                  </a:lnTo>
                  <a:lnTo>
                    <a:pt x="163" y="8"/>
                  </a:lnTo>
                  <a:lnTo>
                    <a:pt x="14" y="247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8" name="Freeform 70"/>
            <p:cNvSpPr>
              <a:spLocks/>
            </p:cNvSpPr>
            <p:nvPr/>
          </p:nvSpPr>
          <p:spPr bwMode="auto">
            <a:xfrm>
              <a:off x="10173350" y="4430942"/>
              <a:ext cx="59401" cy="90012"/>
            </a:xfrm>
            <a:custGeom>
              <a:avLst/>
              <a:gdLst>
                <a:gd name="T0" fmla="*/ 0 w 163"/>
                <a:gd name="T1" fmla="*/ 238 h 247"/>
                <a:gd name="T2" fmla="*/ 149 w 163"/>
                <a:gd name="T3" fmla="*/ 0 h 247"/>
                <a:gd name="T4" fmla="*/ 163 w 163"/>
                <a:gd name="T5" fmla="*/ 8 h 247"/>
                <a:gd name="T6" fmla="*/ 14 w 163"/>
                <a:gd name="T7" fmla="*/ 247 h 247"/>
                <a:gd name="T8" fmla="*/ 0 w 163"/>
                <a:gd name="T9" fmla="*/ 23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7">
                  <a:moveTo>
                    <a:pt x="0" y="238"/>
                  </a:moveTo>
                  <a:lnTo>
                    <a:pt x="149" y="0"/>
                  </a:lnTo>
                  <a:lnTo>
                    <a:pt x="163" y="8"/>
                  </a:lnTo>
                  <a:lnTo>
                    <a:pt x="14" y="247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9" name="Freeform 71"/>
            <p:cNvSpPr>
              <a:spLocks/>
            </p:cNvSpPr>
            <p:nvPr/>
          </p:nvSpPr>
          <p:spPr bwMode="auto">
            <a:xfrm>
              <a:off x="10273929" y="4271324"/>
              <a:ext cx="59036" cy="90012"/>
            </a:xfrm>
            <a:custGeom>
              <a:avLst/>
              <a:gdLst>
                <a:gd name="T0" fmla="*/ 0 w 162"/>
                <a:gd name="T1" fmla="*/ 239 h 247"/>
                <a:gd name="T2" fmla="*/ 150 w 162"/>
                <a:gd name="T3" fmla="*/ 0 h 247"/>
                <a:gd name="T4" fmla="*/ 162 w 162"/>
                <a:gd name="T5" fmla="*/ 9 h 247"/>
                <a:gd name="T6" fmla="*/ 13 w 162"/>
                <a:gd name="T7" fmla="*/ 247 h 247"/>
                <a:gd name="T8" fmla="*/ 0 w 162"/>
                <a:gd name="T9" fmla="*/ 2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247">
                  <a:moveTo>
                    <a:pt x="0" y="239"/>
                  </a:moveTo>
                  <a:lnTo>
                    <a:pt x="150" y="0"/>
                  </a:lnTo>
                  <a:lnTo>
                    <a:pt x="162" y="9"/>
                  </a:lnTo>
                  <a:lnTo>
                    <a:pt x="13" y="247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0" name="Freeform 72"/>
            <p:cNvSpPr>
              <a:spLocks/>
            </p:cNvSpPr>
            <p:nvPr/>
          </p:nvSpPr>
          <p:spPr bwMode="auto">
            <a:xfrm>
              <a:off x="8108535" y="4243265"/>
              <a:ext cx="702605" cy="537158"/>
            </a:xfrm>
            <a:custGeom>
              <a:avLst/>
              <a:gdLst>
                <a:gd name="T0" fmla="*/ 0 w 1127"/>
                <a:gd name="T1" fmla="*/ 16 h 865"/>
                <a:gd name="T2" fmla="*/ 0 w 1127"/>
                <a:gd name="T3" fmla="*/ 23 h 865"/>
                <a:gd name="T4" fmla="*/ 1111 w 1127"/>
                <a:gd name="T5" fmla="*/ 865 h 865"/>
                <a:gd name="T6" fmla="*/ 1117 w 1127"/>
                <a:gd name="T7" fmla="*/ 863 h 865"/>
                <a:gd name="T8" fmla="*/ 1111 w 1127"/>
                <a:gd name="T9" fmla="*/ 820 h 865"/>
                <a:gd name="T10" fmla="*/ 44 w 1127"/>
                <a:gd name="T11" fmla="*/ 11 h 865"/>
                <a:gd name="T12" fmla="*/ 0 w 1127"/>
                <a:gd name="T13" fmla="*/ 16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7" h="865">
                  <a:moveTo>
                    <a:pt x="0" y="16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111" y="865"/>
                    <a:pt x="1111" y="865"/>
                    <a:pt x="1111" y="865"/>
                  </a:cubicBezTo>
                  <a:cubicBezTo>
                    <a:pt x="1117" y="863"/>
                    <a:pt x="1117" y="863"/>
                    <a:pt x="1117" y="863"/>
                  </a:cubicBezTo>
                  <a:cubicBezTo>
                    <a:pt x="1127" y="849"/>
                    <a:pt x="1125" y="830"/>
                    <a:pt x="1111" y="82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30" y="0"/>
                    <a:pt x="11" y="3"/>
                    <a:pt x="0" y="16"/>
                  </a:cubicBezTo>
                  <a:close/>
                </a:path>
              </a:pathLst>
            </a:custGeom>
            <a:solidFill>
              <a:srgbClr val="7676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1" name="Freeform 73"/>
            <p:cNvSpPr>
              <a:spLocks/>
            </p:cNvSpPr>
            <p:nvPr/>
          </p:nvSpPr>
          <p:spPr bwMode="auto">
            <a:xfrm>
              <a:off x="8089220" y="4253467"/>
              <a:ext cx="715724" cy="584534"/>
            </a:xfrm>
            <a:custGeom>
              <a:avLst/>
              <a:gdLst>
                <a:gd name="T0" fmla="*/ 0 w 1964"/>
                <a:gd name="T1" fmla="*/ 535 h 1604"/>
                <a:gd name="T2" fmla="*/ 1419 w 1964"/>
                <a:gd name="T3" fmla="*/ 1604 h 1604"/>
                <a:gd name="T4" fmla="*/ 1964 w 1964"/>
                <a:gd name="T5" fmla="*/ 1443 h 1604"/>
                <a:gd name="T6" fmla="*/ 53 w 1964"/>
                <a:gd name="T7" fmla="*/ 0 h 1604"/>
                <a:gd name="T8" fmla="*/ 0 w 1964"/>
                <a:gd name="T9" fmla="*/ 535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4" h="1604">
                  <a:moveTo>
                    <a:pt x="0" y="535"/>
                  </a:moveTo>
                  <a:lnTo>
                    <a:pt x="1419" y="1604"/>
                  </a:lnTo>
                  <a:lnTo>
                    <a:pt x="1964" y="1443"/>
                  </a:lnTo>
                  <a:lnTo>
                    <a:pt x="53" y="0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2" name="Freeform 74"/>
            <p:cNvSpPr>
              <a:spLocks/>
            </p:cNvSpPr>
            <p:nvPr/>
          </p:nvSpPr>
          <p:spPr bwMode="auto">
            <a:xfrm>
              <a:off x="8111815" y="4296834"/>
              <a:ext cx="645390" cy="517115"/>
            </a:xfrm>
            <a:custGeom>
              <a:avLst/>
              <a:gdLst>
                <a:gd name="T0" fmla="*/ 0 w 1771"/>
                <a:gd name="T1" fmla="*/ 387 h 1419"/>
                <a:gd name="T2" fmla="*/ 1369 w 1771"/>
                <a:gd name="T3" fmla="*/ 1419 h 1419"/>
                <a:gd name="T4" fmla="*/ 1771 w 1771"/>
                <a:gd name="T5" fmla="*/ 1300 h 1419"/>
                <a:gd name="T6" fmla="*/ 50 w 1771"/>
                <a:gd name="T7" fmla="*/ 0 h 1419"/>
                <a:gd name="T8" fmla="*/ 0 w 1771"/>
                <a:gd name="T9" fmla="*/ 387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1" h="1419">
                  <a:moveTo>
                    <a:pt x="0" y="387"/>
                  </a:moveTo>
                  <a:lnTo>
                    <a:pt x="1369" y="1419"/>
                  </a:lnTo>
                  <a:lnTo>
                    <a:pt x="1771" y="1300"/>
                  </a:lnTo>
                  <a:lnTo>
                    <a:pt x="50" y="0"/>
                  </a:lnTo>
                  <a:lnTo>
                    <a:pt x="0" y="387"/>
                  </a:ln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3" name="Freeform 75"/>
            <p:cNvSpPr>
              <a:spLocks/>
            </p:cNvSpPr>
            <p:nvPr/>
          </p:nvSpPr>
          <p:spPr bwMode="auto">
            <a:xfrm>
              <a:off x="8116188" y="4300479"/>
              <a:ext cx="636644" cy="509098"/>
            </a:xfrm>
            <a:custGeom>
              <a:avLst/>
              <a:gdLst>
                <a:gd name="T0" fmla="*/ 1747 w 1747"/>
                <a:gd name="T1" fmla="*/ 1281 h 1397"/>
                <a:gd name="T2" fmla="*/ 50 w 1747"/>
                <a:gd name="T3" fmla="*/ 0 h 1397"/>
                <a:gd name="T4" fmla="*/ 0 w 1747"/>
                <a:gd name="T5" fmla="*/ 370 h 1397"/>
                <a:gd name="T6" fmla="*/ 1360 w 1747"/>
                <a:gd name="T7" fmla="*/ 1397 h 1397"/>
                <a:gd name="T8" fmla="*/ 1747 w 1747"/>
                <a:gd name="T9" fmla="*/ 1281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1397">
                  <a:moveTo>
                    <a:pt x="1747" y="1281"/>
                  </a:moveTo>
                  <a:lnTo>
                    <a:pt x="50" y="0"/>
                  </a:lnTo>
                  <a:lnTo>
                    <a:pt x="0" y="370"/>
                  </a:lnTo>
                  <a:lnTo>
                    <a:pt x="1360" y="1397"/>
                  </a:lnTo>
                  <a:lnTo>
                    <a:pt x="1747" y="1281"/>
                  </a:lnTo>
                  <a:close/>
                </a:path>
              </a:pathLst>
            </a:custGeom>
            <a:solidFill>
              <a:srgbClr val="413F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4" name="Freeform 76"/>
            <p:cNvSpPr>
              <a:spLocks/>
            </p:cNvSpPr>
            <p:nvPr/>
          </p:nvSpPr>
          <p:spPr bwMode="auto">
            <a:xfrm>
              <a:off x="7855627" y="4453171"/>
              <a:ext cx="746335" cy="690580"/>
            </a:xfrm>
            <a:custGeom>
              <a:avLst/>
              <a:gdLst>
                <a:gd name="T0" fmla="*/ 1197 w 1197"/>
                <a:gd name="T1" fmla="*/ 626 h 1112"/>
                <a:gd name="T2" fmla="*/ 840 w 1197"/>
                <a:gd name="T3" fmla="*/ 1089 h 1112"/>
                <a:gd name="T4" fmla="*/ 780 w 1197"/>
                <a:gd name="T5" fmla="*/ 1098 h 1112"/>
                <a:gd name="T6" fmla="*/ 23 w 1197"/>
                <a:gd name="T7" fmla="*/ 524 h 1112"/>
                <a:gd name="T8" fmla="*/ 15 w 1197"/>
                <a:gd name="T9" fmla="*/ 463 h 1112"/>
                <a:gd name="T10" fmla="*/ 371 w 1197"/>
                <a:gd name="T11" fmla="*/ 0 h 1112"/>
                <a:gd name="T12" fmla="*/ 1197 w 1197"/>
                <a:gd name="T13" fmla="*/ 626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7" h="1112">
                  <a:moveTo>
                    <a:pt x="1197" y="626"/>
                  </a:moveTo>
                  <a:cubicBezTo>
                    <a:pt x="840" y="1089"/>
                    <a:pt x="840" y="1089"/>
                    <a:pt x="840" y="1089"/>
                  </a:cubicBezTo>
                  <a:cubicBezTo>
                    <a:pt x="826" y="1108"/>
                    <a:pt x="799" y="1112"/>
                    <a:pt x="780" y="1098"/>
                  </a:cubicBezTo>
                  <a:cubicBezTo>
                    <a:pt x="23" y="524"/>
                    <a:pt x="23" y="524"/>
                    <a:pt x="23" y="524"/>
                  </a:cubicBezTo>
                  <a:cubicBezTo>
                    <a:pt x="4" y="509"/>
                    <a:pt x="0" y="482"/>
                    <a:pt x="15" y="463"/>
                  </a:cubicBezTo>
                  <a:cubicBezTo>
                    <a:pt x="371" y="0"/>
                    <a:pt x="371" y="0"/>
                    <a:pt x="371" y="0"/>
                  </a:cubicBezTo>
                  <a:lnTo>
                    <a:pt x="1197" y="626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5" name="Freeform 77"/>
            <p:cNvSpPr>
              <a:spLocks/>
            </p:cNvSpPr>
            <p:nvPr/>
          </p:nvSpPr>
          <p:spPr bwMode="auto">
            <a:xfrm>
              <a:off x="8492636" y="4839458"/>
              <a:ext cx="32434" cy="30977"/>
            </a:xfrm>
            <a:custGeom>
              <a:avLst/>
              <a:gdLst>
                <a:gd name="T0" fmla="*/ 25 w 52"/>
                <a:gd name="T1" fmla="*/ 2 h 50"/>
                <a:gd name="T2" fmla="*/ 49 w 52"/>
                <a:gd name="T3" fmla="*/ 20 h 50"/>
                <a:gd name="T4" fmla="*/ 50 w 52"/>
                <a:gd name="T5" fmla="*/ 29 h 50"/>
                <a:gd name="T6" fmla="*/ 36 w 52"/>
                <a:gd name="T7" fmla="*/ 47 h 50"/>
                <a:gd name="T8" fmla="*/ 28 w 52"/>
                <a:gd name="T9" fmla="*/ 48 h 50"/>
                <a:gd name="T10" fmla="*/ 3 w 52"/>
                <a:gd name="T11" fmla="*/ 30 h 50"/>
                <a:gd name="T12" fmla="*/ 2 w 52"/>
                <a:gd name="T13" fmla="*/ 21 h 50"/>
                <a:gd name="T14" fmla="*/ 16 w 52"/>
                <a:gd name="T15" fmla="*/ 3 h 50"/>
                <a:gd name="T16" fmla="*/ 25 w 52"/>
                <a:gd name="T1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25" y="2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52" y="22"/>
                    <a:pt x="52" y="26"/>
                    <a:pt x="50" y="2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4" y="50"/>
                    <a:pt x="30" y="50"/>
                    <a:pt x="28" y="4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28"/>
                    <a:pt x="0" y="24"/>
                    <a:pt x="2" y="2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0"/>
                    <a:pt x="22" y="0"/>
                    <a:pt x="25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6" name="Freeform 78"/>
            <p:cNvSpPr>
              <a:spLocks/>
            </p:cNvSpPr>
            <p:nvPr/>
          </p:nvSpPr>
          <p:spPr bwMode="auto">
            <a:xfrm>
              <a:off x="8472228" y="4860595"/>
              <a:ext cx="36807" cy="36442"/>
            </a:xfrm>
            <a:custGeom>
              <a:avLst/>
              <a:gdLst>
                <a:gd name="T0" fmla="*/ 32 w 59"/>
                <a:gd name="T1" fmla="*/ 3 h 59"/>
                <a:gd name="T2" fmla="*/ 54 w 59"/>
                <a:gd name="T3" fmla="*/ 20 h 59"/>
                <a:gd name="T4" fmla="*/ 56 w 59"/>
                <a:gd name="T5" fmla="*/ 31 h 59"/>
                <a:gd name="T6" fmla="*/ 37 w 59"/>
                <a:gd name="T7" fmla="*/ 55 h 59"/>
                <a:gd name="T8" fmla="*/ 26 w 59"/>
                <a:gd name="T9" fmla="*/ 57 h 59"/>
                <a:gd name="T10" fmla="*/ 4 w 59"/>
                <a:gd name="T11" fmla="*/ 40 h 59"/>
                <a:gd name="T12" fmla="*/ 2 w 59"/>
                <a:gd name="T13" fmla="*/ 29 h 59"/>
                <a:gd name="T14" fmla="*/ 21 w 59"/>
                <a:gd name="T15" fmla="*/ 4 h 59"/>
                <a:gd name="T16" fmla="*/ 32 w 59"/>
                <a:gd name="T1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9">
                  <a:moveTo>
                    <a:pt x="32" y="3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8" y="22"/>
                    <a:pt x="59" y="27"/>
                    <a:pt x="56" y="31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9"/>
                    <a:pt x="30" y="59"/>
                    <a:pt x="26" y="5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37"/>
                    <a:pt x="0" y="32"/>
                    <a:pt x="2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7" name="Freeform 79"/>
            <p:cNvSpPr>
              <a:spLocks/>
            </p:cNvSpPr>
            <p:nvPr/>
          </p:nvSpPr>
          <p:spPr bwMode="auto">
            <a:xfrm>
              <a:off x="8451456" y="4887926"/>
              <a:ext cx="36442" cy="36078"/>
            </a:xfrm>
            <a:custGeom>
              <a:avLst/>
              <a:gdLst>
                <a:gd name="T0" fmla="*/ 32 w 58"/>
                <a:gd name="T1" fmla="*/ 2 h 58"/>
                <a:gd name="T2" fmla="*/ 54 w 58"/>
                <a:gd name="T3" fmla="*/ 19 h 58"/>
                <a:gd name="T4" fmla="*/ 56 w 58"/>
                <a:gd name="T5" fmla="*/ 30 h 58"/>
                <a:gd name="T6" fmla="*/ 37 w 58"/>
                <a:gd name="T7" fmla="*/ 54 h 58"/>
                <a:gd name="T8" fmla="*/ 26 w 58"/>
                <a:gd name="T9" fmla="*/ 56 h 58"/>
                <a:gd name="T10" fmla="*/ 4 w 58"/>
                <a:gd name="T11" fmla="*/ 39 h 58"/>
                <a:gd name="T12" fmla="*/ 2 w 58"/>
                <a:gd name="T13" fmla="*/ 28 h 58"/>
                <a:gd name="T14" fmla="*/ 21 w 58"/>
                <a:gd name="T15" fmla="*/ 4 h 58"/>
                <a:gd name="T16" fmla="*/ 32 w 58"/>
                <a:gd name="T1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8">
                  <a:moveTo>
                    <a:pt x="32" y="2"/>
                  </a:moveTo>
                  <a:cubicBezTo>
                    <a:pt x="54" y="19"/>
                    <a:pt x="54" y="19"/>
                    <a:pt x="54" y="19"/>
                  </a:cubicBezTo>
                  <a:cubicBezTo>
                    <a:pt x="58" y="22"/>
                    <a:pt x="58" y="26"/>
                    <a:pt x="56" y="30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4" y="58"/>
                    <a:pt x="29" y="58"/>
                    <a:pt x="26" y="5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6"/>
                    <a:pt x="0" y="31"/>
                    <a:pt x="2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2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8" name="Freeform 80"/>
            <p:cNvSpPr>
              <a:spLocks/>
            </p:cNvSpPr>
            <p:nvPr/>
          </p:nvSpPr>
          <p:spPr bwMode="auto">
            <a:xfrm>
              <a:off x="8430319" y="4914529"/>
              <a:ext cx="36807" cy="36442"/>
            </a:xfrm>
            <a:custGeom>
              <a:avLst/>
              <a:gdLst>
                <a:gd name="T0" fmla="*/ 33 w 59"/>
                <a:gd name="T1" fmla="*/ 2 h 59"/>
                <a:gd name="T2" fmla="*/ 55 w 59"/>
                <a:gd name="T3" fmla="*/ 19 h 59"/>
                <a:gd name="T4" fmla="*/ 56 w 59"/>
                <a:gd name="T5" fmla="*/ 30 h 59"/>
                <a:gd name="T6" fmla="*/ 38 w 59"/>
                <a:gd name="T7" fmla="*/ 55 h 59"/>
                <a:gd name="T8" fmla="*/ 27 w 59"/>
                <a:gd name="T9" fmla="*/ 56 h 59"/>
                <a:gd name="T10" fmla="*/ 4 w 59"/>
                <a:gd name="T11" fmla="*/ 39 h 59"/>
                <a:gd name="T12" fmla="*/ 3 w 59"/>
                <a:gd name="T13" fmla="*/ 28 h 59"/>
                <a:gd name="T14" fmla="*/ 22 w 59"/>
                <a:gd name="T15" fmla="*/ 4 h 59"/>
                <a:gd name="T16" fmla="*/ 33 w 59"/>
                <a:gd name="T17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9">
                  <a:moveTo>
                    <a:pt x="33" y="2"/>
                  </a:moveTo>
                  <a:cubicBezTo>
                    <a:pt x="55" y="19"/>
                    <a:pt x="55" y="19"/>
                    <a:pt x="55" y="19"/>
                  </a:cubicBezTo>
                  <a:cubicBezTo>
                    <a:pt x="58" y="22"/>
                    <a:pt x="59" y="27"/>
                    <a:pt x="56" y="30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5" y="58"/>
                    <a:pt x="30" y="59"/>
                    <a:pt x="27" y="5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6"/>
                    <a:pt x="0" y="32"/>
                    <a:pt x="3" y="28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9" y="0"/>
                    <a:pt x="33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9" name="Freeform 81"/>
            <p:cNvSpPr>
              <a:spLocks/>
            </p:cNvSpPr>
            <p:nvPr/>
          </p:nvSpPr>
          <p:spPr bwMode="auto">
            <a:xfrm>
              <a:off x="8409912" y="4941132"/>
              <a:ext cx="36807" cy="36807"/>
            </a:xfrm>
            <a:custGeom>
              <a:avLst/>
              <a:gdLst>
                <a:gd name="T0" fmla="*/ 33 w 59"/>
                <a:gd name="T1" fmla="*/ 2 h 59"/>
                <a:gd name="T2" fmla="*/ 55 w 59"/>
                <a:gd name="T3" fmla="*/ 19 h 59"/>
                <a:gd name="T4" fmla="*/ 56 w 59"/>
                <a:gd name="T5" fmla="*/ 30 h 59"/>
                <a:gd name="T6" fmla="*/ 37 w 59"/>
                <a:gd name="T7" fmla="*/ 55 h 59"/>
                <a:gd name="T8" fmla="*/ 26 w 59"/>
                <a:gd name="T9" fmla="*/ 56 h 59"/>
                <a:gd name="T10" fmla="*/ 4 w 59"/>
                <a:gd name="T11" fmla="*/ 39 h 59"/>
                <a:gd name="T12" fmla="*/ 3 w 59"/>
                <a:gd name="T13" fmla="*/ 28 h 59"/>
                <a:gd name="T14" fmla="*/ 22 w 59"/>
                <a:gd name="T15" fmla="*/ 4 h 59"/>
                <a:gd name="T16" fmla="*/ 33 w 59"/>
                <a:gd name="T17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9">
                  <a:moveTo>
                    <a:pt x="33" y="2"/>
                  </a:moveTo>
                  <a:cubicBezTo>
                    <a:pt x="55" y="19"/>
                    <a:pt x="55" y="19"/>
                    <a:pt x="55" y="19"/>
                  </a:cubicBezTo>
                  <a:cubicBezTo>
                    <a:pt x="58" y="22"/>
                    <a:pt x="59" y="27"/>
                    <a:pt x="56" y="30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5" y="58"/>
                    <a:pt x="30" y="59"/>
                    <a:pt x="26" y="5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1"/>
                    <a:pt x="29" y="0"/>
                    <a:pt x="33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0" name="Freeform 82"/>
            <p:cNvSpPr>
              <a:spLocks/>
            </p:cNvSpPr>
            <p:nvPr/>
          </p:nvSpPr>
          <p:spPr bwMode="auto">
            <a:xfrm>
              <a:off x="8389139" y="4967736"/>
              <a:ext cx="36807" cy="36807"/>
            </a:xfrm>
            <a:custGeom>
              <a:avLst/>
              <a:gdLst>
                <a:gd name="T0" fmla="*/ 32 w 59"/>
                <a:gd name="T1" fmla="*/ 3 h 59"/>
                <a:gd name="T2" fmla="*/ 55 w 59"/>
                <a:gd name="T3" fmla="*/ 19 h 59"/>
                <a:gd name="T4" fmla="*/ 56 w 59"/>
                <a:gd name="T5" fmla="*/ 30 h 59"/>
                <a:gd name="T6" fmla="*/ 37 w 59"/>
                <a:gd name="T7" fmla="*/ 55 h 59"/>
                <a:gd name="T8" fmla="*/ 26 w 59"/>
                <a:gd name="T9" fmla="*/ 56 h 59"/>
                <a:gd name="T10" fmla="*/ 4 w 59"/>
                <a:gd name="T11" fmla="*/ 39 h 59"/>
                <a:gd name="T12" fmla="*/ 3 w 59"/>
                <a:gd name="T13" fmla="*/ 29 h 59"/>
                <a:gd name="T14" fmla="*/ 21 w 59"/>
                <a:gd name="T15" fmla="*/ 4 h 59"/>
                <a:gd name="T16" fmla="*/ 32 w 59"/>
                <a:gd name="T1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9">
                  <a:moveTo>
                    <a:pt x="32" y="3"/>
                  </a:moveTo>
                  <a:cubicBezTo>
                    <a:pt x="55" y="19"/>
                    <a:pt x="55" y="19"/>
                    <a:pt x="55" y="19"/>
                  </a:cubicBezTo>
                  <a:cubicBezTo>
                    <a:pt x="58" y="22"/>
                    <a:pt x="59" y="27"/>
                    <a:pt x="56" y="30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5" y="58"/>
                    <a:pt x="30" y="59"/>
                    <a:pt x="26" y="5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7"/>
                    <a:pt x="0" y="32"/>
                    <a:pt x="3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1" name="Freeform 83"/>
            <p:cNvSpPr>
              <a:spLocks/>
            </p:cNvSpPr>
            <p:nvPr/>
          </p:nvSpPr>
          <p:spPr bwMode="auto">
            <a:xfrm>
              <a:off x="8465304" y="4819052"/>
              <a:ext cx="33162" cy="31705"/>
            </a:xfrm>
            <a:custGeom>
              <a:avLst/>
              <a:gdLst>
                <a:gd name="T0" fmla="*/ 25 w 53"/>
                <a:gd name="T1" fmla="*/ 2 h 51"/>
                <a:gd name="T2" fmla="*/ 50 w 53"/>
                <a:gd name="T3" fmla="*/ 20 h 51"/>
                <a:gd name="T4" fmla="*/ 51 w 53"/>
                <a:gd name="T5" fmla="*/ 29 h 51"/>
                <a:gd name="T6" fmla="*/ 37 w 53"/>
                <a:gd name="T7" fmla="*/ 47 h 51"/>
                <a:gd name="T8" fmla="*/ 28 w 53"/>
                <a:gd name="T9" fmla="*/ 49 h 51"/>
                <a:gd name="T10" fmla="*/ 4 w 53"/>
                <a:gd name="T11" fmla="*/ 30 h 51"/>
                <a:gd name="T12" fmla="*/ 2 w 53"/>
                <a:gd name="T13" fmla="*/ 21 h 51"/>
                <a:gd name="T14" fmla="*/ 16 w 53"/>
                <a:gd name="T15" fmla="*/ 3 h 51"/>
                <a:gd name="T16" fmla="*/ 25 w 53"/>
                <a:gd name="T17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1">
                  <a:moveTo>
                    <a:pt x="25" y="2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3" y="22"/>
                    <a:pt x="53" y="26"/>
                    <a:pt x="51" y="29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5" y="50"/>
                    <a:pt x="31" y="51"/>
                    <a:pt x="28" y="4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28"/>
                    <a:pt x="0" y="24"/>
                    <a:pt x="2" y="2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9" y="0"/>
                    <a:pt x="23" y="0"/>
                    <a:pt x="25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2" name="Freeform 84"/>
            <p:cNvSpPr>
              <a:spLocks/>
            </p:cNvSpPr>
            <p:nvPr/>
          </p:nvSpPr>
          <p:spPr bwMode="auto">
            <a:xfrm>
              <a:off x="8420480" y="4821237"/>
              <a:ext cx="60858" cy="55392"/>
            </a:xfrm>
            <a:custGeom>
              <a:avLst/>
              <a:gdLst>
                <a:gd name="T0" fmla="*/ 32 w 98"/>
                <a:gd name="T1" fmla="*/ 3 h 89"/>
                <a:gd name="T2" fmla="*/ 94 w 98"/>
                <a:gd name="T3" fmla="*/ 50 h 89"/>
                <a:gd name="T4" fmla="*/ 95 w 98"/>
                <a:gd name="T5" fmla="*/ 61 h 89"/>
                <a:gd name="T6" fmla="*/ 77 w 98"/>
                <a:gd name="T7" fmla="*/ 85 h 89"/>
                <a:gd name="T8" fmla="*/ 65 w 98"/>
                <a:gd name="T9" fmla="*/ 86 h 89"/>
                <a:gd name="T10" fmla="*/ 4 w 98"/>
                <a:gd name="T11" fmla="*/ 40 h 89"/>
                <a:gd name="T12" fmla="*/ 2 w 98"/>
                <a:gd name="T13" fmla="*/ 28 h 89"/>
                <a:gd name="T14" fmla="*/ 21 w 98"/>
                <a:gd name="T15" fmla="*/ 5 h 89"/>
                <a:gd name="T16" fmla="*/ 32 w 98"/>
                <a:gd name="T17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89">
                  <a:moveTo>
                    <a:pt x="32" y="3"/>
                  </a:moveTo>
                  <a:cubicBezTo>
                    <a:pt x="94" y="50"/>
                    <a:pt x="94" y="50"/>
                    <a:pt x="94" y="50"/>
                  </a:cubicBezTo>
                  <a:cubicBezTo>
                    <a:pt x="97" y="52"/>
                    <a:pt x="98" y="58"/>
                    <a:pt x="95" y="61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4" y="89"/>
                    <a:pt x="69" y="89"/>
                    <a:pt x="65" y="86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37"/>
                    <a:pt x="0" y="32"/>
                    <a:pt x="2" y="2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3" name="Freeform 85"/>
            <p:cNvSpPr>
              <a:spLocks/>
            </p:cNvSpPr>
            <p:nvPr/>
          </p:nvSpPr>
          <p:spPr bwMode="auto">
            <a:xfrm>
              <a:off x="8417201" y="4861689"/>
              <a:ext cx="43731" cy="41544"/>
            </a:xfrm>
            <a:custGeom>
              <a:avLst/>
              <a:gdLst>
                <a:gd name="T0" fmla="*/ 32 w 70"/>
                <a:gd name="T1" fmla="*/ 3 h 67"/>
                <a:gd name="T2" fmla="*/ 66 w 70"/>
                <a:gd name="T3" fmla="*/ 28 h 67"/>
                <a:gd name="T4" fmla="*/ 67 w 70"/>
                <a:gd name="T5" fmla="*/ 39 h 67"/>
                <a:gd name="T6" fmla="*/ 49 w 70"/>
                <a:gd name="T7" fmla="*/ 63 h 67"/>
                <a:gd name="T8" fmla="*/ 37 w 70"/>
                <a:gd name="T9" fmla="*/ 65 h 67"/>
                <a:gd name="T10" fmla="*/ 4 w 70"/>
                <a:gd name="T11" fmla="*/ 39 h 67"/>
                <a:gd name="T12" fmla="*/ 2 w 70"/>
                <a:gd name="T13" fmla="*/ 28 h 67"/>
                <a:gd name="T14" fmla="*/ 21 w 70"/>
                <a:gd name="T15" fmla="*/ 4 h 67"/>
                <a:gd name="T16" fmla="*/ 32 w 70"/>
                <a:gd name="T17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67">
                  <a:moveTo>
                    <a:pt x="32" y="3"/>
                  </a:moveTo>
                  <a:cubicBezTo>
                    <a:pt x="66" y="28"/>
                    <a:pt x="66" y="28"/>
                    <a:pt x="66" y="28"/>
                  </a:cubicBezTo>
                  <a:cubicBezTo>
                    <a:pt x="69" y="31"/>
                    <a:pt x="70" y="36"/>
                    <a:pt x="67" y="39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6" y="67"/>
                    <a:pt x="41" y="67"/>
                    <a:pt x="37" y="6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7"/>
                    <a:pt x="0" y="31"/>
                    <a:pt x="2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3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4" name="Freeform 86"/>
            <p:cNvSpPr>
              <a:spLocks/>
            </p:cNvSpPr>
            <p:nvPr/>
          </p:nvSpPr>
          <p:spPr bwMode="auto">
            <a:xfrm>
              <a:off x="8375656" y="4872986"/>
              <a:ext cx="64867" cy="57579"/>
            </a:xfrm>
            <a:custGeom>
              <a:avLst/>
              <a:gdLst>
                <a:gd name="T0" fmla="*/ 33 w 104"/>
                <a:gd name="T1" fmla="*/ 3 h 93"/>
                <a:gd name="T2" fmla="*/ 99 w 104"/>
                <a:gd name="T3" fmla="*/ 53 h 93"/>
                <a:gd name="T4" fmla="*/ 101 w 104"/>
                <a:gd name="T5" fmla="*/ 65 h 93"/>
                <a:gd name="T6" fmla="*/ 83 w 104"/>
                <a:gd name="T7" fmla="*/ 88 h 93"/>
                <a:gd name="T8" fmla="*/ 71 w 104"/>
                <a:gd name="T9" fmla="*/ 90 h 93"/>
                <a:gd name="T10" fmla="*/ 5 w 104"/>
                <a:gd name="T11" fmla="*/ 40 h 93"/>
                <a:gd name="T12" fmla="*/ 3 w 104"/>
                <a:gd name="T13" fmla="*/ 28 h 93"/>
                <a:gd name="T14" fmla="*/ 21 w 104"/>
                <a:gd name="T15" fmla="*/ 4 h 93"/>
                <a:gd name="T16" fmla="*/ 33 w 104"/>
                <a:gd name="T17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93">
                  <a:moveTo>
                    <a:pt x="33" y="3"/>
                  </a:moveTo>
                  <a:cubicBezTo>
                    <a:pt x="99" y="53"/>
                    <a:pt x="99" y="53"/>
                    <a:pt x="99" y="53"/>
                  </a:cubicBezTo>
                  <a:cubicBezTo>
                    <a:pt x="103" y="56"/>
                    <a:pt x="104" y="61"/>
                    <a:pt x="101" y="65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0" y="92"/>
                    <a:pt x="75" y="93"/>
                    <a:pt x="71" y="9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5" name="Freeform 87"/>
            <p:cNvSpPr>
              <a:spLocks/>
            </p:cNvSpPr>
            <p:nvPr/>
          </p:nvSpPr>
          <p:spPr bwMode="auto">
            <a:xfrm>
              <a:off x="8382945" y="4920725"/>
              <a:ext cx="36807" cy="36807"/>
            </a:xfrm>
            <a:custGeom>
              <a:avLst/>
              <a:gdLst>
                <a:gd name="T0" fmla="*/ 32 w 59"/>
                <a:gd name="T1" fmla="*/ 3 h 59"/>
                <a:gd name="T2" fmla="*/ 54 w 59"/>
                <a:gd name="T3" fmla="*/ 19 h 59"/>
                <a:gd name="T4" fmla="*/ 56 w 59"/>
                <a:gd name="T5" fmla="*/ 30 h 59"/>
                <a:gd name="T6" fmla="*/ 37 w 59"/>
                <a:gd name="T7" fmla="*/ 55 h 59"/>
                <a:gd name="T8" fmla="*/ 26 w 59"/>
                <a:gd name="T9" fmla="*/ 56 h 59"/>
                <a:gd name="T10" fmla="*/ 4 w 59"/>
                <a:gd name="T11" fmla="*/ 39 h 59"/>
                <a:gd name="T12" fmla="*/ 2 w 59"/>
                <a:gd name="T13" fmla="*/ 29 h 59"/>
                <a:gd name="T14" fmla="*/ 21 w 59"/>
                <a:gd name="T15" fmla="*/ 4 h 59"/>
                <a:gd name="T16" fmla="*/ 32 w 59"/>
                <a:gd name="T1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9">
                  <a:moveTo>
                    <a:pt x="32" y="3"/>
                  </a:moveTo>
                  <a:cubicBezTo>
                    <a:pt x="54" y="19"/>
                    <a:pt x="54" y="19"/>
                    <a:pt x="54" y="19"/>
                  </a:cubicBezTo>
                  <a:cubicBezTo>
                    <a:pt x="58" y="22"/>
                    <a:pt x="59" y="27"/>
                    <a:pt x="56" y="30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8"/>
                    <a:pt x="30" y="59"/>
                    <a:pt x="26" y="5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7"/>
                    <a:pt x="0" y="32"/>
                    <a:pt x="2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6" name="Freeform 88"/>
            <p:cNvSpPr>
              <a:spLocks/>
            </p:cNvSpPr>
            <p:nvPr/>
          </p:nvSpPr>
          <p:spPr bwMode="auto">
            <a:xfrm>
              <a:off x="8362537" y="4947328"/>
              <a:ext cx="36078" cy="36807"/>
            </a:xfrm>
            <a:custGeom>
              <a:avLst/>
              <a:gdLst>
                <a:gd name="T0" fmla="*/ 32 w 58"/>
                <a:gd name="T1" fmla="*/ 3 h 59"/>
                <a:gd name="T2" fmla="*/ 54 w 58"/>
                <a:gd name="T3" fmla="*/ 20 h 59"/>
                <a:gd name="T4" fmla="*/ 56 w 58"/>
                <a:gd name="T5" fmla="*/ 30 h 59"/>
                <a:gd name="T6" fmla="*/ 37 w 58"/>
                <a:gd name="T7" fmla="*/ 55 h 59"/>
                <a:gd name="T8" fmla="*/ 26 w 58"/>
                <a:gd name="T9" fmla="*/ 56 h 59"/>
                <a:gd name="T10" fmla="*/ 4 w 58"/>
                <a:gd name="T11" fmla="*/ 40 h 59"/>
                <a:gd name="T12" fmla="*/ 2 w 58"/>
                <a:gd name="T13" fmla="*/ 29 h 59"/>
                <a:gd name="T14" fmla="*/ 21 w 58"/>
                <a:gd name="T15" fmla="*/ 4 h 59"/>
                <a:gd name="T16" fmla="*/ 32 w 58"/>
                <a:gd name="T1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9">
                  <a:moveTo>
                    <a:pt x="32" y="3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8" y="22"/>
                    <a:pt x="58" y="27"/>
                    <a:pt x="56" y="30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8"/>
                    <a:pt x="29" y="59"/>
                    <a:pt x="26" y="56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37"/>
                    <a:pt x="0" y="32"/>
                    <a:pt x="2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7" name="Freeform 89"/>
            <p:cNvSpPr>
              <a:spLocks/>
            </p:cNvSpPr>
            <p:nvPr/>
          </p:nvSpPr>
          <p:spPr bwMode="auto">
            <a:xfrm>
              <a:off x="8440523" y="4799737"/>
              <a:ext cx="30976" cy="30247"/>
            </a:xfrm>
            <a:custGeom>
              <a:avLst/>
              <a:gdLst>
                <a:gd name="T0" fmla="*/ 25 w 50"/>
                <a:gd name="T1" fmla="*/ 2 h 49"/>
                <a:gd name="T2" fmla="*/ 47 w 50"/>
                <a:gd name="T3" fmla="*/ 19 h 49"/>
                <a:gd name="T4" fmla="*/ 48 w 50"/>
                <a:gd name="T5" fmla="*/ 27 h 49"/>
                <a:gd name="T6" fmla="*/ 34 w 50"/>
                <a:gd name="T7" fmla="*/ 45 h 49"/>
                <a:gd name="T8" fmla="*/ 25 w 50"/>
                <a:gd name="T9" fmla="*/ 47 h 49"/>
                <a:gd name="T10" fmla="*/ 4 w 50"/>
                <a:gd name="T11" fmla="*/ 31 h 49"/>
                <a:gd name="T12" fmla="*/ 2 w 50"/>
                <a:gd name="T13" fmla="*/ 22 h 49"/>
                <a:gd name="T14" fmla="*/ 16 w 50"/>
                <a:gd name="T15" fmla="*/ 4 h 49"/>
                <a:gd name="T16" fmla="*/ 25 w 50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9">
                  <a:moveTo>
                    <a:pt x="25" y="2"/>
                  </a:moveTo>
                  <a:cubicBezTo>
                    <a:pt x="47" y="19"/>
                    <a:pt x="47" y="19"/>
                    <a:pt x="47" y="19"/>
                  </a:cubicBezTo>
                  <a:cubicBezTo>
                    <a:pt x="49" y="21"/>
                    <a:pt x="50" y="25"/>
                    <a:pt x="48" y="2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2" y="48"/>
                    <a:pt x="28" y="49"/>
                    <a:pt x="25" y="47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1" y="28"/>
                    <a:pt x="0" y="24"/>
                    <a:pt x="2" y="2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1"/>
                    <a:pt x="23" y="0"/>
                    <a:pt x="25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8" name="Freeform 90"/>
            <p:cNvSpPr>
              <a:spLocks/>
            </p:cNvSpPr>
            <p:nvPr/>
          </p:nvSpPr>
          <p:spPr bwMode="auto">
            <a:xfrm>
              <a:off x="8415379" y="4780422"/>
              <a:ext cx="30611" cy="30247"/>
            </a:xfrm>
            <a:custGeom>
              <a:avLst/>
              <a:gdLst>
                <a:gd name="T0" fmla="*/ 25 w 49"/>
                <a:gd name="T1" fmla="*/ 3 h 49"/>
                <a:gd name="T2" fmla="*/ 46 w 49"/>
                <a:gd name="T3" fmla="*/ 19 h 49"/>
                <a:gd name="T4" fmla="*/ 47 w 49"/>
                <a:gd name="T5" fmla="*/ 28 h 49"/>
                <a:gd name="T6" fmla="*/ 33 w 49"/>
                <a:gd name="T7" fmla="*/ 46 h 49"/>
                <a:gd name="T8" fmla="*/ 24 w 49"/>
                <a:gd name="T9" fmla="*/ 47 h 49"/>
                <a:gd name="T10" fmla="*/ 3 w 49"/>
                <a:gd name="T11" fmla="*/ 31 h 49"/>
                <a:gd name="T12" fmla="*/ 2 w 49"/>
                <a:gd name="T13" fmla="*/ 22 h 49"/>
                <a:gd name="T14" fmla="*/ 16 w 49"/>
                <a:gd name="T15" fmla="*/ 4 h 49"/>
                <a:gd name="T16" fmla="*/ 25 w 49"/>
                <a:gd name="T17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25" y="3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49" y="21"/>
                    <a:pt x="49" y="25"/>
                    <a:pt x="47" y="28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1" y="48"/>
                    <a:pt x="27" y="49"/>
                    <a:pt x="24" y="47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29"/>
                    <a:pt x="0" y="25"/>
                    <a:pt x="2" y="2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1"/>
                    <a:pt x="22" y="0"/>
                    <a:pt x="25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9" name="Freeform 91"/>
            <p:cNvSpPr>
              <a:spLocks/>
            </p:cNvSpPr>
            <p:nvPr/>
          </p:nvSpPr>
          <p:spPr bwMode="auto">
            <a:xfrm>
              <a:off x="8389869" y="4761837"/>
              <a:ext cx="31340" cy="29883"/>
            </a:xfrm>
            <a:custGeom>
              <a:avLst/>
              <a:gdLst>
                <a:gd name="T0" fmla="*/ 25 w 50"/>
                <a:gd name="T1" fmla="*/ 2 h 48"/>
                <a:gd name="T2" fmla="*/ 46 w 50"/>
                <a:gd name="T3" fmla="*/ 18 h 48"/>
                <a:gd name="T4" fmla="*/ 47 w 50"/>
                <a:gd name="T5" fmla="*/ 27 h 48"/>
                <a:gd name="T6" fmla="*/ 33 w 50"/>
                <a:gd name="T7" fmla="*/ 45 h 48"/>
                <a:gd name="T8" fmla="*/ 25 w 50"/>
                <a:gd name="T9" fmla="*/ 46 h 48"/>
                <a:gd name="T10" fmla="*/ 3 w 50"/>
                <a:gd name="T11" fmla="*/ 30 h 48"/>
                <a:gd name="T12" fmla="*/ 2 w 50"/>
                <a:gd name="T13" fmla="*/ 21 h 48"/>
                <a:gd name="T14" fmla="*/ 16 w 50"/>
                <a:gd name="T15" fmla="*/ 3 h 48"/>
                <a:gd name="T16" fmla="*/ 25 w 50"/>
                <a:gd name="T1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8">
                  <a:moveTo>
                    <a:pt x="25" y="2"/>
                  </a:moveTo>
                  <a:cubicBezTo>
                    <a:pt x="46" y="18"/>
                    <a:pt x="46" y="18"/>
                    <a:pt x="46" y="18"/>
                  </a:cubicBezTo>
                  <a:cubicBezTo>
                    <a:pt x="49" y="20"/>
                    <a:pt x="50" y="24"/>
                    <a:pt x="47" y="2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8"/>
                    <a:pt x="27" y="48"/>
                    <a:pt x="25" y="46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28"/>
                    <a:pt x="0" y="24"/>
                    <a:pt x="2" y="2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0"/>
                    <a:pt x="22" y="0"/>
                    <a:pt x="25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20" name="Freeform 92"/>
            <p:cNvSpPr>
              <a:spLocks/>
            </p:cNvSpPr>
            <p:nvPr/>
          </p:nvSpPr>
          <p:spPr bwMode="auto">
            <a:xfrm>
              <a:off x="8364359" y="4742523"/>
              <a:ext cx="30976" cy="29883"/>
            </a:xfrm>
            <a:custGeom>
              <a:avLst/>
              <a:gdLst>
                <a:gd name="T0" fmla="*/ 25 w 50"/>
                <a:gd name="T1" fmla="*/ 2 h 48"/>
                <a:gd name="T2" fmla="*/ 47 w 50"/>
                <a:gd name="T3" fmla="*/ 18 h 48"/>
                <a:gd name="T4" fmla="*/ 48 w 50"/>
                <a:gd name="T5" fmla="*/ 27 h 48"/>
                <a:gd name="T6" fmla="*/ 34 w 50"/>
                <a:gd name="T7" fmla="*/ 45 h 48"/>
                <a:gd name="T8" fmla="*/ 25 w 50"/>
                <a:gd name="T9" fmla="*/ 46 h 48"/>
                <a:gd name="T10" fmla="*/ 4 w 50"/>
                <a:gd name="T11" fmla="*/ 30 h 48"/>
                <a:gd name="T12" fmla="*/ 2 w 50"/>
                <a:gd name="T13" fmla="*/ 21 h 48"/>
                <a:gd name="T14" fmla="*/ 16 w 50"/>
                <a:gd name="T15" fmla="*/ 3 h 48"/>
                <a:gd name="T16" fmla="*/ 25 w 50"/>
                <a:gd name="T1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8">
                  <a:moveTo>
                    <a:pt x="25" y="2"/>
                  </a:moveTo>
                  <a:cubicBezTo>
                    <a:pt x="47" y="18"/>
                    <a:pt x="47" y="18"/>
                    <a:pt x="47" y="18"/>
                  </a:cubicBezTo>
                  <a:cubicBezTo>
                    <a:pt x="49" y="20"/>
                    <a:pt x="50" y="24"/>
                    <a:pt x="48" y="2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2" y="48"/>
                    <a:pt x="28" y="48"/>
                    <a:pt x="25" y="46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28"/>
                    <a:pt x="0" y="24"/>
                    <a:pt x="2" y="2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0"/>
                    <a:pt x="23" y="0"/>
                    <a:pt x="25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21" name="Freeform 93"/>
            <p:cNvSpPr>
              <a:spLocks/>
            </p:cNvSpPr>
            <p:nvPr/>
          </p:nvSpPr>
          <p:spPr bwMode="auto">
            <a:xfrm>
              <a:off x="8339215" y="4723208"/>
              <a:ext cx="30611" cy="29883"/>
            </a:xfrm>
            <a:custGeom>
              <a:avLst/>
              <a:gdLst>
                <a:gd name="T0" fmla="*/ 25 w 49"/>
                <a:gd name="T1" fmla="*/ 2 h 48"/>
                <a:gd name="T2" fmla="*/ 46 w 49"/>
                <a:gd name="T3" fmla="*/ 18 h 48"/>
                <a:gd name="T4" fmla="*/ 47 w 49"/>
                <a:gd name="T5" fmla="*/ 27 h 48"/>
                <a:gd name="T6" fmla="*/ 33 w 49"/>
                <a:gd name="T7" fmla="*/ 45 h 48"/>
                <a:gd name="T8" fmla="*/ 24 w 49"/>
                <a:gd name="T9" fmla="*/ 46 h 48"/>
                <a:gd name="T10" fmla="*/ 3 w 49"/>
                <a:gd name="T11" fmla="*/ 30 h 48"/>
                <a:gd name="T12" fmla="*/ 2 w 49"/>
                <a:gd name="T13" fmla="*/ 21 h 48"/>
                <a:gd name="T14" fmla="*/ 16 w 49"/>
                <a:gd name="T15" fmla="*/ 3 h 48"/>
                <a:gd name="T16" fmla="*/ 25 w 49"/>
                <a:gd name="T1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8">
                  <a:moveTo>
                    <a:pt x="25" y="2"/>
                  </a:moveTo>
                  <a:cubicBezTo>
                    <a:pt x="46" y="18"/>
                    <a:pt x="46" y="18"/>
                    <a:pt x="46" y="18"/>
                  </a:cubicBezTo>
                  <a:cubicBezTo>
                    <a:pt x="49" y="20"/>
                    <a:pt x="49" y="24"/>
                    <a:pt x="47" y="2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8"/>
                    <a:pt x="27" y="48"/>
                    <a:pt x="24" y="46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28"/>
                    <a:pt x="0" y="24"/>
                    <a:pt x="2" y="2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1"/>
                    <a:pt x="22" y="0"/>
                    <a:pt x="25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22" name="Freeform 94"/>
            <p:cNvSpPr>
              <a:spLocks/>
            </p:cNvSpPr>
            <p:nvPr/>
          </p:nvSpPr>
          <p:spPr bwMode="auto">
            <a:xfrm>
              <a:off x="8313704" y="4703893"/>
              <a:ext cx="31340" cy="30611"/>
            </a:xfrm>
            <a:custGeom>
              <a:avLst/>
              <a:gdLst>
                <a:gd name="T0" fmla="*/ 25 w 50"/>
                <a:gd name="T1" fmla="*/ 2 h 49"/>
                <a:gd name="T2" fmla="*/ 46 w 50"/>
                <a:gd name="T3" fmla="*/ 18 h 49"/>
                <a:gd name="T4" fmla="*/ 47 w 50"/>
                <a:gd name="T5" fmla="*/ 27 h 49"/>
                <a:gd name="T6" fmla="*/ 33 w 50"/>
                <a:gd name="T7" fmla="*/ 45 h 49"/>
                <a:gd name="T8" fmla="*/ 25 w 50"/>
                <a:gd name="T9" fmla="*/ 47 h 49"/>
                <a:gd name="T10" fmla="*/ 3 w 50"/>
                <a:gd name="T11" fmla="*/ 30 h 49"/>
                <a:gd name="T12" fmla="*/ 2 w 50"/>
                <a:gd name="T13" fmla="*/ 22 h 49"/>
                <a:gd name="T14" fmla="*/ 16 w 50"/>
                <a:gd name="T15" fmla="*/ 3 h 49"/>
                <a:gd name="T16" fmla="*/ 25 w 50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9">
                  <a:moveTo>
                    <a:pt x="25" y="2"/>
                  </a:moveTo>
                  <a:cubicBezTo>
                    <a:pt x="46" y="18"/>
                    <a:pt x="46" y="18"/>
                    <a:pt x="46" y="18"/>
                  </a:cubicBezTo>
                  <a:cubicBezTo>
                    <a:pt x="49" y="20"/>
                    <a:pt x="50" y="24"/>
                    <a:pt x="47" y="2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8"/>
                    <a:pt x="27" y="49"/>
                    <a:pt x="25" y="47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28"/>
                    <a:pt x="0" y="24"/>
                    <a:pt x="2" y="2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1"/>
                    <a:pt x="22" y="0"/>
                    <a:pt x="25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23" name="Freeform 95"/>
            <p:cNvSpPr>
              <a:spLocks/>
            </p:cNvSpPr>
            <p:nvPr/>
          </p:nvSpPr>
          <p:spPr bwMode="auto">
            <a:xfrm>
              <a:off x="8288195" y="4684943"/>
              <a:ext cx="31340" cy="30247"/>
            </a:xfrm>
            <a:custGeom>
              <a:avLst/>
              <a:gdLst>
                <a:gd name="T0" fmla="*/ 25 w 50"/>
                <a:gd name="T1" fmla="*/ 2 h 49"/>
                <a:gd name="T2" fmla="*/ 47 w 50"/>
                <a:gd name="T3" fmla="*/ 19 h 49"/>
                <a:gd name="T4" fmla="*/ 48 w 50"/>
                <a:gd name="T5" fmla="*/ 27 h 49"/>
                <a:gd name="T6" fmla="*/ 34 w 50"/>
                <a:gd name="T7" fmla="*/ 45 h 49"/>
                <a:gd name="T8" fmla="*/ 25 w 50"/>
                <a:gd name="T9" fmla="*/ 47 h 49"/>
                <a:gd name="T10" fmla="*/ 4 w 50"/>
                <a:gd name="T11" fmla="*/ 31 h 49"/>
                <a:gd name="T12" fmla="*/ 2 w 50"/>
                <a:gd name="T13" fmla="*/ 22 h 49"/>
                <a:gd name="T14" fmla="*/ 16 w 50"/>
                <a:gd name="T15" fmla="*/ 4 h 49"/>
                <a:gd name="T16" fmla="*/ 25 w 50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9">
                  <a:moveTo>
                    <a:pt x="25" y="2"/>
                  </a:moveTo>
                  <a:cubicBezTo>
                    <a:pt x="47" y="19"/>
                    <a:pt x="47" y="19"/>
                    <a:pt x="47" y="19"/>
                  </a:cubicBezTo>
                  <a:cubicBezTo>
                    <a:pt x="49" y="21"/>
                    <a:pt x="50" y="25"/>
                    <a:pt x="48" y="2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2" y="48"/>
                    <a:pt x="28" y="49"/>
                    <a:pt x="25" y="47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1" y="28"/>
                    <a:pt x="0" y="24"/>
                    <a:pt x="2" y="2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1"/>
                    <a:pt x="23" y="0"/>
                    <a:pt x="25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24" name="Freeform 96"/>
            <p:cNvSpPr>
              <a:spLocks/>
            </p:cNvSpPr>
            <p:nvPr/>
          </p:nvSpPr>
          <p:spPr bwMode="auto">
            <a:xfrm>
              <a:off x="8263414" y="4665630"/>
              <a:ext cx="30611" cy="30247"/>
            </a:xfrm>
            <a:custGeom>
              <a:avLst/>
              <a:gdLst>
                <a:gd name="T0" fmla="*/ 25 w 49"/>
                <a:gd name="T1" fmla="*/ 3 h 49"/>
                <a:gd name="T2" fmla="*/ 46 w 49"/>
                <a:gd name="T3" fmla="*/ 19 h 49"/>
                <a:gd name="T4" fmla="*/ 47 w 49"/>
                <a:gd name="T5" fmla="*/ 28 h 49"/>
                <a:gd name="T6" fmla="*/ 33 w 49"/>
                <a:gd name="T7" fmla="*/ 46 h 49"/>
                <a:gd name="T8" fmla="*/ 24 w 49"/>
                <a:gd name="T9" fmla="*/ 47 h 49"/>
                <a:gd name="T10" fmla="*/ 3 w 49"/>
                <a:gd name="T11" fmla="*/ 31 h 49"/>
                <a:gd name="T12" fmla="*/ 2 w 49"/>
                <a:gd name="T13" fmla="*/ 22 h 49"/>
                <a:gd name="T14" fmla="*/ 16 w 49"/>
                <a:gd name="T15" fmla="*/ 4 h 49"/>
                <a:gd name="T16" fmla="*/ 25 w 49"/>
                <a:gd name="T17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25" y="3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49" y="21"/>
                    <a:pt x="49" y="25"/>
                    <a:pt x="47" y="28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1" y="48"/>
                    <a:pt x="27" y="49"/>
                    <a:pt x="24" y="47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29"/>
                    <a:pt x="0" y="25"/>
                    <a:pt x="2" y="2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1"/>
                    <a:pt x="22" y="0"/>
                    <a:pt x="25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25" name="Freeform 97"/>
            <p:cNvSpPr>
              <a:spLocks/>
            </p:cNvSpPr>
            <p:nvPr/>
          </p:nvSpPr>
          <p:spPr bwMode="auto">
            <a:xfrm>
              <a:off x="8237904" y="4647043"/>
              <a:ext cx="30247" cy="29883"/>
            </a:xfrm>
            <a:custGeom>
              <a:avLst/>
              <a:gdLst>
                <a:gd name="T0" fmla="*/ 25 w 49"/>
                <a:gd name="T1" fmla="*/ 2 h 48"/>
                <a:gd name="T2" fmla="*/ 46 w 49"/>
                <a:gd name="T3" fmla="*/ 18 h 48"/>
                <a:gd name="T4" fmla="*/ 47 w 49"/>
                <a:gd name="T5" fmla="*/ 27 h 48"/>
                <a:gd name="T6" fmla="*/ 33 w 49"/>
                <a:gd name="T7" fmla="*/ 45 h 48"/>
                <a:gd name="T8" fmla="*/ 24 w 49"/>
                <a:gd name="T9" fmla="*/ 46 h 48"/>
                <a:gd name="T10" fmla="*/ 3 w 49"/>
                <a:gd name="T11" fmla="*/ 30 h 48"/>
                <a:gd name="T12" fmla="*/ 2 w 49"/>
                <a:gd name="T13" fmla="*/ 21 h 48"/>
                <a:gd name="T14" fmla="*/ 16 w 49"/>
                <a:gd name="T15" fmla="*/ 3 h 48"/>
                <a:gd name="T16" fmla="*/ 25 w 49"/>
                <a:gd name="T1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8">
                  <a:moveTo>
                    <a:pt x="25" y="2"/>
                  </a:moveTo>
                  <a:cubicBezTo>
                    <a:pt x="46" y="18"/>
                    <a:pt x="46" y="18"/>
                    <a:pt x="46" y="18"/>
                  </a:cubicBezTo>
                  <a:cubicBezTo>
                    <a:pt x="49" y="20"/>
                    <a:pt x="49" y="24"/>
                    <a:pt x="47" y="2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8"/>
                    <a:pt x="27" y="48"/>
                    <a:pt x="24" y="46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28"/>
                    <a:pt x="0" y="24"/>
                    <a:pt x="2" y="2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0"/>
                    <a:pt x="22" y="0"/>
                    <a:pt x="25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26" name="Freeform 98"/>
            <p:cNvSpPr>
              <a:spLocks/>
            </p:cNvSpPr>
            <p:nvPr/>
          </p:nvSpPr>
          <p:spPr bwMode="auto">
            <a:xfrm>
              <a:off x="8212030" y="4627729"/>
              <a:ext cx="31340" cy="29883"/>
            </a:xfrm>
            <a:custGeom>
              <a:avLst/>
              <a:gdLst>
                <a:gd name="T0" fmla="*/ 25 w 50"/>
                <a:gd name="T1" fmla="*/ 2 h 48"/>
                <a:gd name="T2" fmla="*/ 47 w 50"/>
                <a:gd name="T3" fmla="*/ 18 h 48"/>
                <a:gd name="T4" fmla="*/ 48 w 50"/>
                <a:gd name="T5" fmla="*/ 27 h 48"/>
                <a:gd name="T6" fmla="*/ 34 w 50"/>
                <a:gd name="T7" fmla="*/ 45 h 48"/>
                <a:gd name="T8" fmla="*/ 25 w 50"/>
                <a:gd name="T9" fmla="*/ 46 h 48"/>
                <a:gd name="T10" fmla="*/ 4 w 50"/>
                <a:gd name="T11" fmla="*/ 30 h 48"/>
                <a:gd name="T12" fmla="*/ 2 w 50"/>
                <a:gd name="T13" fmla="*/ 21 h 48"/>
                <a:gd name="T14" fmla="*/ 16 w 50"/>
                <a:gd name="T15" fmla="*/ 3 h 48"/>
                <a:gd name="T16" fmla="*/ 25 w 50"/>
                <a:gd name="T1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8">
                  <a:moveTo>
                    <a:pt x="25" y="2"/>
                  </a:moveTo>
                  <a:cubicBezTo>
                    <a:pt x="47" y="18"/>
                    <a:pt x="47" y="18"/>
                    <a:pt x="47" y="18"/>
                  </a:cubicBezTo>
                  <a:cubicBezTo>
                    <a:pt x="49" y="20"/>
                    <a:pt x="50" y="24"/>
                    <a:pt x="48" y="2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2" y="48"/>
                    <a:pt x="28" y="48"/>
                    <a:pt x="25" y="46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28"/>
                    <a:pt x="0" y="24"/>
                    <a:pt x="2" y="2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0"/>
                    <a:pt x="22" y="0"/>
                    <a:pt x="25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27" name="Freeform 99"/>
            <p:cNvSpPr>
              <a:spLocks/>
            </p:cNvSpPr>
            <p:nvPr/>
          </p:nvSpPr>
          <p:spPr bwMode="auto">
            <a:xfrm>
              <a:off x="8187250" y="4608416"/>
              <a:ext cx="30611" cy="29883"/>
            </a:xfrm>
            <a:custGeom>
              <a:avLst/>
              <a:gdLst>
                <a:gd name="T0" fmla="*/ 25 w 49"/>
                <a:gd name="T1" fmla="*/ 2 h 48"/>
                <a:gd name="T2" fmla="*/ 46 w 49"/>
                <a:gd name="T3" fmla="*/ 18 h 48"/>
                <a:gd name="T4" fmla="*/ 47 w 49"/>
                <a:gd name="T5" fmla="*/ 27 h 48"/>
                <a:gd name="T6" fmla="*/ 33 w 49"/>
                <a:gd name="T7" fmla="*/ 45 h 48"/>
                <a:gd name="T8" fmla="*/ 24 w 49"/>
                <a:gd name="T9" fmla="*/ 46 h 48"/>
                <a:gd name="T10" fmla="*/ 3 w 49"/>
                <a:gd name="T11" fmla="*/ 30 h 48"/>
                <a:gd name="T12" fmla="*/ 2 w 49"/>
                <a:gd name="T13" fmla="*/ 21 h 48"/>
                <a:gd name="T14" fmla="*/ 16 w 49"/>
                <a:gd name="T15" fmla="*/ 3 h 48"/>
                <a:gd name="T16" fmla="*/ 25 w 49"/>
                <a:gd name="T1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8">
                  <a:moveTo>
                    <a:pt x="25" y="2"/>
                  </a:moveTo>
                  <a:cubicBezTo>
                    <a:pt x="46" y="18"/>
                    <a:pt x="46" y="18"/>
                    <a:pt x="46" y="18"/>
                  </a:cubicBezTo>
                  <a:cubicBezTo>
                    <a:pt x="49" y="20"/>
                    <a:pt x="49" y="24"/>
                    <a:pt x="47" y="2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8"/>
                    <a:pt x="27" y="48"/>
                    <a:pt x="24" y="46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28"/>
                    <a:pt x="0" y="24"/>
                    <a:pt x="2" y="2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1"/>
                    <a:pt x="22" y="0"/>
                    <a:pt x="25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28" name="Freeform 100"/>
            <p:cNvSpPr>
              <a:spLocks/>
            </p:cNvSpPr>
            <p:nvPr/>
          </p:nvSpPr>
          <p:spPr bwMode="auto">
            <a:xfrm>
              <a:off x="8161740" y="4589101"/>
              <a:ext cx="30611" cy="30611"/>
            </a:xfrm>
            <a:custGeom>
              <a:avLst/>
              <a:gdLst>
                <a:gd name="T0" fmla="*/ 25 w 49"/>
                <a:gd name="T1" fmla="*/ 2 h 49"/>
                <a:gd name="T2" fmla="*/ 46 w 49"/>
                <a:gd name="T3" fmla="*/ 18 h 49"/>
                <a:gd name="T4" fmla="*/ 47 w 49"/>
                <a:gd name="T5" fmla="*/ 27 h 49"/>
                <a:gd name="T6" fmla="*/ 33 w 49"/>
                <a:gd name="T7" fmla="*/ 45 h 49"/>
                <a:gd name="T8" fmla="*/ 24 w 49"/>
                <a:gd name="T9" fmla="*/ 46 h 49"/>
                <a:gd name="T10" fmla="*/ 3 w 49"/>
                <a:gd name="T11" fmla="*/ 30 h 49"/>
                <a:gd name="T12" fmla="*/ 2 w 49"/>
                <a:gd name="T13" fmla="*/ 22 h 49"/>
                <a:gd name="T14" fmla="*/ 16 w 49"/>
                <a:gd name="T15" fmla="*/ 3 h 49"/>
                <a:gd name="T16" fmla="*/ 25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25" y="2"/>
                  </a:moveTo>
                  <a:cubicBezTo>
                    <a:pt x="46" y="18"/>
                    <a:pt x="46" y="18"/>
                    <a:pt x="46" y="18"/>
                  </a:cubicBezTo>
                  <a:cubicBezTo>
                    <a:pt x="49" y="20"/>
                    <a:pt x="49" y="24"/>
                    <a:pt x="47" y="2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8"/>
                    <a:pt x="27" y="49"/>
                    <a:pt x="24" y="46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28"/>
                    <a:pt x="0" y="24"/>
                    <a:pt x="2" y="2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1"/>
                    <a:pt x="22" y="0"/>
                    <a:pt x="25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29" name="Freeform 101"/>
            <p:cNvSpPr>
              <a:spLocks/>
            </p:cNvSpPr>
            <p:nvPr/>
          </p:nvSpPr>
          <p:spPr bwMode="auto">
            <a:xfrm>
              <a:off x="8136232" y="4570151"/>
              <a:ext cx="30976" cy="30247"/>
            </a:xfrm>
            <a:custGeom>
              <a:avLst/>
              <a:gdLst>
                <a:gd name="T0" fmla="*/ 25 w 50"/>
                <a:gd name="T1" fmla="*/ 2 h 49"/>
                <a:gd name="T2" fmla="*/ 46 w 50"/>
                <a:gd name="T3" fmla="*/ 18 h 49"/>
                <a:gd name="T4" fmla="*/ 48 w 50"/>
                <a:gd name="T5" fmla="*/ 27 h 49"/>
                <a:gd name="T6" fmla="*/ 34 w 50"/>
                <a:gd name="T7" fmla="*/ 45 h 49"/>
                <a:gd name="T8" fmla="*/ 25 w 50"/>
                <a:gd name="T9" fmla="*/ 47 h 49"/>
                <a:gd name="T10" fmla="*/ 4 w 50"/>
                <a:gd name="T11" fmla="*/ 31 h 49"/>
                <a:gd name="T12" fmla="*/ 2 w 50"/>
                <a:gd name="T13" fmla="*/ 22 h 49"/>
                <a:gd name="T14" fmla="*/ 16 w 50"/>
                <a:gd name="T15" fmla="*/ 4 h 49"/>
                <a:gd name="T16" fmla="*/ 25 w 50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9">
                  <a:moveTo>
                    <a:pt x="25" y="2"/>
                  </a:moveTo>
                  <a:cubicBezTo>
                    <a:pt x="46" y="18"/>
                    <a:pt x="46" y="18"/>
                    <a:pt x="46" y="18"/>
                  </a:cubicBezTo>
                  <a:cubicBezTo>
                    <a:pt x="49" y="21"/>
                    <a:pt x="50" y="25"/>
                    <a:pt x="48" y="2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2" y="48"/>
                    <a:pt x="28" y="49"/>
                    <a:pt x="25" y="47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1" y="28"/>
                    <a:pt x="0" y="24"/>
                    <a:pt x="2" y="2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1"/>
                    <a:pt x="22" y="0"/>
                    <a:pt x="25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0" name="Freeform 102"/>
            <p:cNvSpPr>
              <a:spLocks/>
            </p:cNvSpPr>
            <p:nvPr/>
          </p:nvSpPr>
          <p:spPr bwMode="auto">
            <a:xfrm>
              <a:off x="8111085" y="4550836"/>
              <a:ext cx="30611" cy="30247"/>
            </a:xfrm>
            <a:custGeom>
              <a:avLst/>
              <a:gdLst>
                <a:gd name="T0" fmla="*/ 25 w 49"/>
                <a:gd name="T1" fmla="*/ 3 h 49"/>
                <a:gd name="T2" fmla="*/ 46 w 49"/>
                <a:gd name="T3" fmla="*/ 19 h 49"/>
                <a:gd name="T4" fmla="*/ 47 w 49"/>
                <a:gd name="T5" fmla="*/ 28 h 49"/>
                <a:gd name="T6" fmla="*/ 33 w 49"/>
                <a:gd name="T7" fmla="*/ 46 h 49"/>
                <a:gd name="T8" fmla="*/ 24 w 49"/>
                <a:gd name="T9" fmla="*/ 47 h 49"/>
                <a:gd name="T10" fmla="*/ 3 w 49"/>
                <a:gd name="T11" fmla="*/ 31 h 49"/>
                <a:gd name="T12" fmla="*/ 2 w 49"/>
                <a:gd name="T13" fmla="*/ 22 h 49"/>
                <a:gd name="T14" fmla="*/ 16 w 49"/>
                <a:gd name="T15" fmla="*/ 4 h 49"/>
                <a:gd name="T16" fmla="*/ 25 w 49"/>
                <a:gd name="T17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25" y="3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49" y="21"/>
                    <a:pt x="49" y="25"/>
                    <a:pt x="47" y="28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1" y="48"/>
                    <a:pt x="27" y="49"/>
                    <a:pt x="24" y="47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29"/>
                    <a:pt x="0" y="25"/>
                    <a:pt x="2" y="2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1"/>
                    <a:pt x="22" y="0"/>
                    <a:pt x="25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1" name="Freeform 103"/>
            <p:cNvSpPr>
              <a:spLocks/>
            </p:cNvSpPr>
            <p:nvPr/>
          </p:nvSpPr>
          <p:spPr bwMode="auto">
            <a:xfrm>
              <a:off x="8082661" y="4529699"/>
              <a:ext cx="32798" cy="31705"/>
            </a:xfrm>
            <a:custGeom>
              <a:avLst/>
              <a:gdLst>
                <a:gd name="T0" fmla="*/ 25 w 53"/>
                <a:gd name="T1" fmla="*/ 2 h 51"/>
                <a:gd name="T2" fmla="*/ 49 w 53"/>
                <a:gd name="T3" fmla="*/ 21 h 51"/>
                <a:gd name="T4" fmla="*/ 51 w 53"/>
                <a:gd name="T5" fmla="*/ 29 h 51"/>
                <a:gd name="T6" fmla="*/ 37 w 53"/>
                <a:gd name="T7" fmla="*/ 47 h 51"/>
                <a:gd name="T8" fmla="*/ 28 w 53"/>
                <a:gd name="T9" fmla="*/ 49 h 51"/>
                <a:gd name="T10" fmla="*/ 3 w 53"/>
                <a:gd name="T11" fmla="*/ 30 h 51"/>
                <a:gd name="T12" fmla="*/ 2 w 53"/>
                <a:gd name="T13" fmla="*/ 21 h 51"/>
                <a:gd name="T14" fmla="*/ 16 w 53"/>
                <a:gd name="T15" fmla="*/ 3 h 51"/>
                <a:gd name="T16" fmla="*/ 25 w 53"/>
                <a:gd name="T17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1">
                  <a:moveTo>
                    <a:pt x="25" y="2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52" y="23"/>
                    <a:pt x="53" y="27"/>
                    <a:pt x="51" y="29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5" y="50"/>
                    <a:pt x="31" y="51"/>
                    <a:pt x="28" y="4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28"/>
                    <a:pt x="0" y="24"/>
                    <a:pt x="2" y="2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0"/>
                    <a:pt x="22" y="0"/>
                    <a:pt x="25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2" name="Freeform 104"/>
            <p:cNvSpPr>
              <a:spLocks/>
            </p:cNvSpPr>
            <p:nvPr/>
          </p:nvSpPr>
          <p:spPr bwMode="auto">
            <a:xfrm>
              <a:off x="8393148" y="4800830"/>
              <a:ext cx="36078" cy="36807"/>
            </a:xfrm>
            <a:custGeom>
              <a:avLst/>
              <a:gdLst>
                <a:gd name="T0" fmla="*/ 32 w 58"/>
                <a:gd name="T1" fmla="*/ 3 h 59"/>
                <a:gd name="T2" fmla="*/ 54 w 58"/>
                <a:gd name="T3" fmla="*/ 19 h 59"/>
                <a:gd name="T4" fmla="*/ 56 w 58"/>
                <a:gd name="T5" fmla="*/ 30 h 59"/>
                <a:gd name="T6" fmla="*/ 37 w 58"/>
                <a:gd name="T7" fmla="*/ 55 h 59"/>
                <a:gd name="T8" fmla="*/ 26 w 58"/>
                <a:gd name="T9" fmla="*/ 56 h 59"/>
                <a:gd name="T10" fmla="*/ 4 w 58"/>
                <a:gd name="T11" fmla="*/ 40 h 59"/>
                <a:gd name="T12" fmla="*/ 3 w 58"/>
                <a:gd name="T13" fmla="*/ 29 h 59"/>
                <a:gd name="T14" fmla="*/ 22 w 58"/>
                <a:gd name="T15" fmla="*/ 4 h 59"/>
                <a:gd name="T16" fmla="*/ 32 w 58"/>
                <a:gd name="T1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9">
                  <a:moveTo>
                    <a:pt x="32" y="3"/>
                  </a:moveTo>
                  <a:cubicBezTo>
                    <a:pt x="54" y="19"/>
                    <a:pt x="54" y="19"/>
                    <a:pt x="54" y="19"/>
                  </a:cubicBezTo>
                  <a:cubicBezTo>
                    <a:pt x="58" y="22"/>
                    <a:pt x="58" y="27"/>
                    <a:pt x="56" y="30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8"/>
                    <a:pt x="29" y="59"/>
                    <a:pt x="26" y="56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" y="37"/>
                    <a:pt x="0" y="32"/>
                    <a:pt x="3" y="2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3" name="Freeform 105"/>
            <p:cNvSpPr>
              <a:spLocks/>
            </p:cNvSpPr>
            <p:nvPr/>
          </p:nvSpPr>
          <p:spPr bwMode="auto">
            <a:xfrm>
              <a:off x="8365452" y="4780422"/>
              <a:ext cx="36442" cy="36078"/>
            </a:xfrm>
            <a:custGeom>
              <a:avLst/>
              <a:gdLst>
                <a:gd name="T0" fmla="*/ 32 w 58"/>
                <a:gd name="T1" fmla="*/ 2 h 58"/>
                <a:gd name="T2" fmla="*/ 54 w 58"/>
                <a:gd name="T3" fmla="*/ 19 h 58"/>
                <a:gd name="T4" fmla="*/ 56 w 58"/>
                <a:gd name="T5" fmla="*/ 30 h 58"/>
                <a:gd name="T6" fmla="*/ 37 w 58"/>
                <a:gd name="T7" fmla="*/ 54 h 58"/>
                <a:gd name="T8" fmla="*/ 26 w 58"/>
                <a:gd name="T9" fmla="*/ 56 h 58"/>
                <a:gd name="T10" fmla="*/ 4 w 58"/>
                <a:gd name="T11" fmla="*/ 39 h 58"/>
                <a:gd name="T12" fmla="*/ 3 w 58"/>
                <a:gd name="T13" fmla="*/ 29 h 58"/>
                <a:gd name="T14" fmla="*/ 22 w 58"/>
                <a:gd name="T15" fmla="*/ 4 h 58"/>
                <a:gd name="T16" fmla="*/ 32 w 58"/>
                <a:gd name="T1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8">
                  <a:moveTo>
                    <a:pt x="32" y="2"/>
                  </a:moveTo>
                  <a:cubicBezTo>
                    <a:pt x="54" y="19"/>
                    <a:pt x="54" y="19"/>
                    <a:pt x="54" y="19"/>
                  </a:cubicBezTo>
                  <a:cubicBezTo>
                    <a:pt x="57" y="22"/>
                    <a:pt x="58" y="26"/>
                    <a:pt x="56" y="30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4" y="58"/>
                    <a:pt x="29" y="58"/>
                    <a:pt x="26" y="5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7"/>
                    <a:pt x="0" y="32"/>
                    <a:pt x="3" y="2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1"/>
                    <a:pt x="29" y="0"/>
                    <a:pt x="32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4" name="Freeform 106"/>
            <p:cNvSpPr>
              <a:spLocks/>
            </p:cNvSpPr>
            <p:nvPr/>
          </p:nvSpPr>
          <p:spPr bwMode="auto">
            <a:xfrm>
              <a:off x="8338121" y="4759285"/>
              <a:ext cx="36078" cy="36807"/>
            </a:xfrm>
            <a:custGeom>
              <a:avLst/>
              <a:gdLst>
                <a:gd name="T0" fmla="*/ 32 w 58"/>
                <a:gd name="T1" fmla="*/ 3 h 59"/>
                <a:gd name="T2" fmla="*/ 54 w 58"/>
                <a:gd name="T3" fmla="*/ 20 h 59"/>
                <a:gd name="T4" fmla="*/ 55 w 58"/>
                <a:gd name="T5" fmla="*/ 30 h 59"/>
                <a:gd name="T6" fmla="*/ 36 w 58"/>
                <a:gd name="T7" fmla="*/ 55 h 59"/>
                <a:gd name="T8" fmla="*/ 26 w 58"/>
                <a:gd name="T9" fmla="*/ 56 h 59"/>
                <a:gd name="T10" fmla="*/ 4 w 58"/>
                <a:gd name="T11" fmla="*/ 40 h 59"/>
                <a:gd name="T12" fmla="*/ 2 w 58"/>
                <a:gd name="T13" fmla="*/ 29 h 59"/>
                <a:gd name="T14" fmla="*/ 21 w 58"/>
                <a:gd name="T15" fmla="*/ 4 h 59"/>
                <a:gd name="T16" fmla="*/ 32 w 58"/>
                <a:gd name="T1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9">
                  <a:moveTo>
                    <a:pt x="32" y="3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7" y="22"/>
                    <a:pt x="58" y="27"/>
                    <a:pt x="55" y="30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4" y="58"/>
                    <a:pt x="29" y="59"/>
                    <a:pt x="26" y="56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37"/>
                    <a:pt x="0" y="32"/>
                    <a:pt x="2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5" name="Freeform 107"/>
            <p:cNvSpPr>
              <a:spLocks/>
            </p:cNvSpPr>
            <p:nvPr/>
          </p:nvSpPr>
          <p:spPr bwMode="auto">
            <a:xfrm>
              <a:off x="8310790" y="4738879"/>
              <a:ext cx="36078" cy="36078"/>
            </a:xfrm>
            <a:custGeom>
              <a:avLst/>
              <a:gdLst>
                <a:gd name="T0" fmla="*/ 32 w 58"/>
                <a:gd name="T1" fmla="*/ 2 h 58"/>
                <a:gd name="T2" fmla="*/ 54 w 58"/>
                <a:gd name="T3" fmla="*/ 19 h 58"/>
                <a:gd name="T4" fmla="*/ 55 w 58"/>
                <a:gd name="T5" fmla="*/ 30 h 58"/>
                <a:gd name="T6" fmla="*/ 36 w 58"/>
                <a:gd name="T7" fmla="*/ 54 h 58"/>
                <a:gd name="T8" fmla="*/ 26 w 58"/>
                <a:gd name="T9" fmla="*/ 56 h 58"/>
                <a:gd name="T10" fmla="*/ 4 w 58"/>
                <a:gd name="T11" fmla="*/ 39 h 58"/>
                <a:gd name="T12" fmla="*/ 2 w 58"/>
                <a:gd name="T13" fmla="*/ 29 h 58"/>
                <a:gd name="T14" fmla="*/ 21 w 58"/>
                <a:gd name="T15" fmla="*/ 4 h 58"/>
                <a:gd name="T16" fmla="*/ 32 w 58"/>
                <a:gd name="T1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8">
                  <a:moveTo>
                    <a:pt x="32" y="2"/>
                  </a:moveTo>
                  <a:cubicBezTo>
                    <a:pt x="54" y="19"/>
                    <a:pt x="54" y="19"/>
                    <a:pt x="54" y="19"/>
                  </a:cubicBezTo>
                  <a:cubicBezTo>
                    <a:pt x="57" y="22"/>
                    <a:pt x="58" y="26"/>
                    <a:pt x="55" y="3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8"/>
                    <a:pt x="29" y="58"/>
                    <a:pt x="26" y="5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7"/>
                    <a:pt x="0" y="32"/>
                    <a:pt x="2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6" name="Freeform 108"/>
            <p:cNvSpPr>
              <a:spLocks/>
            </p:cNvSpPr>
            <p:nvPr/>
          </p:nvSpPr>
          <p:spPr bwMode="auto">
            <a:xfrm>
              <a:off x="8283094" y="4717742"/>
              <a:ext cx="36442" cy="36442"/>
            </a:xfrm>
            <a:custGeom>
              <a:avLst/>
              <a:gdLst>
                <a:gd name="T0" fmla="*/ 32 w 58"/>
                <a:gd name="T1" fmla="*/ 3 h 59"/>
                <a:gd name="T2" fmla="*/ 54 w 58"/>
                <a:gd name="T3" fmla="*/ 20 h 59"/>
                <a:gd name="T4" fmla="*/ 55 w 58"/>
                <a:gd name="T5" fmla="*/ 30 h 59"/>
                <a:gd name="T6" fmla="*/ 36 w 58"/>
                <a:gd name="T7" fmla="*/ 55 h 59"/>
                <a:gd name="T8" fmla="*/ 25 w 58"/>
                <a:gd name="T9" fmla="*/ 56 h 59"/>
                <a:gd name="T10" fmla="*/ 4 w 58"/>
                <a:gd name="T11" fmla="*/ 40 h 59"/>
                <a:gd name="T12" fmla="*/ 2 w 58"/>
                <a:gd name="T13" fmla="*/ 29 h 59"/>
                <a:gd name="T14" fmla="*/ 21 w 58"/>
                <a:gd name="T15" fmla="*/ 4 h 59"/>
                <a:gd name="T16" fmla="*/ 32 w 58"/>
                <a:gd name="T1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9">
                  <a:moveTo>
                    <a:pt x="32" y="3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7" y="22"/>
                    <a:pt x="58" y="27"/>
                    <a:pt x="55" y="30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4" y="58"/>
                    <a:pt x="29" y="59"/>
                    <a:pt x="25" y="56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37"/>
                    <a:pt x="0" y="32"/>
                    <a:pt x="2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7" name="Freeform 109"/>
            <p:cNvSpPr>
              <a:spLocks/>
            </p:cNvSpPr>
            <p:nvPr/>
          </p:nvSpPr>
          <p:spPr bwMode="auto">
            <a:xfrm>
              <a:off x="8255032" y="4697334"/>
              <a:ext cx="36807" cy="36078"/>
            </a:xfrm>
            <a:custGeom>
              <a:avLst/>
              <a:gdLst>
                <a:gd name="T0" fmla="*/ 33 w 59"/>
                <a:gd name="T1" fmla="*/ 3 h 58"/>
                <a:gd name="T2" fmla="*/ 55 w 59"/>
                <a:gd name="T3" fmla="*/ 19 h 58"/>
                <a:gd name="T4" fmla="*/ 56 w 59"/>
                <a:gd name="T5" fmla="*/ 30 h 58"/>
                <a:gd name="T6" fmla="*/ 37 w 59"/>
                <a:gd name="T7" fmla="*/ 55 h 58"/>
                <a:gd name="T8" fmla="*/ 26 w 59"/>
                <a:gd name="T9" fmla="*/ 56 h 58"/>
                <a:gd name="T10" fmla="*/ 4 w 59"/>
                <a:gd name="T11" fmla="*/ 39 h 58"/>
                <a:gd name="T12" fmla="*/ 3 w 59"/>
                <a:gd name="T13" fmla="*/ 29 h 58"/>
                <a:gd name="T14" fmla="*/ 22 w 59"/>
                <a:gd name="T15" fmla="*/ 4 h 58"/>
                <a:gd name="T16" fmla="*/ 33 w 59"/>
                <a:gd name="T17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8">
                  <a:moveTo>
                    <a:pt x="33" y="3"/>
                  </a:moveTo>
                  <a:cubicBezTo>
                    <a:pt x="55" y="19"/>
                    <a:pt x="55" y="19"/>
                    <a:pt x="55" y="19"/>
                  </a:cubicBezTo>
                  <a:cubicBezTo>
                    <a:pt x="58" y="22"/>
                    <a:pt x="59" y="26"/>
                    <a:pt x="56" y="30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8"/>
                    <a:pt x="30" y="58"/>
                    <a:pt x="26" y="5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7"/>
                    <a:pt x="0" y="32"/>
                    <a:pt x="3" y="2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5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8" name="Freeform 110"/>
            <p:cNvSpPr>
              <a:spLocks/>
            </p:cNvSpPr>
            <p:nvPr/>
          </p:nvSpPr>
          <p:spPr bwMode="auto">
            <a:xfrm>
              <a:off x="8227701" y="4676927"/>
              <a:ext cx="36807" cy="35713"/>
            </a:xfrm>
            <a:custGeom>
              <a:avLst/>
              <a:gdLst>
                <a:gd name="T0" fmla="*/ 33 w 59"/>
                <a:gd name="T1" fmla="*/ 2 h 58"/>
                <a:gd name="T2" fmla="*/ 55 w 59"/>
                <a:gd name="T3" fmla="*/ 19 h 58"/>
                <a:gd name="T4" fmla="*/ 56 w 59"/>
                <a:gd name="T5" fmla="*/ 29 h 58"/>
                <a:gd name="T6" fmla="*/ 37 w 59"/>
                <a:gd name="T7" fmla="*/ 54 h 58"/>
                <a:gd name="T8" fmla="*/ 26 w 59"/>
                <a:gd name="T9" fmla="*/ 55 h 58"/>
                <a:gd name="T10" fmla="*/ 4 w 59"/>
                <a:gd name="T11" fmla="*/ 39 h 58"/>
                <a:gd name="T12" fmla="*/ 3 w 59"/>
                <a:gd name="T13" fmla="*/ 28 h 58"/>
                <a:gd name="T14" fmla="*/ 22 w 59"/>
                <a:gd name="T15" fmla="*/ 4 h 58"/>
                <a:gd name="T16" fmla="*/ 33 w 59"/>
                <a:gd name="T1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8">
                  <a:moveTo>
                    <a:pt x="33" y="2"/>
                  </a:moveTo>
                  <a:cubicBezTo>
                    <a:pt x="55" y="19"/>
                    <a:pt x="55" y="19"/>
                    <a:pt x="55" y="19"/>
                  </a:cubicBezTo>
                  <a:cubicBezTo>
                    <a:pt x="58" y="21"/>
                    <a:pt x="59" y="26"/>
                    <a:pt x="56" y="29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4" y="57"/>
                    <a:pt x="30" y="58"/>
                    <a:pt x="26" y="5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6"/>
                    <a:pt x="0" y="32"/>
                    <a:pt x="3" y="28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9" y="0"/>
                    <a:pt x="33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9" name="Freeform 111"/>
            <p:cNvSpPr>
              <a:spLocks/>
            </p:cNvSpPr>
            <p:nvPr/>
          </p:nvSpPr>
          <p:spPr bwMode="auto">
            <a:xfrm>
              <a:off x="8200370" y="4655790"/>
              <a:ext cx="36078" cy="36442"/>
            </a:xfrm>
            <a:custGeom>
              <a:avLst/>
              <a:gdLst>
                <a:gd name="T0" fmla="*/ 33 w 58"/>
                <a:gd name="T1" fmla="*/ 3 h 59"/>
                <a:gd name="T2" fmla="*/ 54 w 58"/>
                <a:gd name="T3" fmla="*/ 19 h 59"/>
                <a:gd name="T4" fmla="*/ 56 w 58"/>
                <a:gd name="T5" fmla="*/ 30 h 59"/>
                <a:gd name="T6" fmla="*/ 37 w 58"/>
                <a:gd name="T7" fmla="*/ 55 h 59"/>
                <a:gd name="T8" fmla="*/ 26 w 58"/>
                <a:gd name="T9" fmla="*/ 56 h 59"/>
                <a:gd name="T10" fmla="*/ 4 w 58"/>
                <a:gd name="T11" fmla="*/ 39 h 59"/>
                <a:gd name="T12" fmla="*/ 3 w 58"/>
                <a:gd name="T13" fmla="*/ 29 h 59"/>
                <a:gd name="T14" fmla="*/ 22 w 58"/>
                <a:gd name="T15" fmla="*/ 4 h 59"/>
                <a:gd name="T16" fmla="*/ 33 w 58"/>
                <a:gd name="T1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9">
                  <a:moveTo>
                    <a:pt x="33" y="3"/>
                  </a:moveTo>
                  <a:cubicBezTo>
                    <a:pt x="54" y="19"/>
                    <a:pt x="54" y="19"/>
                    <a:pt x="54" y="19"/>
                  </a:cubicBezTo>
                  <a:cubicBezTo>
                    <a:pt x="58" y="22"/>
                    <a:pt x="58" y="27"/>
                    <a:pt x="56" y="30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8"/>
                    <a:pt x="29" y="59"/>
                    <a:pt x="26" y="5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7"/>
                    <a:pt x="0" y="32"/>
                    <a:pt x="3" y="2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40" name="Freeform 112"/>
            <p:cNvSpPr>
              <a:spLocks/>
            </p:cNvSpPr>
            <p:nvPr/>
          </p:nvSpPr>
          <p:spPr bwMode="auto">
            <a:xfrm>
              <a:off x="8173037" y="4635018"/>
              <a:ext cx="36078" cy="36078"/>
            </a:xfrm>
            <a:custGeom>
              <a:avLst/>
              <a:gdLst>
                <a:gd name="T0" fmla="*/ 32 w 58"/>
                <a:gd name="T1" fmla="*/ 2 h 58"/>
                <a:gd name="T2" fmla="*/ 54 w 58"/>
                <a:gd name="T3" fmla="*/ 19 h 58"/>
                <a:gd name="T4" fmla="*/ 56 w 58"/>
                <a:gd name="T5" fmla="*/ 29 h 58"/>
                <a:gd name="T6" fmla="*/ 37 w 58"/>
                <a:gd name="T7" fmla="*/ 54 h 58"/>
                <a:gd name="T8" fmla="*/ 26 w 58"/>
                <a:gd name="T9" fmla="*/ 56 h 58"/>
                <a:gd name="T10" fmla="*/ 4 w 58"/>
                <a:gd name="T11" fmla="*/ 39 h 58"/>
                <a:gd name="T12" fmla="*/ 3 w 58"/>
                <a:gd name="T13" fmla="*/ 28 h 58"/>
                <a:gd name="T14" fmla="*/ 22 w 58"/>
                <a:gd name="T15" fmla="*/ 4 h 58"/>
                <a:gd name="T16" fmla="*/ 32 w 58"/>
                <a:gd name="T1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8">
                  <a:moveTo>
                    <a:pt x="32" y="2"/>
                  </a:moveTo>
                  <a:cubicBezTo>
                    <a:pt x="54" y="19"/>
                    <a:pt x="54" y="19"/>
                    <a:pt x="54" y="19"/>
                  </a:cubicBezTo>
                  <a:cubicBezTo>
                    <a:pt x="58" y="21"/>
                    <a:pt x="58" y="26"/>
                    <a:pt x="56" y="29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4" y="57"/>
                    <a:pt x="29" y="58"/>
                    <a:pt x="26" y="5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6"/>
                    <a:pt x="0" y="32"/>
                    <a:pt x="3" y="28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9" y="0"/>
                    <a:pt x="32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41" name="Freeform 113"/>
            <p:cNvSpPr>
              <a:spLocks/>
            </p:cNvSpPr>
            <p:nvPr/>
          </p:nvSpPr>
          <p:spPr bwMode="auto">
            <a:xfrm>
              <a:off x="8145341" y="4613882"/>
              <a:ext cx="36442" cy="36807"/>
            </a:xfrm>
            <a:custGeom>
              <a:avLst/>
              <a:gdLst>
                <a:gd name="T0" fmla="*/ 32 w 58"/>
                <a:gd name="T1" fmla="*/ 3 h 59"/>
                <a:gd name="T2" fmla="*/ 54 w 58"/>
                <a:gd name="T3" fmla="*/ 19 h 59"/>
                <a:gd name="T4" fmla="*/ 56 w 58"/>
                <a:gd name="T5" fmla="*/ 30 h 59"/>
                <a:gd name="T6" fmla="*/ 37 w 58"/>
                <a:gd name="T7" fmla="*/ 55 h 59"/>
                <a:gd name="T8" fmla="*/ 26 w 58"/>
                <a:gd name="T9" fmla="*/ 56 h 59"/>
                <a:gd name="T10" fmla="*/ 4 w 58"/>
                <a:gd name="T11" fmla="*/ 40 h 59"/>
                <a:gd name="T12" fmla="*/ 3 w 58"/>
                <a:gd name="T13" fmla="*/ 29 h 59"/>
                <a:gd name="T14" fmla="*/ 22 w 58"/>
                <a:gd name="T15" fmla="*/ 4 h 59"/>
                <a:gd name="T16" fmla="*/ 32 w 58"/>
                <a:gd name="T1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9">
                  <a:moveTo>
                    <a:pt x="32" y="3"/>
                  </a:moveTo>
                  <a:cubicBezTo>
                    <a:pt x="54" y="19"/>
                    <a:pt x="54" y="19"/>
                    <a:pt x="54" y="19"/>
                  </a:cubicBezTo>
                  <a:cubicBezTo>
                    <a:pt x="57" y="22"/>
                    <a:pt x="58" y="27"/>
                    <a:pt x="56" y="30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8"/>
                    <a:pt x="29" y="59"/>
                    <a:pt x="26" y="56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" y="37"/>
                    <a:pt x="0" y="32"/>
                    <a:pt x="3" y="2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42" name="Freeform 114"/>
            <p:cNvSpPr>
              <a:spLocks/>
            </p:cNvSpPr>
            <p:nvPr/>
          </p:nvSpPr>
          <p:spPr bwMode="auto">
            <a:xfrm>
              <a:off x="8118009" y="4593473"/>
              <a:ext cx="36078" cy="36078"/>
            </a:xfrm>
            <a:custGeom>
              <a:avLst/>
              <a:gdLst>
                <a:gd name="T0" fmla="*/ 32 w 58"/>
                <a:gd name="T1" fmla="*/ 2 h 58"/>
                <a:gd name="T2" fmla="*/ 54 w 58"/>
                <a:gd name="T3" fmla="*/ 19 h 58"/>
                <a:gd name="T4" fmla="*/ 55 w 58"/>
                <a:gd name="T5" fmla="*/ 30 h 58"/>
                <a:gd name="T6" fmla="*/ 36 w 58"/>
                <a:gd name="T7" fmla="*/ 54 h 58"/>
                <a:gd name="T8" fmla="*/ 26 w 58"/>
                <a:gd name="T9" fmla="*/ 56 h 58"/>
                <a:gd name="T10" fmla="*/ 4 w 58"/>
                <a:gd name="T11" fmla="*/ 39 h 58"/>
                <a:gd name="T12" fmla="*/ 2 w 58"/>
                <a:gd name="T13" fmla="*/ 28 h 58"/>
                <a:gd name="T14" fmla="*/ 21 w 58"/>
                <a:gd name="T15" fmla="*/ 4 h 58"/>
                <a:gd name="T16" fmla="*/ 32 w 58"/>
                <a:gd name="T1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8">
                  <a:moveTo>
                    <a:pt x="32" y="2"/>
                  </a:moveTo>
                  <a:cubicBezTo>
                    <a:pt x="54" y="19"/>
                    <a:pt x="54" y="19"/>
                    <a:pt x="54" y="19"/>
                  </a:cubicBezTo>
                  <a:cubicBezTo>
                    <a:pt x="57" y="21"/>
                    <a:pt x="58" y="26"/>
                    <a:pt x="55" y="3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8"/>
                    <a:pt x="29" y="58"/>
                    <a:pt x="26" y="5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7"/>
                    <a:pt x="0" y="32"/>
                    <a:pt x="2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2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43" name="Freeform 115"/>
            <p:cNvSpPr>
              <a:spLocks/>
            </p:cNvSpPr>
            <p:nvPr/>
          </p:nvSpPr>
          <p:spPr bwMode="auto">
            <a:xfrm>
              <a:off x="8090679" y="4572337"/>
              <a:ext cx="36078" cy="36807"/>
            </a:xfrm>
            <a:custGeom>
              <a:avLst/>
              <a:gdLst>
                <a:gd name="T0" fmla="*/ 32 w 58"/>
                <a:gd name="T1" fmla="*/ 3 h 59"/>
                <a:gd name="T2" fmla="*/ 54 w 58"/>
                <a:gd name="T3" fmla="*/ 19 h 59"/>
                <a:gd name="T4" fmla="*/ 55 w 58"/>
                <a:gd name="T5" fmla="*/ 30 h 59"/>
                <a:gd name="T6" fmla="*/ 36 w 58"/>
                <a:gd name="T7" fmla="*/ 55 h 59"/>
                <a:gd name="T8" fmla="*/ 26 w 58"/>
                <a:gd name="T9" fmla="*/ 56 h 59"/>
                <a:gd name="T10" fmla="*/ 4 w 58"/>
                <a:gd name="T11" fmla="*/ 40 h 59"/>
                <a:gd name="T12" fmla="*/ 2 w 58"/>
                <a:gd name="T13" fmla="*/ 29 h 59"/>
                <a:gd name="T14" fmla="*/ 21 w 58"/>
                <a:gd name="T15" fmla="*/ 4 h 59"/>
                <a:gd name="T16" fmla="*/ 32 w 58"/>
                <a:gd name="T1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9">
                  <a:moveTo>
                    <a:pt x="32" y="3"/>
                  </a:moveTo>
                  <a:cubicBezTo>
                    <a:pt x="54" y="19"/>
                    <a:pt x="54" y="19"/>
                    <a:pt x="54" y="19"/>
                  </a:cubicBezTo>
                  <a:cubicBezTo>
                    <a:pt x="57" y="22"/>
                    <a:pt x="58" y="27"/>
                    <a:pt x="55" y="30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4" y="58"/>
                    <a:pt x="29" y="59"/>
                    <a:pt x="26" y="56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37"/>
                    <a:pt x="0" y="32"/>
                    <a:pt x="2" y="29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44" name="Freeform 116"/>
            <p:cNvSpPr>
              <a:spLocks/>
            </p:cNvSpPr>
            <p:nvPr/>
          </p:nvSpPr>
          <p:spPr bwMode="auto">
            <a:xfrm>
              <a:off x="8061889" y="4551201"/>
              <a:ext cx="36807" cy="36807"/>
            </a:xfrm>
            <a:custGeom>
              <a:avLst/>
              <a:gdLst>
                <a:gd name="T0" fmla="*/ 32 w 59"/>
                <a:gd name="T1" fmla="*/ 2 h 59"/>
                <a:gd name="T2" fmla="*/ 55 w 59"/>
                <a:gd name="T3" fmla="*/ 19 h 59"/>
                <a:gd name="T4" fmla="*/ 56 w 59"/>
                <a:gd name="T5" fmla="*/ 30 h 59"/>
                <a:gd name="T6" fmla="*/ 37 w 59"/>
                <a:gd name="T7" fmla="*/ 55 h 59"/>
                <a:gd name="T8" fmla="*/ 26 w 59"/>
                <a:gd name="T9" fmla="*/ 56 h 59"/>
                <a:gd name="T10" fmla="*/ 4 w 59"/>
                <a:gd name="T11" fmla="*/ 39 h 59"/>
                <a:gd name="T12" fmla="*/ 3 w 59"/>
                <a:gd name="T13" fmla="*/ 28 h 59"/>
                <a:gd name="T14" fmla="*/ 22 w 59"/>
                <a:gd name="T15" fmla="*/ 4 h 59"/>
                <a:gd name="T16" fmla="*/ 32 w 59"/>
                <a:gd name="T17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9">
                  <a:moveTo>
                    <a:pt x="32" y="2"/>
                  </a:moveTo>
                  <a:cubicBezTo>
                    <a:pt x="55" y="19"/>
                    <a:pt x="55" y="19"/>
                    <a:pt x="55" y="19"/>
                  </a:cubicBezTo>
                  <a:cubicBezTo>
                    <a:pt x="58" y="22"/>
                    <a:pt x="59" y="27"/>
                    <a:pt x="56" y="30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5" y="58"/>
                    <a:pt x="30" y="59"/>
                    <a:pt x="26" y="5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6"/>
                    <a:pt x="0" y="32"/>
                    <a:pt x="3" y="28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9" y="0"/>
                    <a:pt x="32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45" name="Freeform 117"/>
            <p:cNvSpPr>
              <a:spLocks/>
            </p:cNvSpPr>
            <p:nvPr/>
          </p:nvSpPr>
          <p:spPr bwMode="auto">
            <a:xfrm>
              <a:off x="8041481" y="4578168"/>
              <a:ext cx="51748" cy="47739"/>
            </a:xfrm>
            <a:custGeom>
              <a:avLst/>
              <a:gdLst>
                <a:gd name="T0" fmla="*/ 33 w 83"/>
                <a:gd name="T1" fmla="*/ 3 h 77"/>
                <a:gd name="T2" fmla="*/ 79 w 83"/>
                <a:gd name="T3" fmla="*/ 38 h 77"/>
                <a:gd name="T4" fmla="*/ 80 w 83"/>
                <a:gd name="T5" fmla="*/ 49 h 77"/>
                <a:gd name="T6" fmla="*/ 62 w 83"/>
                <a:gd name="T7" fmla="*/ 73 h 77"/>
                <a:gd name="T8" fmla="*/ 50 w 83"/>
                <a:gd name="T9" fmla="*/ 74 h 77"/>
                <a:gd name="T10" fmla="*/ 4 w 83"/>
                <a:gd name="T11" fmla="*/ 40 h 77"/>
                <a:gd name="T12" fmla="*/ 3 w 83"/>
                <a:gd name="T13" fmla="*/ 28 h 77"/>
                <a:gd name="T14" fmla="*/ 21 w 83"/>
                <a:gd name="T15" fmla="*/ 4 h 77"/>
                <a:gd name="T16" fmla="*/ 33 w 83"/>
                <a:gd name="T17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77">
                  <a:moveTo>
                    <a:pt x="33" y="3"/>
                  </a:moveTo>
                  <a:cubicBezTo>
                    <a:pt x="79" y="38"/>
                    <a:pt x="79" y="38"/>
                    <a:pt x="79" y="38"/>
                  </a:cubicBezTo>
                  <a:cubicBezTo>
                    <a:pt x="82" y="40"/>
                    <a:pt x="83" y="45"/>
                    <a:pt x="80" y="49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59" y="76"/>
                    <a:pt x="54" y="77"/>
                    <a:pt x="50" y="74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46" name="Freeform 118"/>
            <p:cNvSpPr>
              <a:spLocks/>
            </p:cNvSpPr>
            <p:nvPr/>
          </p:nvSpPr>
          <p:spPr bwMode="auto">
            <a:xfrm>
              <a:off x="8020709" y="4604770"/>
              <a:ext cx="56850" cy="52112"/>
            </a:xfrm>
            <a:custGeom>
              <a:avLst/>
              <a:gdLst>
                <a:gd name="T0" fmla="*/ 32 w 91"/>
                <a:gd name="T1" fmla="*/ 3 h 84"/>
                <a:gd name="T2" fmla="*/ 87 w 91"/>
                <a:gd name="T3" fmla="*/ 44 h 84"/>
                <a:gd name="T4" fmla="*/ 89 w 91"/>
                <a:gd name="T5" fmla="*/ 56 h 84"/>
                <a:gd name="T6" fmla="*/ 70 w 91"/>
                <a:gd name="T7" fmla="*/ 79 h 84"/>
                <a:gd name="T8" fmla="*/ 59 w 91"/>
                <a:gd name="T9" fmla="*/ 81 h 84"/>
                <a:gd name="T10" fmla="*/ 4 w 91"/>
                <a:gd name="T11" fmla="*/ 40 h 84"/>
                <a:gd name="T12" fmla="*/ 3 w 91"/>
                <a:gd name="T13" fmla="*/ 28 h 84"/>
                <a:gd name="T14" fmla="*/ 21 w 91"/>
                <a:gd name="T15" fmla="*/ 4 h 84"/>
                <a:gd name="T16" fmla="*/ 32 w 91"/>
                <a:gd name="T17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4">
                  <a:moveTo>
                    <a:pt x="32" y="3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91" y="47"/>
                    <a:pt x="91" y="52"/>
                    <a:pt x="89" y="56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68" y="83"/>
                    <a:pt x="62" y="84"/>
                    <a:pt x="59" y="8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37"/>
                    <a:pt x="0" y="32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47" name="Freeform 119"/>
            <p:cNvSpPr>
              <a:spLocks/>
            </p:cNvSpPr>
            <p:nvPr/>
          </p:nvSpPr>
          <p:spPr bwMode="auto">
            <a:xfrm>
              <a:off x="8000302" y="4631373"/>
              <a:ext cx="71791" cy="63409"/>
            </a:xfrm>
            <a:custGeom>
              <a:avLst/>
              <a:gdLst>
                <a:gd name="T0" fmla="*/ 32 w 115"/>
                <a:gd name="T1" fmla="*/ 3 h 102"/>
                <a:gd name="T2" fmla="*/ 110 w 115"/>
                <a:gd name="T3" fmla="*/ 62 h 102"/>
                <a:gd name="T4" fmla="*/ 112 w 115"/>
                <a:gd name="T5" fmla="*/ 74 h 102"/>
                <a:gd name="T6" fmla="*/ 94 w 115"/>
                <a:gd name="T7" fmla="*/ 98 h 102"/>
                <a:gd name="T8" fmla="*/ 82 w 115"/>
                <a:gd name="T9" fmla="*/ 99 h 102"/>
                <a:gd name="T10" fmla="*/ 4 w 115"/>
                <a:gd name="T11" fmla="*/ 40 h 102"/>
                <a:gd name="T12" fmla="*/ 2 w 115"/>
                <a:gd name="T13" fmla="*/ 28 h 102"/>
                <a:gd name="T14" fmla="*/ 21 w 115"/>
                <a:gd name="T15" fmla="*/ 5 h 102"/>
                <a:gd name="T16" fmla="*/ 32 w 115"/>
                <a:gd name="T17" fmla="*/ 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2">
                  <a:moveTo>
                    <a:pt x="32" y="3"/>
                  </a:moveTo>
                  <a:cubicBezTo>
                    <a:pt x="110" y="62"/>
                    <a:pt x="110" y="62"/>
                    <a:pt x="110" y="62"/>
                  </a:cubicBezTo>
                  <a:cubicBezTo>
                    <a:pt x="114" y="65"/>
                    <a:pt x="115" y="70"/>
                    <a:pt x="112" y="74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1" y="101"/>
                    <a:pt x="86" y="102"/>
                    <a:pt x="82" y="9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37"/>
                    <a:pt x="0" y="32"/>
                    <a:pt x="2" y="2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48" name="Freeform 120"/>
            <p:cNvSpPr>
              <a:spLocks/>
            </p:cNvSpPr>
            <p:nvPr/>
          </p:nvSpPr>
          <p:spPr bwMode="auto">
            <a:xfrm>
              <a:off x="7979166" y="4657977"/>
              <a:ext cx="43366" cy="41909"/>
            </a:xfrm>
            <a:custGeom>
              <a:avLst/>
              <a:gdLst>
                <a:gd name="T0" fmla="*/ 33 w 70"/>
                <a:gd name="T1" fmla="*/ 3 h 67"/>
                <a:gd name="T2" fmla="*/ 65 w 70"/>
                <a:gd name="T3" fmla="*/ 28 h 67"/>
                <a:gd name="T4" fmla="*/ 67 w 70"/>
                <a:gd name="T5" fmla="*/ 39 h 67"/>
                <a:gd name="T6" fmla="*/ 49 w 70"/>
                <a:gd name="T7" fmla="*/ 63 h 67"/>
                <a:gd name="T8" fmla="*/ 37 w 70"/>
                <a:gd name="T9" fmla="*/ 65 h 67"/>
                <a:gd name="T10" fmla="*/ 5 w 70"/>
                <a:gd name="T11" fmla="*/ 40 h 67"/>
                <a:gd name="T12" fmla="*/ 3 w 70"/>
                <a:gd name="T13" fmla="*/ 28 h 67"/>
                <a:gd name="T14" fmla="*/ 21 w 70"/>
                <a:gd name="T15" fmla="*/ 5 h 67"/>
                <a:gd name="T16" fmla="*/ 33 w 70"/>
                <a:gd name="T17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67">
                  <a:moveTo>
                    <a:pt x="33" y="3"/>
                  </a:moveTo>
                  <a:cubicBezTo>
                    <a:pt x="65" y="28"/>
                    <a:pt x="65" y="28"/>
                    <a:pt x="65" y="28"/>
                  </a:cubicBezTo>
                  <a:cubicBezTo>
                    <a:pt x="69" y="31"/>
                    <a:pt x="70" y="36"/>
                    <a:pt x="67" y="39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6" y="67"/>
                    <a:pt x="41" y="67"/>
                    <a:pt x="37" y="6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49" name="Freeform 121"/>
            <p:cNvSpPr>
              <a:spLocks/>
            </p:cNvSpPr>
            <p:nvPr/>
          </p:nvSpPr>
          <p:spPr bwMode="auto">
            <a:xfrm>
              <a:off x="8081933" y="4608416"/>
              <a:ext cx="37535" cy="37171"/>
            </a:xfrm>
            <a:custGeom>
              <a:avLst/>
              <a:gdLst>
                <a:gd name="T0" fmla="*/ 32 w 60"/>
                <a:gd name="T1" fmla="*/ 3 h 60"/>
                <a:gd name="T2" fmla="*/ 56 w 60"/>
                <a:gd name="T3" fmla="*/ 20 h 60"/>
                <a:gd name="T4" fmla="*/ 57 w 60"/>
                <a:gd name="T5" fmla="*/ 32 h 60"/>
                <a:gd name="T6" fmla="*/ 39 w 60"/>
                <a:gd name="T7" fmla="*/ 56 h 60"/>
                <a:gd name="T8" fmla="*/ 27 w 60"/>
                <a:gd name="T9" fmla="*/ 57 h 60"/>
                <a:gd name="T10" fmla="*/ 4 w 60"/>
                <a:gd name="T11" fmla="*/ 39 h 60"/>
                <a:gd name="T12" fmla="*/ 2 w 60"/>
                <a:gd name="T13" fmla="*/ 28 h 60"/>
                <a:gd name="T14" fmla="*/ 21 w 60"/>
                <a:gd name="T15" fmla="*/ 4 h 60"/>
                <a:gd name="T16" fmla="*/ 32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3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9" y="23"/>
                    <a:pt x="60" y="28"/>
                    <a:pt x="57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59"/>
                    <a:pt x="31" y="60"/>
                    <a:pt x="27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7"/>
                    <a:pt x="0" y="32"/>
                    <a:pt x="2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3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0" name="Freeform 122"/>
            <p:cNvSpPr>
              <a:spLocks/>
            </p:cNvSpPr>
            <p:nvPr/>
          </p:nvSpPr>
          <p:spPr bwMode="auto">
            <a:xfrm>
              <a:off x="8109992" y="4629551"/>
              <a:ext cx="37535" cy="37171"/>
            </a:xfrm>
            <a:custGeom>
              <a:avLst/>
              <a:gdLst>
                <a:gd name="T0" fmla="*/ 32 w 60"/>
                <a:gd name="T1" fmla="*/ 3 h 60"/>
                <a:gd name="T2" fmla="*/ 56 w 60"/>
                <a:gd name="T3" fmla="*/ 20 h 60"/>
                <a:gd name="T4" fmla="*/ 57 w 60"/>
                <a:gd name="T5" fmla="*/ 32 h 60"/>
                <a:gd name="T6" fmla="*/ 39 w 60"/>
                <a:gd name="T7" fmla="*/ 56 h 60"/>
                <a:gd name="T8" fmla="*/ 27 w 60"/>
                <a:gd name="T9" fmla="*/ 57 h 60"/>
                <a:gd name="T10" fmla="*/ 4 w 60"/>
                <a:gd name="T11" fmla="*/ 40 h 60"/>
                <a:gd name="T12" fmla="*/ 2 w 60"/>
                <a:gd name="T13" fmla="*/ 28 h 60"/>
                <a:gd name="T14" fmla="*/ 21 w 60"/>
                <a:gd name="T15" fmla="*/ 4 h 60"/>
                <a:gd name="T16" fmla="*/ 32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3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9" y="23"/>
                    <a:pt x="60" y="28"/>
                    <a:pt x="57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59"/>
                    <a:pt x="31" y="60"/>
                    <a:pt x="27" y="5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37"/>
                    <a:pt x="0" y="32"/>
                    <a:pt x="2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3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1" name="Freeform 123"/>
            <p:cNvSpPr>
              <a:spLocks/>
            </p:cNvSpPr>
            <p:nvPr/>
          </p:nvSpPr>
          <p:spPr bwMode="auto">
            <a:xfrm>
              <a:off x="8137325" y="4650688"/>
              <a:ext cx="38264" cy="37171"/>
            </a:xfrm>
            <a:custGeom>
              <a:avLst/>
              <a:gdLst>
                <a:gd name="T0" fmla="*/ 33 w 61"/>
                <a:gd name="T1" fmla="*/ 3 h 60"/>
                <a:gd name="T2" fmla="*/ 56 w 61"/>
                <a:gd name="T3" fmla="*/ 21 h 60"/>
                <a:gd name="T4" fmla="*/ 58 w 61"/>
                <a:gd name="T5" fmla="*/ 32 h 60"/>
                <a:gd name="T6" fmla="*/ 40 w 61"/>
                <a:gd name="T7" fmla="*/ 56 h 60"/>
                <a:gd name="T8" fmla="*/ 28 w 61"/>
                <a:gd name="T9" fmla="*/ 57 h 60"/>
                <a:gd name="T10" fmla="*/ 5 w 61"/>
                <a:gd name="T11" fmla="*/ 40 h 60"/>
                <a:gd name="T12" fmla="*/ 3 w 61"/>
                <a:gd name="T13" fmla="*/ 28 h 60"/>
                <a:gd name="T14" fmla="*/ 22 w 61"/>
                <a:gd name="T15" fmla="*/ 4 h 60"/>
                <a:gd name="T16" fmla="*/ 33 w 61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33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3"/>
                    <a:pt x="61" y="28"/>
                    <a:pt x="58" y="32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7" y="59"/>
                    <a:pt x="32" y="60"/>
                    <a:pt x="28" y="57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2" name="Freeform 124"/>
            <p:cNvSpPr>
              <a:spLocks/>
            </p:cNvSpPr>
            <p:nvPr/>
          </p:nvSpPr>
          <p:spPr bwMode="auto">
            <a:xfrm>
              <a:off x="8165384" y="4671824"/>
              <a:ext cx="37900" cy="37171"/>
            </a:xfrm>
            <a:custGeom>
              <a:avLst/>
              <a:gdLst>
                <a:gd name="T0" fmla="*/ 33 w 61"/>
                <a:gd name="T1" fmla="*/ 3 h 60"/>
                <a:gd name="T2" fmla="*/ 56 w 61"/>
                <a:gd name="T3" fmla="*/ 21 h 60"/>
                <a:gd name="T4" fmla="*/ 58 w 61"/>
                <a:gd name="T5" fmla="*/ 32 h 60"/>
                <a:gd name="T6" fmla="*/ 40 w 61"/>
                <a:gd name="T7" fmla="*/ 56 h 60"/>
                <a:gd name="T8" fmla="*/ 28 w 61"/>
                <a:gd name="T9" fmla="*/ 57 h 60"/>
                <a:gd name="T10" fmla="*/ 5 w 61"/>
                <a:gd name="T11" fmla="*/ 40 h 60"/>
                <a:gd name="T12" fmla="*/ 3 w 61"/>
                <a:gd name="T13" fmla="*/ 28 h 60"/>
                <a:gd name="T14" fmla="*/ 22 w 61"/>
                <a:gd name="T15" fmla="*/ 4 h 60"/>
                <a:gd name="T16" fmla="*/ 33 w 61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33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3"/>
                    <a:pt x="61" y="28"/>
                    <a:pt x="58" y="32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7" y="59"/>
                    <a:pt x="32" y="60"/>
                    <a:pt x="28" y="57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3" name="Freeform 125"/>
            <p:cNvSpPr>
              <a:spLocks/>
            </p:cNvSpPr>
            <p:nvPr/>
          </p:nvSpPr>
          <p:spPr bwMode="auto">
            <a:xfrm>
              <a:off x="8193446" y="4692961"/>
              <a:ext cx="37900" cy="37171"/>
            </a:xfrm>
            <a:custGeom>
              <a:avLst/>
              <a:gdLst>
                <a:gd name="T0" fmla="*/ 33 w 61"/>
                <a:gd name="T1" fmla="*/ 3 h 60"/>
                <a:gd name="T2" fmla="*/ 56 w 61"/>
                <a:gd name="T3" fmla="*/ 21 h 60"/>
                <a:gd name="T4" fmla="*/ 58 w 61"/>
                <a:gd name="T5" fmla="*/ 32 h 60"/>
                <a:gd name="T6" fmla="*/ 40 w 61"/>
                <a:gd name="T7" fmla="*/ 56 h 60"/>
                <a:gd name="T8" fmla="*/ 28 w 61"/>
                <a:gd name="T9" fmla="*/ 58 h 60"/>
                <a:gd name="T10" fmla="*/ 5 w 61"/>
                <a:gd name="T11" fmla="*/ 40 h 60"/>
                <a:gd name="T12" fmla="*/ 3 w 61"/>
                <a:gd name="T13" fmla="*/ 28 h 60"/>
                <a:gd name="T14" fmla="*/ 21 w 61"/>
                <a:gd name="T15" fmla="*/ 4 h 60"/>
                <a:gd name="T16" fmla="*/ 33 w 61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33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3"/>
                    <a:pt x="61" y="29"/>
                    <a:pt x="58" y="32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7" y="60"/>
                    <a:pt x="32" y="60"/>
                    <a:pt x="28" y="58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4" name="Freeform 126"/>
            <p:cNvSpPr>
              <a:spLocks/>
            </p:cNvSpPr>
            <p:nvPr/>
          </p:nvSpPr>
          <p:spPr bwMode="auto">
            <a:xfrm>
              <a:off x="8221505" y="4714098"/>
              <a:ext cx="37900" cy="37171"/>
            </a:xfrm>
            <a:custGeom>
              <a:avLst/>
              <a:gdLst>
                <a:gd name="T0" fmla="*/ 33 w 61"/>
                <a:gd name="T1" fmla="*/ 3 h 60"/>
                <a:gd name="T2" fmla="*/ 56 w 61"/>
                <a:gd name="T3" fmla="*/ 21 h 60"/>
                <a:gd name="T4" fmla="*/ 58 w 61"/>
                <a:gd name="T5" fmla="*/ 32 h 60"/>
                <a:gd name="T6" fmla="*/ 39 w 61"/>
                <a:gd name="T7" fmla="*/ 56 h 60"/>
                <a:gd name="T8" fmla="*/ 28 w 61"/>
                <a:gd name="T9" fmla="*/ 58 h 60"/>
                <a:gd name="T10" fmla="*/ 5 w 61"/>
                <a:gd name="T11" fmla="*/ 40 h 60"/>
                <a:gd name="T12" fmla="*/ 3 w 61"/>
                <a:gd name="T13" fmla="*/ 28 h 60"/>
                <a:gd name="T14" fmla="*/ 21 w 61"/>
                <a:gd name="T15" fmla="*/ 5 h 60"/>
                <a:gd name="T16" fmla="*/ 33 w 61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33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4"/>
                    <a:pt x="61" y="29"/>
                    <a:pt x="58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7" y="60"/>
                    <a:pt x="32" y="60"/>
                    <a:pt x="28" y="58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5" name="Freeform 127"/>
            <p:cNvSpPr>
              <a:spLocks/>
            </p:cNvSpPr>
            <p:nvPr/>
          </p:nvSpPr>
          <p:spPr bwMode="auto">
            <a:xfrm>
              <a:off x="8249567" y="4735233"/>
              <a:ext cx="37900" cy="37171"/>
            </a:xfrm>
            <a:custGeom>
              <a:avLst/>
              <a:gdLst>
                <a:gd name="T0" fmla="*/ 33 w 61"/>
                <a:gd name="T1" fmla="*/ 3 h 60"/>
                <a:gd name="T2" fmla="*/ 56 w 61"/>
                <a:gd name="T3" fmla="*/ 21 h 60"/>
                <a:gd name="T4" fmla="*/ 58 w 61"/>
                <a:gd name="T5" fmla="*/ 32 h 60"/>
                <a:gd name="T6" fmla="*/ 39 w 61"/>
                <a:gd name="T7" fmla="*/ 56 h 60"/>
                <a:gd name="T8" fmla="*/ 28 w 61"/>
                <a:gd name="T9" fmla="*/ 58 h 60"/>
                <a:gd name="T10" fmla="*/ 5 w 61"/>
                <a:gd name="T11" fmla="*/ 40 h 60"/>
                <a:gd name="T12" fmla="*/ 3 w 61"/>
                <a:gd name="T13" fmla="*/ 29 h 60"/>
                <a:gd name="T14" fmla="*/ 21 w 61"/>
                <a:gd name="T15" fmla="*/ 5 h 60"/>
                <a:gd name="T16" fmla="*/ 33 w 61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33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4"/>
                    <a:pt x="61" y="29"/>
                    <a:pt x="58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7" y="60"/>
                    <a:pt x="32" y="60"/>
                    <a:pt x="28" y="58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" y="37"/>
                    <a:pt x="0" y="32"/>
                    <a:pt x="3" y="29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6" name="Freeform 128"/>
            <p:cNvSpPr>
              <a:spLocks/>
            </p:cNvSpPr>
            <p:nvPr/>
          </p:nvSpPr>
          <p:spPr bwMode="auto">
            <a:xfrm>
              <a:off x="8277626" y="4756734"/>
              <a:ext cx="37900" cy="36807"/>
            </a:xfrm>
            <a:custGeom>
              <a:avLst/>
              <a:gdLst>
                <a:gd name="T0" fmla="*/ 33 w 61"/>
                <a:gd name="T1" fmla="*/ 2 h 59"/>
                <a:gd name="T2" fmla="*/ 56 w 61"/>
                <a:gd name="T3" fmla="*/ 20 h 59"/>
                <a:gd name="T4" fmla="*/ 58 w 61"/>
                <a:gd name="T5" fmla="*/ 31 h 59"/>
                <a:gd name="T6" fmla="*/ 39 w 61"/>
                <a:gd name="T7" fmla="*/ 55 h 59"/>
                <a:gd name="T8" fmla="*/ 28 w 61"/>
                <a:gd name="T9" fmla="*/ 57 h 59"/>
                <a:gd name="T10" fmla="*/ 5 w 61"/>
                <a:gd name="T11" fmla="*/ 39 h 59"/>
                <a:gd name="T12" fmla="*/ 3 w 61"/>
                <a:gd name="T13" fmla="*/ 28 h 59"/>
                <a:gd name="T14" fmla="*/ 21 w 61"/>
                <a:gd name="T15" fmla="*/ 4 h 59"/>
                <a:gd name="T16" fmla="*/ 33 w 61"/>
                <a:gd name="T17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9">
                  <a:moveTo>
                    <a:pt x="33" y="2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60" y="23"/>
                    <a:pt x="61" y="28"/>
                    <a:pt x="58" y="31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7" y="59"/>
                    <a:pt x="31" y="59"/>
                    <a:pt x="28" y="57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1" y="36"/>
                    <a:pt x="0" y="31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3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7" name="Freeform 129"/>
            <p:cNvSpPr>
              <a:spLocks/>
            </p:cNvSpPr>
            <p:nvPr/>
          </p:nvSpPr>
          <p:spPr bwMode="auto">
            <a:xfrm>
              <a:off x="8305687" y="4777872"/>
              <a:ext cx="37535" cy="37171"/>
            </a:xfrm>
            <a:custGeom>
              <a:avLst/>
              <a:gdLst>
                <a:gd name="T0" fmla="*/ 33 w 60"/>
                <a:gd name="T1" fmla="*/ 2 h 60"/>
                <a:gd name="T2" fmla="*/ 56 w 60"/>
                <a:gd name="T3" fmla="*/ 20 h 60"/>
                <a:gd name="T4" fmla="*/ 58 w 60"/>
                <a:gd name="T5" fmla="*/ 31 h 60"/>
                <a:gd name="T6" fmla="*/ 39 w 60"/>
                <a:gd name="T7" fmla="*/ 55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3 w 60"/>
                <a:gd name="T17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2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60" y="23"/>
                    <a:pt x="60" y="28"/>
                    <a:pt x="58" y="31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7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6"/>
                    <a:pt x="0" y="31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3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8" name="Freeform 130"/>
            <p:cNvSpPr>
              <a:spLocks/>
            </p:cNvSpPr>
            <p:nvPr/>
          </p:nvSpPr>
          <p:spPr bwMode="auto">
            <a:xfrm>
              <a:off x="8333747" y="4799008"/>
              <a:ext cx="37535" cy="37171"/>
            </a:xfrm>
            <a:custGeom>
              <a:avLst/>
              <a:gdLst>
                <a:gd name="T0" fmla="*/ 33 w 60"/>
                <a:gd name="T1" fmla="*/ 2 h 60"/>
                <a:gd name="T2" fmla="*/ 56 w 60"/>
                <a:gd name="T3" fmla="*/ 20 h 60"/>
                <a:gd name="T4" fmla="*/ 58 w 60"/>
                <a:gd name="T5" fmla="*/ 32 h 60"/>
                <a:gd name="T6" fmla="*/ 39 w 60"/>
                <a:gd name="T7" fmla="*/ 55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3 w 60"/>
                <a:gd name="T17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2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60" y="23"/>
                    <a:pt x="60" y="28"/>
                    <a:pt x="58" y="32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7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6"/>
                    <a:pt x="0" y="31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3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9" name="Freeform 131"/>
            <p:cNvSpPr>
              <a:spLocks/>
            </p:cNvSpPr>
            <p:nvPr/>
          </p:nvSpPr>
          <p:spPr bwMode="auto">
            <a:xfrm>
              <a:off x="8361808" y="4820144"/>
              <a:ext cx="37535" cy="37171"/>
            </a:xfrm>
            <a:custGeom>
              <a:avLst/>
              <a:gdLst>
                <a:gd name="T0" fmla="*/ 33 w 60"/>
                <a:gd name="T1" fmla="*/ 2 h 60"/>
                <a:gd name="T2" fmla="*/ 56 w 60"/>
                <a:gd name="T3" fmla="*/ 20 h 60"/>
                <a:gd name="T4" fmla="*/ 58 w 60"/>
                <a:gd name="T5" fmla="*/ 32 h 60"/>
                <a:gd name="T6" fmla="*/ 39 w 60"/>
                <a:gd name="T7" fmla="*/ 56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3 w 60"/>
                <a:gd name="T17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2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60" y="23"/>
                    <a:pt x="60" y="28"/>
                    <a:pt x="58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7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7"/>
                    <a:pt x="0" y="31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3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0" name="Freeform 132"/>
            <p:cNvSpPr>
              <a:spLocks/>
            </p:cNvSpPr>
            <p:nvPr/>
          </p:nvSpPr>
          <p:spPr bwMode="auto">
            <a:xfrm>
              <a:off x="8389869" y="4841280"/>
              <a:ext cx="37535" cy="37171"/>
            </a:xfrm>
            <a:custGeom>
              <a:avLst/>
              <a:gdLst>
                <a:gd name="T0" fmla="*/ 33 w 60"/>
                <a:gd name="T1" fmla="*/ 3 h 60"/>
                <a:gd name="T2" fmla="*/ 56 w 60"/>
                <a:gd name="T3" fmla="*/ 20 h 60"/>
                <a:gd name="T4" fmla="*/ 58 w 60"/>
                <a:gd name="T5" fmla="*/ 32 h 60"/>
                <a:gd name="T6" fmla="*/ 39 w 60"/>
                <a:gd name="T7" fmla="*/ 56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3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3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60" y="23"/>
                    <a:pt x="60" y="28"/>
                    <a:pt x="58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1" name="Freeform 133"/>
            <p:cNvSpPr>
              <a:spLocks/>
            </p:cNvSpPr>
            <p:nvPr/>
          </p:nvSpPr>
          <p:spPr bwMode="auto">
            <a:xfrm>
              <a:off x="8068813" y="4641213"/>
              <a:ext cx="37535" cy="37535"/>
            </a:xfrm>
            <a:custGeom>
              <a:avLst/>
              <a:gdLst>
                <a:gd name="T0" fmla="*/ 32 w 60"/>
                <a:gd name="T1" fmla="*/ 2 h 60"/>
                <a:gd name="T2" fmla="*/ 56 w 60"/>
                <a:gd name="T3" fmla="*/ 20 h 60"/>
                <a:gd name="T4" fmla="*/ 57 w 60"/>
                <a:gd name="T5" fmla="*/ 31 h 60"/>
                <a:gd name="T6" fmla="*/ 39 w 60"/>
                <a:gd name="T7" fmla="*/ 55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2 w 60"/>
                <a:gd name="T17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2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9" y="23"/>
                    <a:pt x="60" y="28"/>
                    <a:pt x="57" y="31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6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6"/>
                    <a:pt x="0" y="31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2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2" name="Freeform 134"/>
            <p:cNvSpPr>
              <a:spLocks/>
            </p:cNvSpPr>
            <p:nvPr/>
          </p:nvSpPr>
          <p:spPr bwMode="auto">
            <a:xfrm>
              <a:off x="8096873" y="4662349"/>
              <a:ext cx="37535" cy="37535"/>
            </a:xfrm>
            <a:custGeom>
              <a:avLst/>
              <a:gdLst>
                <a:gd name="T0" fmla="*/ 32 w 60"/>
                <a:gd name="T1" fmla="*/ 2 h 60"/>
                <a:gd name="T2" fmla="*/ 56 w 60"/>
                <a:gd name="T3" fmla="*/ 20 h 60"/>
                <a:gd name="T4" fmla="*/ 57 w 60"/>
                <a:gd name="T5" fmla="*/ 32 h 60"/>
                <a:gd name="T6" fmla="*/ 39 w 60"/>
                <a:gd name="T7" fmla="*/ 55 h 60"/>
                <a:gd name="T8" fmla="*/ 27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2 w 60"/>
                <a:gd name="T17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2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9" y="23"/>
                    <a:pt x="60" y="28"/>
                    <a:pt x="57" y="32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6" y="59"/>
                    <a:pt x="31" y="60"/>
                    <a:pt x="27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6"/>
                    <a:pt x="0" y="31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2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3" name="Freeform 135"/>
            <p:cNvSpPr>
              <a:spLocks/>
            </p:cNvSpPr>
            <p:nvPr/>
          </p:nvSpPr>
          <p:spPr bwMode="auto">
            <a:xfrm>
              <a:off x="8124934" y="4683486"/>
              <a:ext cx="37535" cy="37171"/>
            </a:xfrm>
            <a:custGeom>
              <a:avLst/>
              <a:gdLst>
                <a:gd name="T0" fmla="*/ 32 w 60"/>
                <a:gd name="T1" fmla="*/ 2 h 60"/>
                <a:gd name="T2" fmla="*/ 56 w 60"/>
                <a:gd name="T3" fmla="*/ 20 h 60"/>
                <a:gd name="T4" fmla="*/ 57 w 60"/>
                <a:gd name="T5" fmla="*/ 32 h 60"/>
                <a:gd name="T6" fmla="*/ 39 w 60"/>
                <a:gd name="T7" fmla="*/ 55 h 60"/>
                <a:gd name="T8" fmla="*/ 27 w 60"/>
                <a:gd name="T9" fmla="*/ 57 h 60"/>
                <a:gd name="T10" fmla="*/ 4 w 60"/>
                <a:gd name="T11" fmla="*/ 39 h 60"/>
                <a:gd name="T12" fmla="*/ 2 w 60"/>
                <a:gd name="T13" fmla="*/ 28 h 60"/>
                <a:gd name="T14" fmla="*/ 21 w 60"/>
                <a:gd name="T15" fmla="*/ 4 h 60"/>
                <a:gd name="T16" fmla="*/ 32 w 60"/>
                <a:gd name="T17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2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9" y="23"/>
                    <a:pt x="60" y="28"/>
                    <a:pt x="57" y="32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6" y="59"/>
                    <a:pt x="31" y="60"/>
                    <a:pt x="27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7"/>
                    <a:pt x="0" y="31"/>
                    <a:pt x="2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2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4" name="Freeform 136"/>
            <p:cNvSpPr>
              <a:spLocks/>
            </p:cNvSpPr>
            <p:nvPr/>
          </p:nvSpPr>
          <p:spPr bwMode="auto">
            <a:xfrm>
              <a:off x="8152994" y="4704623"/>
              <a:ext cx="37535" cy="37171"/>
            </a:xfrm>
            <a:custGeom>
              <a:avLst/>
              <a:gdLst>
                <a:gd name="T0" fmla="*/ 32 w 60"/>
                <a:gd name="T1" fmla="*/ 3 h 60"/>
                <a:gd name="T2" fmla="*/ 56 w 60"/>
                <a:gd name="T3" fmla="*/ 20 h 60"/>
                <a:gd name="T4" fmla="*/ 57 w 60"/>
                <a:gd name="T5" fmla="*/ 32 h 60"/>
                <a:gd name="T6" fmla="*/ 39 w 60"/>
                <a:gd name="T7" fmla="*/ 56 h 60"/>
                <a:gd name="T8" fmla="*/ 27 w 60"/>
                <a:gd name="T9" fmla="*/ 57 h 60"/>
                <a:gd name="T10" fmla="*/ 4 w 60"/>
                <a:gd name="T11" fmla="*/ 39 h 60"/>
                <a:gd name="T12" fmla="*/ 2 w 60"/>
                <a:gd name="T13" fmla="*/ 28 h 60"/>
                <a:gd name="T14" fmla="*/ 21 w 60"/>
                <a:gd name="T15" fmla="*/ 4 h 60"/>
                <a:gd name="T16" fmla="*/ 32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3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9" y="23"/>
                    <a:pt x="60" y="28"/>
                    <a:pt x="57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59"/>
                    <a:pt x="31" y="60"/>
                    <a:pt x="27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7"/>
                    <a:pt x="0" y="31"/>
                    <a:pt x="2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5" name="Freeform 137"/>
            <p:cNvSpPr>
              <a:spLocks/>
            </p:cNvSpPr>
            <p:nvPr/>
          </p:nvSpPr>
          <p:spPr bwMode="auto">
            <a:xfrm>
              <a:off x="8181055" y="4725758"/>
              <a:ext cx="37535" cy="37171"/>
            </a:xfrm>
            <a:custGeom>
              <a:avLst/>
              <a:gdLst>
                <a:gd name="T0" fmla="*/ 32 w 60"/>
                <a:gd name="T1" fmla="*/ 3 h 60"/>
                <a:gd name="T2" fmla="*/ 56 w 60"/>
                <a:gd name="T3" fmla="*/ 20 h 60"/>
                <a:gd name="T4" fmla="*/ 57 w 60"/>
                <a:gd name="T5" fmla="*/ 32 h 60"/>
                <a:gd name="T6" fmla="*/ 39 w 60"/>
                <a:gd name="T7" fmla="*/ 56 h 60"/>
                <a:gd name="T8" fmla="*/ 27 w 60"/>
                <a:gd name="T9" fmla="*/ 57 h 60"/>
                <a:gd name="T10" fmla="*/ 4 w 60"/>
                <a:gd name="T11" fmla="*/ 39 h 60"/>
                <a:gd name="T12" fmla="*/ 2 w 60"/>
                <a:gd name="T13" fmla="*/ 28 h 60"/>
                <a:gd name="T14" fmla="*/ 21 w 60"/>
                <a:gd name="T15" fmla="*/ 4 h 60"/>
                <a:gd name="T16" fmla="*/ 32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3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9" y="23"/>
                    <a:pt x="60" y="28"/>
                    <a:pt x="57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59"/>
                    <a:pt x="31" y="60"/>
                    <a:pt x="27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7"/>
                    <a:pt x="0" y="32"/>
                    <a:pt x="2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6" name="Freeform 138"/>
            <p:cNvSpPr>
              <a:spLocks/>
            </p:cNvSpPr>
            <p:nvPr/>
          </p:nvSpPr>
          <p:spPr bwMode="auto">
            <a:xfrm>
              <a:off x="8209115" y="4746895"/>
              <a:ext cx="37535" cy="37171"/>
            </a:xfrm>
            <a:custGeom>
              <a:avLst/>
              <a:gdLst>
                <a:gd name="T0" fmla="*/ 32 w 60"/>
                <a:gd name="T1" fmla="*/ 3 h 60"/>
                <a:gd name="T2" fmla="*/ 56 w 60"/>
                <a:gd name="T3" fmla="*/ 20 h 60"/>
                <a:gd name="T4" fmla="*/ 57 w 60"/>
                <a:gd name="T5" fmla="*/ 32 h 60"/>
                <a:gd name="T6" fmla="*/ 39 w 60"/>
                <a:gd name="T7" fmla="*/ 56 h 60"/>
                <a:gd name="T8" fmla="*/ 27 w 60"/>
                <a:gd name="T9" fmla="*/ 57 h 60"/>
                <a:gd name="T10" fmla="*/ 4 w 60"/>
                <a:gd name="T11" fmla="*/ 39 h 60"/>
                <a:gd name="T12" fmla="*/ 2 w 60"/>
                <a:gd name="T13" fmla="*/ 28 h 60"/>
                <a:gd name="T14" fmla="*/ 21 w 60"/>
                <a:gd name="T15" fmla="*/ 4 h 60"/>
                <a:gd name="T16" fmla="*/ 32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3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9" y="23"/>
                    <a:pt x="60" y="28"/>
                    <a:pt x="57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59"/>
                    <a:pt x="31" y="60"/>
                    <a:pt x="27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7"/>
                    <a:pt x="0" y="32"/>
                    <a:pt x="2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3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7" name="Freeform 139"/>
            <p:cNvSpPr>
              <a:spLocks/>
            </p:cNvSpPr>
            <p:nvPr/>
          </p:nvSpPr>
          <p:spPr bwMode="auto">
            <a:xfrm>
              <a:off x="8237176" y="4768031"/>
              <a:ext cx="37535" cy="37171"/>
            </a:xfrm>
            <a:custGeom>
              <a:avLst/>
              <a:gdLst>
                <a:gd name="T0" fmla="*/ 32 w 60"/>
                <a:gd name="T1" fmla="*/ 3 h 60"/>
                <a:gd name="T2" fmla="*/ 56 w 60"/>
                <a:gd name="T3" fmla="*/ 21 h 60"/>
                <a:gd name="T4" fmla="*/ 57 w 60"/>
                <a:gd name="T5" fmla="*/ 32 h 60"/>
                <a:gd name="T6" fmla="*/ 39 w 60"/>
                <a:gd name="T7" fmla="*/ 56 h 60"/>
                <a:gd name="T8" fmla="*/ 27 w 60"/>
                <a:gd name="T9" fmla="*/ 57 h 60"/>
                <a:gd name="T10" fmla="*/ 4 w 60"/>
                <a:gd name="T11" fmla="*/ 40 h 60"/>
                <a:gd name="T12" fmla="*/ 2 w 60"/>
                <a:gd name="T13" fmla="*/ 28 h 60"/>
                <a:gd name="T14" fmla="*/ 21 w 60"/>
                <a:gd name="T15" fmla="*/ 4 h 60"/>
                <a:gd name="T16" fmla="*/ 32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9" y="23"/>
                    <a:pt x="60" y="28"/>
                    <a:pt x="57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59"/>
                    <a:pt x="31" y="60"/>
                    <a:pt x="27" y="5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37"/>
                    <a:pt x="0" y="32"/>
                    <a:pt x="2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3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8" name="Freeform 140"/>
            <p:cNvSpPr>
              <a:spLocks/>
            </p:cNvSpPr>
            <p:nvPr/>
          </p:nvSpPr>
          <p:spPr bwMode="auto">
            <a:xfrm>
              <a:off x="8265236" y="4789169"/>
              <a:ext cx="37171" cy="37171"/>
            </a:xfrm>
            <a:custGeom>
              <a:avLst/>
              <a:gdLst>
                <a:gd name="T0" fmla="*/ 32 w 60"/>
                <a:gd name="T1" fmla="*/ 3 h 60"/>
                <a:gd name="T2" fmla="*/ 56 w 60"/>
                <a:gd name="T3" fmla="*/ 21 h 60"/>
                <a:gd name="T4" fmla="*/ 57 w 60"/>
                <a:gd name="T5" fmla="*/ 32 h 60"/>
                <a:gd name="T6" fmla="*/ 39 w 60"/>
                <a:gd name="T7" fmla="*/ 56 h 60"/>
                <a:gd name="T8" fmla="*/ 27 w 60"/>
                <a:gd name="T9" fmla="*/ 57 h 60"/>
                <a:gd name="T10" fmla="*/ 4 w 60"/>
                <a:gd name="T11" fmla="*/ 40 h 60"/>
                <a:gd name="T12" fmla="*/ 2 w 60"/>
                <a:gd name="T13" fmla="*/ 28 h 60"/>
                <a:gd name="T14" fmla="*/ 21 w 60"/>
                <a:gd name="T15" fmla="*/ 4 h 60"/>
                <a:gd name="T16" fmla="*/ 32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9" y="23"/>
                    <a:pt x="60" y="28"/>
                    <a:pt x="57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59"/>
                    <a:pt x="31" y="60"/>
                    <a:pt x="27" y="5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37"/>
                    <a:pt x="0" y="32"/>
                    <a:pt x="2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3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9" name="Freeform 141"/>
            <p:cNvSpPr>
              <a:spLocks/>
            </p:cNvSpPr>
            <p:nvPr/>
          </p:nvSpPr>
          <p:spPr bwMode="auto">
            <a:xfrm>
              <a:off x="8292569" y="4810305"/>
              <a:ext cx="37900" cy="37171"/>
            </a:xfrm>
            <a:custGeom>
              <a:avLst/>
              <a:gdLst>
                <a:gd name="T0" fmla="*/ 33 w 61"/>
                <a:gd name="T1" fmla="*/ 3 h 60"/>
                <a:gd name="T2" fmla="*/ 56 w 61"/>
                <a:gd name="T3" fmla="*/ 21 h 60"/>
                <a:gd name="T4" fmla="*/ 58 w 61"/>
                <a:gd name="T5" fmla="*/ 32 h 60"/>
                <a:gd name="T6" fmla="*/ 40 w 61"/>
                <a:gd name="T7" fmla="*/ 56 h 60"/>
                <a:gd name="T8" fmla="*/ 28 w 61"/>
                <a:gd name="T9" fmla="*/ 57 h 60"/>
                <a:gd name="T10" fmla="*/ 5 w 61"/>
                <a:gd name="T11" fmla="*/ 40 h 60"/>
                <a:gd name="T12" fmla="*/ 3 w 61"/>
                <a:gd name="T13" fmla="*/ 28 h 60"/>
                <a:gd name="T14" fmla="*/ 22 w 61"/>
                <a:gd name="T15" fmla="*/ 4 h 60"/>
                <a:gd name="T16" fmla="*/ 33 w 61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33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3"/>
                    <a:pt x="61" y="29"/>
                    <a:pt x="58" y="32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7" y="60"/>
                    <a:pt x="32" y="60"/>
                    <a:pt x="28" y="57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0" name="Freeform 142"/>
            <p:cNvSpPr>
              <a:spLocks/>
            </p:cNvSpPr>
            <p:nvPr/>
          </p:nvSpPr>
          <p:spPr bwMode="auto">
            <a:xfrm>
              <a:off x="8320628" y="4831442"/>
              <a:ext cx="37900" cy="37171"/>
            </a:xfrm>
            <a:custGeom>
              <a:avLst/>
              <a:gdLst>
                <a:gd name="T0" fmla="*/ 33 w 61"/>
                <a:gd name="T1" fmla="*/ 3 h 60"/>
                <a:gd name="T2" fmla="*/ 56 w 61"/>
                <a:gd name="T3" fmla="*/ 21 h 60"/>
                <a:gd name="T4" fmla="*/ 58 w 61"/>
                <a:gd name="T5" fmla="*/ 32 h 60"/>
                <a:gd name="T6" fmla="*/ 40 w 61"/>
                <a:gd name="T7" fmla="*/ 56 h 60"/>
                <a:gd name="T8" fmla="*/ 28 w 61"/>
                <a:gd name="T9" fmla="*/ 58 h 60"/>
                <a:gd name="T10" fmla="*/ 5 w 61"/>
                <a:gd name="T11" fmla="*/ 40 h 60"/>
                <a:gd name="T12" fmla="*/ 3 w 61"/>
                <a:gd name="T13" fmla="*/ 28 h 60"/>
                <a:gd name="T14" fmla="*/ 22 w 61"/>
                <a:gd name="T15" fmla="*/ 5 h 60"/>
                <a:gd name="T16" fmla="*/ 33 w 61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33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4"/>
                    <a:pt x="61" y="29"/>
                    <a:pt x="58" y="32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7" y="60"/>
                    <a:pt x="32" y="60"/>
                    <a:pt x="28" y="58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1" name="Freeform 143"/>
            <p:cNvSpPr>
              <a:spLocks/>
            </p:cNvSpPr>
            <p:nvPr/>
          </p:nvSpPr>
          <p:spPr bwMode="auto">
            <a:xfrm>
              <a:off x="8348690" y="4852577"/>
              <a:ext cx="37900" cy="37171"/>
            </a:xfrm>
            <a:custGeom>
              <a:avLst/>
              <a:gdLst>
                <a:gd name="T0" fmla="*/ 33 w 61"/>
                <a:gd name="T1" fmla="*/ 3 h 60"/>
                <a:gd name="T2" fmla="*/ 56 w 61"/>
                <a:gd name="T3" fmla="*/ 21 h 60"/>
                <a:gd name="T4" fmla="*/ 58 w 61"/>
                <a:gd name="T5" fmla="*/ 32 h 60"/>
                <a:gd name="T6" fmla="*/ 40 w 61"/>
                <a:gd name="T7" fmla="*/ 56 h 60"/>
                <a:gd name="T8" fmla="*/ 28 w 61"/>
                <a:gd name="T9" fmla="*/ 58 h 60"/>
                <a:gd name="T10" fmla="*/ 5 w 61"/>
                <a:gd name="T11" fmla="*/ 40 h 60"/>
                <a:gd name="T12" fmla="*/ 3 w 61"/>
                <a:gd name="T13" fmla="*/ 29 h 60"/>
                <a:gd name="T14" fmla="*/ 21 w 61"/>
                <a:gd name="T15" fmla="*/ 5 h 60"/>
                <a:gd name="T16" fmla="*/ 33 w 61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33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4"/>
                    <a:pt x="61" y="29"/>
                    <a:pt x="58" y="32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7" y="60"/>
                    <a:pt x="32" y="60"/>
                    <a:pt x="28" y="58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" y="37"/>
                    <a:pt x="0" y="32"/>
                    <a:pt x="3" y="29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2" name="Freeform 144"/>
            <p:cNvSpPr>
              <a:spLocks/>
            </p:cNvSpPr>
            <p:nvPr/>
          </p:nvSpPr>
          <p:spPr bwMode="auto">
            <a:xfrm>
              <a:off x="8062617" y="4679112"/>
              <a:ext cx="37535" cy="37535"/>
            </a:xfrm>
            <a:custGeom>
              <a:avLst/>
              <a:gdLst>
                <a:gd name="T0" fmla="*/ 33 w 60"/>
                <a:gd name="T1" fmla="*/ 2 h 60"/>
                <a:gd name="T2" fmla="*/ 56 w 60"/>
                <a:gd name="T3" fmla="*/ 20 h 60"/>
                <a:gd name="T4" fmla="*/ 58 w 60"/>
                <a:gd name="T5" fmla="*/ 31 h 60"/>
                <a:gd name="T6" fmla="*/ 39 w 60"/>
                <a:gd name="T7" fmla="*/ 55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3 w 60"/>
                <a:gd name="T17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2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60" y="23"/>
                    <a:pt x="60" y="28"/>
                    <a:pt x="58" y="31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7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6"/>
                    <a:pt x="0" y="31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3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3" name="Freeform 145"/>
            <p:cNvSpPr>
              <a:spLocks/>
            </p:cNvSpPr>
            <p:nvPr/>
          </p:nvSpPr>
          <p:spPr bwMode="auto">
            <a:xfrm>
              <a:off x="8090679" y="4700249"/>
              <a:ext cx="37535" cy="37171"/>
            </a:xfrm>
            <a:custGeom>
              <a:avLst/>
              <a:gdLst>
                <a:gd name="T0" fmla="*/ 33 w 60"/>
                <a:gd name="T1" fmla="*/ 2 h 60"/>
                <a:gd name="T2" fmla="*/ 56 w 60"/>
                <a:gd name="T3" fmla="*/ 20 h 60"/>
                <a:gd name="T4" fmla="*/ 58 w 60"/>
                <a:gd name="T5" fmla="*/ 31 h 60"/>
                <a:gd name="T6" fmla="*/ 39 w 60"/>
                <a:gd name="T7" fmla="*/ 55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3 w 60"/>
                <a:gd name="T17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2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60" y="23"/>
                    <a:pt x="60" y="28"/>
                    <a:pt x="58" y="31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7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6"/>
                    <a:pt x="0" y="31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3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4" name="Freeform 146"/>
            <p:cNvSpPr>
              <a:spLocks/>
            </p:cNvSpPr>
            <p:nvPr/>
          </p:nvSpPr>
          <p:spPr bwMode="auto">
            <a:xfrm>
              <a:off x="8118738" y="4721385"/>
              <a:ext cx="37171" cy="37171"/>
            </a:xfrm>
            <a:custGeom>
              <a:avLst/>
              <a:gdLst>
                <a:gd name="T0" fmla="*/ 33 w 60"/>
                <a:gd name="T1" fmla="*/ 2 h 60"/>
                <a:gd name="T2" fmla="*/ 56 w 60"/>
                <a:gd name="T3" fmla="*/ 20 h 60"/>
                <a:gd name="T4" fmla="*/ 58 w 60"/>
                <a:gd name="T5" fmla="*/ 32 h 60"/>
                <a:gd name="T6" fmla="*/ 39 w 60"/>
                <a:gd name="T7" fmla="*/ 55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3 w 60"/>
                <a:gd name="T17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2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60" y="23"/>
                    <a:pt x="60" y="28"/>
                    <a:pt x="58" y="32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6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7"/>
                    <a:pt x="0" y="31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3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5" name="Freeform 147"/>
            <p:cNvSpPr>
              <a:spLocks/>
            </p:cNvSpPr>
            <p:nvPr/>
          </p:nvSpPr>
          <p:spPr bwMode="auto">
            <a:xfrm>
              <a:off x="8146800" y="4742523"/>
              <a:ext cx="37171" cy="37171"/>
            </a:xfrm>
            <a:custGeom>
              <a:avLst/>
              <a:gdLst>
                <a:gd name="T0" fmla="*/ 33 w 60"/>
                <a:gd name="T1" fmla="*/ 3 h 60"/>
                <a:gd name="T2" fmla="*/ 56 w 60"/>
                <a:gd name="T3" fmla="*/ 20 h 60"/>
                <a:gd name="T4" fmla="*/ 58 w 60"/>
                <a:gd name="T5" fmla="*/ 32 h 60"/>
                <a:gd name="T6" fmla="*/ 39 w 60"/>
                <a:gd name="T7" fmla="*/ 56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3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3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60" y="23"/>
                    <a:pt x="60" y="28"/>
                    <a:pt x="58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7"/>
                    <a:pt x="0" y="31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6" name="Freeform 148"/>
            <p:cNvSpPr>
              <a:spLocks/>
            </p:cNvSpPr>
            <p:nvPr/>
          </p:nvSpPr>
          <p:spPr bwMode="auto">
            <a:xfrm>
              <a:off x="8174859" y="4763659"/>
              <a:ext cx="37171" cy="37171"/>
            </a:xfrm>
            <a:custGeom>
              <a:avLst/>
              <a:gdLst>
                <a:gd name="T0" fmla="*/ 33 w 60"/>
                <a:gd name="T1" fmla="*/ 3 h 60"/>
                <a:gd name="T2" fmla="*/ 56 w 60"/>
                <a:gd name="T3" fmla="*/ 20 h 60"/>
                <a:gd name="T4" fmla="*/ 58 w 60"/>
                <a:gd name="T5" fmla="*/ 32 h 60"/>
                <a:gd name="T6" fmla="*/ 39 w 60"/>
                <a:gd name="T7" fmla="*/ 56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3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3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60" y="23"/>
                    <a:pt x="60" y="28"/>
                    <a:pt x="58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7" name="Freeform 149"/>
            <p:cNvSpPr>
              <a:spLocks/>
            </p:cNvSpPr>
            <p:nvPr/>
          </p:nvSpPr>
          <p:spPr bwMode="auto">
            <a:xfrm>
              <a:off x="8202921" y="4784796"/>
              <a:ext cx="37171" cy="37171"/>
            </a:xfrm>
            <a:custGeom>
              <a:avLst/>
              <a:gdLst>
                <a:gd name="T0" fmla="*/ 33 w 60"/>
                <a:gd name="T1" fmla="*/ 3 h 60"/>
                <a:gd name="T2" fmla="*/ 56 w 60"/>
                <a:gd name="T3" fmla="*/ 20 h 60"/>
                <a:gd name="T4" fmla="*/ 57 w 60"/>
                <a:gd name="T5" fmla="*/ 32 h 60"/>
                <a:gd name="T6" fmla="*/ 39 w 60"/>
                <a:gd name="T7" fmla="*/ 56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3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3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60" y="23"/>
                    <a:pt x="60" y="28"/>
                    <a:pt x="57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8" name="Freeform 150"/>
            <p:cNvSpPr>
              <a:spLocks/>
            </p:cNvSpPr>
            <p:nvPr/>
          </p:nvSpPr>
          <p:spPr bwMode="auto">
            <a:xfrm>
              <a:off x="8230980" y="4805931"/>
              <a:ext cx="37171" cy="37171"/>
            </a:xfrm>
            <a:custGeom>
              <a:avLst/>
              <a:gdLst>
                <a:gd name="T0" fmla="*/ 32 w 60"/>
                <a:gd name="T1" fmla="*/ 3 h 60"/>
                <a:gd name="T2" fmla="*/ 56 w 60"/>
                <a:gd name="T3" fmla="*/ 21 h 60"/>
                <a:gd name="T4" fmla="*/ 57 w 60"/>
                <a:gd name="T5" fmla="*/ 32 h 60"/>
                <a:gd name="T6" fmla="*/ 39 w 60"/>
                <a:gd name="T7" fmla="*/ 56 h 60"/>
                <a:gd name="T8" fmla="*/ 28 w 60"/>
                <a:gd name="T9" fmla="*/ 57 h 60"/>
                <a:gd name="T10" fmla="*/ 4 w 60"/>
                <a:gd name="T11" fmla="*/ 40 h 60"/>
                <a:gd name="T12" fmla="*/ 3 w 60"/>
                <a:gd name="T13" fmla="*/ 28 h 60"/>
                <a:gd name="T14" fmla="*/ 21 w 60"/>
                <a:gd name="T15" fmla="*/ 4 h 60"/>
                <a:gd name="T16" fmla="*/ 32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9" y="23"/>
                    <a:pt x="60" y="28"/>
                    <a:pt x="57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59"/>
                    <a:pt x="31" y="60"/>
                    <a:pt x="28" y="5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9" name="Freeform 151"/>
            <p:cNvSpPr>
              <a:spLocks/>
            </p:cNvSpPr>
            <p:nvPr/>
          </p:nvSpPr>
          <p:spPr bwMode="auto">
            <a:xfrm>
              <a:off x="8259042" y="4827068"/>
              <a:ext cx="37171" cy="37171"/>
            </a:xfrm>
            <a:custGeom>
              <a:avLst/>
              <a:gdLst>
                <a:gd name="T0" fmla="*/ 32 w 60"/>
                <a:gd name="T1" fmla="*/ 3 h 60"/>
                <a:gd name="T2" fmla="*/ 56 w 60"/>
                <a:gd name="T3" fmla="*/ 21 h 60"/>
                <a:gd name="T4" fmla="*/ 57 w 60"/>
                <a:gd name="T5" fmla="*/ 32 h 60"/>
                <a:gd name="T6" fmla="*/ 39 w 60"/>
                <a:gd name="T7" fmla="*/ 56 h 60"/>
                <a:gd name="T8" fmla="*/ 28 w 60"/>
                <a:gd name="T9" fmla="*/ 57 h 60"/>
                <a:gd name="T10" fmla="*/ 4 w 60"/>
                <a:gd name="T11" fmla="*/ 40 h 60"/>
                <a:gd name="T12" fmla="*/ 3 w 60"/>
                <a:gd name="T13" fmla="*/ 28 h 60"/>
                <a:gd name="T14" fmla="*/ 21 w 60"/>
                <a:gd name="T15" fmla="*/ 4 h 60"/>
                <a:gd name="T16" fmla="*/ 32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9" y="23"/>
                    <a:pt x="60" y="28"/>
                    <a:pt x="57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59"/>
                    <a:pt x="31" y="60"/>
                    <a:pt x="28" y="5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0" name="Freeform 152"/>
            <p:cNvSpPr>
              <a:spLocks/>
            </p:cNvSpPr>
            <p:nvPr/>
          </p:nvSpPr>
          <p:spPr bwMode="auto">
            <a:xfrm>
              <a:off x="8287101" y="4848204"/>
              <a:ext cx="37171" cy="37171"/>
            </a:xfrm>
            <a:custGeom>
              <a:avLst/>
              <a:gdLst>
                <a:gd name="T0" fmla="*/ 32 w 60"/>
                <a:gd name="T1" fmla="*/ 3 h 60"/>
                <a:gd name="T2" fmla="*/ 56 w 60"/>
                <a:gd name="T3" fmla="*/ 21 h 60"/>
                <a:gd name="T4" fmla="*/ 57 w 60"/>
                <a:gd name="T5" fmla="*/ 32 h 60"/>
                <a:gd name="T6" fmla="*/ 39 w 60"/>
                <a:gd name="T7" fmla="*/ 56 h 60"/>
                <a:gd name="T8" fmla="*/ 27 w 60"/>
                <a:gd name="T9" fmla="*/ 57 h 60"/>
                <a:gd name="T10" fmla="*/ 4 w 60"/>
                <a:gd name="T11" fmla="*/ 40 h 60"/>
                <a:gd name="T12" fmla="*/ 3 w 60"/>
                <a:gd name="T13" fmla="*/ 28 h 60"/>
                <a:gd name="T14" fmla="*/ 21 w 60"/>
                <a:gd name="T15" fmla="*/ 4 h 60"/>
                <a:gd name="T16" fmla="*/ 32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9" y="23"/>
                    <a:pt x="60" y="29"/>
                    <a:pt x="57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60"/>
                    <a:pt x="31" y="60"/>
                    <a:pt x="27" y="5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37"/>
                    <a:pt x="0" y="32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1" name="Freeform 153"/>
            <p:cNvSpPr>
              <a:spLocks/>
            </p:cNvSpPr>
            <p:nvPr/>
          </p:nvSpPr>
          <p:spPr bwMode="auto">
            <a:xfrm>
              <a:off x="8315162" y="4869342"/>
              <a:ext cx="37171" cy="37171"/>
            </a:xfrm>
            <a:custGeom>
              <a:avLst/>
              <a:gdLst>
                <a:gd name="T0" fmla="*/ 32 w 60"/>
                <a:gd name="T1" fmla="*/ 3 h 60"/>
                <a:gd name="T2" fmla="*/ 56 w 60"/>
                <a:gd name="T3" fmla="*/ 21 h 60"/>
                <a:gd name="T4" fmla="*/ 57 w 60"/>
                <a:gd name="T5" fmla="*/ 32 h 60"/>
                <a:gd name="T6" fmla="*/ 39 w 60"/>
                <a:gd name="T7" fmla="*/ 56 h 60"/>
                <a:gd name="T8" fmla="*/ 27 w 60"/>
                <a:gd name="T9" fmla="*/ 58 h 60"/>
                <a:gd name="T10" fmla="*/ 4 w 60"/>
                <a:gd name="T11" fmla="*/ 40 h 60"/>
                <a:gd name="T12" fmla="*/ 2 w 60"/>
                <a:gd name="T13" fmla="*/ 28 h 60"/>
                <a:gd name="T14" fmla="*/ 21 w 60"/>
                <a:gd name="T15" fmla="*/ 5 h 60"/>
                <a:gd name="T16" fmla="*/ 32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9" y="23"/>
                    <a:pt x="60" y="29"/>
                    <a:pt x="57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60"/>
                    <a:pt x="31" y="60"/>
                    <a:pt x="27" y="58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37"/>
                    <a:pt x="0" y="32"/>
                    <a:pt x="2" y="2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2" name="Freeform 154"/>
            <p:cNvSpPr>
              <a:spLocks/>
            </p:cNvSpPr>
            <p:nvPr/>
          </p:nvSpPr>
          <p:spPr bwMode="auto">
            <a:xfrm>
              <a:off x="8343222" y="4890478"/>
              <a:ext cx="49197" cy="46282"/>
            </a:xfrm>
            <a:custGeom>
              <a:avLst/>
              <a:gdLst>
                <a:gd name="T0" fmla="*/ 32 w 79"/>
                <a:gd name="T1" fmla="*/ 3 h 75"/>
                <a:gd name="T2" fmla="*/ 75 w 79"/>
                <a:gd name="T3" fmla="*/ 35 h 75"/>
                <a:gd name="T4" fmla="*/ 76 w 79"/>
                <a:gd name="T5" fmla="*/ 47 h 75"/>
                <a:gd name="T6" fmla="*/ 58 w 79"/>
                <a:gd name="T7" fmla="*/ 71 h 75"/>
                <a:gd name="T8" fmla="*/ 46 w 79"/>
                <a:gd name="T9" fmla="*/ 72 h 75"/>
                <a:gd name="T10" fmla="*/ 4 w 79"/>
                <a:gd name="T11" fmla="*/ 40 h 75"/>
                <a:gd name="T12" fmla="*/ 3 w 79"/>
                <a:gd name="T13" fmla="*/ 28 h 75"/>
                <a:gd name="T14" fmla="*/ 21 w 79"/>
                <a:gd name="T15" fmla="*/ 5 h 75"/>
                <a:gd name="T16" fmla="*/ 32 w 79"/>
                <a:gd name="T1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5">
                  <a:moveTo>
                    <a:pt x="32" y="3"/>
                  </a:moveTo>
                  <a:cubicBezTo>
                    <a:pt x="75" y="35"/>
                    <a:pt x="75" y="35"/>
                    <a:pt x="75" y="35"/>
                  </a:cubicBezTo>
                  <a:cubicBezTo>
                    <a:pt x="78" y="38"/>
                    <a:pt x="79" y="43"/>
                    <a:pt x="76" y="47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5" y="74"/>
                    <a:pt x="50" y="75"/>
                    <a:pt x="46" y="7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37"/>
                    <a:pt x="0" y="32"/>
                    <a:pt x="3" y="2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3" name="Freeform 155"/>
            <p:cNvSpPr>
              <a:spLocks/>
            </p:cNvSpPr>
            <p:nvPr/>
          </p:nvSpPr>
          <p:spPr bwMode="auto">
            <a:xfrm>
              <a:off x="8013421" y="4684214"/>
              <a:ext cx="37900" cy="37171"/>
            </a:xfrm>
            <a:custGeom>
              <a:avLst/>
              <a:gdLst>
                <a:gd name="T0" fmla="*/ 33 w 61"/>
                <a:gd name="T1" fmla="*/ 3 h 60"/>
                <a:gd name="T2" fmla="*/ 56 w 61"/>
                <a:gd name="T3" fmla="*/ 21 h 60"/>
                <a:gd name="T4" fmla="*/ 58 w 61"/>
                <a:gd name="T5" fmla="*/ 32 h 60"/>
                <a:gd name="T6" fmla="*/ 39 w 61"/>
                <a:gd name="T7" fmla="*/ 56 h 60"/>
                <a:gd name="T8" fmla="*/ 28 w 61"/>
                <a:gd name="T9" fmla="*/ 57 h 60"/>
                <a:gd name="T10" fmla="*/ 5 w 61"/>
                <a:gd name="T11" fmla="*/ 40 h 60"/>
                <a:gd name="T12" fmla="*/ 3 w 61"/>
                <a:gd name="T13" fmla="*/ 28 h 60"/>
                <a:gd name="T14" fmla="*/ 21 w 61"/>
                <a:gd name="T15" fmla="*/ 4 h 60"/>
                <a:gd name="T16" fmla="*/ 33 w 61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0">
                  <a:moveTo>
                    <a:pt x="33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3"/>
                    <a:pt x="61" y="28"/>
                    <a:pt x="58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7" y="59"/>
                    <a:pt x="32" y="60"/>
                    <a:pt x="28" y="57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4" name="Freeform 156"/>
            <p:cNvSpPr>
              <a:spLocks/>
            </p:cNvSpPr>
            <p:nvPr/>
          </p:nvSpPr>
          <p:spPr bwMode="auto">
            <a:xfrm>
              <a:off x="8041481" y="4705352"/>
              <a:ext cx="37171" cy="37171"/>
            </a:xfrm>
            <a:custGeom>
              <a:avLst/>
              <a:gdLst>
                <a:gd name="T0" fmla="*/ 33 w 60"/>
                <a:gd name="T1" fmla="*/ 3 h 60"/>
                <a:gd name="T2" fmla="*/ 56 w 60"/>
                <a:gd name="T3" fmla="*/ 21 h 60"/>
                <a:gd name="T4" fmla="*/ 58 w 60"/>
                <a:gd name="T5" fmla="*/ 32 h 60"/>
                <a:gd name="T6" fmla="*/ 39 w 60"/>
                <a:gd name="T7" fmla="*/ 56 h 60"/>
                <a:gd name="T8" fmla="*/ 28 w 60"/>
                <a:gd name="T9" fmla="*/ 57 h 60"/>
                <a:gd name="T10" fmla="*/ 4 w 60"/>
                <a:gd name="T11" fmla="*/ 40 h 60"/>
                <a:gd name="T12" fmla="*/ 3 w 60"/>
                <a:gd name="T13" fmla="*/ 28 h 60"/>
                <a:gd name="T14" fmla="*/ 21 w 60"/>
                <a:gd name="T15" fmla="*/ 4 h 60"/>
                <a:gd name="T16" fmla="*/ 33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3"/>
                    <a:pt x="60" y="28"/>
                    <a:pt x="58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7" y="59"/>
                    <a:pt x="31" y="60"/>
                    <a:pt x="28" y="5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5" name="Freeform 157"/>
            <p:cNvSpPr>
              <a:spLocks/>
            </p:cNvSpPr>
            <p:nvPr/>
          </p:nvSpPr>
          <p:spPr bwMode="auto">
            <a:xfrm>
              <a:off x="8069542" y="4726488"/>
              <a:ext cx="37171" cy="37171"/>
            </a:xfrm>
            <a:custGeom>
              <a:avLst/>
              <a:gdLst>
                <a:gd name="T0" fmla="*/ 33 w 60"/>
                <a:gd name="T1" fmla="*/ 3 h 60"/>
                <a:gd name="T2" fmla="*/ 56 w 60"/>
                <a:gd name="T3" fmla="*/ 21 h 60"/>
                <a:gd name="T4" fmla="*/ 58 w 60"/>
                <a:gd name="T5" fmla="*/ 32 h 60"/>
                <a:gd name="T6" fmla="*/ 39 w 60"/>
                <a:gd name="T7" fmla="*/ 56 h 60"/>
                <a:gd name="T8" fmla="*/ 28 w 60"/>
                <a:gd name="T9" fmla="*/ 57 h 60"/>
                <a:gd name="T10" fmla="*/ 4 w 60"/>
                <a:gd name="T11" fmla="*/ 40 h 60"/>
                <a:gd name="T12" fmla="*/ 3 w 60"/>
                <a:gd name="T13" fmla="*/ 28 h 60"/>
                <a:gd name="T14" fmla="*/ 21 w 60"/>
                <a:gd name="T15" fmla="*/ 4 h 60"/>
                <a:gd name="T16" fmla="*/ 33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3"/>
                    <a:pt x="60" y="29"/>
                    <a:pt x="58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7" y="60"/>
                    <a:pt x="31" y="60"/>
                    <a:pt x="28" y="5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6" name="Freeform 158"/>
            <p:cNvSpPr>
              <a:spLocks/>
            </p:cNvSpPr>
            <p:nvPr/>
          </p:nvSpPr>
          <p:spPr bwMode="auto">
            <a:xfrm>
              <a:off x="8097602" y="4747625"/>
              <a:ext cx="37171" cy="37171"/>
            </a:xfrm>
            <a:custGeom>
              <a:avLst/>
              <a:gdLst>
                <a:gd name="T0" fmla="*/ 33 w 60"/>
                <a:gd name="T1" fmla="*/ 3 h 60"/>
                <a:gd name="T2" fmla="*/ 56 w 60"/>
                <a:gd name="T3" fmla="*/ 21 h 60"/>
                <a:gd name="T4" fmla="*/ 58 w 60"/>
                <a:gd name="T5" fmla="*/ 32 h 60"/>
                <a:gd name="T6" fmla="*/ 39 w 60"/>
                <a:gd name="T7" fmla="*/ 56 h 60"/>
                <a:gd name="T8" fmla="*/ 28 w 60"/>
                <a:gd name="T9" fmla="*/ 58 h 60"/>
                <a:gd name="T10" fmla="*/ 4 w 60"/>
                <a:gd name="T11" fmla="*/ 40 h 60"/>
                <a:gd name="T12" fmla="*/ 3 w 60"/>
                <a:gd name="T13" fmla="*/ 28 h 60"/>
                <a:gd name="T14" fmla="*/ 21 w 60"/>
                <a:gd name="T15" fmla="*/ 5 h 60"/>
                <a:gd name="T16" fmla="*/ 33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3"/>
                    <a:pt x="60" y="29"/>
                    <a:pt x="58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7" y="60"/>
                    <a:pt x="31" y="60"/>
                    <a:pt x="28" y="58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7" name="Freeform 159"/>
            <p:cNvSpPr>
              <a:spLocks/>
            </p:cNvSpPr>
            <p:nvPr/>
          </p:nvSpPr>
          <p:spPr bwMode="auto">
            <a:xfrm>
              <a:off x="8125663" y="4768760"/>
              <a:ext cx="37171" cy="37171"/>
            </a:xfrm>
            <a:custGeom>
              <a:avLst/>
              <a:gdLst>
                <a:gd name="T0" fmla="*/ 33 w 60"/>
                <a:gd name="T1" fmla="*/ 3 h 60"/>
                <a:gd name="T2" fmla="*/ 56 w 60"/>
                <a:gd name="T3" fmla="*/ 21 h 60"/>
                <a:gd name="T4" fmla="*/ 58 w 60"/>
                <a:gd name="T5" fmla="*/ 32 h 60"/>
                <a:gd name="T6" fmla="*/ 39 w 60"/>
                <a:gd name="T7" fmla="*/ 56 h 60"/>
                <a:gd name="T8" fmla="*/ 28 w 60"/>
                <a:gd name="T9" fmla="*/ 58 h 60"/>
                <a:gd name="T10" fmla="*/ 4 w 60"/>
                <a:gd name="T11" fmla="*/ 40 h 60"/>
                <a:gd name="T12" fmla="*/ 3 w 60"/>
                <a:gd name="T13" fmla="*/ 29 h 60"/>
                <a:gd name="T14" fmla="*/ 21 w 60"/>
                <a:gd name="T15" fmla="*/ 5 h 60"/>
                <a:gd name="T16" fmla="*/ 33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4"/>
                    <a:pt x="60" y="29"/>
                    <a:pt x="58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60"/>
                    <a:pt x="31" y="60"/>
                    <a:pt x="28" y="58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" y="37"/>
                    <a:pt x="0" y="32"/>
                    <a:pt x="3" y="29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8" name="Freeform 160"/>
            <p:cNvSpPr>
              <a:spLocks/>
            </p:cNvSpPr>
            <p:nvPr/>
          </p:nvSpPr>
          <p:spPr bwMode="auto">
            <a:xfrm>
              <a:off x="8153723" y="4789897"/>
              <a:ext cx="37171" cy="37171"/>
            </a:xfrm>
            <a:custGeom>
              <a:avLst/>
              <a:gdLst>
                <a:gd name="T0" fmla="*/ 33 w 60"/>
                <a:gd name="T1" fmla="*/ 3 h 60"/>
                <a:gd name="T2" fmla="*/ 56 w 60"/>
                <a:gd name="T3" fmla="*/ 21 h 60"/>
                <a:gd name="T4" fmla="*/ 58 w 60"/>
                <a:gd name="T5" fmla="*/ 32 h 60"/>
                <a:gd name="T6" fmla="*/ 39 w 60"/>
                <a:gd name="T7" fmla="*/ 56 h 60"/>
                <a:gd name="T8" fmla="*/ 28 w 60"/>
                <a:gd name="T9" fmla="*/ 58 h 60"/>
                <a:gd name="T10" fmla="*/ 4 w 60"/>
                <a:gd name="T11" fmla="*/ 40 h 60"/>
                <a:gd name="T12" fmla="*/ 3 w 60"/>
                <a:gd name="T13" fmla="*/ 29 h 60"/>
                <a:gd name="T14" fmla="*/ 21 w 60"/>
                <a:gd name="T15" fmla="*/ 5 h 60"/>
                <a:gd name="T16" fmla="*/ 33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3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4"/>
                    <a:pt x="60" y="29"/>
                    <a:pt x="58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60"/>
                    <a:pt x="31" y="60"/>
                    <a:pt x="28" y="58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" y="37"/>
                    <a:pt x="0" y="32"/>
                    <a:pt x="3" y="29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9" name="Freeform 161"/>
            <p:cNvSpPr>
              <a:spLocks/>
            </p:cNvSpPr>
            <p:nvPr/>
          </p:nvSpPr>
          <p:spPr bwMode="auto">
            <a:xfrm>
              <a:off x="8181783" y="4811399"/>
              <a:ext cx="37171" cy="37171"/>
            </a:xfrm>
            <a:custGeom>
              <a:avLst/>
              <a:gdLst>
                <a:gd name="T0" fmla="*/ 33 w 60"/>
                <a:gd name="T1" fmla="*/ 2 h 60"/>
                <a:gd name="T2" fmla="*/ 56 w 60"/>
                <a:gd name="T3" fmla="*/ 20 h 60"/>
                <a:gd name="T4" fmla="*/ 58 w 60"/>
                <a:gd name="T5" fmla="*/ 31 h 60"/>
                <a:gd name="T6" fmla="*/ 39 w 60"/>
                <a:gd name="T7" fmla="*/ 55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3 w 60"/>
                <a:gd name="T17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2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60" y="23"/>
                    <a:pt x="60" y="28"/>
                    <a:pt x="58" y="31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6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6"/>
                    <a:pt x="0" y="31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3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0" name="Freeform 162"/>
            <p:cNvSpPr>
              <a:spLocks/>
            </p:cNvSpPr>
            <p:nvPr/>
          </p:nvSpPr>
          <p:spPr bwMode="auto">
            <a:xfrm>
              <a:off x="8209845" y="4832534"/>
              <a:ext cx="37171" cy="37171"/>
            </a:xfrm>
            <a:custGeom>
              <a:avLst/>
              <a:gdLst>
                <a:gd name="T0" fmla="*/ 33 w 60"/>
                <a:gd name="T1" fmla="*/ 2 h 60"/>
                <a:gd name="T2" fmla="*/ 56 w 60"/>
                <a:gd name="T3" fmla="*/ 20 h 60"/>
                <a:gd name="T4" fmla="*/ 57 w 60"/>
                <a:gd name="T5" fmla="*/ 31 h 60"/>
                <a:gd name="T6" fmla="*/ 39 w 60"/>
                <a:gd name="T7" fmla="*/ 55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3 w 60"/>
                <a:gd name="T17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3" y="2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60" y="23"/>
                    <a:pt x="60" y="28"/>
                    <a:pt x="57" y="31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6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6"/>
                    <a:pt x="0" y="31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3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1" name="Freeform 163"/>
            <p:cNvSpPr>
              <a:spLocks/>
            </p:cNvSpPr>
            <p:nvPr/>
          </p:nvSpPr>
          <p:spPr bwMode="auto">
            <a:xfrm>
              <a:off x="8237904" y="4853671"/>
              <a:ext cx="37171" cy="37171"/>
            </a:xfrm>
            <a:custGeom>
              <a:avLst/>
              <a:gdLst>
                <a:gd name="T0" fmla="*/ 32 w 60"/>
                <a:gd name="T1" fmla="*/ 2 h 60"/>
                <a:gd name="T2" fmla="*/ 56 w 60"/>
                <a:gd name="T3" fmla="*/ 20 h 60"/>
                <a:gd name="T4" fmla="*/ 57 w 60"/>
                <a:gd name="T5" fmla="*/ 32 h 60"/>
                <a:gd name="T6" fmla="*/ 39 w 60"/>
                <a:gd name="T7" fmla="*/ 55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2 w 60"/>
                <a:gd name="T17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2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9" y="23"/>
                    <a:pt x="60" y="28"/>
                    <a:pt x="57" y="32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6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7"/>
                    <a:pt x="0" y="31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0"/>
                    <a:pt x="29" y="0"/>
                    <a:pt x="32" y="2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2" name="Freeform 164"/>
            <p:cNvSpPr>
              <a:spLocks/>
            </p:cNvSpPr>
            <p:nvPr/>
          </p:nvSpPr>
          <p:spPr bwMode="auto">
            <a:xfrm>
              <a:off x="8265966" y="4874807"/>
              <a:ext cx="37171" cy="37171"/>
            </a:xfrm>
            <a:custGeom>
              <a:avLst/>
              <a:gdLst>
                <a:gd name="T0" fmla="*/ 32 w 60"/>
                <a:gd name="T1" fmla="*/ 3 h 60"/>
                <a:gd name="T2" fmla="*/ 56 w 60"/>
                <a:gd name="T3" fmla="*/ 20 h 60"/>
                <a:gd name="T4" fmla="*/ 57 w 60"/>
                <a:gd name="T5" fmla="*/ 32 h 60"/>
                <a:gd name="T6" fmla="*/ 39 w 60"/>
                <a:gd name="T7" fmla="*/ 56 h 60"/>
                <a:gd name="T8" fmla="*/ 28 w 60"/>
                <a:gd name="T9" fmla="*/ 57 h 60"/>
                <a:gd name="T10" fmla="*/ 4 w 60"/>
                <a:gd name="T11" fmla="*/ 39 h 60"/>
                <a:gd name="T12" fmla="*/ 3 w 60"/>
                <a:gd name="T13" fmla="*/ 28 h 60"/>
                <a:gd name="T14" fmla="*/ 21 w 60"/>
                <a:gd name="T15" fmla="*/ 4 h 60"/>
                <a:gd name="T16" fmla="*/ 32 w 60"/>
                <a:gd name="T17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2" y="3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9" y="23"/>
                    <a:pt x="60" y="28"/>
                    <a:pt x="57" y="3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6" y="59"/>
                    <a:pt x="31" y="60"/>
                    <a:pt x="28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7"/>
                    <a:pt x="0" y="31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3" name="Freeform 165"/>
            <p:cNvSpPr>
              <a:spLocks/>
            </p:cNvSpPr>
            <p:nvPr/>
          </p:nvSpPr>
          <p:spPr bwMode="auto">
            <a:xfrm>
              <a:off x="8294025" y="4895945"/>
              <a:ext cx="49197" cy="45917"/>
            </a:xfrm>
            <a:custGeom>
              <a:avLst/>
              <a:gdLst>
                <a:gd name="T0" fmla="*/ 32 w 79"/>
                <a:gd name="T1" fmla="*/ 3 h 74"/>
                <a:gd name="T2" fmla="*/ 75 w 79"/>
                <a:gd name="T3" fmla="*/ 35 h 74"/>
                <a:gd name="T4" fmla="*/ 76 w 79"/>
                <a:gd name="T5" fmla="*/ 46 h 74"/>
                <a:gd name="T6" fmla="*/ 58 w 79"/>
                <a:gd name="T7" fmla="*/ 70 h 74"/>
                <a:gd name="T8" fmla="*/ 47 w 79"/>
                <a:gd name="T9" fmla="*/ 72 h 74"/>
                <a:gd name="T10" fmla="*/ 4 w 79"/>
                <a:gd name="T11" fmla="*/ 39 h 74"/>
                <a:gd name="T12" fmla="*/ 3 w 79"/>
                <a:gd name="T13" fmla="*/ 28 h 74"/>
                <a:gd name="T14" fmla="*/ 21 w 79"/>
                <a:gd name="T15" fmla="*/ 4 h 74"/>
                <a:gd name="T16" fmla="*/ 32 w 79"/>
                <a:gd name="T17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4">
                  <a:moveTo>
                    <a:pt x="32" y="3"/>
                  </a:moveTo>
                  <a:cubicBezTo>
                    <a:pt x="75" y="35"/>
                    <a:pt x="75" y="35"/>
                    <a:pt x="75" y="35"/>
                  </a:cubicBezTo>
                  <a:cubicBezTo>
                    <a:pt x="78" y="38"/>
                    <a:pt x="79" y="43"/>
                    <a:pt x="76" y="46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5" y="74"/>
                    <a:pt x="50" y="74"/>
                    <a:pt x="47" y="72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7"/>
                    <a:pt x="0" y="32"/>
                    <a:pt x="3" y="2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1"/>
                    <a:pt x="29" y="0"/>
                    <a:pt x="32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4" name="Freeform 166"/>
            <p:cNvSpPr>
              <a:spLocks/>
            </p:cNvSpPr>
            <p:nvPr/>
          </p:nvSpPr>
          <p:spPr bwMode="auto">
            <a:xfrm>
              <a:off x="8334841" y="4926919"/>
              <a:ext cx="36807" cy="36807"/>
            </a:xfrm>
            <a:custGeom>
              <a:avLst/>
              <a:gdLst>
                <a:gd name="T0" fmla="*/ 33 w 59"/>
                <a:gd name="T1" fmla="*/ 3 h 59"/>
                <a:gd name="T2" fmla="*/ 55 w 59"/>
                <a:gd name="T3" fmla="*/ 20 h 59"/>
                <a:gd name="T4" fmla="*/ 56 w 59"/>
                <a:gd name="T5" fmla="*/ 31 h 59"/>
                <a:gd name="T6" fmla="*/ 38 w 59"/>
                <a:gd name="T7" fmla="*/ 55 h 59"/>
                <a:gd name="T8" fmla="*/ 27 w 59"/>
                <a:gd name="T9" fmla="*/ 57 h 59"/>
                <a:gd name="T10" fmla="*/ 4 w 59"/>
                <a:gd name="T11" fmla="*/ 40 h 59"/>
                <a:gd name="T12" fmla="*/ 3 w 59"/>
                <a:gd name="T13" fmla="*/ 29 h 59"/>
                <a:gd name="T14" fmla="*/ 22 w 59"/>
                <a:gd name="T15" fmla="*/ 4 h 59"/>
                <a:gd name="T16" fmla="*/ 33 w 59"/>
                <a:gd name="T1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9">
                  <a:moveTo>
                    <a:pt x="33" y="3"/>
                  </a:moveTo>
                  <a:cubicBezTo>
                    <a:pt x="55" y="20"/>
                    <a:pt x="55" y="20"/>
                    <a:pt x="55" y="20"/>
                  </a:cubicBezTo>
                  <a:cubicBezTo>
                    <a:pt x="58" y="22"/>
                    <a:pt x="59" y="27"/>
                    <a:pt x="56" y="31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5" y="58"/>
                    <a:pt x="30" y="59"/>
                    <a:pt x="27" y="5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" y="37"/>
                    <a:pt x="0" y="32"/>
                    <a:pt x="3" y="2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1"/>
                    <a:pt x="29" y="0"/>
                    <a:pt x="33" y="3"/>
                  </a:cubicBez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5" name="Freeform 167"/>
            <p:cNvSpPr>
              <a:spLocks/>
            </p:cNvSpPr>
            <p:nvPr/>
          </p:nvSpPr>
          <p:spPr bwMode="auto">
            <a:xfrm>
              <a:off x="8037109" y="4793541"/>
              <a:ext cx="228857" cy="207721"/>
            </a:xfrm>
            <a:custGeom>
              <a:avLst/>
              <a:gdLst>
                <a:gd name="T0" fmla="*/ 176 w 628"/>
                <a:gd name="T1" fmla="*/ 0 h 570"/>
                <a:gd name="T2" fmla="*/ 628 w 628"/>
                <a:gd name="T3" fmla="*/ 340 h 570"/>
                <a:gd name="T4" fmla="*/ 451 w 628"/>
                <a:gd name="T5" fmla="*/ 570 h 570"/>
                <a:gd name="T6" fmla="*/ 0 w 628"/>
                <a:gd name="T7" fmla="*/ 230 h 570"/>
                <a:gd name="T8" fmla="*/ 176 w 628"/>
                <a:gd name="T9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8" h="570">
                  <a:moveTo>
                    <a:pt x="176" y="0"/>
                  </a:moveTo>
                  <a:lnTo>
                    <a:pt x="628" y="340"/>
                  </a:lnTo>
                  <a:lnTo>
                    <a:pt x="451" y="570"/>
                  </a:lnTo>
                  <a:lnTo>
                    <a:pt x="0" y="23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5A5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6" name="Freeform 168"/>
            <p:cNvSpPr>
              <a:spLocks/>
            </p:cNvSpPr>
            <p:nvPr/>
          </p:nvSpPr>
          <p:spPr bwMode="auto">
            <a:xfrm>
              <a:off x="8134409" y="4300479"/>
              <a:ext cx="590364" cy="445324"/>
            </a:xfrm>
            <a:custGeom>
              <a:avLst/>
              <a:gdLst>
                <a:gd name="T0" fmla="*/ 0 w 1620"/>
                <a:gd name="T1" fmla="*/ 0 h 1222"/>
                <a:gd name="T2" fmla="*/ 1620 w 1620"/>
                <a:gd name="T3" fmla="*/ 1222 h 1222"/>
                <a:gd name="T4" fmla="*/ 752 w 1620"/>
                <a:gd name="T5" fmla="*/ 569 h 1222"/>
                <a:gd name="T6" fmla="*/ 0 w 1620"/>
                <a:gd name="T7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0" h="1222">
                  <a:moveTo>
                    <a:pt x="0" y="0"/>
                  </a:moveTo>
                  <a:lnTo>
                    <a:pt x="1620" y="1222"/>
                  </a:lnTo>
                  <a:lnTo>
                    <a:pt x="752" y="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96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7" name="Freeform 169"/>
            <p:cNvSpPr>
              <a:spLocks/>
            </p:cNvSpPr>
            <p:nvPr/>
          </p:nvSpPr>
          <p:spPr bwMode="auto">
            <a:xfrm>
              <a:off x="8408454" y="4507834"/>
              <a:ext cx="316318" cy="237968"/>
            </a:xfrm>
            <a:custGeom>
              <a:avLst/>
              <a:gdLst>
                <a:gd name="T0" fmla="*/ 0 w 868"/>
                <a:gd name="T1" fmla="*/ 0 h 653"/>
                <a:gd name="T2" fmla="*/ 868 w 868"/>
                <a:gd name="T3" fmla="*/ 653 h 653"/>
                <a:gd name="T4" fmla="*/ 868 w 868"/>
                <a:gd name="T5" fmla="*/ 653 h 653"/>
                <a:gd name="T6" fmla="*/ 0 w 868"/>
                <a:gd name="T7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8" h="653">
                  <a:moveTo>
                    <a:pt x="0" y="0"/>
                  </a:moveTo>
                  <a:lnTo>
                    <a:pt x="868" y="653"/>
                  </a:lnTo>
                  <a:lnTo>
                    <a:pt x="868" y="6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5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8" name="Freeform 170"/>
            <p:cNvSpPr>
              <a:spLocks/>
            </p:cNvSpPr>
            <p:nvPr/>
          </p:nvSpPr>
          <p:spPr bwMode="auto">
            <a:xfrm>
              <a:off x="8116188" y="4300479"/>
              <a:ext cx="608585" cy="445324"/>
            </a:xfrm>
            <a:custGeom>
              <a:avLst/>
              <a:gdLst>
                <a:gd name="T0" fmla="*/ 0 w 1670"/>
                <a:gd name="T1" fmla="*/ 370 h 1222"/>
                <a:gd name="T2" fmla="*/ 50 w 1670"/>
                <a:gd name="T3" fmla="*/ 0 h 1222"/>
                <a:gd name="T4" fmla="*/ 802 w 1670"/>
                <a:gd name="T5" fmla="*/ 569 h 1222"/>
                <a:gd name="T6" fmla="*/ 1670 w 1670"/>
                <a:gd name="T7" fmla="*/ 1222 h 1222"/>
                <a:gd name="T8" fmla="*/ 65 w 1670"/>
                <a:gd name="T9" fmla="*/ 418 h 1222"/>
                <a:gd name="T10" fmla="*/ 0 w 1670"/>
                <a:gd name="T11" fmla="*/ 37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0" h="1222">
                  <a:moveTo>
                    <a:pt x="0" y="370"/>
                  </a:moveTo>
                  <a:lnTo>
                    <a:pt x="50" y="0"/>
                  </a:lnTo>
                  <a:lnTo>
                    <a:pt x="802" y="569"/>
                  </a:lnTo>
                  <a:lnTo>
                    <a:pt x="1670" y="1222"/>
                  </a:lnTo>
                  <a:lnTo>
                    <a:pt x="65" y="418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51505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9" name="Freeform 171"/>
            <p:cNvSpPr>
              <a:spLocks/>
            </p:cNvSpPr>
            <p:nvPr/>
          </p:nvSpPr>
          <p:spPr bwMode="auto">
            <a:xfrm>
              <a:off x="8114366" y="4300479"/>
              <a:ext cx="638467" cy="509098"/>
            </a:xfrm>
            <a:custGeom>
              <a:avLst/>
              <a:gdLst>
                <a:gd name="T0" fmla="*/ 0 w 1024"/>
                <a:gd name="T1" fmla="*/ 214 h 820"/>
                <a:gd name="T2" fmla="*/ 399 w 1024"/>
                <a:gd name="T3" fmla="*/ 517 h 820"/>
                <a:gd name="T4" fmla="*/ 798 w 1024"/>
                <a:gd name="T5" fmla="*/ 820 h 820"/>
                <a:gd name="T6" fmla="*/ 899 w 1024"/>
                <a:gd name="T7" fmla="*/ 789 h 820"/>
                <a:gd name="T8" fmla="*/ 1024 w 1024"/>
                <a:gd name="T9" fmla="*/ 752 h 820"/>
                <a:gd name="T10" fmla="*/ 528 w 1024"/>
                <a:gd name="T11" fmla="*/ 376 h 820"/>
                <a:gd name="T12" fmla="*/ 32 w 1024"/>
                <a:gd name="T13" fmla="*/ 0 h 820"/>
                <a:gd name="T14" fmla="*/ 15 w 1024"/>
                <a:gd name="T15" fmla="*/ 119 h 820"/>
                <a:gd name="T16" fmla="*/ 0 w 1024"/>
                <a:gd name="T17" fmla="*/ 214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4" h="820">
                  <a:moveTo>
                    <a:pt x="0" y="214"/>
                  </a:moveTo>
                  <a:cubicBezTo>
                    <a:pt x="133" y="315"/>
                    <a:pt x="266" y="416"/>
                    <a:pt x="399" y="517"/>
                  </a:cubicBezTo>
                  <a:cubicBezTo>
                    <a:pt x="532" y="618"/>
                    <a:pt x="665" y="719"/>
                    <a:pt x="798" y="820"/>
                  </a:cubicBezTo>
                  <a:cubicBezTo>
                    <a:pt x="830" y="810"/>
                    <a:pt x="863" y="800"/>
                    <a:pt x="899" y="789"/>
                  </a:cubicBezTo>
                  <a:cubicBezTo>
                    <a:pt x="937" y="778"/>
                    <a:pt x="979" y="765"/>
                    <a:pt x="1024" y="752"/>
                  </a:cubicBezTo>
                  <a:cubicBezTo>
                    <a:pt x="858" y="626"/>
                    <a:pt x="693" y="501"/>
                    <a:pt x="528" y="376"/>
                  </a:cubicBezTo>
                  <a:cubicBezTo>
                    <a:pt x="363" y="250"/>
                    <a:pt x="198" y="125"/>
                    <a:pt x="32" y="0"/>
                  </a:cubicBezTo>
                  <a:cubicBezTo>
                    <a:pt x="26" y="43"/>
                    <a:pt x="20" y="82"/>
                    <a:pt x="15" y="119"/>
                  </a:cubicBezTo>
                  <a:cubicBezTo>
                    <a:pt x="9" y="153"/>
                    <a:pt x="5" y="185"/>
                    <a:pt x="0" y="214"/>
                  </a:cubicBezTo>
                  <a:close/>
                </a:path>
              </a:pathLst>
            </a:custGeom>
            <a:solidFill>
              <a:srgbClr val="849D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0" name="Freeform 172"/>
            <p:cNvSpPr>
              <a:spLocks/>
            </p:cNvSpPr>
            <p:nvPr/>
          </p:nvSpPr>
          <p:spPr bwMode="auto">
            <a:xfrm>
              <a:off x="8114366" y="4300479"/>
              <a:ext cx="638467" cy="509098"/>
            </a:xfrm>
            <a:custGeom>
              <a:avLst/>
              <a:gdLst>
                <a:gd name="T0" fmla="*/ 32 w 1024"/>
                <a:gd name="T1" fmla="*/ 0 h 820"/>
                <a:gd name="T2" fmla="*/ 528 w 1024"/>
                <a:gd name="T3" fmla="*/ 376 h 820"/>
                <a:gd name="T4" fmla="*/ 1024 w 1024"/>
                <a:gd name="T5" fmla="*/ 752 h 820"/>
                <a:gd name="T6" fmla="*/ 899 w 1024"/>
                <a:gd name="T7" fmla="*/ 789 h 820"/>
                <a:gd name="T8" fmla="*/ 798 w 1024"/>
                <a:gd name="T9" fmla="*/ 820 h 820"/>
                <a:gd name="T10" fmla="*/ 399 w 1024"/>
                <a:gd name="T11" fmla="*/ 517 h 820"/>
                <a:gd name="T12" fmla="*/ 0 w 1024"/>
                <a:gd name="T13" fmla="*/ 214 h 820"/>
                <a:gd name="T14" fmla="*/ 15 w 1024"/>
                <a:gd name="T15" fmla="*/ 119 h 820"/>
                <a:gd name="T16" fmla="*/ 32 w 1024"/>
                <a:gd name="T17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4" h="820">
                  <a:moveTo>
                    <a:pt x="32" y="0"/>
                  </a:moveTo>
                  <a:cubicBezTo>
                    <a:pt x="198" y="125"/>
                    <a:pt x="363" y="250"/>
                    <a:pt x="528" y="376"/>
                  </a:cubicBezTo>
                  <a:cubicBezTo>
                    <a:pt x="693" y="501"/>
                    <a:pt x="858" y="626"/>
                    <a:pt x="1024" y="752"/>
                  </a:cubicBezTo>
                  <a:cubicBezTo>
                    <a:pt x="979" y="765"/>
                    <a:pt x="937" y="778"/>
                    <a:pt x="899" y="789"/>
                  </a:cubicBezTo>
                  <a:cubicBezTo>
                    <a:pt x="863" y="800"/>
                    <a:pt x="830" y="810"/>
                    <a:pt x="798" y="820"/>
                  </a:cubicBezTo>
                  <a:cubicBezTo>
                    <a:pt x="665" y="719"/>
                    <a:pt x="532" y="618"/>
                    <a:pt x="399" y="517"/>
                  </a:cubicBezTo>
                  <a:cubicBezTo>
                    <a:pt x="266" y="416"/>
                    <a:pt x="133" y="315"/>
                    <a:pt x="0" y="214"/>
                  </a:cubicBezTo>
                  <a:cubicBezTo>
                    <a:pt x="5" y="185"/>
                    <a:pt x="9" y="153"/>
                    <a:pt x="15" y="119"/>
                  </a:cubicBezTo>
                  <a:cubicBezTo>
                    <a:pt x="20" y="82"/>
                    <a:pt x="26" y="43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1" name="Freeform 173"/>
            <p:cNvSpPr>
              <a:spLocks/>
            </p:cNvSpPr>
            <p:nvPr/>
          </p:nvSpPr>
          <p:spPr bwMode="auto">
            <a:xfrm>
              <a:off x="8273982" y="4423288"/>
              <a:ext cx="333446" cy="254731"/>
            </a:xfrm>
            <a:custGeom>
              <a:avLst/>
              <a:gdLst>
                <a:gd name="T0" fmla="*/ 7 w 535"/>
                <a:gd name="T1" fmla="*/ 0 h 410"/>
                <a:gd name="T2" fmla="*/ 271 w 535"/>
                <a:gd name="T3" fmla="*/ 200 h 410"/>
                <a:gd name="T4" fmla="*/ 535 w 535"/>
                <a:gd name="T5" fmla="*/ 401 h 410"/>
                <a:gd name="T6" fmla="*/ 518 w 535"/>
                <a:gd name="T7" fmla="*/ 410 h 410"/>
                <a:gd name="T8" fmla="*/ 259 w 535"/>
                <a:gd name="T9" fmla="*/ 213 h 410"/>
                <a:gd name="T10" fmla="*/ 0 w 535"/>
                <a:gd name="T11" fmla="*/ 16 h 410"/>
                <a:gd name="T12" fmla="*/ 7 w 535"/>
                <a:gd name="T13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5" h="410">
                  <a:moveTo>
                    <a:pt x="7" y="0"/>
                  </a:moveTo>
                  <a:cubicBezTo>
                    <a:pt x="95" y="67"/>
                    <a:pt x="183" y="133"/>
                    <a:pt x="271" y="200"/>
                  </a:cubicBezTo>
                  <a:cubicBezTo>
                    <a:pt x="359" y="267"/>
                    <a:pt x="447" y="334"/>
                    <a:pt x="535" y="401"/>
                  </a:cubicBezTo>
                  <a:cubicBezTo>
                    <a:pt x="529" y="404"/>
                    <a:pt x="524" y="407"/>
                    <a:pt x="518" y="410"/>
                  </a:cubicBezTo>
                  <a:cubicBezTo>
                    <a:pt x="432" y="344"/>
                    <a:pt x="345" y="278"/>
                    <a:pt x="259" y="213"/>
                  </a:cubicBezTo>
                  <a:cubicBezTo>
                    <a:pt x="172" y="147"/>
                    <a:pt x="86" y="82"/>
                    <a:pt x="0" y="16"/>
                  </a:cubicBezTo>
                  <a:cubicBezTo>
                    <a:pt x="2" y="11"/>
                    <a:pt x="4" y="5"/>
                    <a:pt x="7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2" name="Freeform 174"/>
            <p:cNvSpPr>
              <a:spLocks/>
            </p:cNvSpPr>
            <p:nvPr/>
          </p:nvSpPr>
          <p:spPr bwMode="auto">
            <a:xfrm>
              <a:off x="8199640" y="4384296"/>
              <a:ext cx="463909" cy="350938"/>
            </a:xfrm>
            <a:custGeom>
              <a:avLst/>
              <a:gdLst>
                <a:gd name="T0" fmla="*/ 3 w 744"/>
                <a:gd name="T1" fmla="*/ 0 h 565"/>
                <a:gd name="T2" fmla="*/ 373 w 744"/>
                <a:gd name="T3" fmla="*/ 281 h 565"/>
                <a:gd name="T4" fmla="*/ 744 w 744"/>
                <a:gd name="T5" fmla="*/ 562 h 565"/>
                <a:gd name="T6" fmla="*/ 735 w 744"/>
                <a:gd name="T7" fmla="*/ 565 h 565"/>
                <a:gd name="T8" fmla="*/ 368 w 744"/>
                <a:gd name="T9" fmla="*/ 287 h 565"/>
                <a:gd name="T10" fmla="*/ 0 w 744"/>
                <a:gd name="T11" fmla="*/ 9 h 565"/>
                <a:gd name="T12" fmla="*/ 3 w 744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4" h="565">
                  <a:moveTo>
                    <a:pt x="3" y="0"/>
                  </a:moveTo>
                  <a:cubicBezTo>
                    <a:pt x="126" y="94"/>
                    <a:pt x="250" y="187"/>
                    <a:pt x="373" y="281"/>
                  </a:cubicBezTo>
                  <a:cubicBezTo>
                    <a:pt x="497" y="374"/>
                    <a:pt x="620" y="468"/>
                    <a:pt x="744" y="562"/>
                  </a:cubicBezTo>
                  <a:cubicBezTo>
                    <a:pt x="741" y="563"/>
                    <a:pt x="738" y="564"/>
                    <a:pt x="735" y="565"/>
                  </a:cubicBezTo>
                  <a:cubicBezTo>
                    <a:pt x="612" y="472"/>
                    <a:pt x="490" y="380"/>
                    <a:pt x="368" y="287"/>
                  </a:cubicBezTo>
                  <a:cubicBezTo>
                    <a:pt x="245" y="194"/>
                    <a:pt x="123" y="101"/>
                    <a:pt x="0" y="9"/>
                  </a:cubicBezTo>
                  <a:cubicBezTo>
                    <a:pt x="1" y="6"/>
                    <a:pt x="2" y="3"/>
                    <a:pt x="3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3" name="Freeform 175"/>
            <p:cNvSpPr>
              <a:spLocks/>
            </p:cNvSpPr>
            <p:nvPr/>
          </p:nvSpPr>
          <p:spPr bwMode="auto">
            <a:xfrm>
              <a:off x="8182878" y="4409805"/>
              <a:ext cx="203712" cy="177109"/>
            </a:xfrm>
            <a:custGeom>
              <a:avLst/>
              <a:gdLst>
                <a:gd name="T0" fmla="*/ 29 w 327"/>
                <a:gd name="T1" fmla="*/ 64 h 285"/>
                <a:gd name="T2" fmla="*/ 30 w 327"/>
                <a:gd name="T3" fmla="*/ 66 h 285"/>
                <a:gd name="T4" fmla="*/ 32 w 327"/>
                <a:gd name="T5" fmla="*/ 61 h 285"/>
                <a:gd name="T6" fmla="*/ 179 w 327"/>
                <a:gd name="T7" fmla="*/ 173 h 285"/>
                <a:gd name="T8" fmla="*/ 327 w 327"/>
                <a:gd name="T9" fmla="*/ 285 h 285"/>
                <a:gd name="T10" fmla="*/ 327 w 327"/>
                <a:gd name="T11" fmla="*/ 285 h 285"/>
                <a:gd name="T12" fmla="*/ 180 w 327"/>
                <a:gd name="T13" fmla="*/ 173 h 285"/>
                <a:gd name="T14" fmla="*/ 32 w 327"/>
                <a:gd name="T15" fmla="*/ 61 h 285"/>
                <a:gd name="T16" fmla="*/ 41 w 327"/>
                <a:gd name="T17" fmla="*/ 32 h 285"/>
                <a:gd name="T18" fmla="*/ 51 w 327"/>
                <a:gd name="T19" fmla="*/ 1 h 285"/>
                <a:gd name="T20" fmla="*/ 49 w 327"/>
                <a:gd name="T21" fmla="*/ 0 h 285"/>
                <a:gd name="T22" fmla="*/ 39 w 327"/>
                <a:gd name="T23" fmla="*/ 31 h 285"/>
                <a:gd name="T24" fmla="*/ 30 w 327"/>
                <a:gd name="T25" fmla="*/ 59 h 285"/>
                <a:gd name="T26" fmla="*/ 0 w 327"/>
                <a:gd name="T27" fmla="*/ 37 h 285"/>
                <a:gd name="T28" fmla="*/ 0 w 327"/>
                <a:gd name="T29" fmla="*/ 37 h 285"/>
                <a:gd name="T30" fmla="*/ 30 w 327"/>
                <a:gd name="T31" fmla="*/ 60 h 285"/>
                <a:gd name="T32" fmla="*/ 29 w 327"/>
                <a:gd name="T33" fmla="*/ 6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7" h="285">
                  <a:moveTo>
                    <a:pt x="29" y="64"/>
                  </a:moveTo>
                  <a:cubicBezTo>
                    <a:pt x="29" y="65"/>
                    <a:pt x="30" y="65"/>
                    <a:pt x="30" y="66"/>
                  </a:cubicBezTo>
                  <a:cubicBezTo>
                    <a:pt x="31" y="64"/>
                    <a:pt x="31" y="63"/>
                    <a:pt x="32" y="61"/>
                  </a:cubicBezTo>
                  <a:cubicBezTo>
                    <a:pt x="81" y="99"/>
                    <a:pt x="130" y="136"/>
                    <a:pt x="179" y="173"/>
                  </a:cubicBezTo>
                  <a:cubicBezTo>
                    <a:pt x="229" y="211"/>
                    <a:pt x="278" y="248"/>
                    <a:pt x="327" y="285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278" y="248"/>
                    <a:pt x="229" y="210"/>
                    <a:pt x="180" y="173"/>
                  </a:cubicBezTo>
                  <a:cubicBezTo>
                    <a:pt x="130" y="135"/>
                    <a:pt x="81" y="98"/>
                    <a:pt x="32" y="61"/>
                  </a:cubicBezTo>
                  <a:cubicBezTo>
                    <a:pt x="35" y="51"/>
                    <a:pt x="38" y="42"/>
                    <a:pt x="41" y="32"/>
                  </a:cubicBezTo>
                  <a:cubicBezTo>
                    <a:pt x="44" y="22"/>
                    <a:pt x="48" y="12"/>
                    <a:pt x="51" y="1"/>
                  </a:cubicBezTo>
                  <a:cubicBezTo>
                    <a:pt x="50" y="1"/>
                    <a:pt x="50" y="0"/>
                    <a:pt x="49" y="0"/>
                  </a:cubicBezTo>
                  <a:cubicBezTo>
                    <a:pt x="46" y="10"/>
                    <a:pt x="42" y="21"/>
                    <a:pt x="39" y="31"/>
                  </a:cubicBezTo>
                  <a:cubicBezTo>
                    <a:pt x="36" y="40"/>
                    <a:pt x="33" y="50"/>
                    <a:pt x="30" y="59"/>
                  </a:cubicBezTo>
                  <a:cubicBezTo>
                    <a:pt x="20" y="52"/>
                    <a:pt x="10" y="44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5"/>
                    <a:pt x="20" y="52"/>
                    <a:pt x="30" y="60"/>
                  </a:cubicBezTo>
                  <a:cubicBezTo>
                    <a:pt x="30" y="61"/>
                    <a:pt x="29" y="63"/>
                    <a:pt x="29" y="64"/>
                  </a:cubicBezTo>
                  <a:close/>
                </a:path>
              </a:pathLst>
            </a:custGeom>
            <a:solidFill>
              <a:srgbClr val="6061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4" name="Freeform 176"/>
            <p:cNvSpPr>
              <a:spLocks/>
            </p:cNvSpPr>
            <p:nvPr/>
          </p:nvSpPr>
          <p:spPr bwMode="auto">
            <a:xfrm>
              <a:off x="8210937" y="4433492"/>
              <a:ext cx="18221" cy="27332"/>
            </a:xfrm>
            <a:custGeom>
              <a:avLst/>
              <a:gdLst>
                <a:gd name="T0" fmla="*/ 11 w 29"/>
                <a:gd name="T1" fmla="*/ 0 h 44"/>
                <a:gd name="T2" fmla="*/ 29 w 29"/>
                <a:gd name="T3" fmla="*/ 14 h 44"/>
                <a:gd name="T4" fmla="*/ 18 w 29"/>
                <a:gd name="T5" fmla="*/ 44 h 44"/>
                <a:gd name="T6" fmla="*/ 0 w 29"/>
                <a:gd name="T7" fmla="*/ 31 h 44"/>
                <a:gd name="T8" fmla="*/ 11 w 29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4">
                  <a:moveTo>
                    <a:pt x="11" y="0"/>
                  </a:moveTo>
                  <a:cubicBezTo>
                    <a:pt x="17" y="4"/>
                    <a:pt x="23" y="9"/>
                    <a:pt x="29" y="14"/>
                  </a:cubicBezTo>
                  <a:cubicBezTo>
                    <a:pt x="25" y="24"/>
                    <a:pt x="21" y="34"/>
                    <a:pt x="18" y="44"/>
                  </a:cubicBezTo>
                  <a:cubicBezTo>
                    <a:pt x="12" y="39"/>
                    <a:pt x="6" y="35"/>
                    <a:pt x="0" y="31"/>
                  </a:cubicBezTo>
                  <a:cubicBezTo>
                    <a:pt x="4" y="21"/>
                    <a:pt x="7" y="10"/>
                    <a:pt x="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5" name="Freeform 177"/>
            <p:cNvSpPr>
              <a:spLocks/>
            </p:cNvSpPr>
            <p:nvPr/>
          </p:nvSpPr>
          <p:spPr bwMode="auto">
            <a:xfrm>
              <a:off x="8226607" y="4450620"/>
              <a:ext cx="16035" cy="21865"/>
            </a:xfrm>
            <a:custGeom>
              <a:avLst/>
              <a:gdLst>
                <a:gd name="T0" fmla="*/ 8 w 26"/>
                <a:gd name="T1" fmla="*/ 0 h 35"/>
                <a:gd name="T2" fmla="*/ 26 w 26"/>
                <a:gd name="T3" fmla="*/ 14 h 35"/>
                <a:gd name="T4" fmla="*/ 18 w 26"/>
                <a:gd name="T5" fmla="*/ 35 h 35"/>
                <a:gd name="T6" fmla="*/ 0 w 26"/>
                <a:gd name="T7" fmla="*/ 22 h 35"/>
                <a:gd name="T8" fmla="*/ 8 w 2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5">
                  <a:moveTo>
                    <a:pt x="8" y="0"/>
                  </a:moveTo>
                  <a:cubicBezTo>
                    <a:pt x="14" y="5"/>
                    <a:pt x="20" y="9"/>
                    <a:pt x="26" y="14"/>
                  </a:cubicBezTo>
                  <a:cubicBezTo>
                    <a:pt x="23" y="21"/>
                    <a:pt x="20" y="28"/>
                    <a:pt x="18" y="35"/>
                  </a:cubicBezTo>
                  <a:cubicBezTo>
                    <a:pt x="12" y="30"/>
                    <a:pt x="6" y="26"/>
                    <a:pt x="0" y="22"/>
                  </a:cubicBezTo>
                  <a:cubicBezTo>
                    <a:pt x="3" y="15"/>
                    <a:pt x="6" y="7"/>
                    <a:pt x="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6" name="Freeform 178"/>
            <p:cNvSpPr>
              <a:spLocks/>
            </p:cNvSpPr>
            <p:nvPr/>
          </p:nvSpPr>
          <p:spPr bwMode="auto">
            <a:xfrm>
              <a:off x="8242277" y="4453901"/>
              <a:ext cx="20408" cy="30247"/>
            </a:xfrm>
            <a:custGeom>
              <a:avLst/>
              <a:gdLst>
                <a:gd name="T0" fmla="*/ 15 w 33"/>
                <a:gd name="T1" fmla="*/ 0 h 49"/>
                <a:gd name="T2" fmla="*/ 33 w 33"/>
                <a:gd name="T3" fmla="*/ 14 h 49"/>
                <a:gd name="T4" fmla="*/ 18 w 33"/>
                <a:gd name="T5" fmla="*/ 49 h 49"/>
                <a:gd name="T6" fmla="*/ 0 w 33"/>
                <a:gd name="T7" fmla="*/ 35 h 49"/>
                <a:gd name="T8" fmla="*/ 15 w 3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9">
                  <a:moveTo>
                    <a:pt x="15" y="0"/>
                  </a:moveTo>
                  <a:cubicBezTo>
                    <a:pt x="21" y="5"/>
                    <a:pt x="27" y="10"/>
                    <a:pt x="33" y="14"/>
                  </a:cubicBezTo>
                  <a:cubicBezTo>
                    <a:pt x="28" y="26"/>
                    <a:pt x="23" y="37"/>
                    <a:pt x="18" y="49"/>
                  </a:cubicBezTo>
                  <a:cubicBezTo>
                    <a:pt x="12" y="44"/>
                    <a:pt x="6" y="40"/>
                    <a:pt x="0" y="35"/>
                  </a:cubicBezTo>
                  <a:cubicBezTo>
                    <a:pt x="5" y="24"/>
                    <a:pt x="10" y="12"/>
                    <a:pt x="1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7" name="Freeform 179"/>
            <p:cNvSpPr>
              <a:spLocks/>
            </p:cNvSpPr>
            <p:nvPr/>
          </p:nvSpPr>
          <p:spPr bwMode="auto">
            <a:xfrm>
              <a:off x="8257583" y="4476129"/>
              <a:ext cx="16399" cy="20043"/>
            </a:xfrm>
            <a:custGeom>
              <a:avLst/>
              <a:gdLst>
                <a:gd name="T0" fmla="*/ 9 w 26"/>
                <a:gd name="T1" fmla="*/ 0 h 32"/>
                <a:gd name="T2" fmla="*/ 26 w 26"/>
                <a:gd name="T3" fmla="*/ 13 h 32"/>
                <a:gd name="T4" fmla="*/ 18 w 26"/>
                <a:gd name="T5" fmla="*/ 32 h 32"/>
                <a:gd name="T6" fmla="*/ 0 w 26"/>
                <a:gd name="T7" fmla="*/ 18 h 32"/>
                <a:gd name="T8" fmla="*/ 9 w 2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9" y="0"/>
                  </a:moveTo>
                  <a:cubicBezTo>
                    <a:pt x="15" y="4"/>
                    <a:pt x="20" y="9"/>
                    <a:pt x="26" y="13"/>
                  </a:cubicBezTo>
                  <a:cubicBezTo>
                    <a:pt x="23" y="19"/>
                    <a:pt x="20" y="26"/>
                    <a:pt x="18" y="32"/>
                  </a:cubicBezTo>
                  <a:cubicBezTo>
                    <a:pt x="12" y="27"/>
                    <a:pt x="6" y="23"/>
                    <a:pt x="0" y="18"/>
                  </a:cubicBezTo>
                  <a:cubicBezTo>
                    <a:pt x="3" y="12"/>
                    <a:pt x="6" y="6"/>
                    <a:pt x="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8" name="Freeform 180"/>
            <p:cNvSpPr>
              <a:spLocks/>
            </p:cNvSpPr>
            <p:nvPr/>
          </p:nvSpPr>
          <p:spPr bwMode="auto">
            <a:xfrm>
              <a:off x="8273253" y="4485604"/>
              <a:ext cx="18221" cy="22230"/>
            </a:xfrm>
            <a:custGeom>
              <a:avLst/>
              <a:gdLst>
                <a:gd name="T0" fmla="*/ 11 w 29"/>
                <a:gd name="T1" fmla="*/ 0 h 36"/>
                <a:gd name="T2" fmla="*/ 29 w 29"/>
                <a:gd name="T3" fmla="*/ 13 h 36"/>
                <a:gd name="T4" fmla="*/ 18 w 29"/>
                <a:gd name="T5" fmla="*/ 36 h 36"/>
                <a:gd name="T6" fmla="*/ 0 w 29"/>
                <a:gd name="T7" fmla="*/ 22 h 36"/>
                <a:gd name="T8" fmla="*/ 11 w 29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6">
                  <a:moveTo>
                    <a:pt x="11" y="0"/>
                  </a:moveTo>
                  <a:cubicBezTo>
                    <a:pt x="17" y="4"/>
                    <a:pt x="23" y="9"/>
                    <a:pt x="29" y="13"/>
                  </a:cubicBezTo>
                  <a:cubicBezTo>
                    <a:pt x="25" y="21"/>
                    <a:pt x="21" y="28"/>
                    <a:pt x="18" y="36"/>
                  </a:cubicBezTo>
                  <a:cubicBezTo>
                    <a:pt x="12" y="31"/>
                    <a:pt x="6" y="27"/>
                    <a:pt x="0" y="22"/>
                  </a:cubicBezTo>
                  <a:cubicBezTo>
                    <a:pt x="4" y="15"/>
                    <a:pt x="8" y="7"/>
                    <a:pt x="1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9" name="Freeform 181"/>
            <p:cNvSpPr>
              <a:spLocks/>
            </p:cNvSpPr>
            <p:nvPr/>
          </p:nvSpPr>
          <p:spPr bwMode="auto">
            <a:xfrm>
              <a:off x="8288924" y="4489250"/>
              <a:ext cx="22959" cy="29883"/>
            </a:xfrm>
            <a:custGeom>
              <a:avLst/>
              <a:gdLst>
                <a:gd name="T0" fmla="*/ 19 w 37"/>
                <a:gd name="T1" fmla="*/ 0 h 48"/>
                <a:gd name="T2" fmla="*/ 37 w 37"/>
                <a:gd name="T3" fmla="*/ 14 h 48"/>
                <a:gd name="T4" fmla="*/ 18 w 37"/>
                <a:gd name="T5" fmla="*/ 48 h 48"/>
                <a:gd name="T6" fmla="*/ 0 w 37"/>
                <a:gd name="T7" fmla="*/ 35 h 48"/>
                <a:gd name="T8" fmla="*/ 19 w 37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8">
                  <a:moveTo>
                    <a:pt x="19" y="0"/>
                  </a:moveTo>
                  <a:cubicBezTo>
                    <a:pt x="25" y="5"/>
                    <a:pt x="31" y="10"/>
                    <a:pt x="37" y="14"/>
                  </a:cubicBezTo>
                  <a:cubicBezTo>
                    <a:pt x="30" y="26"/>
                    <a:pt x="24" y="37"/>
                    <a:pt x="18" y="48"/>
                  </a:cubicBezTo>
                  <a:cubicBezTo>
                    <a:pt x="12" y="44"/>
                    <a:pt x="6" y="40"/>
                    <a:pt x="0" y="35"/>
                  </a:cubicBezTo>
                  <a:cubicBezTo>
                    <a:pt x="6" y="24"/>
                    <a:pt x="13" y="12"/>
                    <a:pt x="19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0" name="Freeform 182"/>
            <p:cNvSpPr>
              <a:spLocks/>
            </p:cNvSpPr>
            <p:nvPr/>
          </p:nvSpPr>
          <p:spPr bwMode="auto">
            <a:xfrm>
              <a:off x="8304594" y="4509293"/>
              <a:ext cx="19314" cy="21501"/>
            </a:xfrm>
            <a:custGeom>
              <a:avLst/>
              <a:gdLst>
                <a:gd name="T0" fmla="*/ 13 w 31"/>
                <a:gd name="T1" fmla="*/ 0 h 35"/>
                <a:gd name="T2" fmla="*/ 31 w 31"/>
                <a:gd name="T3" fmla="*/ 14 h 35"/>
                <a:gd name="T4" fmla="*/ 17 w 31"/>
                <a:gd name="T5" fmla="*/ 35 h 35"/>
                <a:gd name="T6" fmla="*/ 0 w 31"/>
                <a:gd name="T7" fmla="*/ 22 h 35"/>
                <a:gd name="T8" fmla="*/ 13 w 31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5">
                  <a:moveTo>
                    <a:pt x="13" y="0"/>
                  </a:moveTo>
                  <a:cubicBezTo>
                    <a:pt x="19" y="5"/>
                    <a:pt x="25" y="9"/>
                    <a:pt x="31" y="14"/>
                  </a:cubicBezTo>
                  <a:cubicBezTo>
                    <a:pt x="26" y="21"/>
                    <a:pt x="22" y="28"/>
                    <a:pt x="17" y="35"/>
                  </a:cubicBezTo>
                  <a:cubicBezTo>
                    <a:pt x="12" y="31"/>
                    <a:pt x="6" y="27"/>
                    <a:pt x="0" y="22"/>
                  </a:cubicBezTo>
                  <a:cubicBezTo>
                    <a:pt x="4" y="15"/>
                    <a:pt x="9" y="8"/>
                    <a:pt x="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1" name="Freeform 183"/>
            <p:cNvSpPr>
              <a:spLocks/>
            </p:cNvSpPr>
            <p:nvPr/>
          </p:nvSpPr>
          <p:spPr bwMode="auto">
            <a:xfrm>
              <a:off x="8319899" y="4515852"/>
              <a:ext cx="23323" cy="26967"/>
            </a:xfrm>
            <a:custGeom>
              <a:avLst/>
              <a:gdLst>
                <a:gd name="T0" fmla="*/ 19 w 37"/>
                <a:gd name="T1" fmla="*/ 0 h 43"/>
                <a:gd name="T2" fmla="*/ 37 w 37"/>
                <a:gd name="T3" fmla="*/ 14 h 43"/>
                <a:gd name="T4" fmla="*/ 17 w 37"/>
                <a:gd name="T5" fmla="*/ 43 h 43"/>
                <a:gd name="T6" fmla="*/ 0 w 37"/>
                <a:gd name="T7" fmla="*/ 30 h 43"/>
                <a:gd name="T8" fmla="*/ 19 w 37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3">
                  <a:moveTo>
                    <a:pt x="19" y="0"/>
                  </a:moveTo>
                  <a:cubicBezTo>
                    <a:pt x="25" y="4"/>
                    <a:pt x="31" y="9"/>
                    <a:pt x="37" y="14"/>
                  </a:cubicBezTo>
                  <a:cubicBezTo>
                    <a:pt x="31" y="24"/>
                    <a:pt x="24" y="34"/>
                    <a:pt x="17" y="43"/>
                  </a:cubicBezTo>
                  <a:cubicBezTo>
                    <a:pt x="12" y="39"/>
                    <a:pt x="6" y="34"/>
                    <a:pt x="0" y="30"/>
                  </a:cubicBezTo>
                  <a:cubicBezTo>
                    <a:pt x="6" y="20"/>
                    <a:pt x="13" y="10"/>
                    <a:pt x="1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2" name="Freeform 184"/>
            <p:cNvSpPr>
              <a:spLocks/>
            </p:cNvSpPr>
            <p:nvPr/>
          </p:nvSpPr>
          <p:spPr bwMode="auto">
            <a:xfrm>
              <a:off x="8335570" y="4534437"/>
              <a:ext cx="19314" cy="20043"/>
            </a:xfrm>
            <a:custGeom>
              <a:avLst/>
              <a:gdLst>
                <a:gd name="T0" fmla="*/ 13 w 31"/>
                <a:gd name="T1" fmla="*/ 0 h 32"/>
                <a:gd name="T2" fmla="*/ 31 w 31"/>
                <a:gd name="T3" fmla="*/ 13 h 32"/>
                <a:gd name="T4" fmla="*/ 17 w 31"/>
                <a:gd name="T5" fmla="*/ 32 h 32"/>
                <a:gd name="T6" fmla="*/ 0 w 31"/>
                <a:gd name="T7" fmla="*/ 19 h 32"/>
                <a:gd name="T8" fmla="*/ 13 w 31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3" y="0"/>
                  </a:moveTo>
                  <a:cubicBezTo>
                    <a:pt x="19" y="4"/>
                    <a:pt x="25" y="9"/>
                    <a:pt x="31" y="13"/>
                  </a:cubicBezTo>
                  <a:cubicBezTo>
                    <a:pt x="27" y="20"/>
                    <a:pt x="22" y="26"/>
                    <a:pt x="17" y="32"/>
                  </a:cubicBezTo>
                  <a:cubicBezTo>
                    <a:pt x="12" y="28"/>
                    <a:pt x="6" y="23"/>
                    <a:pt x="0" y="19"/>
                  </a:cubicBezTo>
                  <a:cubicBezTo>
                    <a:pt x="4" y="13"/>
                    <a:pt x="9" y="6"/>
                    <a:pt x="13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3" name="Freeform 185"/>
            <p:cNvSpPr>
              <a:spLocks/>
            </p:cNvSpPr>
            <p:nvPr/>
          </p:nvSpPr>
          <p:spPr bwMode="auto">
            <a:xfrm>
              <a:off x="8351240" y="4535896"/>
              <a:ext cx="28789" cy="30247"/>
            </a:xfrm>
            <a:custGeom>
              <a:avLst/>
              <a:gdLst>
                <a:gd name="T0" fmla="*/ 27 w 46"/>
                <a:gd name="T1" fmla="*/ 0 h 49"/>
                <a:gd name="T2" fmla="*/ 46 w 46"/>
                <a:gd name="T3" fmla="*/ 13 h 49"/>
                <a:gd name="T4" fmla="*/ 17 w 46"/>
                <a:gd name="T5" fmla="*/ 49 h 49"/>
                <a:gd name="T6" fmla="*/ 0 w 46"/>
                <a:gd name="T7" fmla="*/ 36 h 49"/>
                <a:gd name="T8" fmla="*/ 27 w 46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9">
                  <a:moveTo>
                    <a:pt x="27" y="0"/>
                  </a:moveTo>
                  <a:cubicBezTo>
                    <a:pt x="33" y="4"/>
                    <a:pt x="39" y="9"/>
                    <a:pt x="46" y="13"/>
                  </a:cubicBezTo>
                  <a:cubicBezTo>
                    <a:pt x="36" y="26"/>
                    <a:pt x="26" y="38"/>
                    <a:pt x="17" y="49"/>
                  </a:cubicBezTo>
                  <a:cubicBezTo>
                    <a:pt x="12" y="45"/>
                    <a:pt x="6" y="40"/>
                    <a:pt x="0" y="36"/>
                  </a:cubicBezTo>
                  <a:cubicBezTo>
                    <a:pt x="9" y="24"/>
                    <a:pt x="18" y="12"/>
                    <a:pt x="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4" name="Freeform 186"/>
            <p:cNvSpPr>
              <a:spLocks/>
            </p:cNvSpPr>
            <p:nvPr/>
          </p:nvSpPr>
          <p:spPr bwMode="auto">
            <a:xfrm>
              <a:off x="8439794" y="4649594"/>
              <a:ext cx="26238" cy="19679"/>
            </a:xfrm>
            <a:custGeom>
              <a:avLst/>
              <a:gdLst>
                <a:gd name="T0" fmla="*/ 0 w 42"/>
                <a:gd name="T1" fmla="*/ 0 h 32"/>
                <a:gd name="T2" fmla="*/ 29 w 42"/>
                <a:gd name="T3" fmla="*/ 30 h 32"/>
                <a:gd name="T4" fmla="*/ 41 w 42"/>
                <a:gd name="T5" fmla="*/ 31 h 32"/>
                <a:gd name="T6" fmla="*/ 41 w 42"/>
                <a:gd name="T7" fmla="*/ 31 h 32"/>
                <a:gd name="T8" fmla="*/ 0 w 4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2">
                  <a:moveTo>
                    <a:pt x="0" y="0"/>
                  </a:moveTo>
                  <a:cubicBezTo>
                    <a:pt x="10" y="10"/>
                    <a:pt x="19" y="20"/>
                    <a:pt x="29" y="30"/>
                  </a:cubicBezTo>
                  <a:cubicBezTo>
                    <a:pt x="34" y="32"/>
                    <a:pt x="40" y="32"/>
                    <a:pt x="41" y="31"/>
                  </a:cubicBezTo>
                  <a:cubicBezTo>
                    <a:pt x="42" y="30"/>
                    <a:pt x="41" y="31"/>
                    <a:pt x="41" y="31"/>
                  </a:cubicBezTo>
                  <a:cubicBezTo>
                    <a:pt x="27" y="21"/>
                    <a:pt x="14" y="10"/>
                    <a:pt x="0" y="0"/>
                  </a:cubicBezTo>
                  <a:close/>
                </a:path>
              </a:pathLst>
            </a:custGeom>
            <a:solidFill>
              <a:srgbClr val="F064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5" name="Freeform 187"/>
            <p:cNvSpPr>
              <a:spLocks/>
            </p:cNvSpPr>
            <p:nvPr/>
          </p:nvSpPr>
          <p:spPr bwMode="auto">
            <a:xfrm>
              <a:off x="8439794" y="4644493"/>
              <a:ext cx="29154" cy="24052"/>
            </a:xfrm>
            <a:custGeom>
              <a:avLst/>
              <a:gdLst>
                <a:gd name="T0" fmla="*/ 0 w 47"/>
                <a:gd name="T1" fmla="*/ 8 h 39"/>
                <a:gd name="T2" fmla="*/ 41 w 47"/>
                <a:gd name="T3" fmla="*/ 39 h 39"/>
                <a:gd name="T4" fmla="*/ 10 w 47"/>
                <a:gd name="T5" fmla="*/ 0 h 39"/>
                <a:gd name="T6" fmla="*/ 0 w 47"/>
                <a:gd name="T7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39">
                  <a:moveTo>
                    <a:pt x="0" y="8"/>
                  </a:moveTo>
                  <a:cubicBezTo>
                    <a:pt x="14" y="18"/>
                    <a:pt x="27" y="29"/>
                    <a:pt x="41" y="39"/>
                  </a:cubicBezTo>
                  <a:cubicBezTo>
                    <a:pt x="47" y="35"/>
                    <a:pt x="33" y="17"/>
                    <a:pt x="10" y="0"/>
                  </a:cubicBezTo>
                  <a:cubicBezTo>
                    <a:pt x="7" y="3"/>
                    <a:pt x="3" y="5"/>
                    <a:pt x="0" y="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6" name="Freeform 188"/>
            <p:cNvSpPr>
              <a:spLocks/>
            </p:cNvSpPr>
            <p:nvPr/>
          </p:nvSpPr>
          <p:spPr bwMode="auto">
            <a:xfrm>
              <a:off x="8411005" y="4627000"/>
              <a:ext cx="46646" cy="41180"/>
            </a:xfrm>
            <a:custGeom>
              <a:avLst/>
              <a:gdLst>
                <a:gd name="T0" fmla="*/ 46 w 75"/>
                <a:gd name="T1" fmla="*/ 36 h 66"/>
                <a:gd name="T2" fmla="*/ 56 w 75"/>
                <a:gd name="T3" fmla="*/ 28 h 66"/>
                <a:gd name="T4" fmla="*/ 5 w 75"/>
                <a:gd name="T5" fmla="*/ 5 h 66"/>
                <a:gd name="T6" fmla="*/ 36 w 75"/>
                <a:gd name="T7" fmla="*/ 44 h 66"/>
                <a:gd name="T8" fmla="*/ 75 w 75"/>
                <a:gd name="T9" fmla="*/ 66 h 66"/>
                <a:gd name="T10" fmla="*/ 46 w 75"/>
                <a:gd name="T11" fmla="*/ 3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6">
                  <a:moveTo>
                    <a:pt x="46" y="36"/>
                  </a:moveTo>
                  <a:cubicBezTo>
                    <a:pt x="49" y="33"/>
                    <a:pt x="53" y="31"/>
                    <a:pt x="56" y="28"/>
                  </a:cubicBezTo>
                  <a:cubicBezTo>
                    <a:pt x="33" y="10"/>
                    <a:pt x="10" y="0"/>
                    <a:pt x="5" y="5"/>
                  </a:cubicBezTo>
                  <a:cubicBezTo>
                    <a:pt x="0" y="10"/>
                    <a:pt x="18" y="30"/>
                    <a:pt x="36" y="44"/>
                  </a:cubicBezTo>
                  <a:cubicBezTo>
                    <a:pt x="55" y="58"/>
                    <a:pt x="65" y="63"/>
                    <a:pt x="75" y="66"/>
                  </a:cubicBezTo>
                  <a:cubicBezTo>
                    <a:pt x="65" y="56"/>
                    <a:pt x="56" y="46"/>
                    <a:pt x="46" y="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7" name="Freeform 189"/>
            <p:cNvSpPr>
              <a:spLocks/>
            </p:cNvSpPr>
            <p:nvPr/>
          </p:nvSpPr>
          <p:spPr bwMode="auto">
            <a:xfrm>
              <a:off x="8351240" y="4581083"/>
              <a:ext cx="56850" cy="43002"/>
            </a:xfrm>
            <a:custGeom>
              <a:avLst/>
              <a:gdLst>
                <a:gd name="T0" fmla="*/ 54 w 91"/>
                <a:gd name="T1" fmla="*/ 27 h 69"/>
                <a:gd name="T2" fmla="*/ 4 w 91"/>
                <a:gd name="T3" fmla="*/ 5 h 69"/>
                <a:gd name="T4" fmla="*/ 37 w 91"/>
                <a:gd name="T5" fmla="*/ 45 h 69"/>
                <a:gd name="T6" fmla="*/ 74 w 91"/>
                <a:gd name="T7" fmla="*/ 67 h 69"/>
                <a:gd name="T8" fmla="*/ 86 w 91"/>
                <a:gd name="T9" fmla="*/ 68 h 69"/>
                <a:gd name="T10" fmla="*/ 86 w 91"/>
                <a:gd name="T11" fmla="*/ 68 h 69"/>
                <a:gd name="T12" fmla="*/ 54 w 91"/>
                <a:gd name="T13" fmla="*/ 2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69">
                  <a:moveTo>
                    <a:pt x="54" y="27"/>
                  </a:moveTo>
                  <a:cubicBezTo>
                    <a:pt x="30" y="10"/>
                    <a:pt x="8" y="0"/>
                    <a:pt x="4" y="5"/>
                  </a:cubicBezTo>
                  <a:cubicBezTo>
                    <a:pt x="0" y="11"/>
                    <a:pt x="19" y="32"/>
                    <a:pt x="37" y="45"/>
                  </a:cubicBezTo>
                  <a:cubicBezTo>
                    <a:pt x="55" y="59"/>
                    <a:pt x="65" y="64"/>
                    <a:pt x="74" y="67"/>
                  </a:cubicBezTo>
                  <a:cubicBezTo>
                    <a:pt x="80" y="69"/>
                    <a:pt x="85" y="68"/>
                    <a:pt x="86" y="68"/>
                  </a:cubicBezTo>
                  <a:cubicBezTo>
                    <a:pt x="87" y="67"/>
                    <a:pt x="86" y="68"/>
                    <a:pt x="86" y="68"/>
                  </a:cubicBezTo>
                  <a:cubicBezTo>
                    <a:pt x="91" y="63"/>
                    <a:pt x="76" y="45"/>
                    <a:pt x="54" y="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8" name="Freeform 190"/>
            <p:cNvSpPr>
              <a:spLocks/>
            </p:cNvSpPr>
            <p:nvPr/>
          </p:nvSpPr>
          <p:spPr bwMode="auto">
            <a:xfrm>
              <a:off x="8379301" y="4597847"/>
              <a:ext cx="26238" cy="22594"/>
            </a:xfrm>
            <a:custGeom>
              <a:avLst/>
              <a:gdLst>
                <a:gd name="T0" fmla="*/ 9 w 42"/>
                <a:gd name="T1" fmla="*/ 0 h 36"/>
                <a:gd name="T2" fmla="*/ 0 w 42"/>
                <a:gd name="T3" fmla="*/ 9 h 36"/>
                <a:gd name="T4" fmla="*/ 0 w 42"/>
                <a:gd name="T5" fmla="*/ 9 h 36"/>
                <a:gd name="T6" fmla="*/ 0 w 42"/>
                <a:gd name="T7" fmla="*/ 9 h 36"/>
                <a:gd name="T8" fmla="*/ 42 w 42"/>
                <a:gd name="T9" fmla="*/ 36 h 36"/>
                <a:gd name="T10" fmla="*/ 9 w 42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6">
                  <a:moveTo>
                    <a:pt x="9" y="0"/>
                  </a:moveTo>
                  <a:cubicBezTo>
                    <a:pt x="6" y="3"/>
                    <a:pt x="3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4" y="18"/>
                    <a:pt x="28" y="27"/>
                    <a:pt x="42" y="36"/>
                  </a:cubicBezTo>
                  <a:cubicBezTo>
                    <a:pt x="40" y="29"/>
                    <a:pt x="27" y="14"/>
                    <a:pt x="9" y="0"/>
                  </a:cubicBezTo>
                  <a:close/>
                </a:path>
              </a:pathLst>
            </a:custGeom>
            <a:solidFill>
              <a:srgbClr val="EFB04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9" name="Freeform 191"/>
            <p:cNvSpPr>
              <a:spLocks/>
            </p:cNvSpPr>
            <p:nvPr/>
          </p:nvSpPr>
          <p:spPr bwMode="auto">
            <a:xfrm>
              <a:off x="8358165" y="4594202"/>
              <a:ext cx="47739" cy="29883"/>
            </a:xfrm>
            <a:custGeom>
              <a:avLst/>
              <a:gdLst>
                <a:gd name="T0" fmla="*/ 76 w 77"/>
                <a:gd name="T1" fmla="*/ 42 h 48"/>
                <a:gd name="T2" fmla="*/ 34 w 77"/>
                <a:gd name="T3" fmla="*/ 15 h 48"/>
                <a:gd name="T4" fmla="*/ 34 w 77"/>
                <a:gd name="T5" fmla="*/ 15 h 48"/>
                <a:gd name="T6" fmla="*/ 0 w 77"/>
                <a:gd name="T7" fmla="*/ 0 h 48"/>
                <a:gd name="T8" fmla="*/ 26 w 77"/>
                <a:gd name="T9" fmla="*/ 24 h 48"/>
                <a:gd name="T10" fmla="*/ 61 w 77"/>
                <a:gd name="T11" fmla="*/ 45 h 48"/>
                <a:gd name="T12" fmla="*/ 75 w 77"/>
                <a:gd name="T13" fmla="*/ 47 h 48"/>
                <a:gd name="T14" fmla="*/ 76 w 77"/>
                <a:gd name="T15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48">
                  <a:moveTo>
                    <a:pt x="76" y="42"/>
                  </a:moveTo>
                  <a:cubicBezTo>
                    <a:pt x="62" y="33"/>
                    <a:pt x="48" y="24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22" y="10"/>
                    <a:pt x="11" y="5"/>
                    <a:pt x="0" y="0"/>
                  </a:cubicBezTo>
                  <a:cubicBezTo>
                    <a:pt x="5" y="7"/>
                    <a:pt x="14" y="15"/>
                    <a:pt x="26" y="24"/>
                  </a:cubicBezTo>
                  <a:cubicBezTo>
                    <a:pt x="38" y="33"/>
                    <a:pt x="51" y="41"/>
                    <a:pt x="61" y="45"/>
                  </a:cubicBezTo>
                  <a:cubicBezTo>
                    <a:pt x="68" y="48"/>
                    <a:pt x="74" y="48"/>
                    <a:pt x="75" y="47"/>
                  </a:cubicBezTo>
                  <a:cubicBezTo>
                    <a:pt x="77" y="45"/>
                    <a:pt x="76" y="44"/>
                    <a:pt x="76" y="4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20" name="Freeform 192"/>
            <p:cNvSpPr>
              <a:spLocks/>
            </p:cNvSpPr>
            <p:nvPr/>
          </p:nvSpPr>
          <p:spPr bwMode="auto">
            <a:xfrm>
              <a:off x="8291475" y="4535166"/>
              <a:ext cx="55392" cy="43367"/>
            </a:xfrm>
            <a:custGeom>
              <a:avLst/>
              <a:gdLst>
                <a:gd name="T0" fmla="*/ 51 w 89"/>
                <a:gd name="T1" fmla="*/ 27 h 70"/>
                <a:gd name="T2" fmla="*/ 3 w 89"/>
                <a:gd name="T3" fmla="*/ 6 h 70"/>
                <a:gd name="T4" fmla="*/ 37 w 89"/>
                <a:gd name="T5" fmla="*/ 47 h 70"/>
                <a:gd name="T6" fmla="*/ 74 w 89"/>
                <a:gd name="T7" fmla="*/ 68 h 70"/>
                <a:gd name="T8" fmla="*/ 85 w 89"/>
                <a:gd name="T9" fmla="*/ 68 h 70"/>
                <a:gd name="T10" fmla="*/ 85 w 89"/>
                <a:gd name="T11" fmla="*/ 68 h 70"/>
                <a:gd name="T12" fmla="*/ 51 w 89"/>
                <a:gd name="T13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70">
                  <a:moveTo>
                    <a:pt x="51" y="27"/>
                  </a:moveTo>
                  <a:cubicBezTo>
                    <a:pt x="28" y="9"/>
                    <a:pt x="6" y="0"/>
                    <a:pt x="3" y="6"/>
                  </a:cubicBezTo>
                  <a:cubicBezTo>
                    <a:pt x="0" y="12"/>
                    <a:pt x="19" y="33"/>
                    <a:pt x="37" y="47"/>
                  </a:cubicBezTo>
                  <a:cubicBezTo>
                    <a:pt x="55" y="61"/>
                    <a:pt x="65" y="65"/>
                    <a:pt x="74" y="68"/>
                  </a:cubicBezTo>
                  <a:cubicBezTo>
                    <a:pt x="80" y="70"/>
                    <a:pt x="84" y="69"/>
                    <a:pt x="85" y="68"/>
                  </a:cubicBezTo>
                  <a:cubicBezTo>
                    <a:pt x="86" y="67"/>
                    <a:pt x="85" y="68"/>
                    <a:pt x="85" y="68"/>
                  </a:cubicBezTo>
                  <a:cubicBezTo>
                    <a:pt x="89" y="63"/>
                    <a:pt x="74" y="44"/>
                    <a:pt x="51" y="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21" name="Freeform 193"/>
            <p:cNvSpPr>
              <a:spLocks/>
            </p:cNvSpPr>
            <p:nvPr/>
          </p:nvSpPr>
          <p:spPr bwMode="auto">
            <a:xfrm>
              <a:off x="8293296" y="4542090"/>
              <a:ext cx="36078" cy="32069"/>
            </a:xfrm>
            <a:custGeom>
              <a:avLst/>
              <a:gdLst>
                <a:gd name="T0" fmla="*/ 58 w 58"/>
                <a:gd name="T1" fmla="*/ 52 h 52"/>
                <a:gd name="T2" fmla="*/ 41 w 58"/>
                <a:gd name="T3" fmla="*/ 26 h 52"/>
                <a:gd name="T4" fmla="*/ 0 w 58"/>
                <a:gd name="T5" fmla="*/ 0 h 52"/>
                <a:gd name="T6" fmla="*/ 34 w 58"/>
                <a:gd name="T7" fmla="*/ 36 h 52"/>
                <a:gd name="T8" fmla="*/ 58 w 58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2">
                  <a:moveTo>
                    <a:pt x="58" y="52"/>
                  </a:moveTo>
                  <a:cubicBezTo>
                    <a:pt x="53" y="43"/>
                    <a:pt x="47" y="34"/>
                    <a:pt x="41" y="26"/>
                  </a:cubicBezTo>
                  <a:cubicBezTo>
                    <a:pt x="27" y="17"/>
                    <a:pt x="14" y="8"/>
                    <a:pt x="0" y="0"/>
                  </a:cubicBezTo>
                  <a:cubicBezTo>
                    <a:pt x="3" y="8"/>
                    <a:pt x="21" y="26"/>
                    <a:pt x="34" y="36"/>
                  </a:cubicBezTo>
                  <a:cubicBezTo>
                    <a:pt x="48" y="46"/>
                    <a:pt x="51" y="48"/>
                    <a:pt x="58" y="5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22" name="Freeform 194"/>
            <p:cNvSpPr>
              <a:spLocks/>
            </p:cNvSpPr>
            <p:nvPr/>
          </p:nvSpPr>
          <p:spPr bwMode="auto">
            <a:xfrm>
              <a:off x="8318806" y="4558124"/>
              <a:ext cx="26967" cy="21136"/>
            </a:xfrm>
            <a:custGeom>
              <a:avLst/>
              <a:gdLst>
                <a:gd name="T0" fmla="*/ 0 w 43"/>
                <a:gd name="T1" fmla="*/ 0 h 34"/>
                <a:gd name="T2" fmla="*/ 17 w 43"/>
                <a:gd name="T3" fmla="*/ 26 h 34"/>
                <a:gd name="T4" fmla="*/ 41 w 43"/>
                <a:gd name="T5" fmla="*/ 31 h 34"/>
                <a:gd name="T6" fmla="*/ 35 w 43"/>
                <a:gd name="T7" fmla="*/ 16 h 34"/>
                <a:gd name="T8" fmla="*/ 0 w 4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4">
                  <a:moveTo>
                    <a:pt x="0" y="0"/>
                  </a:moveTo>
                  <a:cubicBezTo>
                    <a:pt x="6" y="8"/>
                    <a:pt x="12" y="17"/>
                    <a:pt x="17" y="26"/>
                  </a:cubicBezTo>
                  <a:cubicBezTo>
                    <a:pt x="29" y="32"/>
                    <a:pt x="39" y="34"/>
                    <a:pt x="41" y="31"/>
                  </a:cubicBezTo>
                  <a:cubicBezTo>
                    <a:pt x="43" y="28"/>
                    <a:pt x="41" y="23"/>
                    <a:pt x="35" y="16"/>
                  </a:cubicBezTo>
                  <a:cubicBezTo>
                    <a:pt x="23" y="11"/>
                    <a:pt x="12" y="5"/>
                    <a:pt x="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23" name="Freeform 195"/>
            <p:cNvSpPr>
              <a:spLocks/>
            </p:cNvSpPr>
            <p:nvPr/>
          </p:nvSpPr>
          <p:spPr bwMode="auto">
            <a:xfrm>
              <a:off x="8290017" y="4550836"/>
              <a:ext cx="44824" cy="33527"/>
            </a:xfrm>
            <a:custGeom>
              <a:avLst/>
              <a:gdLst>
                <a:gd name="T0" fmla="*/ 1 w 72"/>
                <a:gd name="T1" fmla="*/ 0 h 54"/>
                <a:gd name="T2" fmla="*/ 72 w 72"/>
                <a:gd name="T3" fmla="*/ 53 h 54"/>
                <a:gd name="T4" fmla="*/ 71 w 72"/>
                <a:gd name="T5" fmla="*/ 54 h 54"/>
                <a:gd name="T6" fmla="*/ 0 w 72"/>
                <a:gd name="T7" fmla="*/ 1 h 54"/>
                <a:gd name="T8" fmla="*/ 1 w 72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4">
                  <a:moveTo>
                    <a:pt x="1" y="0"/>
                  </a:moveTo>
                  <a:cubicBezTo>
                    <a:pt x="25" y="17"/>
                    <a:pt x="48" y="35"/>
                    <a:pt x="72" y="53"/>
                  </a:cubicBezTo>
                  <a:cubicBezTo>
                    <a:pt x="71" y="53"/>
                    <a:pt x="71" y="54"/>
                    <a:pt x="71" y="54"/>
                  </a:cubicBezTo>
                  <a:cubicBezTo>
                    <a:pt x="47" y="36"/>
                    <a:pt x="24" y="19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24" name="Freeform 196"/>
            <p:cNvSpPr>
              <a:spLocks/>
            </p:cNvSpPr>
            <p:nvPr/>
          </p:nvSpPr>
          <p:spPr bwMode="auto">
            <a:xfrm>
              <a:off x="8289653" y="4551930"/>
              <a:ext cx="44095" cy="34256"/>
            </a:xfrm>
            <a:custGeom>
              <a:avLst/>
              <a:gdLst>
                <a:gd name="T0" fmla="*/ 1 w 71"/>
                <a:gd name="T1" fmla="*/ 0 h 55"/>
                <a:gd name="T2" fmla="*/ 71 w 71"/>
                <a:gd name="T3" fmla="*/ 53 h 55"/>
                <a:gd name="T4" fmla="*/ 70 w 71"/>
                <a:gd name="T5" fmla="*/ 55 h 55"/>
                <a:gd name="T6" fmla="*/ 0 w 71"/>
                <a:gd name="T7" fmla="*/ 1 h 55"/>
                <a:gd name="T8" fmla="*/ 1 w 71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5">
                  <a:moveTo>
                    <a:pt x="1" y="0"/>
                  </a:moveTo>
                  <a:cubicBezTo>
                    <a:pt x="24" y="18"/>
                    <a:pt x="47" y="36"/>
                    <a:pt x="71" y="53"/>
                  </a:cubicBezTo>
                  <a:cubicBezTo>
                    <a:pt x="71" y="54"/>
                    <a:pt x="70" y="54"/>
                    <a:pt x="70" y="55"/>
                  </a:cubicBezTo>
                  <a:cubicBezTo>
                    <a:pt x="47" y="37"/>
                    <a:pt x="23" y="19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25" name="Freeform 197"/>
            <p:cNvSpPr>
              <a:spLocks/>
            </p:cNvSpPr>
            <p:nvPr/>
          </p:nvSpPr>
          <p:spPr bwMode="auto">
            <a:xfrm>
              <a:off x="8288195" y="4553751"/>
              <a:ext cx="44459" cy="33527"/>
            </a:xfrm>
            <a:custGeom>
              <a:avLst/>
              <a:gdLst>
                <a:gd name="T0" fmla="*/ 1 w 71"/>
                <a:gd name="T1" fmla="*/ 0 h 54"/>
                <a:gd name="T2" fmla="*/ 71 w 71"/>
                <a:gd name="T3" fmla="*/ 53 h 54"/>
                <a:gd name="T4" fmla="*/ 70 w 71"/>
                <a:gd name="T5" fmla="*/ 54 h 54"/>
                <a:gd name="T6" fmla="*/ 0 w 71"/>
                <a:gd name="T7" fmla="*/ 1 h 54"/>
                <a:gd name="T8" fmla="*/ 1 w 71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4">
                  <a:moveTo>
                    <a:pt x="1" y="0"/>
                  </a:moveTo>
                  <a:cubicBezTo>
                    <a:pt x="24" y="17"/>
                    <a:pt x="48" y="35"/>
                    <a:pt x="71" y="53"/>
                  </a:cubicBezTo>
                  <a:cubicBezTo>
                    <a:pt x="71" y="53"/>
                    <a:pt x="71" y="53"/>
                    <a:pt x="70" y="54"/>
                  </a:cubicBezTo>
                  <a:cubicBezTo>
                    <a:pt x="47" y="36"/>
                    <a:pt x="24" y="19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26" name="Freeform 198"/>
            <p:cNvSpPr>
              <a:spLocks/>
            </p:cNvSpPr>
            <p:nvPr/>
          </p:nvSpPr>
          <p:spPr bwMode="auto">
            <a:xfrm>
              <a:off x="8287466" y="4555209"/>
              <a:ext cx="43731" cy="33527"/>
            </a:xfrm>
            <a:custGeom>
              <a:avLst/>
              <a:gdLst>
                <a:gd name="T0" fmla="*/ 1 w 70"/>
                <a:gd name="T1" fmla="*/ 0 h 54"/>
                <a:gd name="T2" fmla="*/ 70 w 70"/>
                <a:gd name="T3" fmla="*/ 53 h 54"/>
                <a:gd name="T4" fmla="*/ 70 w 70"/>
                <a:gd name="T5" fmla="*/ 54 h 54"/>
                <a:gd name="T6" fmla="*/ 0 w 70"/>
                <a:gd name="T7" fmla="*/ 1 h 54"/>
                <a:gd name="T8" fmla="*/ 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" y="0"/>
                  </a:moveTo>
                  <a:cubicBezTo>
                    <a:pt x="24" y="18"/>
                    <a:pt x="47" y="35"/>
                    <a:pt x="70" y="53"/>
                  </a:cubicBezTo>
                  <a:cubicBezTo>
                    <a:pt x="70" y="53"/>
                    <a:pt x="70" y="54"/>
                    <a:pt x="70" y="54"/>
                  </a:cubicBezTo>
                  <a:cubicBezTo>
                    <a:pt x="46" y="36"/>
                    <a:pt x="23" y="19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27" name="Freeform 199"/>
            <p:cNvSpPr>
              <a:spLocks/>
            </p:cNvSpPr>
            <p:nvPr/>
          </p:nvSpPr>
          <p:spPr bwMode="auto">
            <a:xfrm>
              <a:off x="8286372" y="4556302"/>
              <a:ext cx="22594" cy="17492"/>
            </a:xfrm>
            <a:custGeom>
              <a:avLst/>
              <a:gdLst>
                <a:gd name="T0" fmla="*/ 1 w 36"/>
                <a:gd name="T1" fmla="*/ 0 h 28"/>
                <a:gd name="T2" fmla="*/ 36 w 36"/>
                <a:gd name="T3" fmla="*/ 27 h 28"/>
                <a:gd name="T4" fmla="*/ 35 w 36"/>
                <a:gd name="T5" fmla="*/ 28 h 28"/>
                <a:gd name="T6" fmla="*/ 0 w 36"/>
                <a:gd name="T7" fmla="*/ 2 h 28"/>
                <a:gd name="T8" fmla="*/ 1 w 3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" y="0"/>
                  </a:moveTo>
                  <a:cubicBezTo>
                    <a:pt x="13" y="9"/>
                    <a:pt x="24" y="18"/>
                    <a:pt x="36" y="27"/>
                  </a:cubicBezTo>
                  <a:cubicBezTo>
                    <a:pt x="36" y="27"/>
                    <a:pt x="35" y="28"/>
                    <a:pt x="35" y="28"/>
                  </a:cubicBezTo>
                  <a:cubicBezTo>
                    <a:pt x="24" y="19"/>
                    <a:pt x="12" y="11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28" name="Freeform 200"/>
            <p:cNvSpPr>
              <a:spLocks/>
            </p:cNvSpPr>
            <p:nvPr/>
          </p:nvSpPr>
          <p:spPr bwMode="auto">
            <a:xfrm>
              <a:off x="8349417" y="4595295"/>
              <a:ext cx="44095" cy="33527"/>
            </a:xfrm>
            <a:custGeom>
              <a:avLst/>
              <a:gdLst>
                <a:gd name="T0" fmla="*/ 1 w 71"/>
                <a:gd name="T1" fmla="*/ 0 h 54"/>
                <a:gd name="T2" fmla="*/ 71 w 71"/>
                <a:gd name="T3" fmla="*/ 53 h 54"/>
                <a:gd name="T4" fmla="*/ 70 w 71"/>
                <a:gd name="T5" fmla="*/ 54 h 54"/>
                <a:gd name="T6" fmla="*/ 0 w 71"/>
                <a:gd name="T7" fmla="*/ 1 h 54"/>
                <a:gd name="T8" fmla="*/ 1 w 71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4">
                  <a:moveTo>
                    <a:pt x="1" y="0"/>
                  </a:moveTo>
                  <a:cubicBezTo>
                    <a:pt x="25" y="17"/>
                    <a:pt x="48" y="35"/>
                    <a:pt x="71" y="53"/>
                  </a:cubicBezTo>
                  <a:cubicBezTo>
                    <a:pt x="71" y="53"/>
                    <a:pt x="71" y="54"/>
                    <a:pt x="70" y="54"/>
                  </a:cubicBezTo>
                  <a:cubicBezTo>
                    <a:pt x="47" y="36"/>
                    <a:pt x="24" y="19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29" name="Freeform 201"/>
            <p:cNvSpPr>
              <a:spLocks/>
            </p:cNvSpPr>
            <p:nvPr/>
          </p:nvSpPr>
          <p:spPr bwMode="auto">
            <a:xfrm>
              <a:off x="8347961" y="4596754"/>
              <a:ext cx="44459" cy="33527"/>
            </a:xfrm>
            <a:custGeom>
              <a:avLst/>
              <a:gdLst>
                <a:gd name="T0" fmla="*/ 1 w 71"/>
                <a:gd name="T1" fmla="*/ 0 h 54"/>
                <a:gd name="T2" fmla="*/ 71 w 71"/>
                <a:gd name="T3" fmla="*/ 53 h 54"/>
                <a:gd name="T4" fmla="*/ 70 w 71"/>
                <a:gd name="T5" fmla="*/ 54 h 54"/>
                <a:gd name="T6" fmla="*/ 0 w 71"/>
                <a:gd name="T7" fmla="*/ 1 h 54"/>
                <a:gd name="T8" fmla="*/ 1 w 71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4">
                  <a:moveTo>
                    <a:pt x="1" y="0"/>
                  </a:moveTo>
                  <a:cubicBezTo>
                    <a:pt x="25" y="18"/>
                    <a:pt x="48" y="35"/>
                    <a:pt x="71" y="53"/>
                  </a:cubicBezTo>
                  <a:cubicBezTo>
                    <a:pt x="71" y="53"/>
                    <a:pt x="71" y="54"/>
                    <a:pt x="70" y="54"/>
                  </a:cubicBezTo>
                  <a:cubicBezTo>
                    <a:pt x="47" y="36"/>
                    <a:pt x="24" y="19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0" name="Freeform 202"/>
            <p:cNvSpPr>
              <a:spLocks/>
            </p:cNvSpPr>
            <p:nvPr/>
          </p:nvSpPr>
          <p:spPr bwMode="auto">
            <a:xfrm>
              <a:off x="8346867" y="4597847"/>
              <a:ext cx="44095" cy="33527"/>
            </a:xfrm>
            <a:custGeom>
              <a:avLst/>
              <a:gdLst>
                <a:gd name="T0" fmla="*/ 1 w 71"/>
                <a:gd name="T1" fmla="*/ 0 h 54"/>
                <a:gd name="T2" fmla="*/ 71 w 71"/>
                <a:gd name="T3" fmla="*/ 53 h 54"/>
                <a:gd name="T4" fmla="*/ 70 w 71"/>
                <a:gd name="T5" fmla="*/ 54 h 54"/>
                <a:gd name="T6" fmla="*/ 0 w 71"/>
                <a:gd name="T7" fmla="*/ 1 h 54"/>
                <a:gd name="T8" fmla="*/ 1 w 71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4">
                  <a:moveTo>
                    <a:pt x="1" y="0"/>
                  </a:moveTo>
                  <a:cubicBezTo>
                    <a:pt x="25" y="18"/>
                    <a:pt x="48" y="35"/>
                    <a:pt x="71" y="53"/>
                  </a:cubicBezTo>
                  <a:cubicBezTo>
                    <a:pt x="71" y="53"/>
                    <a:pt x="71" y="54"/>
                    <a:pt x="70" y="54"/>
                  </a:cubicBezTo>
                  <a:cubicBezTo>
                    <a:pt x="47" y="36"/>
                    <a:pt x="24" y="19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1" name="Freeform 203"/>
            <p:cNvSpPr>
              <a:spLocks/>
            </p:cNvSpPr>
            <p:nvPr/>
          </p:nvSpPr>
          <p:spPr bwMode="auto">
            <a:xfrm>
              <a:off x="8346138" y="4599304"/>
              <a:ext cx="43731" cy="33527"/>
            </a:xfrm>
            <a:custGeom>
              <a:avLst/>
              <a:gdLst>
                <a:gd name="T0" fmla="*/ 1 w 70"/>
                <a:gd name="T1" fmla="*/ 0 h 54"/>
                <a:gd name="T2" fmla="*/ 70 w 70"/>
                <a:gd name="T3" fmla="*/ 53 h 54"/>
                <a:gd name="T4" fmla="*/ 69 w 70"/>
                <a:gd name="T5" fmla="*/ 54 h 54"/>
                <a:gd name="T6" fmla="*/ 0 w 70"/>
                <a:gd name="T7" fmla="*/ 1 h 54"/>
                <a:gd name="T8" fmla="*/ 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" y="0"/>
                  </a:moveTo>
                  <a:cubicBezTo>
                    <a:pt x="24" y="18"/>
                    <a:pt x="47" y="35"/>
                    <a:pt x="70" y="53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46" y="37"/>
                    <a:pt x="23" y="19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2" name="Freeform 204"/>
            <p:cNvSpPr>
              <a:spLocks/>
            </p:cNvSpPr>
            <p:nvPr/>
          </p:nvSpPr>
          <p:spPr bwMode="auto">
            <a:xfrm>
              <a:off x="8345045" y="4600397"/>
              <a:ext cx="22230" cy="17492"/>
            </a:xfrm>
            <a:custGeom>
              <a:avLst/>
              <a:gdLst>
                <a:gd name="T0" fmla="*/ 1 w 36"/>
                <a:gd name="T1" fmla="*/ 0 h 28"/>
                <a:gd name="T2" fmla="*/ 36 w 36"/>
                <a:gd name="T3" fmla="*/ 27 h 28"/>
                <a:gd name="T4" fmla="*/ 35 w 36"/>
                <a:gd name="T5" fmla="*/ 28 h 28"/>
                <a:gd name="T6" fmla="*/ 0 w 36"/>
                <a:gd name="T7" fmla="*/ 2 h 28"/>
                <a:gd name="T8" fmla="*/ 1 w 3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" y="0"/>
                  </a:moveTo>
                  <a:cubicBezTo>
                    <a:pt x="12" y="9"/>
                    <a:pt x="24" y="18"/>
                    <a:pt x="36" y="27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23" y="19"/>
                    <a:pt x="11" y="10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3" name="Freeform 206"/>
            <p:cNvSpPr>
              <a:spLocks/>
            </p:cNvSpPr>
            <p:nvPr/>
          </p:nvSpPr>
          <p:spPr bwMode="auto">
            <a:xfrm>
              <a:off x="8408454" y="4640119"/>
              <a:ext cx="44459" cy="33527"/>
            </a:xfrm>
            <a:custGeom>
              <a:avLst/>
              <a:gdLst>
                <a:gd name="T0" fmla="*/ 1 w 71"/>
                <a:gd name="T1" fmla="*/ 0 h 54"/>
                <a:gd name="T2" fmla="*/ 71 w 71"/>
                <a:gd name="T3" fmla="*/ 53 h 54"/>
                <a:gd name="T4" fmla="*/ 70 w 71"/>
                <a:gd name="T5" fmla="*/ 54 h 54"/>
                <a:gd name="T6" fmla="*/ 0 w 71"/>
                <a:gd name="T7" fmla="*/ 1 h 54"/>
                <a:gd name="T8" fmla="*/ 1 w 71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4">
                  <a:moveTo>
                    <a:pt x="1" y="0"/>
                  </a:moveTo>
                  <a:cubicBezTo>
                    <a:pt x="24" y="17"/>
                    <a:pt x="48" y="35"/>
                    <a:pt x="71" y="53"/>
                  </a:cubicBezTo>
                  <a:cubicBezTo>
                    <a:pt x="71" y="53"/>
                    <a:pt x="71" y="54"/>
                    <a:pt x="70" y="54"/>
                  </a:cubicBezTo>
                  <a:cubicBezTo>
                    <a:pt x="47" y="36"/>
                    <a:pt x="23" y="18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4" name="Freeform 207"/>
            <p:cNvSpPr>
              <a:spLocks/>
            </p:cNvSpPr>
            <p:nvPr/>
          </p:nvSpPr>
          <p:spPr bwMode="auto">
            <a:xfrm>
              <a:off x="8407360" y="4641212"/>
              <a:ext cx="44095" cy="33527"/>
            </a:xfrm>
            <a:custGeom>
              <a:avLst/>
              <a:gdLst>
                <a:gd name="T0" fmla="*/ 1 w 71"/>
                <a:gd name="T1" fmla="*/ 0 h 54"/>
                <a:gd name="T2" fmla="*/ 71 w 71"/>
                <a:gd name="T3" fmla="*/ 53 h 54"/>
                <a:gd name="T4" fmla="*/ 70 w 71"/>
                <a:gd name="T5" fmla="*/ 54 h 54"/>
                <a:gd name="T6" fmla="*/ 0 w 71"/>
                <a:gd name="T7" fmla="*/ 1 h 54"/>
                <a:gd name="T8" fmla="*/ 1 w 71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4">
                  <a:moveTo>
                    <a:pt x="1" y="0"/>
                  </a:moveTo>
                  <a:cubicBezTo>
                    <a:pt x="24" y="17"/>
                    <a:pt x="48" y="35"/>
                    <a:pt x="71" y="53"/>
                  </a:cubicBezTo>
                  <a:cubicBezTo>
                    <a:pt x="71" y="53"/>
                    <a:pt x="70" y="53"/>
                    <a:pt x="70" y="54"/>
                  </a:cubicBezTo>
                  <a:cubicBezTo>
                    <a:pt x="46" y="36"/>
                    <a:pt x="23" y="18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5" name="Freeform 208"/>
            <p:cNvSpPr>
              <a:spLocks/>
            </p:cNvSpPr>
            <p:nvPr/>
          </p:nvSpPr>
          <p:spPr bwMode="auto">
            <a:xfrm>
              <a:off x="8405904" y="4642671"/>
              <a:ext cx="44459" cy="33527"/>
            </a:xfrm>
            <a:custGeom>
              <a:avLst/>
              <a:gdLst>
                <a:gd name="T0" fmla="*/ 1 w 71"/>
                <a:gd name="T1" fmla="*/ 0 h 54"/>
                <a:gd name="T2" fmla="*/ 71 w 71"/>
                <a:gd name="T3" fmla="*/ 53 h 54"/>
                <a:gd name="T4" fmla="*/ 69 w 71"/>
                <a:gd name="T5" fmla="*/ 54 h 54"/>
                <a:gd name="T6" fmla="*/ 0 w 71"/>
                <a:gd name="T7" fmla="*/ 1 h 54"/>
                <a:gd name="T8" fmla="*/ 1 w 71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4">
                  <a:moveTo>
                    <a:pt x="1" y="0"/>
                  </a:moveTo>
                  <a:cubicBezTo>
                    <a:pt x="24" y="17"/>
                    <a:pt x="47" y="35"/>
                    <a:pt x="71" y="53"/>
                  </a:cubicBezTo>
                  <a:cubicBezTo>
                    <a:pt x="70" y="53"/>
                    <a:pt x="70" y="53"/>
                    <a:pt x="69" y="54"/>
                  </a:cubicBezTo>
                  <a:cubicBezTo>
                    <a:pt x="46" y="36"/>
                    <a:pt x="23" y="18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6" name="Freeform 209"/>
            <p:cNvSpPr>
              <a:spLocks/>
            </p:cNvSpPr>
            <p:nvPr/>
          </p:nvSpPr>
          <p:spPr bwMode="auto">
            <a:xfrm>
              <a:off x="8404082" y="4643400"/>
              <a:ext cx="44459" cy="33527"/>
            </a:xfrm>
            <a:custGeom>
              <a:avLst/>
              <a:gdLst>
                <a:gd name="T0" fmla="*/ 2 w 71"/>
                <a:gd name="T1" fmla="*/ 0 h 54"/>
                <a:gd name="T2" fmla="*/ 71 w 71"/>
                <a:gd name="T3" fmla="*/ 53 h 54"/>
                <a:gd name="T4" fmla="*/ 70 w 71"/>
                <a:gd name="T5" fmla="*/ 54 h 54"/>
                <a:gd name="T6" fmla="*/ 0 w 71"/>
                <a:gd name="T7" fmla="*/ 2 h 54"/>
                <a:gd name="T8" fmla="*/ 2 w 71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4">
                  <a:moveTo>
                    <a:pt x="2" y="0"/>
                  </a:moveTo>
                  <a:cubicBezTo>
                    <a:pt x="25" y="18"/>
                    <a:pt x="48" y="36"/>
                    <a:pt x="71" y="53"/>
                  </a:cubicBezTo>
                  <a:cubicBezTo>
                    <a:pt x="71" y="54"/>
                    <a:pt x="70" y="54"/>
                    <a:pt x="70" y="54"/>
                  </a:cubicBezTo>
                  <a:cubicBezTo>
                    <a:pt x="47" y="37"/>
                    <a:pt x="24" y="19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7" name="Freeform 210"/>
            <p:cNvSpPr>
              <a:spLocks/>
            </p:cNvSpPr>
            <p:nvPr/>
          </p:nvSpPr>
          <p:spPr bwMode="auto">
            <a:xfrm>
              <a:off x="8402988" y="4644493"/>
              <a:ext cx="22594" cy="17492"/>
            </a:xfrm>
            <a:custGeom>
              <a:avLst/>
              <a:gdLst>
                <a:gd name="T0" fmla="*/ 1 w 36"/>
                <a:gd name="T1" fmla="*/ 0 h 28"/>
                <a:gd name="T2" fmla="*/ 36 w 36"/>
                <a:gd name="T3" fmla="*/ 27 h 28"/>
                <a:gd name="T4" fmla="*/ 35 w 36"/>
                <a:gd name="T5" fmla="*/ 28 h 28"/>
                <a:gd name="T6" fmla="*/ 0 w 36"/>
                <a:gd name="T7" fmla="*/ 1 h 28"/>
                <a:gd name="T8" fmla="*/ 1 w 3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" y="0"/>
                  </a:moveTo>
                  <a:cubicBezTo>
                    <a:pt x="13" y="9"/>
                    <a:pt x="25" y="18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23" y="19"/>
                    <a:pt x="12" y="10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8" name="Freeform 211"/>
            <p:cNvSpPr>
              <a:spLocks/>
            </p:cNvSpPr>
            <p:nvPr/>
          </p:nvSpPr>
          <p:spPr bwMode="auto">
            <a:xfrm>
              <a:off x="8458381" y="4640849"/>
              <a:ext cx="210272" cy="120988"/>
            </a:xfrm>
            <a:custGeom>
              <a:avLst/>
              <a:gdLst>
                <a:gd name="T0" fmla="*/ 336 w 337"/>
                <a:gd name="T1" fmla="*/ 195 h 195"/>
                <a:gd name="T2" fmla="*/ 239 w 337"/>
                <a:gd name="T3" fmla="*/ 126 h 195"/>
                <a:gd name="T4" fmla="*/ 187 w 337"/>
                <a:gd name="T5" fmla="*/ 114 h 195"/>
                <a:gd name="T6" fmla="*/ 187 w 337"/>
                <a:gd name="T7" fmla="*/ 114 h 195"/>
                <a:gd name="T8" fmla="*/ 185 w 337"/>
                <a:gd name="T9" fmla="*/ 113 h 195"/>
                <a:gd name="T10" fmla="*/ 129 w 337"/>
                <a:gd name="T11" fmla="*/ 66 h 195"/>
                <a:gd name="T12" fmla="*/ 52 w 337"/>
                <a:gd name="T13" fmla="*/ 27 h 195"/>
                <a:gd name="T14" fmla="*/ 52 w 337"/>
                <a:gd name="T15" fmla="*/ 27 h 195"/>
                <a:gd name="T16" fmla="*/ 1 w 337"/>
                <a:gd name="T17" fmla="*/ 1 h 195"/>
                <a:gd name="T18" fmla="*/ 0 w 337"/>
                <a:gd name="T19" fmla="*/ 0 h 195"/>
                <a:gd name="T20" fmla="*/ 50 w 337"/>
                <a:gd name="T21" fmla="*/ 25 h 195"/>
                <a:gd name="T22" fmla="*/ 129 w 337"/>
                <a:gd name="T23" fmla="*/ 64 h 195"/>
                <a:gd name="T24" fmla="*/ 130 w 337"/>
                <a:gd name="T25" fmla="*/ 65 h 195"/>
                <a:gd name="T26" fmla="*/ 130 w 337"/>
                <a:gd name="T27" fmla="*/ 65 h 195"/>
                <a:gd name="T28" fmla="*/ 186 w 337"/>
                <a:gd name="T29" fmla="*/ 112 h 195"/>
                <a:gd name="T30" fmla="*/ 238 w 337"/>
                <a:gd name="T31" fmla="*/ 123 h 195"/>
                <a:gd name="T32" fmla="*/ 238 w 337"/>
                <a:gd name="T33" fmla="*/ 124 h 195"/>
                <a:gd name="T34" fmla="*/ 239 w 337"/>
                <a:gd name="T35" fmla="*/ 124 h 195"/>
                <a:gd name="T36" fmla="*/ 337 w 337"/>
                <a:gd name="T37" fmla="*/ 194 h 195"/>
                <a:gd name="T38" fmla="*/ 336 w 337"/>
                <a:gd name="T39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7" h="195">
                  <a:moveTo>
                    <a:pt x="336" y="195"/>
                  </a:moveTo>
                  <a:cubicBezTo>
                    <a:pt x="304" y="172"/>
                    <a:pt x="271" y="149"/>
                    <a:pt x="239" y="126"/>
                  </a:cubicBezTo>
                  <a:cubicBezTo>
                    <a:pt x="222" y="122"/>
                    <a:pt x="204" y="118"/>
                    <a:pt x="187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6" y="114"/>
                    <a:pt x="186" y="113"/>
                    <a:pt x="185" y="113"/>
                  </a:cubicBezTo>
                  <a:cubicBezTo>
                    <a:pt x="167" y="97"/>
                    <a:pt x="148" y="82"/>
                    <a:pt x="129" y="66"/>
                  </a:cubicBezTo>
                  <a:cubicBezTo>
                    <a:pt x="103" y="53"/>
                    <a:pt x="77" y="40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34" y="19"/>
                    <a:pt x="18" y="10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6" y="8"/>
                    <a:pt x="33" y="17"/>
                    <a:pt x="50" y="25"/>
                  </a:cubicBezTo>
                  <a:cubicBezTo>
                    <a:pt x="76" y="38"/>
                    <a:pt x="102" y="51"/>
                    <a:pt x="129" y="64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49" y="81"/>
                    <a:pt x="167" y="96"/>
                    <a:pt x="186" y="112"/>
                  </a:cubicBezTo>
                  <a:cubicBezTo>
                    <a:pt x="203" y="116"/>
                    <a:pt x="220" y="120"/>
                    <a:pt x="238" y="123"/>
                  </a:cubicBezTo>
                  <a:cubicBezTo>
                    <a:pt x="238" y="124"/>
                    <a:pt x="238" y="124"/>
                    <a:pt x="238" y="124"/>
                  </a:cubicBezTo>
                  <a:cubicBezTo>
                    <a:pt x="238" y="124"/>
                    <a:pt x="239" y="124"/>
                    <a:pt x="239" y="124"/>
                  </a:cubicBezTo>
                  <a:cubicBezTo>
                    <a:pt x="272" y="147"/>
                    <a:pt x="304" y="171"/>
                    <a:pt x="337" y="194"/>
                  </a:cubicBezTo>
                  <a:lnTo>
                    <a:pt x="336" y="195"/>
                  </a:lnTo>
                  <a:close/>
                </a:path>
              </a:pathLst>
            </a:custGeom>
            <a:solidFill>
              <a:srgbClr val="F064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9" name="Freeform 212"/>
            <p:cNvSpPr>
              <a:spLocks/>
            </p:cNvSpPr>
            <p:nvPr/>
          </p:nvSpPr>
          <p:spPr bwMode="auto">
            <a:xfrm>
              <a:off x="8457651" y="4640119"/>
              <a:ext cx="208449" cy="124268"/>
            </a:xfrm>
            <a:custGeom>
              <a:avLst/>
              <a:gdLst>
                <a:gd name="T0" fmla="*/ 333 w 334"/>
                <a:gd name="T1" fmla="*/ 200 h 200"/>
                <a:gd name="T2" fmla="*/ 206 w 334"/>
                <a:gd name="T3" fmla="*/ 108 h 200"/>
                <a:gd name="T4" fmla="*/ 148 w 334"/>
                <a:gd name="T5" fmla="*/ 90 h 200"/>
                <a:gd name="T6" fmla="*/ 147 w 334"/>
                <a:gd name="T7" fmla="*/ 90 h 200"/>
                <a:gd name="T8" fmla="*/ 146 w 334"/>
                <a:gd name="T9" fmla="*/ 89 h 200"/>
                <a:gd name="T10" fmla="*/ 68 w 334"/>
                <a:gd name="T11" fmla="*/ 29 h 200"/>
                <a:gd name="T12" fmla="*/ 2 w 334"/>
                <a:gd name="T13" fmla="*/ 2 h 200"/>
                <a:gd name="T14" fmla="*/ 0 w 334"/>
                <a:gd name="T15" fmla="*/ 0 h 200"/>
                <a:gd name="T16" fmla="*/ 67 w 334"/>
                <a:gd name="T17" fmla="*/ 27 h 200"/>
                <a:gd name="T18" fmla="*/ 68 w 334"/>
                <a:gd name="T19" fmla="*/ 28 h 200"/>
                <a:gd name="T20" fmla="*/ 68 w 334"/>
                <a:gd name="T21" fmla="*/ 28 h 200"/>
                <a:gd name="T22" fmla="*/ 146 w 334"/>
                <a:gd name="T23" fmla="*/ 88 h 200"/>
                <a:gd name="T24" fmla="*/ 205 w 334"/>
                <a:gd name="T25" fmla="*/ 106 h 200"/>
                <a:gd name="T26" fmla="*/ 205 w 334"/>
                <a:gd name="T27" fmla="*/ 106 h 200"/>
                <a:gd name="T28" fmla="*/ 206 w 334"/>
                <a:gd name="T29" fmla="*/ 106 h 200"/>
                <a:gd name="T30" fmla="*/ 334 w 334"/>
                <a:gd name="T31" fmla="*/ 200 h 200"/>
                <a:gd name="T32" fmla="*/ 333 w 334"/>
                <a:gd name="T3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4" h="200">
                  <a:moveTo>
                    <a:pt x="333" y="200"/>
                  </a:moveTo>
                  <a:cubicBezTo>
                    <a:pt x="291" y="169"/>
                    <a:pt x="249" y="138"/>
                    <a:pt x="206" y="108"/>
                  </a:cubicBezTo>
                  <a:cubicBezTo>
                    <a:pt x="187" y="102"/>
                    <a:pt x="167" y="96"/>
                    <a:pt x="148" y="90"/>
                  </a:cubicBezTo>
                  <a:cubicBezTo>
                    <a:pt x="147" y="90"/>
                    <a:pt x="147" y="90"/>
                    <a:pt x="147" y="90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20" y="69"/>
                    <a:pt x="94" y="49"/>
                    <a:pt x="68" y="29"/>
                  </a:cubicBezTo>
                  <a:cubicBezTo>
                    <a:pt x="46" y="20"/>
                    <a:pt x="24" y="11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22" y="9"/>
                    <a:pt x="44" y="18"/>
                    <a:pt x="67" y="27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94" y="48"/>
                    <a:pt x="120" y="68"/>
                    <a:pt x="146" y="88"/>
                  </a:cubicBezTo>
                  <a:cubicBezTo>
                    <a:pt x="166" y="94"/>
                    <a:pt x="185" y="100"/>
                    <a:pt x="205" y="106"/>
                  </a:cubicBezTo>
                  <a:cubicBezTo>
                    <a:pt x="205" y="106"/>
                    <a:pt x="205" y="106"/>
                    <a:pt x="205" y="106"/>
                  </a:cubicBezTo>
                  <a:cubicBezTo>
                    <a:pt x="206" y="106"/>
                    <a:pt x="206" y="106"/>
                    <a:pt x="206" y="106"/>
                  </a:cubicBezTo>
                  <a:cubicBezTo>
                    <a:pt x="249" y="137"/>
                    <a:pt x="291" y="169"/>
                    <a:pt x="334" y="200"/>
                  </a:cubicBezTo>
                  <a:cubicBezTo>
                    <a:pt x="334" y="200"/>
                    <a:pt x="333" y="200"/>
                    <a:pt x="333" y="200"/>
                  </a:cubicBezTo>
                  <a:close/>
                </a:path>
              </a:pathLst>
            </a:custGeom>
            <a:solidFill>
              <a:srgbClr val="EFB04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0" name="Freeform 213"/>
            <p:cNvSpPr>
              <a:spLocks/>
            </p:cNvSpPr>
            <p:nvPr/>
          </p:nvSpPr>
          <p:spPr bwMode="auto">
            <a:xfrm>
              <a:off x="8458381" y="4640849"/>
              <a:ext cx="210636" cy="116615"/>
            </a:xfrm>
            <a:custGeom>
              <a:avLst/>
              <a:gdLst>
                <a:gd name="T0" fmla="*/ 338 w 338"/>
                <a:gd name="T1" fmla="*/ 188 h 188"/>
                <a:gd name="T2" fmla="*/ 259 w 338"/>
                <a:gd name="T3" fmla="*/ 169 h 188"/>
                <a:gd name="T4" fmla="*/ 258 w 338"/>
                <a:gd name="T5" fmla="*/ 168 h 188"/>
                <a:gd name="T6" fmla="*/ 257 w 338"/>
                <a:gd name="T7" fmla="*/ 167 h 188"/>
                <a:gd name="T8" fmla="*/ 174 w 338"/>
                <a:gd name="T9" fmla="*/ 87 h 188"/>
                <a:gd name="T10" fmla="*/ 101 w 338"/>
                <a:gd name="T11" fmla="*/ 62 h 188"/>
                <a:gd name="T12" fmla="*/ 100 w 338"/>
                <a:gd name="T13" fmla="*/ 62 h 188"/>
                <a:gd name="T14" fmla="*/ 99 w 338"/>
                <a:gd name="T15" fmla="*/ 61 h 188"/>
                <a:gd name="T16" fmla="*/ 37 w 338"/>
                <a:gd name="T17" fmla="*/ 7 h 188"/>
                <a:gd name="T18" fmla="*/ 3 w 338"/>
                <a:gd name="T19" fmla="*/ 3 h 188"/>
                <a:gd name="T20" fmla="*/ 0 w 338"/>
                <a:gd name="T21" fmla="*/ 0 h 188"/>
                <a:gd name="T22" fmla="*/ 35 w 338"/>
                <a:gd name="T23" fmla="*/ 5 h 188"/>
                <a:gd name="T24" fmla="*/ 36 w 338"/>
                <a:gd name="T25" fmla="*/ 5 h 188"/>
                <a:gd name="T26" fmla="*/ 37 w 338"/>
                <a:gd name="T27" fmla="*/ 6 h 188"/>
                <a:gd name="T28" fmla="*/ 100 w 338"/>
                <a:gd name="T29" fmla="*/ 60 h 188"/>
                <a:gd name="T30" fmla="*/ 173 w 338"/>
                <a:gd name="T31" fmla="*/ 85 h 188"/>
                <a:gd name="T32" fmla="*/ 175 w 338"/>
                <a:gd name="T33" fmla="*/ 85 h 188"/>
                <a:gd name="T34" fmla="*/ 176 w 338"/>
                <a:gd name="T35" fmla="*/ 86 h 188"/>
                <a:gd name="T36" fmla="*/ 258 w 338"/>
                <a:gd name="T37" fmla="*/ 167 h 188"/>
                <a:gd name="T38" fmla="*/ 336 w 338"/>
                <a:gd name="T39" fmla="*/ 186 h 188"/>
                <a:gd name="T40" fmla="*/ 338 w 338"/>
                <a:gd name="T4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8" h="188">
                  <a:moveTo>
                    <a:pt x="338" y="188"/>
                  </a:moveTo>
                  <a:cubicBezTo>
                    <a:pt x="311" y="181"/>
                    <a:pt x="285" y="175"/>
                    <a:pt x="259" y="169"/>
                  </a:cubicBezTo>
                  <a:cubicBezTo>
                    <a:pt x="258" y="169"/>
                    <a:pt x="258" y="169"/>
                    <a:pt x="258" y="168"/>
                  </a:cubicBezTo>
                  <a:cubicBezTo>
                    <a:pt x="257" y="168"/>
                    <a:pt x="257" y="168"/>
                    <a:pt x="257" y="167"/>
                  </a:cubicBezTo>
                  <a:cubicBezTo>
                    <a:pt x="229" y="141"/>
                    <a:pt x="202" y="114"/>
                    <a:pt x="174" y="87"/>
                  </a:cubicBezTo>
                  <a:cubicBezTo>
                    <a:pt x="149" y="78"/>
                    <a:pt x="125" y="70"/>
                    <a:pt x="101" y="62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78" y="43"/>
                    <a:pt x="58" y="25"/>
                    <a:pt x="37" y="7"/>
                  </a:cubicBezTo>
                  <a:cubicBezTo>
                    <a:pt x="25" y="6"/>
                    <a:pt x="14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12" y="2"/>
                    <a:pt x="23" y="3"/>
                    <a:pt x="35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7" y="6"/>
                    <a:pt x="37" y="6"/>
                  </a:cubicBezTo>
                  <a:cubicBezTo>
                    <a:pt x="58" y="24"/>
                    <a:pt x="79" y="42"/>
                    <a:pt x="100" y="60"/>
                  </a:cubicBezTo>
                  <a:cubicBezTo>
                    <a:pt x="124" y="68"/>
                    <a:pt x="148" y="76"/>
                    <a:pt x="173" y="85"/>
                  </a:cubicBezTo>
                  <a:cubicBezTo>
                    <a:pt x="174" y="85"/>
                    <a:pt x="174" y="85"/>
                    <a:pt x="175" y="85"/>
                  </a:cubicBezTo>
                  <a:cubicBezTo>
                    <a:pt x="175" y="86"/>
                    <a:pt x="175" y="86"/>
                    <a:pt x="176" y="86"/>
                  </a:cubicBezTo>
                  <a:cubicBezTo>
                    <a:pt x="203" y="113"/>
                    <a:pt x="231" y="140"/>
                    <a:pt x="258" y="167"/>
                  </a:cubicBezTo>
                  <a:cubicBezTo>
                    <a:pt x="283" y="173"/>
                    <a:pt x="309" y="179"/>
                    <a:pt x="336" y="186"/>
                  </a:cubicBezTo>
                  <a:cubicBezTo>
                    <a:pt x="336" y="186"/>
                    <a:pt x="337" y="187"/>
                    <a:pt x="338" y="188"/>
                  </a:cubicBezTo>
                  <a:close/>
                </a:path>
              </a:pathLst>
            </a:custGeom>
            <a:solidFill>
              <a:srgbClr val="6DBC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1" name="Freeform 214"/>
            <p:cNvSpPr>
              <a:spLocks/>
            </p:cNvSpPr>
            <p:nvPr/>
          </p:nvSpPr>
          <p:spPr bwMode="auto">
            <a:xfrm>
              <a:off x="8438337" y="4616432"/>
              <a:ext cx="204076" cy="163990"/>
            </a:xfrm>
            <a:custGeom>
              <a:avLst/>
              <a:gdLst>
                <a:gd name="T0" fmla="*/ 26 w 327"/>
                <a:gd name="T1" fmla="*/ 41 h 264"/>
                <a:gd name="T2" fmla="*/ 28 w 327"/>
                <a:gd name="T3" fmla="*/ 42 h 264"/>
                <a:gd name="T4" fmla="*/ 31 w 327"/>
                <a:gd name="T5" fmla="*/ 40 h 264"/>
                <a:gd name="T6" fmla="*/ 179 w 327"/>
                <a:gd name="T7" fmla="*/ 152 h 264"/>
                <a:gd name="T8" fmla="*/ 327 w 327"/>
                <a:gd name="T9" fmla="*/ 264 h 264"/>
                <a:gd name="T10" fmla="*/ 327 w 327"/>
                <a:gd name="T11" fmla="*/ 263 h 264"/>
                <a:gd name="T12" fmla="*/ 179 w 327"/>
                <a:gd name="T13" fmla="*/ 151 h 264"/>
                <a:gd name="T14" fmla="*/ 32 w 327"/>
                <a:gd name="T15" fmla="*/ 39 h 264"/>
                <a:gd name="T16" fmla="*/ 55 w 327"/>
                <a:gd name="T17" fmla="*/ 21 h 264"/>
                <a:gd name="T18" fmla="*/ 79 w 327"/>
                <a:gd name="T19" fmla="*/ 1 h 264"/>
                <a:gd name="T20" fmla="*/ 77 w 327"/>
                <a:gd name="T21" fmla="*/ 0 h 264"/>
                <a:gd name="T22" fmla="*/ 53 w 327"/>
                <a:gd name="T23" fmla="*/ 20 h 264"/>
                <a:gd name="T24" fmla="*/ 30 w 327"/>
                <a:gd name="T25" fmla="*/ 38 h 264"/>
                <a:gd name="T26" fmla="*/ 0 w 327"/>
                <a:gd name="T27" fmla="*/ 15 h 264"/>
                <a:gd name="T28" fmla="*/ 0 w 327"/>
                <a:gd name="T29" fmla="*/ 16 h 264"/>
                <a:gd name="T30" fmla="*/ 30 w 327"/>
                <a:gd name="T31" fmla="*/ 38 h 264"/>
                <a:gd name="T32" fmla="*/ 26 w 327"/>
                <a:gd name="T33" fmla="*/ 4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7" h="264">
                  <a:moveTo>
                    <a:pt x="26" y="41"/>
                  </a:moveTo>
                  <a:cubicBezTo>
                    <a:pt x="27" y="42"/>
                    <a:pt x="27" y="42"/>
                    <a:pt x="28" y="42"/>
                  </a:cubicBezTo>
                  <a:cubicBezTo>
                    <a:pt x="29" y="42"/>
                    <a:pt x="30" y="41"/>
                    <a:pt x="31" y="40"/>
                  </a:cubicBezTo>
                  <a:cubicBezTo>
                    <a:pt x="81" y="77"/>
                    <a:pt x="130" y="114"/>
                    <a:pt x="179" y="152"/>
                  </a:cubicBezTo>
                  <a:cubicBezTo>
                    <a:pt x="228" y="189"/>
                    <a:pt x="277" y="226"/>
                    <a:pt x="327" y="264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278" y="226"/>
                    <a:pt x="229" y="189"/>
                    <a:pt x="179" y="151"/>
                  </a:cubicBezTo>
                  <a:cubicBezTo>
                    <a:pt x="130" y="114"/>
                    <a:pt x="81" y="77"/>
                    <a:pt x="32" y="39"/>
                  </a:cubicBezTo>
                  <a:cubicBezTo>
                    <a:pt x="39" y="33"/>
                    <a:pt x="47" y="27"/>
                    <a:pt x="55" y="21"/>
                  </a:cubicBezTo>
                  <a:cubicBezTo>
                    <a:pt x="63" y="15"/>
                    <a:pt x="71" y="8"/>
                    <a:pt x="79" y="1"/>
                  </a:cubicBezTo>
                  <a:cubicBezTo>
                    <a:pt x="78" y="1"/>
                    <a:pt x="78" y="0"/>
                    <a:pt x="77" y="0"/>
                  </a:cubicBezTo>
                  <a:cubicBezTo>
                    <a:pt x="69" y="7"/>
                    <a:pt x="61" y="13"/>
                    <a:pt x="53" y="20"/>
                  </a:cubicBezTo>
                  <a:cubicBezTo>
                    <a:pt x="45" y="26"/>
                    <a:pt x="38" y="32"/>
                    <a:pt x="30" y="38"/>
                  </a:cubicBezTo>
                  <a:cubicBezTo>
                    <a:pt x="20" y="30"/>
                    <a:pt x="10" y="23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0" y="23"/>
                    <a:pt x="20" y="31"/>
                    <a:pt x="30" y="38"/>
                  </a:cubicBezTo>
                  <a:cubicBezTo>
                    <a:pt x="28" y="39"/>
                    <a:pt x="27" y="40"/>
                    <a:pt x="26" y="41"/>
                  </a:cubicBezTo>
                  <a:close/>
                </a:path>
              </a:pathLst>
            </a:custGeom>
            <a:solidFill>
              <a:srgbClr val="6061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2" name="Freeform 215"/>
            <p:cNvSpPr>
              <a:spLocks/>
            </p:cNvSpPr>
            <p:nvPr/>
          </p:nvSpPr>
          <p:spPr bwMode="auto">
            <a:xfrm>
              <a:off x="8208386" y="4986685"/>
              <a:ext cx="22594" cy="22230"/>
            </a:xfrm>
            <a:custGeom>
              <a:avLst/>
              <a:gdLst>
                <a:gd name="T0" fmla="*/ 5 w 36"/>
                <a:gd name="T1" fmla="*/ 9 h 36"/>
                <a:gd name="T2" fmla="*/ 8 w 36"/>
                <a:gd name="T3" fmla="*/ 31 h 36"/>
                <a:gd name="T4" fmla="*/ 31 w 36"/>
                <a:gd name="T5" fmla="*/ 28 h 36"/>
                <a:gd name="T6" fmla="*/ 27 w 36"/>
                <a:gd name="T7" fmla="*/ 5 h 36"/>
                <a:gd name="T8" fmla="*/ 5 w 36"/>
                <a:gd name="T9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5" y="9"/>
                  </a:moveTo>
                  <a:cubicBezTo>
                    <a:pt x="0" y="16"/>
                    <a:pt x="1" y="26"/>
                    <a:pt x="8" y="31"/>
                  </a:cubicBezTo>
                  <a:cubicBezTo>
                    <a:pt x="15" y="36"/>
                    <a:pt x="25" y="35"/>
                    <a:pt x="31" y="28"/>
                  </a:cubicBezTo>
                  <a:cubicBezTo>
                    <a:pt x="36" y="21"/>
                    <a:pt x="34" y="11"/>
                    <a:pt x="27" y="5"/>
                  </a:cubicBezTo>
                  <a:cubicBezTo>
                    <a:pt x="20" y="0"/>
                    <a:pt x="10" y="2"/>
                    <a:pt x="5" y="9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3" name="Freeform 216"/>
            <p:cNvSpPr>
              <a:spLocks/>
            </p:cNvSpPr>
            <p:nvPr/>
          </p:nvSpPr>
          <p:spPr bwMode="auto">
            <a:xfrm>
              <a:off x="7986453" y="4812127"/>
              <a:ext cx="22594" cy="22230"/>
            </a:xfrm>
            <a:custGeom>
              <a:avLst/>
              <a:gdLst>
                <a:gd name="T0" fmla="*/ 31 w 36"/>
                <a:gd name="T1" fmla="*/ 27 h 36"/>
                <a:gd name="T2" fmla="*/ 8 w 36"/>
                <a:gd name="T3" fmla="*/ 30 h 36"/>
                <a:gd name="T4" fmla="*/ 5 w 36"/>
                <a:gd name="T5" fmla="*/ 8 h 36"/>
                <a:gd name="T6" fmla="*/ 27 w 36"/>
                <a:gd name="T7" fmla="*/ 5 h 36"/>
                <a:gd name="T8" fmla="*/ 31 w 36"/>
                <a:gd name="T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1" y="27"/>
                  </a:moveTo>
                  <a:cubicBezTo>
                    <a:pt x="25" y="34"/>
                    <a:pt x="15" y="36"/>
                    <a:pt x="8" y="30"/>
                  </a:cubicBezTo>
                  <a:cubicBezTo>
                    <a:pt x="1" y="25"/>
                    <a:pt x="0" y="15"/>
                    <a:pt x="5" y="8"/>
                  </a:cubicBezTo>
                  <a:cubicBezTo>
                    <a:pt x="10" y="1"/>
                    <a:pt x="20" y="0"/>
                    <a:pt x="27" y="5"/>
                  </a:cubicBezTo>
                  <a:cubicBezTo>
                    <a:pt x="34" y="10"/>
                    <a:pt x="36" y="20"/>
                    <a:pt x="31" y="27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4" name="Freeform 217"/>
            <p:cNvSpPr>
              <a:spLocks/>
            </p:cNvSpPr>
            <p:nvPr/>
          </p:nvSpPr>
          <p:spPr bwMode="auto">
            <a:xfrm>
              <a:off x="8109263" y="4463739"/>
              <a:ext cx="479944" cy="361871"/>
            </a:xfrm>
            <a:custGeom>
              <a:avLst/>
              <a:gdLst>
                <a:gd name="T0" fmla="*/ 1290 w 1317"/>
                <a:gd name="T1" fmla="*/ 993 h 993"/>
                <a:gd name="T2" fmla="*/ 0 w 1317"/>
                <a:gd name="T3" fmla="*/ 36 h 993"/>
                <a:gd name="T4" fmla="*/ 29 w 1317"/>
                <a:gd name="T5" fmla="*/ 0 h 993"/>
                <a:gd name="T6" fmla="*/ 1317 w 1317"/>
                <a:gd name="T7" fmla="*/ 956 h 993"/>
                <a:gd name="T8" fmla="*/ 1290 w 1317"/>
                <a:gd name="T9" fmla="*/ 993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7" h="993">
                  <a:moveTo>
                    <a:pt x="1290" y="993"/>
                  </a:moveTo>
                  <a:lnTo>
                    <a:pt x="0" y="36"/>
                  </a:lnTo>
                  <a:lnTo>
                    <a:pt x="29" y="0"/>
                  </a:lnTo>
                  <a:lnTo>
                    <a:pt x="1317" y="956"/>
                  </a:lnTo>
                  <a:lnTo>
                    <a:pt x="1290" y="993"/>
                  </a:ln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5" name="Freeform 218"/>
            <p:cNvSpPr>
              <a:spLocks/>
            </p:cNvSpPr>
            <p:nvPr/>
          </p:nvSpPr>
          <p:spPr bwMode="auto">
            <a:xfrm>
              <a:off x="9515204" y="2429535"/>
              <a:ext cx="545904" cy="494521"/>
            </a:xfrm>
            <a:custGeom>
              <a:avLst/>
              <a:gdLst>
                <a:gd name="T0" fmla="*/ 1498 w 1498"/>
                <a:gd name="T1" fmla="*/ 913 h 1357"/>
                <a:gd name="T2" fmla="*/ 1129 w 1498"/>
                <a:gd name="T3" fmla="*/ 0 h 1357"/>
                <a:gd name="T4" fmla="*/ 0 w 1498"/>
                <a:gd name="T5" fmla="*/ 444 h 1357"/>
                <a:gd name="T6" fmla="*/ 369 w 1498"/>
                <a:gd name="T7" fmla="*/ 1357 h 1357"/>
                <a:gd name="T8" fmla="*/ 1498 w 1498"/>
                <a:gd name="T9" fmla="*/ 913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8" h="1357">
                  <a:moveTo>
                    <a:pt x="1498" y="913"/>
                  </a:moveTo>
                  <a:lnTo>
                    <a:pt x="1129" y="0"/>
                  </a:lnTo>
                  <a:lnTo>
                    <a:pt x="0" y="444"/>
                  </a:lnTo>
                  <a:lnTo>
                    <a:pt x="369" y="1357"/>
                  </a:lnTo>
                  <a:lnTo>
                    <a:pt x="1498" y="913"/>
                  </a:lnTo>
                  <a:close/>
                </a:path>
              </a:pathLst>
            </a:custGeom>
            <a:solidFill>
              <a:srgbClr val="C8C9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6" name="Freeform 219"/>
            <p:cNvSpPr>
              <a:spLocks/>
            </p:cNvSpPr>
            <p:nvPr/>
          </p:nvSpPr>
          <p:spPr bwMode="auto">
            <a:xfrm>
              <a:off x="9646760" y="2501325"/>
              <a:ext cx="260561" cy="371346"/>
            </a:xfrm>
            <a:custGeom>
              <a:avLst/>
              <a:gdLst>
                <a:gd name="T0" fmla="*/ 0 w 715"/>
                <a:gd name="T1" fmla="*/ 142 h 1019"/>
                <a:gd name="T2" fmla="*/ 361 w 715"/>
                <a:gd name="T3" fmla="*/ 0 h 1019"/>
                <a:gd name="T4" fmla="*/ 715 w 715"/>
                <a:gd name="T5" fmla="*/ 876 h 1019"/>
                <a:gd name="T6" fmla="*/ 354 w 715"/>
                <a:gd name="T7" fmla="*/ 1019 h 1019"/>
                <a:gd name="T8" fmla="*/ 0 w 715"/>
                <a:gd name="T9" fmla="*/ 142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1019">
                  <a:moveTo>
                    <a:pt x="0" y="142"/>
                  </a:moveTo>
                  <a:lnTo>
                    <a:pt x="361" y="0"/>
                  </a:lnTo>
                  <a:lnTo>
                    <a:pt x="715" y="876"/>
                  </a:lnTo>
                  <a:lnTo>
                    <a:pt x="354" y="1019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7" name="Freeform 220"/>
            <p:cNvSpPr>
              <a:spLocks/>
            </p:cNvSpPr>
            <p:nvPr/>
          </p:nvSpPr>
          <p:spPr bwMode="auto">
            <a:xfrm>
              <a:off x="9515204" y="2553073"/>
              <a:ext cx="260561" cy="370982"/>
            </a:xfrm>
            <a:custGeom>
              <a:avLst/>
              <a:gdLst>
                <a:gd name="T0" fmla="*/ 715 w 715"/>
                <a:gd name="T1" fmla="*/ 877 h 1018"/>
                <a:gd name="T2" fmla="*/ 361 w 715"/>
                <a:gd name="T3" fmla="*/ 0 h 1018"/>
                <a:gd name="T4" fmla="*/ 0 w 715"/>
                <a:gd name="T5" fmla="*/ 143 h 1018"/>
                <a:gd name="T6" fmla="*/ 354 w 715"/>
                <a:gd name="T7" fmla="*/ 1018 h 1018"/>
                <a:gd name="T8" fmla="*/ 715 w 715"/>
                <a:gd name="T9" fmla="*/ 877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1018">
                  <a:moveTo>
                    <a:pt x="715" y="877"/>
                  </a:moveTo>
                  <a:lnTo>
                    <a:pt x="361" y="0"/>
                  </a:lnTo>
                  <a:lnTo>
                    <a:pt x="0" y="143"/>
                  </a:lnTo>
                  <a:lnTo>
                    <a:pt x="354" y="1018"/>
                  </a:lnTo>
                  <a:lnTo>
                    <a:pt x="715" y="877"/>
                  </a:lnTo>
                  <a:close/>
                </a:path>
              </a:pathLst>
            </a:custGeom>
            <a:solidFill>
              <a:srgbClr val="F2F3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8" name="Freeform 221"/>
            <p:cNvSpPr>
              <a:spLocks/>
            </p:cNvSpPr>
            <p:nvPr/>
          </p:nvSpPr>
          <p:spPr bwMode="auto">
            <a:xfrm>
              <a:off x="9586994" y="2679528"/>
              <a:ext cx="60858" cy="141031"/>
            </a:xfrm>
            <a:custGeom>
              <a:avLst/>
              <a:gdLst>
                <a:gd name="T0" fmla="*/ 167 w 167"/>
                <a:gd name="T1" fmla="*/ 382 h 387"/>
                <a:gd name="T2" fmla="*/ 13 w 167"/>
                <a:gd name="T3" fmla="*/ 0 h 387"/>
                <a:gd name="T4" fmla="*/ 0 w 167"/>
                <a:gd name="T5" fmla="*/ 5 h 387"/>
                <a:gd name="T6" fmla="*/ 155 w 167"/>
                <a:gd name="T7" fmla="*/ 387 h 387"/>
                <a:gd name="T8" fmla="*/ 167 w 167"/>
                <a:gd name="T9" fmla="*/ 38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387">
                  <a:moveTo>
                    <a:pt x="167" y="382"/>
                  </a:moveTo>
                  <a:lnTo>
                    <a:pt x="13" y="0"/>
                  </a:lnTo>
                  <a:lnTo>
                    <a:pt x="0" y="5"/>
                  </a:lnTo>
                  <a:lnTo>
                    <a:pt x="155" y="387"/>
                  </a:lnTo>
                  <a:lnTo>
                    <a:pt x="167" y="382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9" name="Freeform 222"/>
            <p:cNvSpPr>
              <a:spLocks/>
            </p:cNvSpPr>
            <p:nvPr/>
          </p:nvSpPr>
          <p:spPr bwMode="auto">
            <a:xfrm>
              <a:off x="9601936" y="2683172"/>
              <a:ext cx="53934" cy="124268"/>
            </a:xfrm>
            <a:custGeom>
              <a:avLst/>
              <a:gdLst>
                <a:gd name="T0" fmla="*/ 148 w 148"/>
                <a:gd name="T1" fmla="*/ 336 h 341"/>
                <a:gd name="T2" fmla="*/ 13 w 148"/>
                <a:gd name="T3" fmla="*/ 0 h 341"/>
                <a:gd name="T4" fmla="*/ 0 w 148"/>
                <a:gd name="T5" fmla="*/ 6 h 341"/>
                <a:gd name="T6" fmla="*/ 136 w 148"/>
                <a:gd name="T7" fmla="*/ 341 h 341"/>
                <a:gd name="T8" fmla="*/ 148 w 148"/>
                <a:gd name="T9" fmla="*/ 33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341">
                  <a:moveTo>
                    <a:pt x="148" y="336"/>
                  </a:moveTo>
                  <a:lnTo>
                    <a:pt x="13" y="0"/>
                  </a:lnTo>
                  <a:lnTo>
                    <a:pt x="0" y="6"/>
                  </a:lnTo>
                  <a:lnTo>
                    <a:pt x="136" y="341"/>
                  </a:lnTo>
                  <a:lnTo>
                    <a:pt x="148" y="336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0" name="Freeform 223"/>
            <p:cNvSpPr>
              <a:spLocks/>
            </p:cNvSpPr>
            <p:nvPr/>
          </p:nvSpPr>
          <p:spPr bwMode="auto">
            <a:xfrm>
              <a:off x="9617242" y="2686452"/>
              <a:ext cx="48103" cy="108598"/>
            </a:xfrm>
            <a:custGeom>
              <a:avLst/>
              <a:gdLst>
                <a:gd name="T0" fmla="*/ 132 w 132"/>
                <a:gd name="T1" fmla="*/ 293 h 298"/>
                <a:gd name="T2" fmla="*/ 12 w 132"/>
                <a:gd name="T3" fmla="*/ 0 h 298"/>
                <a:gd name="T4" fmla="*/ 0 w 132"/>
                <a:gd name="T5" fmla="*/ 5 h 298"/>
                <a:gd name="T6" fmla="*/ 118 w 132"/>
                <a:gd name="T7" fmla="*/ 298 h 298"/>
                <a:gd name="T8" fmla="*/ 132 w 132"/>
                <a:gd name="T9" fmla="*/ 29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98">
                  <a:moveTo>
                    <a:pt x="132" y="293"/>
                  </a:moveTo>
                  <a:lnTo>
                    <a:pt x="12" y="0"/>
                  </a:lnTo>
                  <a:lnTo>
                    <a:pt x="0" y="5"/>
                  </a:lnTo>
                  <a:lnTo>
                    <a:pt x="118" y="298"/>
                  </a:lnTo>
                  <a:lnTo>
                    <a:pt x="132" y="293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1" name="Freeform 224"/>
            <p:cNvSpPr>
              <a:spLocks/>
            </p:cNvSpPr>
            <p:nvPr/>
          </p:nvSpPr>
          <p:spPr bwMode="auto">
            <a:xfrm>
              <a:off x="9639836" y="2830399"/>
              <a:ext cx="51748" cy="51748"/>
            </a:xfrm>
            <a:custGeom>
              <a:avLst/>
              <a:gdLst>
                <a:gd name="T0" fmla="*/ 76 w 83"/>
                <a:gd name="T1" fmla="*/ 28 h 83"/>
                <a:gd name="T2" fmla="*/ 28 w 83"/>
                <a:gd name="T3" fmla="*/ 8 h 83"/>
                <a:gd name="T4" fmla="*/ 7 w 83"/>
                <a:gd name="T5" fmla="*/ 55 h 83"/>
                <a:gd name="T6" fmla="*/ 55 w 83"/>
                <a:gd name="T7" fmla="*/ 76 h 83"/>
                <a:gd name="T8" fmla="*/ 76 w 83"/>
                <a:gd name="T9" fmla="*/ 2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76" y="28"/>
                  </a:moveTo>
                  <a:cubicBezTo>
                    <a:pt x="68" y="10"/>
                    <a:pt x="47" y="0"/>
                    <a:pt x="28" y="8"/>
                  </a:cubicBezTo>
                  <a:cubicBezTo>
                    <a:pt x="9" y="15"/>
                    <a:pt x="0" y="37"/>
                    <a:pt x="7" y="55"/>
                  </a:cubicBezTo>
                  <a:cubicBezTo>
                    <a:pt x="15" y="74"/>
                    <a:pt x="36" y="83"/>
                    <a:pt x="55" y="76"/>
                  </a:cubicBezTo>
                  <a:cubicBezTo>
                    <a:pt x="74" y="68"/>
                    <a:pt x="83" y="47"/>
                    <a:pt x="76" y="28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2" name="Freeform 225"/>
            <p:cNvSpPr>
              <a:spLocks/>
            </p:cNvSpPr>
            <p:nvPr/>
          </p:nvSpPr>
          <p:spPr bwMode="auto">
            <a:xfrm>
              <a:off x="9713449" y="2761522"/>
              <a:ext cx="35349" cy="78715"/>
            </a:xfrm>
            <a:custGeom>
              <a:avLst/>
              <a:gdLst>
                <a:gd name="T0" fmla="*/ 97 w 97"/>
                <a:gd name="T1" fmla="*/ 211 h 216"/>
                <a:gd name="T2" fmla="*/ 12 w 97"/>
                <a:gd name="T3" fmla="*/ 0 h 216"/>
                <a:gd name="T4" fmla="*/ 0 w 97"/>
                <a:gd name="T5" fmla="*/ 5 h 216"/>
                <a:gd name="T6" fmla="*/ 85 w 97"/>
                <a:gd name="T7" fmla="*/ 216 h 216"/>
                <a:gd name="T8" fmla="*/ 97 w 97"/>
                <a:gd name="T9" fmla="*/ 2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16">
                  <a:moveTo>
                    <a:pt x="97" y="211"/>
                  </a:moveTo>
                  <a:lnTo>
                    <a:pt x="12" y="0"/>
                  </a:lnTo>
                  <a:lnTo>
                    <a:pt x="0" y="5"/>
                  </a:lnTo>
                  <a:lnTo>
                    <a:pt x="85" y="216"/>
                  </a:lnTo>
                  <a:lnTo>
                    <a:pt x="97" y="21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3" name="Freeform 226"/>
            <p:cNvSpPr>
              <a:spLocks/>
            </p:cNvSpPr>
            <p:nvPr/>
          </p:nvSpPr>
          <p:spPr bwMode="auto">
            <a:xfrm>
              <a:off x="9726932" y="2756057"/>
              <a:ext cx="35712" cy="78715"/>
            </a:xfrm>
            <a:custGeom>
              <a:avLst/>
              <a:gdLst>
                <a:gd name="T0" fmla="*/ 98 w 98"/>
                <a:gd name="T1" fmla="*/ 211 h 216"/>
                <a:gd name="T2" fmla="*/ 12 w 98"/>
                <a:gd name="T3" fmla="*/ 0 h 216"/>
                <a:gd name="T4" fmla="*/ 0 w 98"/>
                <a:gd name="T5" fmla="*/ 5 h 216"/>
                <a:gd name="T6" fmla="*/ 86 w 98"/>
                <a:gd name="T7" fmla="*/ 216 h 216"/>
                <a:gd name="T8" fmla="*/ 98 w 98"/>
                <a:gd name="T9" fmla="*/ 2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216">
                  <a:moveTo>
                    <a:pt x="98" y="211"/>
                  </a:moveTo>
                  <a:lnTo>
                    <a:pt x="12" y="0"/>
                  </a:lnTo>
                  <a:lnTo>
                    <a:pt x="0" y="5"/>
                  </a:lnTo>
                  <a:lnTo>
                    <a:pt x="86" y="216"/>
                  </a:lnTo>
                  <a:lnTo>
                    <a:pt x="98" y="21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4" name="Freeform 227"/>
            <p:cNvSpPr>
              <a:spLocks/>
            </p:cNvSpPr>
            <p:nvPr/>
          </p:nvSpPr>
          <p:spPr bwMode="auto">
            <a:xfrm>
              <a:off x="9740781" y="2750954"/>
              <a:ext cx="35712" cy="78351"/>
            </a:xfrm>
            <a:custGeom>
              <a:avLst/>
              <a:gdLst>
                <a:gd name="T0" fmla="*/ 98 w 98"/>
                <a:gd name="T1" fmla="*/ 210 h 215"/>
                <a:gd name="T2" fmla="*/ 14 w 98"/>
                <a:gd name="T3" fmla="*/ 0 h 215"/>
                <a:gd name="T4" fmla="*/ 0 w 98"/>
                <a:gd name="T5" fmla="*/ 5 h 215"/>
                <a:gd name="T6" fmla="*/ 86 w 98"/>
                <a:gd name="T7" fmla="*/ 215 h 215"/>
                <a:gd name="T8" fmla="*/ 98 w 98"/>
                <a:gd name="T9" fmla="*/ 21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215">
                  <a:moveTo>
                    <a:pt x="98" y="210"/>
                  </a:moveTo>
                  <a:lnTo>
                    <a:pt x="14" y="0"/>
                  </a:lnTo>
                  <a:lnTo>
                    <a:pt x="0" y="5"/>
                  </a:lnTo>
                  <a:lnTo>
                    <a:pt x="86" y="215"/>
                  </a:lnTo>
                  <a:lnTo>
                    <a:pt x="98" y="21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5" name="Freeform 228"/>
            <p:cNvSpPr>
              <a:spLocks/>
            </p:cNvSpPr>
            <p:nvPr/>
          </p:nvSpPr>
          <p:spPr bwMode="auto">
            <a:xfrm>
              <a:off x="9698507" y="2567286"/>
              <a:ext cx="106047" cy="251451"/>
            </a:xfrm>
            <a:custGeom>
              <a:avLst/>
              <a:gdLst>
                <a:gd name="T0" fmla="*/ 291 w 291"/>
                <a:gd name="T1" fmla="*/ 685 h 690"/>
                <a:gd name="T2" fmla="*/ 13 w 291"/>
                <a:gd name="T3" fmla="*/ 0 h 690"/>
                <a:gd name="T4" fmla="*/ 0 w 291"/>
                <a:gd name="T5" fmla="*/ 5 h 690"/>
                <a:gd name="T6" fmla="*/ 277 w 291"/>
                <a:gd name="T7" fmla="*/ 690 h 690"/>
                <a:gd name="T8" fmla="*/ 291 w 291"/>
                <a:gd name="T9" fmla="*/ 685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690">
                  <a:moveTo>
                    <a:pt x="291" y="685"/>
                  </a:moveTo>
                  <a:lnTo>
                    <a:pt x="13" y="0"/>
                  </a:lnTo>
                  <a:lnTo>
                    <a:pt x="0" y="5"/>
                  </a:lnTo>
                  <a:lnTo>
                    <a:pt x="277" y="690"/>
                  </a:lnTo>
                  <a:lnTo>
                    <a:pt x="291" y="685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6" name="Freeform 229"/>
            <p:cNvSpPr>
              <a:spLocks/>
            </p:cNvSpPr>
            <p:nvPr/>
          </p:nvSpPr>
          <p:spPr bwMode="auto">
            <a:xfrm>
              <a:off x="9711992" y="2562184"/>
              <a:ext cx="106047" cy="251088"/>
            </a:xfrm>
            <a:custGeom>
              <a:avLst/>
              <a:gdLst>
                <a:gd name="T0" fmla="*/ 291 w 291"/>
                <a:gd name="T1" fmla="*/ 683 h 689"/>
                <a:gd name="T2" fmla="*/ 14 w 291"/>
                <a:gd name="T3" fmla="*/ 0 h 689"/>
                <a:gd name="T4" fmla="*/ 0 w 291"/>
                <a:gd name="T5" fmla="*/ 5 h 689"/>
                <a:gd name="T6" fmla="*/ 278 w 291"/>
                <a:gd name="T7" fmla="*/ 689 h 689"/>
                <a:gd name="T8" fmla="*/ 291 w 291"/>
                <a:gd name="T9" fmla="*/ 683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689">
                  <a:moveTo>
                    <a:pt x="291" y="683"/>
                  </a:moveTo>
                  <a:lnTo>
                    <a:pt x="14" y="0"/>
                  </a:lnTo>
                  <a:lnTo>
                    <a:pt x="0" y="5"/>
                  </a:lnTo>
                  <a:lnTo>
                    <a:pt x="278" y="689"/>
                  </a:lnTo>
                  <a:lnTo>
                    <a:pt x="291" y="683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7" name="Freeform 230"/>
            <p:cNvSpPr>
              <a:spLocks/>
            </p:cNvSpPr>
            <p:nvPr/>
          </p:nvSpPr>
          <p:spPr bwMode="auto">
            <a:xfrm>
              <a:off x="9725840" y="2556717"/>
              <a:ext cx="106047" cy="250722"/>
            </a:xfrm>
            <a:custGeom>
              <a:avLst/>
              <a:gdLst>
                <a:gd name="T0" fmla="*/ 291 w 291"/>
                <a:gd name="T1" fmla="*/ 683 h 688"/>
                <a:gd name="T2" fmla="*/ 14 w 291"/>
                <a:gd name="T3" fmla="*/ 0 h 688"/>
                <a:gd name="T4" fmla="*/ 0 w 291"/>
                <a:gd name="T5" fmla="*/ 5 h 688"/>
                <a:gd name="T6" fmla="*/ 277 w 291"/>
                <a:gd name="T7" fmla="*/ 688 h 688"/>
                <a:gd name="T8" fmla="*/ 291 w 291"/>
                <a:gd name="T9" fmla="*/ 683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688">
                  <a:moveTo>
                    <a:pt x="291" y="683"/>
                  </a:moveTo>
                  <a:lnTo>
                    <a:pt x="14" y="0"/>
                  </a:lnTo>
                  <a:lnTo>
                    <a:pt x="0" y="5"/>
                  </a:lnTo>
                  <a:lnTo>
                    <a:pt x="277" y="688"/>
                  </a:lnTo>
                  <a:lnTo>
                    <a:pt x="291" y="683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8" name="Freeform 231"/>
            <p:cNvSpPr>
              <a:spLocks/>
            </p:cNvSpPr>
            <p:nvPr/>
          </p:nvSpPr>
          <p:spPr bwMode="auto">
            <a:xfrm>
              <a:off x="9795080" y="2687546"/>
              <a:ext cx="50290" cy="115157"/>
            </a:xfrm>
            <a:custGeom>
              <a:avLst/>
              <a:gdLst>
                <a:gd name="T0" fmla="*/ 138 w 138"/>
                <a:gd name="T1" fmla="*/ 310 h 316"/>
                <a:gd name="T2" fmla="*/ 12 w 138"/>
                <a:gd name="T3" fmla="*/ 0 h 316"/>
                <a:gd name="T4" fmla="*/ 0 w 138"/>
                <a:gd name="T5" fmla="*/ 6 h 316"/>
                <a:gd name="T6" fmla="*/ 125 w 138"/>
                <a:gd name="T7" fmla="*/ 316 h 316"/>
                <a:gd name="T8" fmla="*/ 138 w 138"/>
                <a:gd name="T9" fmla="*/ 31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316">
                  <a:moveTo>
                    <a:pt x="138" y="310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125" y="316"/>
                  </a:lnTo>
                  <a:lnTo>
                    <a:pt x="138" y="31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9" name="Freeform 232"/>
            <p:cNvSpPr>
              <a:spLocks/>
            </p:cNvSpPr>
            <p:nvPr/>
          </p:nvSpPr>
          <p:spPr bwMode="auto">
            <a:xfrm>
              <a:off x="9753171" y="2545420"/>
              <a:ext cx="106047" cy="251451"/>
            </a:xfrm>
            <a:custGeom>
              <a:avLst/>
              <a:gdLst>
                <a:gd name="T0" fmla="*/ 291 w 291"/>
                <a:gd name="T1" fmla="*/ 685 h 690"/>
                <a:gd name="T2" fmla="*/ 14 w 291"/>
                <a:gd name="T3" fmla="*/ 0 h 690"/>
                <a:gd name="T4" fmla="*/ 0 w 291"/>
                <a:gd name="T5" fmla="*/ 5 h 690"/>
                <a:gd name="T6" fmla="*/ 277 w 291"/>
                <a:gd name="T7" fmla="*/ 690 h 690"/>
                <a:gd name="T8" fmla="*/ 291 w 291"/>
                <a:gd name="T9" fmla="*/ 685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690">
                  <a:moveTo>
                    <a:pt x="291" y="685"/>
                  </a:moveTo>
                  <a:lnTo>
                    <a:pt x="14" y="0"/>
                  </a:lnTo>
                  <a:lnTo>
                    <a:pt x="0" y="5"/>
                  </a:lnTo>
                  <a:lnTo>
                    <a:pt x="277" y="690"/>
                  </a:lnTo>
                  <a:lnTo>
                    <a:pt x="291" y="685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60" name="Freeform 233"/>
            <p:cNvSpPr>
              <a:spLocks/>
            </p:cNvSpPr>
            <p:nvPr/>
          </p:nvSpPr>
          <p:spPr bwMode="auto">
            <a:xfrm>
              <a:off x="9808199" y="2640534"/>
              <a:ext cx="64867" cy="150871"/>
            </a:xfrm>
            <a:custGeom>
              <a:avLst/>
              <a:gdLst>
                <a:gd name="T0" fmla="*/ 178 w 178"/>
                <a:gd name="T1" fmla="*/ 409 h 414"/>
                <a:gd name="T2" fmla="*/ 12 w 178"/>
                <a:gd name="T3" fmla="*/ 0 h 414"/>
                <a:gd name="T4" fmla="*/ 0 w 178"/>
                <a:gd name="T5" fmla="*/ 5 h 414"/>
                <a:gd name="T6" fmla="*/ 164 w 178"/>
                <a:gd name="T7" fmla="*/ 414 h 414"/>
                <a:gd name="T8" fmla="*/ 178 w 178"/>
                <a:gd name="T9" fmla="*/ 409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414">
                  <a:moveTo>
                    <a:pt x="178" y="409"/>
                  </a:moveTo>
                  <a:lnTo>
                    <a:pt x="12" y="0"/>
                  </a:lnTo>
                  <a:lnTo>
                    <a:pt x="0" y="5"/>
                  </a:lnTo>
                  <a:lnTo>
                    <a:pt x="164" y="414"/>
                  </a:lnTo>
                  <a:lnTo>
                    <a:pt x="178" y="409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61" name="Freeform 234"/>
            <p:cNvSpPr>
              <a:spLocks/>
            </p:cNvSpPr>
            <p:nvPr/>
          </p:nvSpPr>
          <p:spPr bwMode="auto">
            <a:xfrm>
              <a:off x="9781231" y="2534852"/>
              <a:ext cx="105318" cy="251088"/>
            </a:xfrm>
            <a:custGeom>
              <a:avLst/>
              <a:gdLst>
                <a:gd name="T0" fmla="*/ 289 w 289"/>
                <a:gd name="T1" fmla="*/ 683 h 689"/>
                <a:gd name="T2" fmla="*/ 12 w 289"/>
                <a:gd name="T3" fmla="*/ 0 h 689"/>
                <a:gd name="T4" fmla="*/ 0 w 289"/>
                <a:gd name="T5" fmla="*/ 5 h 689"/>
                <a:gd name="T6" fmla="*/ 276 w 289"/>
                <a:gd name="T7" fmla="*/ 689 h 689"/>
                <a:gd name="T8" fmla="*/ 289 w 289"/>
                <a:gd name="T9" fmla="*/ 683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689">
                  <a:moveTo>
                    <a:pt x="289" y="683"/>
                  </a:moveTo>
                  <a:lnTo>
                    <a:pt x="12" y="0"/>
                  </a:lnTo>
                  <a:lnTo>
                    <a:pt x="0" y="5"/>
                  </a:lnTo>
                  <a:lnTo>
                    <a:pt x="276" y="689"/>
                  </a:lnTo>
                  <a:lnTo>
                    <a:pt x="289" y="683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62" name="Freeform 235"/>
            <p:cNvSpPr>
              <a:spLocks/>
            </p:cNvSpPr>
            <p:nvPr/>
          </p:nvSpPr>
          <p:spPr bwMode="auto">
            <a:xfrm>
              <a:off x="9808927" y="2523920"/>
              <a:ext cx="105318" cy="251451"/>
            </a:xfrm>
            <a:custGeom>
              <a:avLst/>
              <a:gdLst>
                <a:gd name="T0" fmla="*/ 289 w 289"/>
                <a:gd name="T1" fmla="*/ 685 h 690"/>
                <a:gd name="T2" fmla="*/ 12 w 289"/>
                <a:gd name="T3" fmla="*/ 0 h 690"/>
                <a:gd name="T4" fmla="*/ 0 w 289"/>
                <a:gd name="T5" fmla="*/ 5 h 690"/>
                <a:gd name="T6" fmla="*/ 275 w 289"/>
                <a:gd name="T7" fmla="*/ 690 h 690"/>
                <a:gd name="T8" fmla="*/ 289 w 289"/>
                <a:gd name="T9" fmla="*/ 685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690">
                  <a:moveTo>
                    <a:pt x="289" y="685"/>
                  </a:moveTo>
                  <a:lnTo>
                    <a:pt x="12" y="0"/>
                  </a:lnTo>
                  <a:lnTo>
                    <a:pt x="0" y="5"/>
                  </a:lnTo>
                  <a:lnTo>
                    <a:pt x="275" y="690"/>
                  </a:lnTo>
                  <a:lnTo>
                    <a:pt x="289" y="685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63" name="Freeform 236"/>
            <p:cNvSpPr>
              <a:spLocks/>
            </p:cNvSpPr>
            <p:nvPr/>
          </p:nvSpPr>
          <p:spPr bwMode="auto">
            <a:xfrm>
              <a:off x="9822412" y="2518817"/>
              <a:ext cx="105318" cy="250722"/>
            </a:xfrm>
            <a:custGeom>
              <a:avLst/>
              <a:gdLst>
                <a:gd name="T0" fmla="*/ 289 w 289"/>
                <a:gd name="T1" fmla="*/ 683 h 688"/>
                <a:gd name="T2" fmla="*/ 12 w 289"/>
                <a:gd name="T3" fmla="*/ 0 h 688"/>
                <a:gd name="T4" fmla="*/ 0 w 289"/>
                <a:gd name="T5" fmla="*/ 5 h 688"/>
                <a:gd name="T6" fmla="*/ 277 w 289"/>
                <a:gd name="T7" fmla="*/ 688 h 688"/>
                <a:gd name="T8" fmla="*/ 289 w 289"/>
                <a:gd name="T9" fmla="*/ 683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688">
                  <a:moveTo>
                    <a:pt x="289" y="683"/>
                  </a:moveTo>
                  <a:lnTo>
                    <a:pt x="12" y="0"/>
                  </a:lnTo>
                  <a:lnTo>
                    <a:pt x="0" y="5"/>
                  </a:lnTo>
                  <a:lnTo>
                    <a:pt x="277" y="688"/>
                  </a:lnTo>
                  <a:lnTo>
                    <a:pt x="289" y="683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64" name="Freeform 237"/>
            <p:cNvSpPr>
              <a:spLocks/>
            </p:cNvSpPr>
            <p:nvPr/>
          </p:nvSpPr>
          <p:spPr bwMode="auto">
            <a:xfrm>
              <a:off x="9836260" y="2513352"/>
              <a:ext cx="105318" cy="250722"/>
            </a:xfrm>
            <a:custGeom>
              <a:avLst/>
              <a:gdLst>
                <a:gd name="T0" fmla="*/ 289 w 289"/>
                <a:gd name="T1" fmla="*/ 683 h 688"/>
                <a:gd name="T2" fmla="*/ 12 w 289"/>
                <a:gd name="T3" fmla="*/ 0 h 688"/>
                <a:gd name="T4" fmla="*/ 0 w 289"/>
                <a:gd name="T5" fmla="*/ 5 h 688"/>
                <a:gd name="T6" fmla="*/ 277 w 289"/>
                <a:gd name="T7" fmla="*/ 688 h 688"/>
                <a:gd name="T8" fmla="*/ 289 w 289"/>
                <a:gd name="T9" fmla="*/ 683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688">
                  <a:moveTo>
                    <a:pt x="289" y="683"/>
                  </a:moveTo>
                  <a:lnTo>
                    <a:pt x="12" y="0"/>
                  </a:lnTo>
                  <a:lnTo>
                    <a:pt x="0" y="5"/>
                  </a:lnTo>
                  <a:lnTo>
                    <a:pt x="277" y="688"/>
                  </a:lnTo>
                  <a:lnTo>
                    <a:pt x="289" y="683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65" name="Freeform 238"/>
            <p:cNvSpPr>
              <a:spLocks/>
            </p:cNvSpPr>
            <p:nvPr/>
          </p:nvSpPr>
          <p:spPr bwMode="auto">
            <a:xfrm>
              <a:off x="9897118" y="2624500"/>
              <a:ext cx="58308" cy="134472"/>
            </a:xfrm>
            <a:custGeom>
              <a:avLst/>
              <a:gdLst>
                <a:gd name="T0" fmla="*/ 160 w 160"/>
                <a:gd name="T1" fmla="*/ 364 h 369"/>
                <a:gd name="T2" fmla="*/ 12 w 160"/>
                <a:gd name="T3" fmla="*/ 0 h 369"/>
                <a:gd name="T4" fmla="*/ 0 w 160"/>
                <a:gd name="T5" fmla="*/ 5 h 369"/>
                <a:gd name="T6" fmla="*/ 148 w 160"/>
                <a:gd name="T7" fmla="*/ 369 h 369"/>
                <a:gd name="T8" fmla="*/ 160 w 160"/>
                <a:gd name="T9" fmla="*/ 364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369">
                  <a:moveTo>
                    <a:pt x="160" y="364"/>
                  </a:moveTo>
                  <a:lnTo>
                    <a:pt x="12" y="0"/>
                  </a:lnTo>
                  <a:lnTo>
                    <a:pt x="0" y="5"/>
                  </a:lnTo>
                  <a:lnTo>
                    <a:pt x="148" y="369"/>
                  </a:lnTo>
                  <a:lnTo>
                    <a:pt x="160" y="364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66" name="Freeform 239"/>
            <p:cNvSpPr>
              <a:spLocks/>
            </p:cNvSpPr>
            <p:nvPr/>
          </p:nvSpPr>
          <p:spPr bwMode="auto">
            <a:xfrm>
              <a:off x="9617971" y="2800152"/>
              <a:ext cx="665799" cy="677097"/>
            </a:xfrm>
            <a:custGeom>
              <a:avLst/>
              <a:gdLst>
                <a:gd name="T0" fmla="*/ 18 w 1068"/>
                <a:gd name="T1" fmla="*/ 392 h 1091"/>
                <a:gd name="T2" fmla="*/ 491 w 1068"/>
                <a:gd name="T3" fmla="*/ 13 h 1091"/>
                <a:gd name="T4" fmla="*/ 542 w 1068"/>
                <a:gd name="T5" fmla="*/ 18 h 1091"/>
                <a:gd name="T6" fmla="*/ 1055 w 1068"/>
                <a:gd name="T7" fmla="*/ 649 h 1091"/>
                <a:gd name="T8" fmla="*/ 1050 w 1068"/>
                <a:gd name="T9" fmla="*/ 700 h 1091"/>
                <a:gd name="T10" fmla="*/ 577 w 1068"/>
                <a:gd name="T11" fmla="*/ 1079 h 1091"/>
                <a:gd name="T12" fmla="*/ 526 w 1068"/>
                <a:gd name="T13" fmla="*/ 1073 h 1091"/>
                <a:gd name="T14" fmla="*/ 12 w 1068"/>
                <a:gd name="T15" fmla="*/ 442 h 1091"/>
                <a:gd name="T16" fmla="*/ 18 w 1068"/>
                <a:gd name="T17" fmla="*/ 392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8" h="1091">
                  <a:moveTo>
                    <a:pt x="18" y="392"/>
                  </a:moveTo>
                  <a:cubicBezTo>
                    <a:pt x="491" y="13"/>
                    <a:pt x="491" y="13"/>
                    <a:pt x="491" y="13"/>
                  </a:cubicBezTo>
                  <a:cubicBezTo>
                    <a:pt x="506" y="0"/>
                    <a:pt x="529" y="3"/>
                    <a:pt x="542" y="18"/>
                  </a:cubicBezTo>
                  <a:cubicBezTo>
                    <a:pt x="1055" y="649"/>
                    <a:pt x="1055" y="649"/>
                    <a:pt x="1055" y="649"/>
                  </a:cubicBezTo>
                  <a:cubicBezTo>
                    <a:pt x="1068" y="664"/>
                    <a:pt x="1065" y="687"/>
                    <a:pt x="1050" y="700"/>
                  </a:cubicBezTo>
                  <a:cubicBezTo>
                    <a:pt x="577" y="1079"/>
                    <a:pt x="577" y="1079"/>
                    <a:pt x="577" y="1079"/>
                  </a:cubicBezTo>
                  <a:cubicBezTo>
                    <a:pt x="562" y="1091"/>
                    <a:pt x="539" y="1089"/>
                    <a:pt x="526" y="1073"/>
                  </a:cubicBezTo>
                  <a:cubicBezTo>
                    <a:pt x="12" y="442"/>
                    <a:pt x="12" y="442"/>
                    <a:pt x="12" y="442"/>
                  </a:cubicBezTo>
                  <a:cubicBezTo>
                    <a:pt x="0" y="427"/>
                    <a:pt x="2" y="404"/>
                    <a:pt x="18" y="392"/>
                  </a:cubicBez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67" name="Freeform 241"/>
            <p:cNvSpPr>
              <a:spLocks/>
            </p:cNvSpPr>
            <p:nvPr/>
          </p:nvSpPr>
          <p:spPr bwMode="auto">
            <a:xfrm>
              <a:off x="9662795" y="2845340"/>
              <a:ext cx="576151" cy="586719"/>
            </a:xfrm>
            <a:custGeom>
              <a:avLst/>
              <a:gdLst>
                <a:gd name="T0" fmla="*/ 760 w 1581"/>
                <a:gd name="T1" fmla="*/ 0 h 1610"/>
                <a:gd name="T2" fmla="*/ 1581 w 1581"/>
                <a:gd name="T3" fmla="*/ 1003 h 1610"/>
                <a:gd name="T4" fmla="*/ 821 w 1581"/>
                <a:gd name="T5" fmla="*/ 1610 h 1610"/>
                <a:gd name="T6" fmla="*/ 0 w 1581"/>
                <a:gd name="T7" fmla="*/ 607 h 1610"/>
                <a:gd name="T8" fmla="*/ 760 w 1581"/>
                <a:gd name="T9" fmla="*/ 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1" h="1610">
                  <a:moveTo>
                    <a:pt x="760" y="0"/>
                  </a:moveTo>
                  <a:lnTo>
                    <a:pt x="1581" y="1003"/>
                  </a:lnTo>
                  <a:lnTo>
                    <a:pt x="821" y="1610"/>
                  </a:lnTo>
                  <a:lnTo>
                    <a:pt x="0" y="607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68" name="Freeform 242"/>
            <p:cNvSpPr>
              <a:spLocks/>
            </p:cNvSpPr>
            <p:nvPr/>
          </p:nvSpPr>
          <p:spPr bwMode="auto">
            <a:xfrm>
              <a:off x="10104109" y="3327106"/>
              <a:ext cx="9475" cy="9839"/>
            </a:xfrm>
            <a:custGeom>
              <a:avLst/>
              <a:gdLst>
                <a:gd name="T0" fmla="*/ 2 w 15"/>
                <a:gd name="T1" fmla="*/ 12 h 16"/>
                <a:gd name="T2" fmla="*/ 3 w 15"/>
                <a:gd name="T3" fmla="*/ 3 h 16"/>
                <a:gd name="T4" fmla="*/ 13 w 15"/>
                <a:gd name="T5" fmla="*/ 4 h 16"/>
                <a:gd name="T6" fmla="*/ 12 w 15"/>
                <a:gd name="T7" fmla="*/ 13 h 16"/>
                <a:gd name="T8" fmla="*/ 2 w 15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2" y="12"/>
                  </a:moveTo>
                  <a:cubicBezTo>
                    <a:pt x="0" y="9"/>
                    <a:pt x="0" y="5"/>
                    <a:pt x="3" y="3"/>
                  </a:cubicBezTo>
                  <a:cubicBezTo>
                    <a:pt x="6" y="0"/>
                    <a:pt x="11" y="1"/>
                    <a:pt x="13" y="4"/>
                  </a:cubicBezTo>
                  <a:cubicBezTo>
                    <a:pt x="15" y="7"/>
                    <a:pt x="15" y="11"/>
                    <a:pt x="12" y="13"/>
                  </a:cubicBezTo>
                  <a:cubicBezTo>
                    <a:pt x="9" y="16"/>
                    <a:pt x="5" y="15"/>
                    <a:pt x="2" y="12"/>
                  </a:cubicBezTo>
                  <a:close/>
                </a:path>
              </a:pathLst>
            </a:custGeom>
            <a:solidFill>
              <a:srgbClr val="2320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769" name="Picture 24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1923" y="3324556"/>
              <a:ext cx="14941" cy="14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0" name="Picture 2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4308" y="2928428"/>
              <a:ext cx="39358" cy="37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1" name="Freeform 245"/>
            <p:cNvSpPr>
              <a:spLocks/>
            </p:cNvSpPr>
            <p:nvPr/>
          </p:nvSpPr>
          <p:spPr bwMode="auto">
            <a:xfrm>
              <a:off x="9774308" y="2926607"/>
              <a:ext cx="32434" cy="32434"/>
            </a:xfrm>
            <a:custGeom>
              <a:avLst/>
              <a:gdLst>
                <a:gd name="T0" fmla="*/ 4 w 52"/>
                <a:gd name="T1" fmla="*/ 18 h 52"/>
                <a:gd name="T2" fmla="*/ 23 w 52"/>
                <a:gd name="T3" fmla="*/ 3 h 52"/>
                <a:gd name="T4" fmla="*/ 34 w 52"/>
                <a:gd name="T5" fmla="*/ 4 h 52"/>
                <a:gd name="T6" fmla="*/ 49 w 52"/>
                <a:gd name="T7" fmla="*/ 23 h 52"/>
                <a:gd name="T8" fmla="*/ 48 w 52"/>
                <a:gd name="T9" fmla="*/ 34 h 52"/>
                <a:gd name="T10" fmla="*/ 29 w 52"/>
                <a:gd name="T11" fmla="*/ 49 h 52"/>
                <a:gd name="T12" fmla="*/ 18 w 52"/>
                <a:gd name="T13" fmla="*/ 48 h 52"/>
                <a:gd name="T14" fmla="*/ 3 w 52"/>
                <a:gd name="T15" fmla="*/ 29 h 52"/>
                <a:gd name="T16" fmla="*/ 4 w 52"/>
                <a:gd name="T17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4" y="18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6" y="0"/>
                    <a:pt x="31" y="1"/>
                    <a:pt x="34" y="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2" y="26"/>
                    <a:pt x="52" y="31"/>
                    <a:pt x="48" y="34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6" y="52"/>
                    <a:pt x="21" y="51"/>
                    <a:pt x="18" y="4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0" y="21"/>
                    <a:pt x="4" y="18"/>
                  </a:cubicBez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72" name="Freeform 246"/>
            <p:cNvSpPr>
              <a:spLocks noEditPoints="1"/>
            </p:cNvSpPr>
            <p:nvPr/>
          </p:nvSpPr>
          <p:spPr bwMode="auto">
            <a:xfrm>
              <a:off x="9744060" y="3012245"/>
              <a:ext cx="275868" cy="335268"/>
            </a:xfrm>
            <a:custGeom>
              <a:avLst/>
              <a:gdLst>
                <a:gd name="T0" fmla="*/ 94 w 443"/>
                <a:gd name="T1" fmla="*/ 290 h 540"/>
                <a:gd name="T2" fmla="*/ 127 w 443"/>
                <a:gd name="T3" fmla="*/ 286 h 540"/>
                <a:gd name="T4" fmla="*/ 197 w 443"/>
                <a:gd name="T5" fmla="*/ 420 h 540"/>
                <a:gd name="T6" fmla="*/ 189 w 443"/>
                <a:gd name="T7" fmla="*/ 377 h 540"/>
                <a:gd name="T8" fmla="*/ 243 w 443"/>
                <a:gd name="T9" fmla="*/ 385 h 540"/>
                <a:gd name="T10" fmla="*/ 232 w 443"/>
                <a:gd name="T11" fmla="*/ 440 h 540"/>
                <a:gd name="T12" fmla="*/ 187 w 443"/>
                <a:gd name="T13" fmla="*/ 374 h 540"/>
                <a:gd name="T14" fmla="*/ 142 w 443"/>
                <a:gd name="T15" fmla="*/ 286 h 540"/>
                <a:gd name="T16" fmla="*/ 105 w 443"/>
                <a:gd name="T17" fmla="*/ 255 h 540"/>
                <a:gd name="T18" fmla="*/ 66 w 443"/>
                <a:gd name="T19" fmla="*/ 219 h 540"/>
                <a:gd name="T20" fmla="*/ 11 w 443"/>
                <a:gd name="T21" fmla="*/ 135 h 540"/>
                <a:gd name="T22" fmla="*/ 40 w 443"/>
                <a:gd name="T23" fmla="*/ 138 h 540"/>
                <a:gd name="T24" fmla="*/ 117 w 443"/>
                <a:gd name="T25" fmla="*/ 150 h 540"/>
                <a:gd name="T26" fmla="*/ 186 w 443"/>
                <a:gd name="T27" fmla="*/ 140 h 540"/>
                <a:gd name="T28" fmla="*/ 193 w 443"/>
                <a:gd name="T29" fmla="*/ 206 h 540"/>
                <a:gd name="T30" fmla="*/ 228 w 443"/>
                <a:gd name="T31" fmla="*/ 234 h 540"/>
                <a:gd name="T32" fmla="*/ 313 w 443"/>
                <a:gd name="T33" fmla="*/ 210 h 540"/>
                <a:gd name="T34" fmla="*/ 264 w 443"/>
                <a:gd name="T35" fmla="*/ 301 h 540"/>
                <a:gd name="T36" fmla="*/ 190 w 443"/>
                <a:gd name="T37" fmla="*/ 262 h 540"/>
                <a:gd name="T38" fmla="*/ 217 w 443"/>
                <a:gd name="T39" fmla="*/ 287 h 540"/>
                <a:gd name="T40" fmla="*/ 196 w 443"/>
                <a:gd name="T41" fmla="*/ 313 h 540"/>
                <a:gd name="T42" fmla="*/ 191 w 443"/>
                <a:gd name="T43" fmla="*/ 304 h 540"/>
                <a:gd name="T44" fmla="*/ 271 w 443"/>
                <a:gd name="T45" fmla="*/ 208 h 540"/>
                <a:gd name="T46" fmla="*/ 178 w 443"/>
                <a:gd name="T47" fmla="*/ 253 h 540"/>
                <a:gd name="T48" fmla="*/ 112 w 443"/>
                <a:gd name="T49" fmla="*/ 194 h 540"/>
                <a:gd name="T50" fmla="*/ 268 w 443"/>
                <a:gd name="T51" fmla="*/ 481 h 540"/>
                <a:gd name="T52" fmla="*/ 272 w 443"/>
                <a:gd name="T53" fmla="*/ 489 h 540"/>
                <a:gd name="T54" fmla="*/ 371 w 443"/>
                <a:gd name="T55" fmla="*/ 282 h 540"/>
                <a:gd name="T56" fmla="*/ 338 w 443"/>
                <a:gd name="T57" fmla="*/ 342 h 540"/>
                <a:gd name="T58" fmla="*/ 333 w 443"/>
                <a:gd name="T59" fmla="*/ 379 h 540"/>
                <a:gd name="T60" fmla="*/ 278 w 443"/>
                <a:gd name="T61" fmla="*/ 391 h 540"/>
                <a:gd name="T62" fmla="*/ 292 w 443"/>
                <a:gd name="T63" fmla="*/ 432 h 540"/>
                <a:gd name="T64" fmla="*/ 271 w 443"/>
                <a:gd name="T65" fmla="*/ 459 h 540"/>
                <a:gd name="T66" fmla="*/ 312 w 443"/>
                <a:gd name="T67" fmla="*/ 504 h 540"/>
                <a:gd name="T68" fmla="*/ 358 w 443"/>
                <a:gd name="T69" fmla="*/ 510 h 540"/>
                <a:gd name="T70" fmla="*/ 343 w 443"/>
                <a:gd name="T71" fmla="*/ 454 h 540"/>
                <a:gd name="T72" fmla="*/ 359 w 443"/>
                <a:gd name="T73" fmla="*/ 362 h 540"/>
                <a:gd name="T74" fmla="*/ 284 w 443"/>
                <a:gd name="T75" fmla="*/ 492 h 540"/>
                <a:gd name="T76" fmla="*/ 243 w 443"/>
                <a:gd name="T77" fmla="*/ 462 h 540"/>
                <a:gd name="T78" fmla="*/ 229 w 443"/>
                <a:gd name="T79" fmla="*/ 462 h 540"/>
                <a:gd name="T80" fmla="*/ 245 w 443"/>
                <a:gd name="T81" fmla="*/ 472 h 540"/>
                <a:gd name="T82" fmla="*/ 122 w 443"/>
                <a:gd name="T83" fmla="*/ 138 h 540"/>
                <a:gd name="T84" fmla="*/ 87 w 443"/>
                <a:gd name="T85" fmla="*/ 134 h 540"/>
                <a:gd name="T86" fmla="*/ 153 w 443"/>
                <a:gd name="T87" fmla="*/ 68 h 540"/>
                <a:gd name="T88" fmla="*/ 12 w 443"/>
                <a:gd name="T89" fmla="*/ 109 h 540"/>
                <a:gd name="T90" fmla="*/ 207 w 443"/>
                <a:gd name="T91" fmla="*/ 168 h 540"/>
                <a:gd name="T92" fmla="*/ 440 w 443"/>
                <a:gd name="T93" fmla="*/ 269 h 540"/>
                <a:gd name="T94" fmla="*/ 230 w 443"/>
                <a:gd name="T95" fmla="*/ 77 h 540"/>
                <a:gd name="T96" fmla="*/ 192 w 443"/>
                <a:gd name="T97" fmla="*/ 103 h 540"/>
                <a:gd name="T98" fmla="*/ 427 w 443"/>
                <a:gd name="T99" fmla="*/ 265 h 540"/>
                <a:gd name="T100" fmla="*/ 186 w 443"/>
                <a:gd name="T101" fmla="*/ 100 h 540"/>
                <a:gd name="T102" fmla="*/ 155 w 443"/>
                <a:gd name="T103" fmla="*/ 72 h 540"/>
                <a:gd name="T104" fmla="*/ 175 w 443"/>
                <a:gd name="T105" fmla="*/ 122 h 540"/>
                <a:gd name="T106" fmla="*/ 170 w 443"/>
                <a:gd name="T107" fmla="*/ 101 h 540"/>
                <a:gd name="T108" fmla="*/ 283 w 443"/>
                <a:gd name="T109" fmla="*/ 380 h 540"/>
                <a:gd name="T110" fmla="*/ 261 w 443"/>
                <a:gd name="T111" fmla="*/ 423 h 540"/>
                <a:gd name="T112" fmla="*/ 245 w 443"/>
                <a:gd name="T113" fmla="*/ 427 h 540"/>
                <a:gd name="T114" fmla="*/ 276 w 443"/>
                <a:gd name="T115" fmla="*/ 459 h 540"/>
                <a:gd name="T116" fmla="*/ 197 w 443"/>
                <a:gd name="T117" fmla="*/ 380 h 540"/>
                <a:gd name="T118" fmla="*/ 212 w 443"/>
                <a:gd name="T119" fmla="*/ 361 h 540"/>
                <a:gd name="T120" fmla="*/ 218 w 443"/>
                <a:gd name="T121" fmla="*/ 327 h 540"/>
                <a:gd name="T122" fmla="*/ 348 w 443"/>
                <a:gd name="T123" fmla="*/ 506 h 540"/>
                <a:gd name="T124" fmla="*/ 275 w 443"/>
                <a:gd name="T125" fmla="*/ 477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3" h="540">
                  <a:moveTo>
                    <a:pt x="101" y="296"/>
                  </a:moveTo>
                  <a:cubicBezTo>
                    <a:pt x="101" y="296"/>
                    <a:pt x="101" y="296"/>
                    <a:pt x="101" y="296"/>
                  </a:cubicBezTo>
                  <a:cubicBezTo>
                    <a:pt x="101" y="296"/>
                    <a:pt x="101" y="296"/>
                    <a:pt x="101" y="296"/>
                  </a:cubicBezTo>
                  <a:close/>
                  <a:moveTo>
                    <a:pt x="101" y="291"/>
                  </a:moveTo>
                  <a:cubicBezTo>
                    <a:pt x="101" y="291"/>
                    <a:pt x="101" y="291"/>
                    <a:pt x="101" y="291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1" y="293"/>
                    <a:pt x="101" y="293"/>
                    <a:pt x="102" y="293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2"/>
                    <a:pt x="102" y="292"/>
                    <a:pt x="101" y="291"/>
                  </a:cubicBezTo>
                  <a:close/>
                  <a:moveTo>
                    <a:pt x="184" y="379"/>
                  </a:moveTo>
                  <a:cubicBezTo>
                    <a:pt x="184" y="379"/>
                    <a:pt x="184" y="379"/>
                    <a:pt x="184" y="379"/>
                  </a:cubicBezTo>
                  <a:cubicBezTo>
                    <a:pt x="183" y="379"/>
                    <a:pt x="183" y="379"/>
                    <a:pt x="183" y="379"/>
                  </a:cubicBezTo>
                  <a:lnTo>
                    <a:pt x="184" y="379"/>
                  </a:lnTo>
                  <a:close/>
                  <a:moveTo>
                    <a:pt x="99" y="293"/>
                  </a:moveTo>
                  <a:cubicBezTo>
                    <a:pt x="99" y="293"/>
                    <a:pt x="99" y="293"/>
                    <a:pt x="99" y="293"/>
                  </a:cubicBezTo>
                  <a:cubicBezTo>
                    <a:pt x="99" y="293"/>
                    <a:pt x="99" y="293"/>
                    <a:pt x="99" y="293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100" y="292"/>
                    <a:pt x="100" y="292"/>
                    <a:pt x="100" y="292"/>
                  </a:cubicBezTo>
                  <a:cubicBezTo>
                    <a:pt x="99" y="291"/>
                    <a:pt x="99" y="291"/>
                    <a:pt x="99" y="291"/>
                  </a:cubicBezTo>
                  <a:cubicBezTo>
                    <a:pt x="99" y="291"/>
                    <a:pt x="99" y="291"/>
                    <a:pt x="99" y="291"/>
                  </a:cubicBezTo>
                  <a:cubicBezTo>
                    <a:pt x="99" y="291"/>
                    <a:pt x="99" y="291"/>
                    <a:pt x="99" y="291"/>
                  </a:cubicBezTo>
                  <a:cubicBezTo>
                    <a:pt x="99" y="291"/>
                    <a:pt x="99" y="291"/>
                    <a:pt x="99" y="291"/>
                  </a:cubicBezTo>
                  <a:cubicBezTo>
                    <a:pt x="98" y="291"/>
                    <a:pt x="98" y="291"/>
                    <a:pt x="98" y="292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7" y="290"/>
                    <a:pt x="97" y="290"/>
                    <a:pt x="97" y="290"/>
                  </a:cubicBezTo>
                  <a:cubicBezTo>
                    <a:pt x="96" y="291"/>
                    <a:pt x="96" y="291"/>
                    <a:pt x="96" y="291"/>
                  </a:cubicBezTo>
                  <a:cubicBezTo>
                    <a:pt x="96" y="291"/>
                    <a:pt x="96" y="291"/>
                    <a:pt x="96" y="291"/>
                  </a:cubicBezTo>
                  <a:cubicBezTo>
                    <a:pt x="96" y="291"/>
                    <a:pt x="96" y="291"/>
                    <a:pt x="96" y="291"/>
                  </a:cubicBezTo>
                  <a:cubicBezTo>
                    <a:pt x="96" y="291"/>
                    <a:pt x="96" y="291"/>
                    <a:pt x="96" y="291"/>
                  </a:cubicBezTo>
                  <a:cubicBezTo>
                    <a:pt x="97" y="292"/>
                    <a:pt x="97" y="292"/>
                    <a:pt x="97" y="292"/>
                  </a:cubicBezTo>
                  <a:cubicBezTo>
                    <a:pt x="96" y="292"/>
                    <a:pt x="96" y="292"/>
                    <a:pt x="96" y="292"/>
                  </a:cubicBezTo>
                  <a:cubicBezTo>
                    <a:pt x="97" y="293"/>
                    <a:pt x="97" y="293"/>
                    <a:pt x="97" y="293"/>
                  </a:cubicBezTo>
                  <a:cubicBezTo>
                    <a:pt x="97" y="293"/>
                    <a:pt x="97" y="293"/>
                    <a:pt x="97" y="293"/>
                  </a:cubicBezTo>
                  <a:cubicBezTo>
                    <a:pt x="98" y="294"/>
                    <a:pt x="98" y="293"/>
                    <a:pt x="98" y="293"/>
                  </a:cubicBezTo>
                  <a:lnTo>
                    <a:pt x="99" y="293"/>
                  </a:lnTo>
                  <a:close/>
                  <a:moveTo>
                    <a:pt x="100" y="298"/>
                  </a:moveTo>
                  <a:cubicBezTo>
                    <a:pt x="99" y="297"/>
                    <a:pt x="99" y="297"/>
                    <a:pt x="99" y="297"/>
                  </a:cubicBezTo>
                  <a:cubicBezTo>
                    <a:pt x="99" y="297"/>
                    <a:pt x="99" y="297"/>
                    <a:pt x="99" y="297"/>
                  </a:cubicBezTo>
                  <a:cubicBezTo>
                    <a:pt x="99" y="297"/>
                    <a:pt x="99" y="297"/>
                    <a:pt x="99" y="297"/>
                  </a:cubicBezTo>
                  <a:cubicBezTo>
                    <a:pt x="99" y="298"/>
                    <a:pt x="99" y="299"/>
                    <a:pt x="100" y="299"/>
                  </a:cubicBezTo>
                  <a:cubicBezTo>
                    <a:pt x="100" y="299"/>
                    <a:pt x="100" y="299"/>
                    <a:pt x="100" y="299"/>
                  </a:cubicBezTo>
                  <a:cubicBezTo>
                    <a:pt x="100" y="299"/>
                    <a:pt x="100" y="299"/>
                    <a:pt x="100" y="299"/>
                  </a:cubicBezTo>
                  <a:lnTo>
                    <a:pt x="100" y="298"/>
                  </a:lnTo>
                  <a:close/>
                  <a:moveTo>
                    <a:pt x="101" y="298"/>
                  </a:moveTo>
                  <a:cubicBezTo>
                    <a:pt x="101" y="298"/>
                    <a:pt x="101" y="298"/>
                    <a:pt x="101" y="298"/>
                  </a:cubicBezTo>
                  <a:cubicBezTo>
                    <a:pt x="101" y="299"/>
                    <a:pt x="101" y="299"/>
                    <a:pt x="101" y="299"/>
                  </a:cubicBezTo>
                  <a:cubicBezTo>
                    <a:pt x="102" y="298"/>
                    <a:pt x="102" y="298"/>
                    <a:pt x="102" y="298"/>
                  </a:cubicBezTo>
                  <a:cubicBezTo>
                    <a:pt x="101" y="298"/>
                    <a:pt x="101" y="298"/>
                    <a:pt x="101" y="298"/>
                  </a:cubicBezTo>
                  <a:cubicBezTo>
                    <a:pt x="101" y="298"/>
                    <a:pt x="101" y="298"/>
                    <a:pt x="101" y="298"/>
                  </a:cubicBezTo>
                  <a:cubicBezTo>
                    <a:pt x="101" y="297"/>
                    <a:pt x="101" y="297"/>
                    <a:pt x="101" y="297"/>
                  </a:cubicBezTo>
                  <a:cubicBezTo>
                    <a:pt x="100" y="298"/>
                    <a:pt x="100" y="298"/>
                    <a:pt x="100" y="298"/>
                  </a:cubicBezTo>
                  <a:cubicBezTo>
                    <a:pt x="101" y="298"/>
                    <a:pt x="101" y="298"/>
                    <a:pt x="101" y="298"/>
                  </a:cubicBezTo>
                  <a:close/>
                  <a:moveTo>
                    <a:pt x="202" y="425"/>
                  </a:moveTo>
                  <a:cubicBezTo>
                    <a:pt x="202" y="425"/>
                    <a:pt x="202" y="425"/>
                    <a:pt x="202" y="425"/>
                  </a:cubicBezTo>
                  <a:cubicBezTo>
                    <a:pt x="202" y="426"/>
                    <a:pt x="202" y="426"/>
                    <a:pt x="202" y="426"/>
                  </a:cubicBezTo>
                  <a:cubicBezTo>
                    <a:pt x="202" y="426"/>
                    <a:pt x="202" y="426"/>
                    <a:pt x="202" y="426"/>
                  </a:cubicBezTo>
                  <a:cubicBezTo>
                    <a:pt x="202" y="427"/>
                    <a:pt x="202" y="427"/>
                    <a:pt x="202" y="427"/>
                  </a:cubicBezTo>
                  <a:cubicBezTo>
                    <a:pt x="202" y="427"/>
                    <a:pt x="202" y="427"/>
                    <a:pt x="202" y="427"/>
                  </a:cubicBezTo>
                  <a:cubicBezTo>
                    <a:pt x="202" y="427"/>
                    <a:pt x="202" y="427"/>
                    <a:pt x="202" y="427"/>
                  </a:cubicBezTo>
                  <a:cubicBezTo>
                    <a:pt x="202" y="427"/>
                    <a:pt x="202" y="427"/>
                    <a:pt x="202" y="427"/>
                  </a:cubicBezTo>
                  <a:cubicBezTo>
                    <a:pt x="202" y="427"/>
                    <a:pt x="202" y="427"/>
                    <a:pt x="202" y="427"/>
                  </a:cubicBezTo>
                  <a:cubicBezTo>
                    <a:pt x="202" y="428"/>
                    <a:pt x="202" y="428"/>
                    <a:pt x="202" y="428"/>
                  </a:cubicBezTo>
                  <a:cubicBezTo>
                    <a:pt x="202" y="428"/>
                    <a:pt x="202" y="428"/>
                    <a:pt x="202" y="428"/>
                  </a:cubicBezTo>
                  <a:cubicBezTo>
                    <a:pt x="202" y="429"/>
                    <a:pt x="203" y="429"/>
                    <a:pt x="203" y="429"/>
                  </a:cubicBezTo>
                  <a:cubicBezTo>
                    <a:pt x="203" y="430"/>
                    <a:pt x="203" y="430"/>
                    <a:pt x="203" y="430"/>
                  </a:cubicBezTo>
                  <a:cubicBezTo>
                    <a:pt x="203" y="429"/>
                    <a:pt x="203" y="429"/>
                    <a:pt x="203" y="429"/>
                  </a:cubicBezTo>
                  <a:cubicBezTo>
                    <a:pt x="203" y="429"/>
                    <a:pt x="203" y="429"/>
                    <a:pt x="203" y="429"/>
                  </a:cubicBezTo>
                  <a:cubicBezTo>
                    <a:pt x="203" y="428"/>
                    <a:pt x="203" y="426"/>
                    <a:pt x="202" y="425"/>
                  </a:cubicBezTo>
                  <a:close/>
                  <a:moveTo>
                    <a:pt x="99" y="300"/>
                  </a:moveTo>
                  <a:cubicBezTo>
                    <a:pt x="99" y="300"/>
                    <a:pt x="99" y="300"/>
                    <a:pt x="99" y="300"/>
                  </a:cubicBezTo>
                  <a:cubicBezTo>
                    <a:pt x="98" y="299"/>
                    <a:pt x="98" y="299"/>
                    <a:pt x="98" y="299"/>
                  </a:cubicBezTo>
                  <a:cubicBezTo>
                    <a:pt x="98" y="299"/>
                    <a:pt x="98" y="299"/>
                    <a:pt x="98" y="299"/>
                  </a:cubicBezTo>
                  <a:cubicBezTo>
                    <a:pt x="98" y="300"/>
                    <a:pt x="98" y="300"/>
                    <a:pt x="98" y="300"/>
                  </a:cubicBezTo>
                  <a:cubicBezTo>
                    <a:pt x="99" y="300"/>
                    <a:pt x="99" y="300"/>
                    <a:pt x="99" y="300"/>
                  </a:cubicBezTo>
                  <a:cubicBezTo>
                    <a:pt x="99" y="300"/>
                    <a:pt x="99" y="300"/>
                    <a:pt x="99" y="300"/>
                  </a:cubicBezTo>
                  <a:cubicBezTo>
                    <a:pt x="99" y="300"/>
                    <a:pt x="99" y="300"/>
                    <a:pt x="99" y="300"/>
                  </a:cubicBezTo>
                  <a:cubicBezTo>
                    <a:pt x="99" y="300"/>
                    <a:pt x="99" y="300"/>
                    <a:pt x="99" y="300"/>
                  </a:cubicBezTo>
                  <a:cubicBezTo>
                    <a:pt x="99" y="300"/>
                    <a:pt x="99" y="300"/>
                    <a:pt x="99" y="300"/>
                  </a:cubicBezTo>
                  <a:cubicBezTo>
                    <a:pt x="100" y="301"/>
                    <a:pt x="100" y="301"/>
                    <a:pt x="100" y="301"/>
                  </a:cubicBezTo>
                  <a:cubicBezTo>
                    <a:pt x="100" y="301"/>
                    <a:pt x="100" y="301"/>
                    <a:pt x="100" y="301"/>
                  </a:cubicBezTo>
                  <a:cubicBezTo>
                    <a:pt x="100" y="301"/>
                    <a:pt x="100" y="301"/>
                    <a:pt x="100" y="301"/>
                  </a:cubicBezTo>
                  <a:cubicBezTo>
                    <a:pt x="100" y="301"/>
                    <a:pt x="100" y="301"/>
                    <a:pt x="100" y="301"/>
                  </a:cubicBezTo>
                  <a:cubicBezTo>
                    <a:pt x="100" y="300"/>
                    <a:pt x="100" y="300"/>
                    <a:pt x="100" y="300"/>
                  </a:cubicBezTo>
                  <a:lnTo>
                    <a:pt x="99" y="300"/>
                  </a:lnTo>
                  <a:close/>
                  <a:moveTo>
                    <a:pt x="97" y="298"/>
                  </a:moveTo>
                  <a:cubicBezTo>
                    <a:pt x="97" y="298"/>
                    <a:pt x="97" y="298"/>
                    <a:pt x="97" y="298"/>
                  </a:cubicBezTo>
                  <a:cubicBezTo>
                    <a:pt x="97" y="298"/>
                    <a:pt x="97" y="298"/>
                    <a:pt x="97" y="298"/>
                  </a:cubicBezTo>
                  <a:cubicBezTo>
                    <a:pt x="97" y="298"/>
                    <a:pt x="97" y="298"/>
                    <a:pt x="97" y="298"/>
                  </a:cubicBezTo>
                  <a:cubicBezTo>
                    <a:pt x="97" y="298"/>
                    <a:pt x="97" y="298"/>
                    <a:pt x="97" y="298"/>
                  </a:cubicBezTo>
                  <a:cubicBezTo>
                    <a:pt x="97" y="298"/>
                    <a:pt x="97" y="298"/>
                    <a:pt x="97" y="298"/>
                  </a:cubicBezTo>
                  <a:cubicBezTo>
                    <a:pt x="97" y="298"/>
                    <a:pt x="97" y="298"/>
                    <a:pt x="97" y="298"/>
                  </a:cubicBezTo>
                  <a:cubicBezTo>
                    <a:pt x="97" y="298"/>
                    <a:pt x="97" y="298"/>
                    <a:pt x="97" y="298"/>
                  </a:cubicBezTo>
                  <a:close/>
                  <a:moveTo>
                    <a:pt x="99" y="297"/>
                  </a:moveTo>
                  <a:cubicBezTo>
                    <a:pt x="99" y="296"/>
                    <a:pt x="99" y="296"/>
                    <a:pt x="99" y="296"/>
                  </a:cubicBezTo>
                  <a:cubicBezTo>
                    <a:pt x="99" y="296"/>
                    <a:pt x="99" y="296"/>
                    <a:pt x="99" y="296"/>
                  </a:cubicBezTo>
                  <a:cubicBezTo>
                    <a:pt x="98" y="297"/>
                    <a:pt x="98" y="297"/>
                    <a:pt x="98" y="297"/>
                  </a:cubicBezTo>
                  <a:cubicBezTo>
                    <a:pt x="99" y="297"/>
                    <a:pt x="99" y="297"/>
                    <a:pt x="99" y="297"/>
                  </a:cubicBezTo>
                  <a:close/>
                  <a:moveTo>
                    <a:pt x="99" y="299"/>
                  </a:moveTo>
                  <a:cubicBezTo>
                    <a:pt x="98" y="299"/>
                    <a:pt x="98" y="299"/>
                    <a:pt x="98" y="299"/>
                  </a:cubicBezTo>
                  <a:cubicBezTo>
                    <a:pt x="98" y="299"/>
                    <a:pt x="98" y="299"/>
                    <a:pt x="98" y="299"/>
                  </a:cubicBezTo>
                  <a:cubicBezTo>
                    <a:pt x="98" y="299"/>
                    <a:pt x="98" y="299"/>
                    <a:pt x="98" y="299"/>
                  </a:cubicBezTo>
                  <a:cubicBezTo>
                    <a:pt x="99" y="299"/>
                    <a:pt x="99" y="299"/>
                    <a:pt x="99" y="299"/>
                  </a:cubicBezTo>
                  <a:close/>
                  <a:moveTo>
                    <a:pt x="98" y="297"/>
                  </a:moveTo>
                  <a:cubicBezTo>
                    <a:pt x="98" y="297"/>
                    <a:pt x="98" y="297"/>
                    <a:pt x="98" y="297"/>
                  </a:cubicBezTo>
                  <a:cubicBezTo>
                    <a:pt x="98" y="298"/>
                    <a:pt x="98" y="298"/>
                    <a:pt x="98" y="298"/>
                  </a:cubicBezTo>
                  <a:cubicBezTo>
                    <a:pt x="98" y="297"/>
                    <a:pt x="98" y="297"/>
                    <a:pt x="98" y="297"/>
                  </a:cubicBezTo>
                  <a:cubicBezTo>
                    <a:pt x="98" y="297"/>
                    <a:pt x="98" y="297"/>
                    <a:pt x="98" y="297"/>
                  </a:cubicBezTo>
                  <a:cubicBezTo>
                    <a:pt x="98" y="297"/>
                    <a:pt x="98" y="297"/>
                    <a:pt x="98" y="297"/>
                  </a:cubicBezTo>
                  <a:close/>
                  <a:moveTo>
                    <a:pt x="100" y="294"/>
                  </a:moveTo>
                  <a:cubicBezTo>
                    <a:pt x="100" y="294"/>
                    <a:pt x="101" y="295"/>
                    <a:pt x="101" y="295"/>
                  </a:cubicBezTo>
                  <a:cubicBezTo>
                    <a:pt x="101" y="295"/>
                    <a:pt x="101" y="295"/>
                    <a:pt x="101" y="295"/>
                  </a:cubicBezTo>
                  <a:cubicBezTo>
                    <a:pt x="101" y="296"/>
                    <a:pt x="101" y="296"/>
                    <a:pt x="101" y="296"/>
                  </a:cubicBezTo>
                  <a:cubicBezTo>
                    <a:pt x="101" y="295"/>
                    <a:pt x="102" y="295"/>
                    <a:pt x="102" y="295"/>
                  </a:cubicBezTo>
                  <a:cubicBezTo>
                    <a:pt x="102" y="294"/>
                    <a:pt x="102" y="294"/>
                    <a:pt x="102" y="294"/>
                  </a:cubicBezTo>
                  <a:cubicBezTo>
                    <a:pt x="101" y="294"/>
                    <a:pt x="101" y="294"/>
                    <a:pt x="100" y="294"/>
                  </a:cubicBezTo>
                  <a:close/>
                  <a:moveTo>
                    <a:pt x="64" y="242"/>
                  </a:moveTo>
                  <a:cubicBezTo>
                    <a:pt x="64" y="242"/>
                    <a:pt x="64" y="242"/>
                    <a:pt x="64" y="242"/>
                  </a:cubicBezTo>
                  <a:cubicBezTo>
                    <a:pt x="64" y="242"/>
                    <a:pt x="64" y="242"/>
                    <a:pt x="64" y="242"/>
                  </a:cubicBezTo>
                  <a:cubicBezTo>
                    <a:pt x="64" y="241"/>
                    <a:pt x="64" y="241"/>
                    <a:pt x="64" y="241"/>
                  </a:cubicBezTo>
                  <a:cubicBezTo>
                    <a:pt x="64" y="242"/>
                    <a:pt x="64" y="242"/>
                    <a:pt x="64" y="242"/>
                  </a:cubicBezTo>
                  <a:cubicBezTo>
                    <a:pt x="65" y="241"/>
                    <a:pt x="65" y="241"/>
                    <a:pt x="65" y="241"/>
                  </a:cubicBezTo>
                  <a:cubicBezTo>
                    <a:pt x="66" y="241"/>
                    <a:pt x="66" y="241"/>
                    <a:pt x="66" y="241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67" y="242"/>
                    <a:pt x="67" y="242"/>
                    <a:pt x="67" y="242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66" y="241"/>
                    <a:pt x="66" y="241"/>
                    <a:pt x="66" y="241"/>
                  </a:cubicBezTo>
                  <a:cubicBezTo>
                    <a:pt x="66" y="241"/>
                    <a:pt x="66" y="241"/>
                    <a:pt x="66" y="241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5" y="240"/>
                    <a:pt x="65" y="240"/>
                    <a:pt x="65" y="240"/>
                  </a:cubicBezTo>
                  <a:cubicBezTo>
                    <a:pt x="65" y="240"/>
                    <a:pt x="65" y="240"/>
                    <a:pt x="65" y="240"/>
                  </a:cubicBezTo>
                  <a:cubicBezTo>
                    <a:pt x="65" y="240"/>
                    <a:pt x="65" y="240"/>
                    <a:pt x="65" y="240"/>
                  </a:cubicBezTo>
                  <a:cubicBezTo>
                    <a:pt x="65" y="240"/>
                    <a:pt x="65" y="240"/>
                    <a:pt x="65" y="240"/>
                  </a:cubicBezTo>
                  <a:cubicBezTo>
                    <a:pt x="64" y="240"/>
                    <a:pt x="64" y="240"/>
                    <a:pt x="64" y="240"/>
                  </a:cubicBezTo>
                  <a:cubicBezTo>
                    <a:pt x="65" y="240"/>
                    <a:pt x="65" y="240"/>
                    <a:pt x="65" y="240"/>
                  </a:cubicBezTo>
                  <a:cubicBezTo>
                    <a:pt x="64" y="239"/>
                    <a:pt x="64" y="239"/>
                    <a:pt x="64" y="239"/>
                  </a:cubicBezTo>
                  <a:cubicBezTo>
                    <a:pt x="64" y="239"/>
                    <a:pt x="64" y="239"/>
                    <a:pt x="64" y="239"/>
                  </a:cubicBezTo>
                  <a:cubicBezTo>
                    <a:pt x="64" y="239"/>
                    <a:pt x="64" y="239"/>
                    <a:pt x="64" y="239"/>
                  </a:cubicBezTo>
                  <a:cubicBezTo>
                    <a:pt x="64" y="239"/>
                    <a:pt x="64" y="239"/>
                    <a:pt x="64" y="239"/>
                  </a:cubicBezTo>
                  <a:cubicBezTo>
                    <a:pt x="64" y="239"/>
                    <a:pt x="64" y="239"/>
                    <a:pt x="64" y="239"/>
                  </a:cubicBezTo>
                  <a:cubicBezTo>
                    <a:pt x="64" y="238"/>
                    <a:pt x="64" y="238"/>
                    <a:pt x="64" y="238"/>
                  </a:cubicBezTo>
                  <a:cubicBezTo>
                    <a:pt x="64" y="238"/>
                    <a:pt x="64" y="238"/>
                    <a:pt x="64" y="238"/>
                  </a:cubicBezTo>
                  <a:cubicBezTo>
                    <a:pt x="64" y="238"/>
                    <a:pt x="64" y="238"/>
                    <a:pt x="64" y="238"/>
                  </a:cubicBezTo>
                  <a:cubicBezTo>
                    <a:pt x="63" y="238"/>
                    <a:pt x="63" y="238"/>
                    <a:pt x="63" y="238"/>
                  </a:cubicBezTo>
                  <a:cubicBezTo>
                    <a:pt x="62" y="237"/>
                    <a:pt x="62" y="237"/>
                    <a:pt x="62" y="237"/>
                  </a:cubicBezTo>
                  <a:cubicBezTo>
                    <a:pt x="62" y="238"/>
                    <a:pt x="62" y="238"/>
                    <a:pt x="62" y="238"/>
                  </a:cubicBezTo>
                  <a:cubicBezTo>
                    <a:pt x="62" y="237"/>
                    <a:pt x="62" y="237"/>
                    <a:pt x="62" y="237"/>
                  </a:cubicBezTo>
                  <a:cubicBezTo>
                    <a:pt x="62" y="237"/>
                    <a:pt x="62" y="237"/>
                    <a:pt x="62" y="237"/>
                  </a:cubicBezTo>
                  <a:cubicBezTo>
                    <a:pt x="62" y="237"/>
                    <a:pt x="62" y="237"/>
                    <a:pt x="61" y="237"/>
                  </a:cubicBezTo>
                  <a:cubicBezTo>
                    <a:pt x="61" y="237"/>
                    <a:pt x="61" y="237"/>
                    <a:pt x="61" y="237"/>
                  </a:cubicBezTo>
                  <a:cubicBezTo>
                    <a:pt x="61" y="237"/>
                    <a:pt x="61" y="237"/>
                    <a:pt x="61" y="237"/>
                  </a:cubicBezTo>
                  <a:cubicBezTo>
                    <a:pt x="61" y="237"/>
                    <a:pt x="61" y="237"/>
                    <a:pt x="61" y="237"/>
                  </a:cubicBezTo>
                  <a:cubicBezTo>
                    <a:pt x="61" y="237"/>
                    <a:pt x="61" y="237"/>
                    <a:pt x="61" y="237"/>
                  </a:cubicBezTo>
                  <a:cubicBezTo>
                    <a:pt x="61" y="237"/>
                    <a:pt x="61" y="237"/>
                    <a:pt x="61" y="237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61" y="239"/>
                    <a:pt x="61" y="239"/>
                    <a:pt x="61" y="239"/>
                  </a:cubicBezTo>
                  <a:cubicBezTo>
                    <a:pt x="61" y="239"/>
                    <a:pt x="61" y="239"/>
                    <a:pt x="61" y="239"/>
                  </a:cubicBezTo>
                  <a:cubicBezTo>
                    <a:pt x="61" y="239"/>
                    <a:pt x="61" y="239"/>
                    <a:pt x="61" y="239"/>
                  </a:cubicBezTo>
                  <a:cubicBezTo>
                    <a:pt x="61" y="239"/>
                    <a:pt x="61" y="239"/>
                    <a:pt x="61" y="239"/>
                  </a:cubicBezTo>
                  <a:cubicBezTo>
                    <a:pt x="61" y="239"/>
                    <a:pt x="61" y="239"/>
                    <a:pt x="61" y="239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61" y="241"/>
                    <a:pt x="61" y="241"/>
                    <a:pt x="61" y="241"/>
                  </a:cubicBezTo>
                  <a:cubicBezTo>
                    <a:pt x="61" y="241"/>
                    <a:pt x="61" y="241"/>
                    <a:pt x="61" y="241"/>
                  </a:cubicBezTo>
                  <a:cubicBezTo>
                    <a:pt x="62" y="241"/>
                    <a:pt x="62" y="241"/>
                    <a:pt x="62" y="241"/>
                  </a:cubicBezTo>
                  <a:cubicBezTo>
                    <a:pt x="62" y="241"/>
                    <a:pt x="62" y="241"/>
                    <a:pt x="62" y="241"/>
                  </a:cubicBezTo>
                  <a:cubicBezTo>
                    <a:pt x="61" y="242"/>
                    <a:pt x="61" y="242"/>
                    <a:pt x="61" y="242"/>
                  </a:cubicBezTo>
                  <a:cubicBezTo>
                    <a:pt x="61" y="242"/>
                    <a:pt x="61" y="242"/>
                    <a:pt x="61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3" y="242"/>
                    <a:pt x="63" y="242"/>
                    <a:pt x="63" y="242"/>
                  </a:cubicBezTo>
                  <a:lnTo>
                    <a:pt x="64" y="242"/>
                  </a:lnTo>
                  <a:close/>
                  <a:moveTo>
                    <a:pt x="68" y="257"/>
                  </a:move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7" y="256"/>
                    <a:pt x="67" y="256"/>
                    <a:pt x="67" y="256"/>
                  </a:cubicBezTo>
                  <a:cubicBezTo>
                    <a:pt x="67" y="256"/>
                    <a:pt x="67" y="256"/>
                    <a:pt x="67" y="256"/>
                  </a:cubicBezTo>
                  <a:cubicBezTo>
                    <a:pt x="67" y="256"/>
                    <a:pt x="67" y="256"/>
                    <a:pt x="67" y="25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8"/>
                    <a:pt x="68" y="258"/>
                    <a:pt x="68" y="258"/>
                  </a:cubicBezTo>
                  <a:cubicBezTo>
                    <a:pt x="68" y="258"/>
                    <a:pt x="68" y="258"/>
                    <a:pt x="68" y="258"/>
                  </a:cubicBezTo>
                  <a:cubicBezTo>
                    <a:pt x="69" y="257"/>
                    <a:pt x="68" y="257"/>
                    <a:pt x="68" y="257"/>
                  </a:cubicBezTo>
                  <a:close/>
                  <a:moveTo>
                    <a:pt x="39" y="189"/>
                  </a:moveTo>
                  <a:cubicBezTo>
                    <a:pt x="38" y="189"/>
                    <a:pt x="37" y="189"/>
                    <a:pt x="37" y="189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36" y="189"/>
                    <a:pt x="36" y="189"/>
                    <a:pt x="35" y="189"/>
                  </a:cubicBezTo>
                  <a:cubicBezTo>
                    <a:pt x="35" y="189"/>
                    <a:pt x="35" y="189"/>
                    <a:pt x="35" y="190"/>
                  </a:cubicBezTo>
                  <a:cubicBezTo>
                    <a:pt x="35" y="190"/>
                    <a:pt x="35" y="190"/>
                    <a:pt x="35" y="190"/>
                  </a:cubicBezTo>
                  <a:cubicBezTo>
                    <a:pt x="34" y="191"/>
                    <a:pt x="34" y="191"/>
                    <a:pt x="34" y="191"/>
                  </a:cubicBezTo>
                  <a:cubicBezTo>
                    <a:pt x="35" y="191"/>
                    <a:pt x="34" y="192"/>
                    <a:pt x="35" y="192"/>
                  </a:cubicBezTo>
                  <a:cubicBezTo>
                    <a:pt x="35" y="192"/>
                    <a:pt x="35" y="192"/>
                    <a:pt x="35" y="192"/>
                  </a:cubicBezTo>
                  <a:cubicBezTo>
                    <a:pt x="36" y="193"/>
                    <a:pt x="36" y="193"/>
                    <a:pt x="36" y="193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6" y="193"/>
                    <a:pt x="36" y="193"/>
                    <a:pt x="36" y="193"/>
                  </a:cubicBezTo>
                  <a:cubicBezTo>
                    <a:pt x="36" y="193"/>
                    <a:pt x="36" y="193"/>
                    <a:pt x="36" y="193"/>
                  </a:cubicBezTo>
                  <a:cubicBezTo>
                    <a:pt x="36" y="193"/>
                    <a:pt x="36" y="193"/>
                    <a:pt x="36" y="193"/>
                  </a:cubicBezTo>
                  <a:cubicBezTo>
                    <a:pt x="37" y="192"/>
                    <a:pt x="37" y="192"/>
                    <a:pt x="37" y="192"/>
                  </a:cubicBezTo>
                  <a:cubicBezTo>
                    <a:pt x="37" y="192"/>
                    <a:pt x="37" y="192"/>
                    <a:pt x="37" y="192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8" y="191"/>
                    <a:pt x="38" y="191"/>
                    <a:pt x="38" y="191"/>
                  </a:cubicBezTo>
                  <a:cubicBezTo>
                    <a:pt x="38" y="191"/>
                    <a:pt x="38" y="191"/>
                    <a:pt x="38" y="191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39" y="190"/>
                    <a:pt x="39" y="190"/>
                    <a:pt x="39" y="190"/>
                  </a:cubicBezTo>
                  <a:lnTo>
                    <a:pt x="39" y="189"/>
                  </a:lnTo>
                  <a:close/>
                  <a:moveTo>
                    <a:pt x="68" y="252"/>
                  </a:moveTo>
                  <a:cubicBezTo>
                    <a:pt x="67" y="250"/>
                    <a:pt x="67" y="250"/>
                    <a:pt x="67" y="250"/>
                  </a:cubicBezTo>
                  <a:cubicBezTo>
                    <a:pt x="67" y="250"/>
                    <a:pt x="67" y="250"/>
                    <a:pt x="67" y="250"/>
                  </a:cubicBezTo>
                  <a:cubicBezTo>
                    <a:pt x="67" y="250"/>
                    <a:pt x="67" y="250"/>
                    <a:pt x="67" y="250"/>
                  </a:cubicBezTo>
                  <a:cubicBezTo>
                    <a:pt x="66" y="250"/>
                    <a:pt x="66" y="250"/>
                    <a:pt x="66" y="250"/>
                  </a:cubicBezTo>
                  <a:cubicBezTo>
                    <a:pt x="66" y="250"/>
                    <a:pt x="66" y="250"/>
                    <a:pt x="66" y="250"/>
                  </a:cubicBezTo>
                  <a:cubicBezTo>
                    <a:pt x="66" y="250"/>
                    <a:pt x="66" y="250"/>
                    <a:pt x="66" y="250"/>
                  </a:cubicBezTo>
                  <a:cubicBezTo>
                    <a:pt x="66" y="249"/>
                    <a:pt x="65" y="249"/>
                    <a:pt x="65" y="248"/>
                  </a:cubicBezTo>
                  <a:cubicBezTo>
                    <a:pt x="65" y="248"/>
                    <a:pt x="65" y="248"/>
                    <a:pt x="65" y="248"/>
                  </a:cubicBezTo>
                  <a:cubicBezTo>
                    <a:pt x="66" y="249"/>
                    <a:pt x="66" y="249"/>
                    <a:pt x="66" y="249"/>
                  </a:cubicBezTo>
                  <a:cubicBezTo>
                    <a:pt x="66" y="249"/>
                    <a:pt x="66" y="249"/>
                    <a:pt x="66" y="249"/>
                  </a:cubicBezTo>
                  <a:cubicBezTo>
                    <a:pt x="66" y="249"/>
                    <a:pt x="66" y="249"/>
                    <a:pt x="66" y="249"/>
                  </a:cubicBezTo>
                  <a:cubicBezTo>
                    <a:pt x="66" y="249"/>
                    <a:pt x="66" y="249"/>
                    <a:pt x="66" y="249"/>
                  </a:cubicBezTo>
                  <a:cubicBezTo>
                    <a:pt x="67" y="249"/>
                    <a:pt x="67" y="249"/>
                    <a:pt x="67" y="249"/>
                  </a:cubicBezTo>
                  <a:cubicBezTo>
                    <a:pt x="67" y="249"/>
                    <a:pt x="67" y="249"/>
                    <a:pt x="67" y="249"/>
                  </a:cubicBezTo>
                  <a:cubicBezTo>
                    <a:pt x="68" y="250"/>
                    <a:pt x="68" y="250"/>
                    <a:pt x="68" y="250"/>
                  </a:cubicBezTo>
                  <a:cubicBezTo>
                    <a:pt x="68" y="250"/>
                    <a:pt x="68" y="250"/>
                    <a:pt x="68" y="250"/>
                  </a:cubicBezTo>
                  <a:cubicBezTo>
                    <a:pt x="68" y="250"/>
                    <a:pt x="68" y="250"/>
                    <a:pt x="68" y="250"/>
                  </a:cubicBezTo>
                  <a:cubicBezTo>
                    <a:pt x="68" y="250"/>
                    <a:pt x="69" y="250"/>
                    <a:pt x="69" y="250"/>
                  </a:cubicBezTo>
                  <a:cubicBezTo>
                    <a:pt x="69" y="250"/>
                    <a:pt x="69" y="250"/>
                    <a:pt x="69" y="250"/>
                  </a:cubicBezTo>
                  <a:cubicBezTo>
                    <a:pt x="69" y="250"/>
                    <a:pt x="69" y="250"/>
                    <a:pt x="69" y="250"/>
                  </a:cubicBezTo>
                  <a:cubicBezTo>
                    <a:pt x="69" y="250"/>
                    <a:pt x="69" y="250"/>
                    <a:pt x="69" y="250"/>
                  </a:cubicBezTo>
                  <a:cubicBezTo>
                    <a:pt x="69" y="250"/>
                    <a:pt x="69" y="250"/>
                    <a:pt x="69" y="250"/>
                  </a:cubicBezTo>
                  <a:cubicBezTo>
                    <a:pt x="70" y="250"/>
                    <a:pt x="70" y="250"/>
                    <a:pt x="70" y="250"/>
                  </a:cubicBezTo>
                  <a:cubicBezTo>
                    <a:pt x="69" y="250"/>
                    <a:pt x="69" y="250"/>
                    <a:pt x="69" y="250"/>
                  </a:cubicBezTo>
                  <a:cubicBezTo>
                    <a:pt x="69" y="249"/>
                    <a:pt x="69" y="249"/>
                    <a:pt x="69" y="249"/>
                  </a:cubicBezTo>
                  <a:cubicBezTo>
                    <a:pt x="69" y="250"/>
                    <a:pt x="69" y="250"/>
                    <a:pt x="69" y="250"/>
                  </a:cubicBezTo>
                  <a:cubicBezTo>
                    <a:pt x="69" y="249"/>
                    <a:pt x="69" y="249"/>
                    <a:pt x="69" y="249"/>
                  </a:cubicBezTo>
                  <a:cubicBezTo>
                    <a:pt x="69" y="249"/>
                    <a:pt x="69" y="249"/>
                    <a:pt x="69" y="249"/>
                  </a:cubicBezTo>
                  <a:cubicBezTo>
                    <a:pt x="69" y="249"/>
                    <a:pt x="69" y="249"/>
                    <a:pt x="69" y="249"/>
                  </a:cubicBezTo>
                  <a:cubicBezTo>
                    <a:pt x="69" y="249"/>
                    <a:pt x="69" y="249"/>
                    <a:pt x="69" y="249"/>
                  </a:cubicBezTo>
                  <a:cubicBezTo>
                    <a:pt x="69" y="249"/>
                    <a:pt x="69" y="249"/>
                    <a:pt x="69" y="249"/>
                  </a:cubicBezTo>
                  <a:cubicBezTo>
                    <a:pt x="69" y="249"/>
                    <a:pt x="69" y="249"/>
                    <a:pt x="69" y="249"/>
                  </a:cubicBezTo>
                  <a:cubicBezTo>
                    <a:pt x="68" y="248"/>
                    <a:pt x="68" y="248"/>
                    <a:pt x="68" y="248"/>
                  </a:cubicBezTo>
                  <a:cubicBezTo>
                    <a:pt x="68" y="248"/>
                    <a:pt x="68" y="248"/>
                    <a:pt x="68" y="248"/>
                  </a:cubicBezTo>
                  <a:cubicBezTo>
                    <a:pt x="68" y="247"/>
                    <a:pt x="68" y="247"/>
                    <a:pt x="68" y="247"/>
                  </a:cubicBezTo>
                  <a:cubicBezTo>
                    <a:pt x="67" y="247"/>
                    <a:pt x="67" y="247"/>
                    <a:pt x="67" y="247"/>
                  </a:cubicBezTo>
                  <a:cubicBezTo>
                    <a:pt x="68" y="246"/>
                    <a:pt x="68" y="246"/>
                    <a:pt x="68" y="246"/>
                  </a:cubicBezTo>
                  <a:cubicBezTo>
                    <a:pt x="67" y="246"/>
                    <a:pt x="67" y="246"/>
                    <a:pt x="67" y="246"/>
                  </a:cubicBezTo>
                  <a:cubicBezTo>
                    <a:pt x="67" y="246"/>
                    <a:pt x="67" y="246"/>
                    <a:pt x="67" y="246"/>
                  </a:cubicBezTo>
                  <a:cubicBezTo>
                    <a:pt x="67" y="246"/>
                    <a:pt x="67" y="245"/>
                    <a:pt x="67" y="245"/>
                  </a:cubicBezTo>
                  <a:cubicBezTo>
                    <a:pt x="66" y="245"/>
                    <a:pt x="66" y="245"/>
                    <a:pt x="66" y="245"/>
                  </a:cubicBezTo>
                  <a:cubicBezTo>
                    <a:pt x="66" y="245"/>
                    <a:pt x="66" y="245"/>
                    <a:pt x="66" y="245"/>
                  </a:cubicBezTo>
                  <a:cubicBezTo>
                    <a:pt x="66" y="244"/>
                    <a:pt x="66" y="244"/>
                    <a:pt x="66" y="244"/>
                  </a:cubicBezTo>
                  <a:cubicBezTo>
                    <a:pt x="66" y="244"/>
                    <a:pt x="65" y="243"/>
                    <a:pt x="65" y="243"/>
                  </a:cubicBezTo>
                  <a:cubicBezTo>
                    <a:pt x="65" y="243"/>
                    <a:pt x="65" y="243"/>
                    <a:pt x="65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43"/>
                    <a:pt x="64" y="243"/>
                    <a:pt x="64" y="243"/>
                  </a:cubicBezTo>
                  <a:cubicBezTo>
                    <a:pt x="63" y="243"/>
                    <a:pt x="63" y="243"/>
                    <a:pt x="63" y="243"/>
                  </a:cubicBezTo>
                  <a:cubicBezTo>
                    <a:pt x="63" y="244"/>
                    <a:pt x="63" y="244"/>
                    <a:pt x="63" y="244"/>
                  </a:cubicBezTo>
                  <a:cubicBezTo>
                    <a:pt x="63" y="244"/>
                    <a:pt x="63" y="244"/>
                    <a:pt x="63" y="244"/>
                  </a:cubicBezTo>
                  <a:cubicBezTo>
                    <a:pt x="63" y="245"/>
                    <a:pt x="63" y="245"/>
                    <a:pt x="63" y="245"/>
                  </a:cubicBezTo>
                  <a:cubicBezTo>
                    <a:pt x="63" y="245"/>
                    <a:pt x="63" y="245"/>
                    <a:pt x="63" y="245"/>
                  </a:cubicBezTo>
                  <a:cubicBezTo>
                    <a:pt x="63" y="245"/>
                    <a:pt x="63" y="245"/>
                    <a:pt x="63" y="245"/>
                  </a:cubicBezTo>
                  <a:cubicBezTo>
                    <a:pt x="64" y="245"/>
                    <a:pt x="64" y="245"/>
                    <a:pt x="64" y="245"/>
                  </a:cubicBezTo>
                  <a:cubicBezTo>
                    <a:pt x="65" y="245"/>
                    <a:pt x="65" y="245"/>
                    <a:pt x="65" y="245"/>
                  </a:cubicBezTo>
                  <a:cubicBezTo>
                    <a:pt x="64" y="245"/>
                    <a:pt x="64" y="245"/>
                    <a:pt x="64" y="245"/>
                  </a:cubicBezTo>
                  <a:cubicBezTo>
                    <a:pt x="64" y="245"/>
                    <a:pt x="64" y="245"/>
                    <a:pt x="64" y="245"/>
                  </a:cubicBezTo>
                  <a:cubicBezTo>
                    <a:pt x="63" y="246"/>
                    <a:pt x="63" y="246"/>
                    <a:pt x="63" y="246"/>
                  </a:cubicBezTo>
                  <a:cubicBezTo>
                    <a:pt x="63" y="246"/>
                    <a:pt x="63" y="246"/>
                    <a:pt x="63" y="246"/>
                  </a:cubicBezTo>
                  <a:cubicBezTo>
                    <a:pt x="64" y="247"/>
                    <a:pt x="64" y="247"/>
                    <a:pt x="64" y="247"/>
                  </a:cubicBezTo>
                  <a:cubicBezTo>
                    <a:pt x="64" y="247"/>
                    <a:pt x="64" y="247"/>
                    <a:pt x="64" y="247"/>
                  </a:cubicBezTo>
                  <a:cubicBezTo>
                    <a:pt x="65" y="248"/>
                    <a:pt x="65" y="248"/>
                    <a:pt x="65" y="248"/>
                  </a:cubicBezTo>
                  <a:cubicBezTo>
                    <a:pt x="65" y="248"/>
                    <a:pt x="65" y="247"/>
                    <a:pt x="64" y="247"/>
                  </a:cubicBezTo>
                  <a:cubicBezTo>
                    <a:pt x="64" y="247"/>
                    <a:pt x="64" y="247"/>
                    <a:pt x="64" y="247"/>
                  </a:cubicBezTo>
                  <a:cubicBezTo>
                    <a:pt x="63" y="248"/>
                    <a:pt x="63" y="248"/>
                    <a:pt x="63" y="248"/>
                  </a:cubicBezTo>
                  <a:cubicBezTo>
                    <a:pt x="63" y="248"/>
                    <a:pt x="63" y="248"/>
                    <a:pt x="63" y="248"/>
                  </a:cubicBezTo>
                  <a:cubicBezTo>
                    <a:pt x="63" y="249"/>
                    <a:pt x="63" y="249"/>
                    <a:pt x="63" y="249"/>
                  </a:cubicBezTo>
                  <a:cubicBezTo>
                    <a:pt x="63" y="249"/>
                    <a:pt x="63" y="249"/>
                    <a:pt x="63" y="249"/>
                  </a:cubicBezTo>
                  <a:cubicBezTo>
                    <a:pt x="63" y="249"/>
                    <a:pt x="63" y="249"/>
                    <a:pt x="63" y="249"/>
                  </a:cubicBezTo>
                  <a:cubicBezTo>
                    <a:pt x="63" y="249"/>
                    <a:pt x="63" y="249"/>
                    <a:pt x="63" y="249"/>
                  </a:cubicBezTo>
                  <a:cubicBezTo>
                    <a:pt x="63" y="249"/>
                    <a:pt x="63" y="249"/>
                    <a:pt x="63" y="249"/>
                  </a:cubicBezTo>
                  <a:cubicBezTo>
                    <a:pt x="63" y="250"/>
                    <a:pt x="63" y="250"/>
                    <a:pt x="63" y="250"/>
                  </a:cubicBezTo>
                  <a:cubicBezTo>
                    <a:pt x="63" y="250"/>
                    <a:pt x="63" y="250"/>
                    <a:pt x="63" y="250"/>
                  </a:cubicBezTo>
                  <a:cubicBezTo>
                    <a:pt x="63" y="250"/>
                    <a:pt x="63" y="250"/>
                    <a:pt x="63" y="250"/>
                  </a:cubicBezTo>
                  <a:cubicBezTo>
                    <a:pt x="63" y="250"/>
                    <a:pt x="63" y="250"/>
                    <a:pt x="63" y="250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63" y="252"/>
                    <a:pt x="63" y="252"/>
                    <a:pt x="63" y="252"/>
                  </a:cubicBezTo>
                  <a:cubicBezTo>
                    <a:pt x="64" y="251"/>
                    <a:pt x="64" y="251"/>
                    <a:pt x="64" y="251"/>
                  </a:cubicBezTo>
                  <a:cubicBezTo>
                    <a:pt x="64" y="252"/>
                    <a:pt x="65" y="252"/>
                    <a:pt x="65" y="252"/>
                  </a:cubicBezTo>
                  <a:cubicBezTo>
                    <a:pt x="65" y="252"/>
                    <a:pt x="65" y="252"/>
                    <a:pt x="65" y="252"/>
                  </a:cubicBezTo>
                  <a:cubicBezTo>
                    <a:pt x="65" y="252"/>
                    <a:pt x="65" y="252"/>
                    <a:pt x="65" y="252"/>
                  </a:cubicBezTo>
                  <a:cubicBezTo>
                    <a:pt x="66" y="253"/>
                    <a:pt x="66" y="252"/>
                    <a:pt x="66" y="252"/>
                  </a:cubicBezTo>
                  <a:cubicBezTo>
                    <a:pt x="66" y="252"/>
                    <a:pt x="66" y="252"/>
                    <a:pt x="66" y="252"/>
                  </a:cubicBezTo>
                  <a:cubicBezTo>
                    <a:pt x="66" y="252"/>
                    <a:pt x="66" y="252"/>
                    <a:pt x="66" y="252"/>
                  </a:cubicBezTo>
                  <a:cubicBezTo>
                    <a:pt x="67" y="252"/>
                    <a:pt x="67" y="252"/>
                    <a:pt x="67" y="252"/>
                  </a:cubicBezTo>
                  <a:cubicBezTo>
                    <a:pt x="67" y="252"/>
                    <a:pt x="67" y="252"/>
                    <a:pt x="67" y="252"/>
                  </a:cubicBezTo>
                  <a:cubicBezTo>
                    <a:pt x="67" y="252"/>
                    <a:pt x="67" y="252"/>
                    <a:pt x="67" y="252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8" y="253"/>
                    <a:pt x="68" y="253"/>
                    <a:pt x="68" y="253"/>
                  </a:cubicBezTo>
                  <a:cubicBezTo>
                    <a:pt x="68" y="253"/>
                    <a:pt x="68" y="253"/>
                    <a:pt x="68" y="253"/>
                  </a:cubicBezTo>
                  <a:cubicBezTo>
                    <a:pt x="68" y="253"/>
                    <a:pt x="68" y="253"/>
                    <a:pt x="68" y="253"/>
                  </a:cubicBezTo>
                  <a:cubicBezTo>
                    <a:pt x="68" y="253"/>
                    <a:pt x="68" y="253"/>
                    <a:pt x="68" y="253"/>
                  </a:cubicBezTo>
                  <a:cubicBezTo>
                    <a:pt x="68" y="253"/>
                    <a:pt x="68" y="253"/>
                    <a:pt x="68" y="253"/>
                  </a:cubicBezTo>
                  <a:cubicBezTo>
                    <a:pt x="69" y="253"/>
                    <a:pt x="69" y="253"/>
                    <a:pt x="69" y="253"/>
                  </a:cubicBezTo>
                  <a:cubicBezTo>
                    <a:pt x="68" y="252"/>
                    <a:pt x="68" y="252"/>
                    <a:pt x="68" y="252"/>
                  </a:cubicBezTo>
                  <a:close/>
                  <a:moveTo>
                    <a:pt x="28" y="180"/>
                  </a:moveTo>
                  <a:cubicBezTo>
                    <a:pt x="28" y="180"/>
                    <a:pt x="28" y="180"/>
                    <a:pt x="28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8"/>
                    <a:pt x="25" y="178"/>
                    <a:pt x="25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7" y="181"/>
                    <a:pt x="27" y="181"/>
                    <a:pt x="27" y="182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8" y="180"/>
                    <a:pt x="28" y="180"/>
                    <a:pt x="28" y="180"/>
                  </a:cubicBezTo>
                  <a:close/>
                  <a:moveTo>
                    <a:pt x="31" y="184"/>
                  </a:moveTo>
                  <a:cubicBezTo>
                    <a:pt x="30" y="184"/>
                    <a:pt x="30" y="184"/>
                    <a:pt x="30" y="184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31" y="185"/>
                    <a:pt x="30" y="185"/>
                    <a:pt x="31" y="185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2" y="186"/>
                    <a:pt x="32" y="186"/>
                    <a:pt x="32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2" y="184"/>
                    <a:pt x="32" y="185"/>
                    <a:pt x="31" y="184"/>
                  </a:cubicBezTo>
                  <a:close/>
                  <a:moveTo>
                    <a:pt x="77" y="245"/>
                  </a:moveTo>
                  <a:cubicBezTo>
                    <a:pt x="77" y="245"/>
                    <a:pt x="77" y="245"/>
                    <a:pt x="77" y="245"/>
                  </a:cubicBezTo>
                  <a:cubicBezTo>
                    <a:pt x="77" y="245"/>
                    <a:pt x="77" y="245"/>
                    <a:pt x="77" y="245"/>
                  </a:cubicBezTo>
                  <a:cubicBezTo>
                    <a:pt x="77" y="246"/>
                    <a:pt x="77" y="246"/>
                    <a:pt x="77" y="246"/>
                  </a:cubicBezTo>
                  <a:cubicBezTo>
                    <a:pt x="77" y="246"/>
                    <a:pt x="77" y="246"/>
                    <a:pt x="77" y="246"/>
                  </a:cubicBezTo>
                  <a:cubicBezTo>
                    <a:pt x="78" y="246"/>
                    <a:pt x="78" y="246"/>
                    <a:pt x="78" y="246"/>
                  </a:cubicBezTo>
                  <a:cubicBezTo>
                    <a:pt x="78" y="245"/>
                    <a:pt x="78" y="245"/>
                    <a:pt x="78" y="245"/>
                  </a:cubicBezTo>
                  <a:lnTo>
                    <a:pt x="77" y="245"/>
                  </a:lnTo>
                  <a:close/>
                  <a:moveTo>
                    <a:pt x="95" y="290"/>
                  </a:moveTo>
                  <a:cubicBezTo>
                    <a:pt x="95" y="290"/>
                    <a:pt x="95" y="290"/>
                    <a:pt x="95" y="290"/>
                  </a:cubicBezTo>
                  <a:cubicBezTo>
                    <a:pt x="95" y="289"/>
                    <a:pt x="95" y="289"/>
                    <a:pt x="95" y="289"/>
                  </a:cubicBezTo>
                  <a:cubicBezTo>
                    <a:pt x="95" y="289"/>
                    <a:pt x="95" y="289"/>
                    <a:pt x="95" y="289"/>
                  </a:cubicBezTo>
                  <a:cubicBezTo>
                    <a:pt x="95" y="289"/>
                    <a:pt x="95" y="289"/>
                    <a:pt x="95" y="289"/>
                  </a:cubicBezTo>
                  <a:cubicBezTo>
                    <a:pt x="95" y="288"/>
                    <a:pt x="95" y="288"/>
                    <a:pt x="95" y="288"/>
                  </a:cubicBezTo>
                  <a:cubicBezTo>
                    <a:pt x="95" y="288"/>
                    <a:pt x="95" y="288"/>
                    <a:pt x="95" y="288"/>
                  </a:cubicBezTo>
                  <a:cubicBezTo>
                    <a:pt x="95" y="288"/>
                    <a:pt x="95" y="288"/>
                    <a:pt x="95" y="288"/>
                  </a:cubicBezTo>
                  <a:cubicBezTo>
                    <a:pt x="95" y="288"/>
                    <a:pt x="95" y="288"/>
                    <a:pt x="95" y="288"/>
                  </a:cubicBezTo>
                  <a:cubicBezTo>
                    <a:pt x="94" y="288"/>
                    <a:pt x="94" y="288"/>
                    <a:pt x="94" y="288"/>
                  </a:cubicBezTo>
                  <a:cubicBezTo>
                    <a:pt x="94" y="288"/>
                    <a:pt x="94" y="288"/>
                    <a:pt x="94" y="288"/>
                  </a:cubicBezTo>
                  <a:cubicBezTo>
                    <a:pt x="94" y="288"/>
                    <a:pt x="94" y="288"/>
                    <a:pt x="94" y="288"/>
                  </a:cubicBezTo>
                  <a:cubicBezTo>
                    <a:pt x="93" y="287"/>
                    <a:pt x="93" y="287"/>
                    <a:pt x="93" y="287"/>
                  </a:cubicBezTo>
                  <a:cubicBezTo>
                    <a:pt x="93" y="287"/>
                    <a:pt x="93" y="287"/>
                    <a:pt x="93" y="287"/>
                  </a:cubicBezTo>
                  <a:cubicBezTo>
                    <a:pt x="92" y="287"/>
                    <a:pt x="92" y="287"/>
                    <a:pt x="92" y="287"/>
                  </a:cubicBezTo>
                  <a:cubicBezTo>
                    <a:pt x="92" y="287"/>
                    <a:pt x="92" y="287"/>
                    <a:pt x="92" y="287"/>
                  </a:cubicBezTo>
                  <a:cubicBezTo>
                    <a:pt x="92" y="288"/>
                    <a:pt x="92" y="288"/>
                    <a:pt x="92" y="288"/>
                  </a:cubicBezTo>
                  <a:cubicBezTo>
                    <a:pt x="92" y="288"/>
                    <a:pt x="92" y="288"/>
                    <a:pt x="92" y="288"/>
                  </a:cubicBezTo>
                  <a:cubicBezTo>
                    <a:pt x="92" y="288"/>
                    <a:pt x="92" y="288"/>
                    <a:pt x="92" y="288"/>
                  </a:cubicBezTo>
                  <a:cubicBezTo>
                    <a:pt x="92" y="288"/>
                    <a:pt x="92" y="288"/>
                    <a:pt x="92" y="288"/>
                  </a:cubicBezTo>
                  <a:cubicBezTo>
                    <a:pt x="93" y="289"/>
                    <a:pt x="93" y="289"/>
                    <a:pt x="93" y="289"/>
                  </a:cubicBezTo>
                  <a:cubicBezTo>
                    <a:pt x="93" y="289"/>
                    <a:pt x="93" y="289"/>
                    <a:pt x="93" y="289"/>
                  </a:cubicBezTo>
                  <a:cubicBezTo>
                    <a:pt x="93" y="289"/>
                    <a:pt x="93" y="289"/>
                    <a:pt x="93" y="289"/>
                  </a:cubicBezTo>
                  <a:cubicBezTo>
                    <a:pt x="94" y="289"/>
                    <a:pt x="94" y="289"/>
                    <a:pt x="94" y="289"/>
                  </a:cubicBezTo>
                  <a:cubicBezTo>
                    <a:pt x="94" y="289"/>
                    <a:pt x="94" y="289"/>
                    <a:pt x="94" y="289"/>
                  </a:cubicBezTo>
                  <a:cubicBezTo>
                    <a:pt x="94" y="289"/>
                    <a:pt x="94" y="289"/>
                    <a:pt x="94" y="289"/>
                  </a:cubicBezTo>
                  <a:cubicBezTo>
                    <a:pt x="94" y="290"/>
                    <a:pt x="94" y="290"/>
                    <a:pt x="94" y="290"/>
                  </a:cubicBezTo>
                  <a:cubicBezTo>
                    <a:pt x="95" y="289"/>
                    <a:pt x="95" y="289"/>
                    <a:pt x="95" y="289"/>
                  </a:cubicBezTo>
                  <a:cubicBezTo>
                    <a:pt x="95" y="289"/>
                    <a:pt x="95" y="289"/>
                    <a:pt x="95" y="289"/>
                  </a:cubicBezTo>
                  <a:lnTo>
                    <a:pt x="95" y="290"/>
                  </a:lnTo>
                  <a:close/>
                  <a:moveTo>
                    <a:pt x="71" y="252"/>
                  </a:moveTo>
                  <a:cubicBezTo>
                    <a:pt x="71" y="252"/>
                    <a:pt x="71" y="252"/>
                    <a:pt x="71" y="252"/>
                  </a:cubicBezTo>
                  <a:cubicBezTo>
                    <a:pt x="70" y="251"/>
                    <a:pt x="70" y="251"/>
                    <a:pt x="70" y="251"/>
                  </a:cubicBezTo>
                  <a:cubicBezTo>
                    <a:pt x="70" y="251"/>
                    <a:pt x="70" y="251"/>
                    <a:pt x="70" y="251"/>
                  </a:cubicBezTo>
                  <a:cubicBezTo>
                    <a:pt x="69" y="251"/>
                    <a:pt x="69" y="251"/>
                    <a:pt x="69" y="251"/>
                  </a:cubicBezTo>
                  <a:cubicBezTo>
                    <a:pt x="69" y="251"/>
                    <a:pt x="69" y="252"/>
                    <a:pt x="69" y="253"/>
                  </a:cubicBezTo>
                  <a:cubicBezTo>
                    <a:pt x="69" y="253"/>
                    <a:pt x="69" y="253"/>
                    <a:pt x="69" y="253"/>
                  </a:cubicBezTo>
                  <a:cubicBezTo>
                    <a:pt x="70" y="254"/>
                    <a:pt x="70" y="254"/>
                    <a:pt x="70" y="254"/>
                  </a:cubicBezTo>
                  <a:cubicBezTo>
                    <a:pt x="70" y="254"/>
                    <a:pt x="70" y="254"/>
                    <a:pt x="70" y="254"/>
                  </a:cubicBezTo>
                  <a:cubicBezTo>
                    <a:pt x="70" y="254"/>
                    <a:pt x="70" y="254"/>
                    <a:pt x="70" y="254"/>
                  </a:cubicBezTo>
                  <a:cubicBezTo>
                    <a:pt x="71" y="254"/>
                    <a:pt x="71" y="254"/>
                    <a:pt x="71" y="254"/>
                  </a:cubicBezTo>
                  <a:cubicBezTo>
                    <a:pt x="71" y="253"/>
                    <a:pt x="71" y="253"/>
                    <a:pt x="71" y="253"/>
                  </a:cubicBezTo>
                  <a:cubicBezTo>
                    <a:pt x="71" y="253"/>
                    <a:pt x="71" y="253"/>
                    <a:pt x="71" y="253"/>
                  </a:cubicBezTo>
                  <a:cubicBezTo>
                    <a:pt x="71" y="253"/>
                    <a:pt x="71" y="253"/>
                    <a:pt x="71" y="253"/>
                  </a:cubicBezTo>
                  <a:cubicBezTo>
                    <a:pt x="71" y="253"/>
                    <a:pt x="71" y="253"/>
                    <a:pt x="71" y="253"/>
                  </a:cubicBezTo>
                  <a:cubicBezTo>
                    <a:pt x="72" y="253"/>
                    <a:pt x="72" y="253"/>
                    <a:pt x="72" y="253"/>
                  </a:cubicBezTo>
                  <a:cubicBezTo>
                    <a:pt x="71" y="253"/>
                    <a:pt x="71" y="252"/>
                    <a:pt x="71" y="252"/>
                  </a:cubicBezTo>
                  <a:close/>
                  <a:moveTo>
                    <a:pt x="95" y="298"/>
                  </a:moveTo>
                  <a:cubicBezTo>
                    <a:pt x="95" y="298"/>
                    <a:pt x="95" y="298"/>
                    <a:pt x="95" y="298"/>
                  </a:cubicBezTo>
                  <a:cubicBezTo>
                    <a:pt x="95" y="298"/>
                    <a:pt x="95" y="298"/>
                    <a:pt x="95" y="298"/>
                  </a:cubicBezTo>
                  <a:cubicBezTo>
                    <a:pt x="95" y="298"/>
                    <a:pt x="95" y="298"/>
                    <a:pt x="95" y="298"/>
                  </a:cubicBezTo>
                  <a:cubicBezTo>
                    <a:pt x="95" y="298"/>
                    <a:pt x="95" y="298"/>
                    <a:pt x="95" y="298"/>
                  </a:cubicBezTo>
                  <a:cubicBezTo>
                    <a:pt x="95" y="298"/>
                    <a:pt x="95" y="298"/>
                    <a:pt x="95" y="298"/>
                  </a:cubicBezTo>
                  <a:cubicBezTo>
                    <a:pt x="95" y="298"/>
                    <a:pt x="95" y="298"/>
                    <a:pt x="95" y="298"/>
                  </a:cubicBezTo>
                  <a:cubicBezTo>
                    <a:pt x="95" y="298"/>
                    <a:pt x="95" y="298"/>
                    <a:pt x="95" y="298"/>
                  </a:cubicBezTo>
                  <a:cubicBezTo>
                    <a:pt x="95" y="298"/>
                    <a:pt x="95" y="298"/>
                    <a:pt x="95" y="298"/>
                  </a:cubicBezTo>
                  <a:cubicBezTo>
                    <a:pt x="95" y="299"/>
                    <a:pt x="95" y="299"/>
                    <a:pt x="95" y="299"/>
                  </a:cubicBezTo>
                  <a:cubicBezTo>
                    <a:pt x="95" y="299"/>
                    <a:pt x="95" y="299"/>
                    <a:pt x="96" y="299"/>
                  </a:cubicBezTo>
                  <a:cubicBezTo>
                    <a:pt x="95" y="298"/>
                    <a:pt x="95" y="298"/>
                    <a:pt x="95" y="298"/>
                  </a:cubicBezTo>
                  <a:close/>
                  <a:moveTo>
                    <a:pt x="97" y="299"/>
                  </a:moveTo>
                  <a:cubicBezTo>
                    <a:pt x="97" y="300"/>
                    <a:pt x="97" y="300"/>
                    <a:pt x="97" y="300"/>
                  </a:cubicBezTo>
                  <a:cubicBezTo>
                    <a:pt x="97" y="299"/>
                    <a:pt x="97" y="299"/>
                    <a:pt x="97" y="299"/>
                  </a:cubicBezTo>
                  <a:cubicBezTo>
                    <a:pt x="97" y="300"/>
                    <a:pt x="97" y="300"/>
                    <a:pt x="97" y="300"/>
                  </a:cubicBezTo>
                  <a:cubicBezTo>
                    <a:pt x="97" y="299"/>
                    <a:pt x="97" y="299"/>
                    <a:pt x="97" y="299"/>
                  </a:cubicBezTo>
                  <a:cubicBezTo>
                    <a:pt x="97" y="298"/>
                    <a:pt x="97" y="298"/>
                    <a:pt x="97" y="298"/>
                  </a:cubicBezTo>
                  <a:lnTo>
                    <a:pt x="97" y="299"/>
                  </a:lnTo>
                  <a:close/>
                  <a:moveTo>
                    <a:pt x="74" y="242"/>
                  </a:moveTo>
                  <a:cubicBezTo>
                    <a:pt x="73" y="241"/>
                    <a:pt x="73" y="241"/>
                    <a:pt x="73" y="241"/>
                  </a:cubicBezTo>
                  <a:cubicBezTo>
                    <a:pt x="73" y="242"/>
                    <a:pt x="73" y="242"/>
                    <a:pt x="73" y="242"/>
                  </a:cubicBezTo>
                  <a:cubicBezTo>
                    <a:pt x="73" y="242"/>
                    <a:pt x="73" y="242"/>
                    <a:pt x="73" y="242"/>
                  </a:cubicBezTo>
                  <a:cubicBezTo>
                    <a:pt x="73" y="242"/>
                    <a:pt x="73" y="242"/>
                    <a:pt x="73" y="242"/>
                  </a:cubicBezTo>
                  <a:cubicBezTo>
                    <a:pt x="74" y="242"/>
                    <a:pt x="74" y="242"/>
                    <a:pt x="74" y="242"/>
                  </a:cubicBezTo>
                  <a:cubicBezTo>
                    <a:pt x="74" y="243"/>
                    <a:pt x="74" y="243"/>
                    <a:pt x="74" y="243"/>
                  </a:cubicBezTo>
                  <a:cubicBezTo>
                    <a:pt x="74" y="243"/>
                    <a:pt x="74" y="243"/>
                    <a:pt x="74" y="243"/>
                  </a:cubicBezTo>
                  <a:cubicBezTo>
                    <a:pt x="75" y="243"/>
                    <a:pt x="75" y="243"/>
                    <a:pt x="75" y="243"/>
                  </a:cubicBezTo>
                  <a:cubicBezTo>
                    <a:pt x="74" y="242"/>
                    <a:pt x="74" y="242"/>
                    <a:pt x="74" y="242"/>
                  </a:cubicBezTo>
                  <a:close/>
                  <a:moveTo>
                    <a:pt x="106" y="299"/>
                  </a:moveTo>
                  <a:cubicBezTo>
                    <a:pt x="106" y="299"/>
                    <a:pt x="106" y="299"/>
                    <a:pt x="106" y="299"/>
                  </a:cubicBezTo>
                  <a:cubicBezTo>
                    <a:pt x="106" y="299"/>
                    <a:pt x="106" y="299"/>
                    <a:pt x="106" y="299"/>
                  </a:cubicBezTo>
                  <a:close/>
                  <a:moveTo>
                    <a:pt x="135" y="336"/>
                  </a:moveTo>
                  <a:cubicBezTo>
                    <a:pt x="135" y="336"/>
                    <a:pt x="135" y="336"/>
                    <a:pt x="135" y="33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6"/>
                    <a:pt x="135" y="336"/>
                    <a:pt x="135" y="336"/>
                  </a:cubicBezTo>
                  <a:close/>
                  <a:moveTo>
                    <a:pt x="138" y="336"/>
                  </a:moveTo>
                  <a:cubicBezTo>
                    <a:pt x="138" y="336"/>
                    <a:pt x="138" y="336"/>
                    <a:pt x="138" y="336"/>
                  </a:cubicBezTo>
                  <a:cubicBezTo>
                    <a:pt x="139" y="336"/>
                    <a:pt x="139" y="336"/>
                    <a:pt x="139" y="336"/>
                  </a:cubicBezTo>
                  <a:cubicBezTo>
                    <a:pt x="139" y="336"/>
                    <a:pt x="139" y="336"/>
                    <a:pt x="139" y="336"/>
                  </a:cubicBezTo>
                  <a:cubicBezTo>
                    <a:pt x="140" y="337"/>
                    <a:pt x="140" y="337"/>
                    <a:pt x="140" y="337"/>
                  </a:cubicBezTo>
                  <a:cubicBezTo>
                    <a:pt x="140" y="337"/>
                    <a:pt x="140" y="337"/>
                    <a:pt x="140" y="337"/>
                  </a:cubicBezTo>
                  <a:cubicBezTo>
                    <a:pt x="140" y="337"/>
                    <a:pt x="140" y="338"/>
                    <a:pt x="140" y="338"/>
                  </a:cubicBezTo>
                  <a:cubicBezTo>
                    <a:pt x="140" y="338"/>
                    <a:pt x="140" y="338"/>
                    <a:pt x="140" y="338"/>
                  </a:cubicBezTo>
                  <a:cubicBezTo>
                    <a:pt x="141" y="337"/>
                    <a:pt x="141" y="337"/>
                    <a:pt x="141" y="337"/>
                  </a:cubicBezTo>
                  <a:cubicBezTo>
                    <a:pt x="140" y="337"/>
                    <a:pt x="140" y="337"/>
                    <a:pt x="140" y="337"/>
                  </a:cubicBezTo>
                  <a:cubicBezTo>
                    <a:pt x="140" y="337"/>
                    <a:pt x="140" y="337"/>
                    <a:pt x="140" y="337"/>
                  </a:cubicBezTo>
                  <a:cubicBezTo>
                    <a:pt x="140" y="337"/>
                    <a:pt x="140" y="337"/>
                    <a:pt x="140" y="337"/>
                  </a:cubicBezTo>
                  <a:cubicBezTo>
                    <a:pt x="140" y="336"/>
                    <a:pt x="140" y="336"/>
                    <a:pt x="140" y="336"/>
                  </a:cubicBezTo>
                  <a:cubicBezTo>
                    <a:pt x="139" y="336"/>
                    <a:pt x="139" y="336"/>
                    <a:pt x="139" y="336"/>
                  </a:cubicBezTo>
                  <a:cubicBezTo>
                    <a:pt x="140" y="336"/>
                    <a:pt x="140" y="336"/>
                    <a:pt x="140" y="336"/>
                  </a:cubicBezTo>
                  <a:cubicBezTo>
                    <a:pt x="139" y="335"/>
                    <a:pt x="139" y="335"/>
                    <a:pt x="139" y="335"/>
                  </a:cubicBezTo>
                  <a:cubicBezTo>
                    <a:pt x="140" y="335"/>
                    <a:pt x="140" y="335"/>
                    <a:pt x="140" y="335"/>
                  </a:cubicBezTo>
                  <a:cubicBezTo>
                    <a:pt x="139" y="335"/>
                    <a:pt x="139" y="335"/>
                    <a:pt x="139" y="335"/>
                  </a:cubicBezTo>
                  <a:cubicBezTo>
                    <a:pt x="139" y="334"/>
                    <a:pt x="139" y="334"/>
                    <a:pt x="139" y="334"/>
                  </a:cubicBezTo>
                  <a:cubicBezTo>
                    <a:pt x="139" y="334"/>
                    <a:pt x="139" y="334"/>
                    <a:pt x="139" y="334"/>
                  </a:cubicBezTo>
                  <a:cubicBezTo>
                    <a:pt x="139" y="334"/>
                    <a:pt x="139" y="334"/>
                    <a:pt x="139" y="334"/>
                  </a:cubicBezTo>
                  <a:cubicBezTo>
                    <a:pt x="138" y="333"/>
                    <a:pt x="138" y="333"/>
                    <a:pt x="138" y="333"/>
                  </a:cubicBezTo>
                  <a:cubicBezTo>
                    <a:pt x="138" y="333"/>
                    <a:pt x="138" y="333"/>
                    <a:pt x="138" y="333"/>
                  </a:cubicBezTo>
                  <a:cubicBezTo>
                    <a:pt x="138" y="333"/>
                    <a:pt x="138" y="333"/>
                    <a:pt x="138" y="333"/>
                  </a:cubicBezTo>
                  <a:cubicBezTo>
                    <a:pt x="138" y="333"/>
                    <a:pt x="138" y="333"/>
                    <a:pt x="138" y="333"/>
                  </a:cubicBezTo>
                  <a:cubicBezTo>
                    <a:pt x="138" y="332"/>
                    <a:pt x="137" y="332"/>
                    <a:pt x="137" y="331"/>
                  </a:cubicBezTo>
                  <a:cubicBezTo>
                    <a:pt x="137" y="331"/>
                    <a:pt x="136" y="330"/>
                    <a:pt x="136" y="330"/>
                  </a:cubicBezTo>
                  <a:cubicBezTo>
                    <a:pt x="136" y="330"/>
                    <a:pt x="136" y="330"/>
                    <a:pt x="136" y="330"/>
                  </a:cubicBezTo>
                  <a:cubicBezTo>
                    <a:pt x="135" y="331"/>
                    <a:pt x="135" y="331"/>
                    <a:pt x="135" y="331"/>
                  </a:cubicBezTo>
                  <a:cubicBezTo>
                    <a:pt x="135" y="330"/>
                    <a:pt x="134" y="330"/>
                    <a:pt x="134" y="330"/>
                  </a:cubicBezTo>
                  <a:cubicBezTo>
                    <a:pt x="134" y="330"/>
                    <a:pt x="134" y="330"/>
                    <a:pt x="134" y="330"/>
                  </a:cubicBezTo>
                  <a:cubicBezTo>
                    <a:pt x="134" y="330"/>
                    <a:pt x="134" y="330"/>
                    <a:pt x="134" y="330"/>
                  </a:cubicBezTo>
                  <a:cubicBezTo>
                    <a:pt x="134" y="330"/>
                    <a:pt x="134" y="330"/>
                    <a:pt x="134" y="330"/>
                  </a:cubicBezTo>
                  <a:cubicBezTo>
                    <a:pt x="133" y="330"/>
                    <a:pt x="133" y="330"/>
                    <a:pt x="133" y="330"/>
                  </a:cubicBezTo>
                  <a:cubicBezTo>
                    <a:pt x="133" y="330"/>
                    <a:pt x="133" y="330"/>
                    <a:pt x="133" y="330"/>
                  </a:cubicBezTo>
                  <a:cubicBezTo>
                    <a:pt x="132" y="330"/>
                    <a:pt x="132" y="330"/>
                    <a:pt x="132" y="330"/>
                  </a:cubicBezTo>
                  <a:cubicBezTo>
                    <a:pt x="132" y="330"/>
                    <a:pt x="132" y="330"/>
                    <a:pt x="132" y="330"/>
                  </a:cubicBezTo>
                  <a:cubicBezTo>
                    <a:pt x="132" y="330"/>
                    <a:pt x="132" y="330"/>
                    <a:pt x="132" y="330"/>
                  </a:cubicBezTo>
                  <a:cubicBezTo>
                    <a:pt x="131" y="330"/>
                    <a:pt x="131" y="330"/>
                    <a:pt x="131" y="330"/>
                  </a:cubicBezTo>
                  <a:cubicBezTo>
                    <a:pt x="132" y="330"/>
                    <a:pt x="132" y="330"/>
                    <a:pt x="132" y="330"/>
                  </a:cubicBezTo>
                  <a:cubicBezTo>
                    <a:pt x="132" y="330"/>
                    <a:pt x="132" y="330"/>
                    <a:pt x="132" y="330"/>
                  </a:cubicBezTo>
                  <a:cubicBezTo>
                    <a:pt x="132" y="330"/>
                    <a:pt x="132" y="330"/>
                    <a:pt x="132" y="330"/>
                  </a:cubicBezTo>
                  <a:cubicBezTo>
                    <a:pt x="132" y="331"/>
                    <a:pt x="132" y="331"/>
                    <a:pt x="132" y="332"/>
                  </a:cubicBezTo>
                  <a:cubicBezTo>
                    <a:pt x="132" y="332"/>
                    <a:pt x="132" y="332"/>
                    <a:pt x="132" y="332"/>
                  </a:cubicBezTo>
                  <a:cubicBezTo>
                    <a:pt x="132" y="332"/>
                    <a:pt x="132" y="332"/>
                    <a:pt x="132" y="332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32" y="333"/>
                    <a:pt x="132" y="333"/>
                    <a:pt x="132" y="333"/>
                  </a:cubicBezTo>
                  <a:cubicBezTo>
                    <a:pt x="133" y="333"/>
                    <a:pt x="133" y="333"/>
                    <a:pt x="133" y="333"/>
                  </a:cubicBezTo>
                  <a:cubicBezTo>
                    <a:pt x="134" y="333"/>
                    <a:pt x="134" y="333"/>
                    <a:pt x="134" y="333"/>
                  </a:cubicBezTo>
                  <a:cubicBezTo>
                    <a:pt x="134" y="333"/>
                    <a:pt x="134" y="333"/>
                    <a:pt x="134" y="333"/>
                  </a:cubicBezTo>
                  <a:cubicBezTo>
                    <a:pt x="134" y="334"/>
                    <a:pt x="134" y="334"/>
                    <a:pt x="134" y="334"/>
                  </a:cubicBezTo>
                  <a:cubicBezTo>
                    <a:pt x="134" y="333"/>
                    <a:pt x="134" y="333"/>
                    <a:pt x="134" y="333"/>
                  </a:cubicBezTo>
                  <a:cubicBezTo>
                    <a:pt x="134" y="334"/>
                    <a:pt x="134" y="334"/>
                    <a:pt x="133" y="334"/>
                  </a:cubicBezTo>
                  <a:cubicBezTo>
                    <a:pt x="133" y="335"/>
                    <a:pt x="133" y="335"/>
                    <a:pt x="133" y="335"/>
                  </a:cubicBezTo>
                  <a:cubicBezTo>
                    <a:pt x="134" y="334"/>
                    <a:pt x="134" y="334"/>
                    <a:pt x="134" y="334"/>
                  </a:cubicBezTo>
                  <a:cubicBezTo>
                    <a:pt x="134" y="334"/>
                    <a:pt x="134" y="334"/>
                    <a:pt x="134" y="334"/>
                  </a:cubicBezTo>
                  <a:cubicBezTo>
                    <a:pt x="134" y="334"/>
                    <a:pt x="134" y="334"/>
                    <a:pt x="134" y="334"/>
                  </a:cubicBezTo>
                  <a:cubicBezTo>
                    <a:pt x="134" y="334"/>
                    <a:pt x="134" y="334"/>
                    <a:pt x="134" y="334"/>
                  </a:cubicBezTo>
                  <a:cubicBezTo>
                    <a:pt x="134" y="334"/>
                    <a:pt x="134" y="334"/>
                    <a:pt x="134" y="334"/>
                  </a:cubicBezTo>
                  <a:cubicBezTo>
                    <a:pt x="134" y="335"/>
                    <a:pt x="134" y="335"/>
                    <a:pt x="134" y="335"/>
                  </a:cubicBezTo>
                  <a:cubicBezTo>
                    <a:pt x="134" y="335"/>
                    <a:pt x="134" y="335"/>
                    <a:pt x="134" y="335"/>
                  </a:cubicBezTo>
                  <a:cubicBezTo>
                    <a:pt x="134" y="335"/>
                    <a:pt x="134" y="335"/>
                    <a:pt x="134" y="335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36" y="335"/>
                    <a:pt x="136" y="335"/>
                    <a:pt x="136" y="335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36" y="335"/>
                    <a:pt x="136" y="335"/>
                    <a:pt x="136" y="335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36" y="335"/>
                    <a:pt x="136" y="335"/>
                    <a:pt x="136" y="335"/>
                  </a:cubicBezTo>
                  <a:cubicBezTo>
                    <a:pt x="136" y="335"/>
                    <a:pt x="136" y="335"/>
                    <a:pt x="136" y="335"/>
                  </a:cubicBezTo>
                  <a:cubicBezTo>
                    <a:pt x="136" y="336"/>
                    <a:pt x="136" y="336"/>
                    <a:pt x="136" y="336"/>
                  </a:cubicBezTo>
                  <a:cubicBezTo>
                    <a:pt x="136" y="336"/>
                    <a:pt x="136" y="336"/>
                    <a:pt x="136" y="336"/>
                  </a:cubicBezTo>
                  <a:cubicBezTo>
                    <a:pt x="136" y="337"/>
                    <a:pt x="136" y="337"/>
                    <a:pt x="136" y="337"/>
                  </a:cubicBezTo>
                  <a:cubicBezTo>
                    <a:pt x="136" y="337"/>
                    <a:pt x="136" y="337"/>
                    <a:pt x="136" y="337"/>
                  </a:cubicBezTo>
                  <a:cubicBezTo>
                    <a:pt x="137" y="338"/>
                    <a:pt x="137" y="338"/>
                    <a:pt x="137" y="338"/>
                  </a:cubicBezTo>
                  <a:cubicBezTo>
                    <a:pt x="136" y="338"/>
                    <a:pt x="136" y="338"/>
                    <a:pt x="136" y="338"/>
                  </a:cubicBezTo>
                  <a:cubicBezTo>
                    <a:pt x="136" y="338"/>
                    <a:pt x="136" y="338"/>
                    <a:pt x="136" y="338"/>
                  </a:cubicBezTo>
                  <a:cubicBezTo>
                    <a:pt x="136" y="338"/>
                    <a:pt x="136" y="338"/>
                    <a:pt x="136" y="338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37" y="340"/>
                    <a:pt x="137" y="340"/>
                    <a:pt x="137" y="340"/>
                  </a:cubicBezTo>
                  <a:cubicBezTo>
                    <a:pt x="137" y="340"/>
                    <a:pt x="137" y="340"/>
                    <a:pt x="137" y="340"/>
                  </a:cubicBezTo>
                  <a:cubicBezTo>
                    <a:pt x="137" y="340"/>
                    <a:pt x="137" y="340"/>
                    <a:pt x="137" y="340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38" y="339"/>
                    <a:pt x="138" y="339"/>
                    <a:pt x="138" y="339"/>
                  </a:cubicBezTo>
                  <a:cubicBezTo>
                    <a:pt x="138" y="340"/>
                    <a:pt x="138" y="340"/>
                    <a:pt x="138" y="340"/>
                  </a:cubicBezTo>
                  <a:cubicBezTo>
                    <a:pt x="139" y="339"/>
                    <a:pt x="139" y="339"/>
                    <a:pt x="139" y="339"/>
                  </a:cubicBezTo>
                  <a:cubicBezTo>
                    <a:pt x="139" y="340"/>
                    <a:pt x="139" y="340"/>
                    <a:pt x="139" y="340"/>
                  </a:cubicBezTo>
                  <a:cubicBezTo>
                    <a:pt x="139" y="340"/>
                    <a:pt x="139" y="340"/>
                    <a:pt x="139" y="340"/>
                  </a:cubicBezTo>
                  <a:cubicBezTo>
                    <a:pt x="139" y="340"/>
                    <a:pt x="139" y="341"/>
                    <a:pt x="140" y="341"/>
                  </a:cubicBezTo>
                  <a:cubicBezTo>
                    <a:pt x="140" y="341"/>
                    <a:pt x="140" y="341"/>
                    <a:pt x="140" y="341"/>
                  </a:cubicBezTo>
                  <a:cubicBezTo>
                    <a:pt x="140" y="341"/>
                    <a:pt x="140" y="341"/>
                    <a:pt x="140" y="341"/>
                  </a:cubicBezTo>
                  <a:cubicBezTo>
                    <a:pt x="140" y="340"/>
                    <a:pt x="140" y="340"/>
                    <a:pt x="140" y="340"/>
                  </a:cubicBezTo>
                  <a:cubicBezTo>
                    <a:pt x="140" y="340"/>
                    <a:pt x="140" y="340"/>
                    <a:pt x="140" y="340"/>
                  </a:cubicBezTo>
                  <a:cubicBezTo>
                    <a:pt x="139" y="340"/>
                    <a:pt x="139" y="340"/>
                    <a:pt x="139" y="340"/>
                  </a:cubicBezTo>
                  <a:cubicBezTo>
                    <a:pt x="140" y="340"/>
                    <a:pt x="140" y="340"/>
                    <a:pt x="140" y="340"/>
                  </a:cubicBezTo>
                  <a:cubicBezTo>
                    <a:pt x="139" y="339"/>
                    <a:pt x="139" y="339"/>
                    <a:pt x="139" y="339"/>
                  </a:cubicBezTo>
                  <a:cubicBezTo>
                    <a:pt x="140" y="339"/>
                    <a:pt x="140" y="339"/>
                    <a:pt x="140" y="339"/>
                  </a:cubicBezTo>
                  <a:cubicBezTo>
                    <a:pt x="140" y="340"/>
                    <a:pt x="140" y="340"/>
                    <a:pt x="140" y="340"/>
                  </a:cubicBezTo>
                  <a:cubicBezTo>
                    <a:pt x="141" y="339"/>
                    <a:pt x="141" y="339"/>
                    <a:pt x="141" y="339"/>
                  </a:cubicBezTo>
                  <a:cubicBezTo>
                    <a:pt x="140" y="339"/>
                    <a:pt x="140" y="339"/>
                    <a:pt x="140" y="339"/>
                  </a:cubicBezTo>
                  <a:cubicBezTo>
                    <a:pt x="140" y="339"/>
                    <a:pt x="140" y="339"/>
                    <a:pt x="140" y="339"/>
                  </a:cubicBezTo>
                  <a:cubicBezTo>
                    <a:pt x="140" y="339"/>
                    <a:pt x="140" y="339"/>
                    <a:pt x="140" y="339"/>
                  </a:cubicBezTo>
                  <a:cubicBezTo>
                    <a:pt x="140" y="339"/>
                    <a:pt x="140" y="339"/>
                    <a:pt x="140" y="339"/>
                  </a:cubicBezTo>
                  <a:cubicBezTo>
                    <a:pt x="140" y="338"/>
                    <a:pt x="139" y="338"/>
                    <a:pt x="139" y="338"/>
                  </a:cubicBezTo>
                  <a:cubicBezTo>
                    <a:pt x="139" y="337"/>
                    <a:pt x="138" y="337"/>
                    <a:pt x="138" y="336"/>
                  </a:cubicBezTo>
                  <a:close/>
                  <a:moveTo>
                    <a:pt x="127" y="282"/>
                  </a:moveTo>
                  <a:cubicBezTo>
                    <a:pt x="127" y="282"/>
                    <a:pt x="127" y="282"/>
                    <a:pt x="127" y="282"/>
                  </a:cubicBezTo>
                  <a:cubicBezTo>
                    <a:pt x="127" y="281"/>
                    <a:pt x="127" y="281"/>
                    <a:pt x="127" y="281"/>
                  </a:cubicBezTo>
                  <a:cubicBezTo>
                    <a:pt x="127" y="281"/>
                    <a:pt x="127" y="281"/>
                    <a:pt x="127" y="281"/>
                  </a:cubicBezTo>
                  <a:cubicBezTo>
                    <a:pt x="127" y="281"/>
                    <a:pt x="127" y="281"/>
                    <a:pt x="127" y="281"/>
                  </a:cubicBezTo>
                  <a:cubicBezTo>
                    <a:pt x="127" y="281"/>
                    <a:pt x="127" y="281"/>
                    <a:pt x="127" y="281"/>
                  </a:cubicBezTo>
                  <a:cubicBezTo>
                    <a:pt x="126" y="281"/>
                    <a:pt x="126" y="281"/>
                    <a:pt x="126" y="281"/>
                  </a:cubicBezTo>
                  <a:cubicBezTo>
                    <a:pt x="126" y="281"/>
                    <a:pt x="126" y="281"/>
                    <a:pt x="126" y="281"/>
                  </a:cubicBezTo>
                  <a:cubicBezTo>
                    <a:pt x="126" y="280"/>
                    <a:pt x="126" y="280"/>
                    <a:pt x="126" y="280"/>
                  </a:cubicBezTo>
                  <a:cubicBezTo>
                    <a:pt x="126" y="280"/>
                    <a:pt x="126" y="280"/>
                    <a:pt x="126" y="280"/>
                  </a:cubicBezTo>
                  <a:cubicBezTo>
                    <a:pt x="125" y="279"/>
                    <a:pt x="125" y="279"/>
                    <a:pt x="125" y="279"/>
                  </a:cubicBezTo>
                  <a:cubicBezTo>
                    <a:pt x="125" y="279"/>
                    <a:pt x="125" y="279"/>
                    <a:pt x="125" y="279"/>
                  </a:cubicBezTo>
                  <a:cubicBezTo>
                    <a:pt x="125" y="279"/>
                    <a:pt x="125" y="279"/>
                    <a:pt x="125" y="279"/>
                  </a:cubicBezTo>
                  <a:cubicBezTo>
                    <a:pt x="125" y="279"/>
                    <a:pt x="125" y="279"/>
                    <a:pt x="125" y="279"/>
                  </a:cubicBezTo>
                  <a:cubicBezTo>
                    <a:pt x="125" y="279"/>
                    <a:pt x="125" y="279"/>
                    <a:pt x="125" y="279"/>
                  </a:cubicBezTo>
                  <a:cubicBezTo>
                    <a:pt x="125" y="279"/>
                    <a:pt x="125" y="279"/>
                    <a:pt x="125" y="279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4" y="279"/>
                    <a:pt x="124" y="279"/>
                    <a:pt x="124" y="279"/>
                  </a:cubicBezTo>
                  <a:cubicBezTo>
                    <a:pt x="124" y="279"/>
                    <a:pt x="124" y="279"/>
                    <a:pt x="124" y="279"/>
                  </a:cubicBezTo>
                  <a:cubicBezTo>
                    <a:pt x="124" y="278"/>
                    <a:pt x="124" y="278"/>
                    <a:pt x="124" y="278"/>
                  </a:cubicBezTo>
                  <a:cubicBezTo>
                    <a:pt x="124" y="278"/>
                    <a:pt x="124" y="278"/>
                    <a:pt x="124" y="278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23" y="279"/>
                    <a:pt x="123" y="279"/>
                    <a:pt x="123" y="279"/>
                  </a:cubicBezTo>
                  <a:cubicBezTo>
                    <a:pt x="123" y="279"/>
                    <a:pt x="123" y="279"/>
                    <a:pt x="123" y="279"/>
                  </a:cubicBezTo>
                  <a:cubicBezTo>
                    <a:pt x="124" y="279"/>
                    <a:pt x="124" y="279"/>
                    <a:pt x="124" y="279"/>
                  </a:cubicBezTo>
                  <a:cubicBezTo>
                    <a:pt x="123" y="279"/>
                    <a:pt x="123" y="279"/>
                    <a:pt x="123" y="279"/>
                  </a:cubicBezTo>
                  <a:cubicBezTo>
                    <a:pt x="124" y="279"/>
                    <a:pt x="124" y="279"/>
                    <a:pt x="124" y="279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4" y="281"/>
                    <a:pt x="124" y="281"/>
                    <a:pt x="124" y="281"/>
                  </a:cubicBezTo>
                  <a:cubicBezTo>
                    <a:pt x="123" y="281"/>
                    <a:pt x="123" y="281"/>
                    <a:pt x="123" y="281"/>
                  </a:cubicBezTo>
                  <a:cubicBezTo>
                    <a:pt x="123" y="282"/>
                    <a:pt x="123" y="282"/>
                    <a:pt x="123" y="282"/>
                  </a:cubicBezTo>
                  <a:cubicBezTo>
                    <a:pt x="123" y="282"/>
                    <a:pt x="123" y="282"/>
                    <a:pt x="123" y="282"/>
                  </a:cubicBezTo>
                  <a:cubicBezTo>
                    <a:pt x="122" y="283"/>
                    <a:pt x="122" y="283"/>
                    <a:pt x="122" y="283"/>
                  </a:cubicBezTo>
                  <a:cubicBezTo>
                    <a:pt x="123" y="283"/>
                    <a:pt x="123" y="283"/>
                    <a:pt x="123" y="283"/>
                  </a:cubicBezTo>
                  <a:cubicBezTo>
                    <a:pt x="122" y="283"/>
                    <a:pt x="122" y="283"/>
                    <a:pt x="122" y="283"/>
                  </a:cubicBezTo>
                  <a:cubicBezTo>
                    <a:pt x="122" y="283"/>
                    <a:pt x="122" y="283"/>
                    <a:pt x="122" y="283"/>
                  </a:cubicBezTo>
                  <a:cubicBezTo>
                    <a:pt x="122" y="283"/>
                    <a:pt x="122" y="283"/>
                    <a:pt x="122" y="283"/>
                  </a:cubicBezTo>
                  <a:cubicBezTo>
                    <a:pt x="121" y="284"/>
                    <a:pt x="121" y="284"/>
                    <a:pt x="121" y="284"/>
                  </a:cubicBezTo>
                  <a:cubicBezTo>
                    <a:pt x="121" y="283"/>
                    <a:pt x="121" y="283"/>
                    <a:pt x="121" y="283"/>
                  </a:cubicBezTo>
                  <a:cubicBezTo>
                    <a:pt x="121" y="284"/>
                    <a:pt x="121" y="284"/>
                    <a:pt x="121" y="284"/>
                  </a:cubicBezTo>
                  <a:cubicBezTo>
                    <a:pt x="120" y="284"/>
                    <a:pt x="120" y="284"/>
                    <a:pt x="120" y="284"/>
                  </a:cubicBezTo>
                  <a:cubicBezTo>
                    <a:pt x="120" y="284"/>
                    <a:pt x="120" y="284"/>
                    <a:pt x="120" y="284"/>
                  </a:cubicBezTo>
                  <a:cubicBezTo>
                    <a:pt x="120" y="284"/>
                    <a:pt x="120" y="284"/>
                    <a:pt x="120" y="284"/>
                  </a:cubicBezTo>
                  <a:cubicBezTo>
                    <a:pt x="119" y="284"/>
                    <a:pt x="120" y="284"/>
                    <a:pt x="120" y="285"/>
                  </a:cubicBezTo>
                  <a:cubicBezTo>
                    <a:pt x="120" y="285"/>
                    <a:pt x="120" y="285"/>
                    <a:pt x="120" y="285"/>
                  </a:cubicBezTo>
                  <a:cubicBezTo>
                    <a:pt x="120" y="285"/>
                    <a:pt x="120" y="285"/>
                    <a:pt x="120" y="285"/>
                  </a:cubicBezTo>
                  <a:cubicBezTo>
                    <a:pt x="120" y="285"/>
                    <a:pt x="120" y="285"/>
                    <a:pt x="120" y="285"/>
                  </a:cubicBezTo>
                  <a:cubicBezTo>
                    <a:pt x="121" y="286"/>
                    <a:pt x="121" y="286"/>
                    <a:pt x="121" y="286"/>
                  </a:cubicBezTo>
                  <a:cubicBezTo>
                    <a:pt x="121" y="286"/>
                    <a:pt x="121" y="286"/>
                    <a:pt x="121" y="286"/>
                  </a:cubicBezTo>
                  <a:cubicBezTo>
                    <a:pt x="121" y="286"/>
                    <a:pt x="121" y="286"/>
                    <a:pt x="121" y="286"/>
                  </a:cubicBezTo>
                  <a:cubicBezTo>
                    <a:pt x="120" y="287"/>
                    <a:pt x="120" y="287"/>
                    <a:pt x="120" y="287"/>
                  </a:cubicBezTo>
                  <a:cubicBezTo>
                    <a:pt x="120" y="286"/>
                    <a:pt x="120" y="286"/>
                    <a:pt x="120" y="286"/>
                  </a:cubicBezTo>
                  <a:cubicBezTo>
                    <a:pt x="120" y="286"/>
                    <a:pt x="120" y="286"/>
                    <a:pt x="120" y="286"/>
                  </a:cubicBezTo>
                  <a:cubicBezTo>
                    <a:pt x="120" y="286"/>
                    <a:pt x="120" y="286"/>
                    <a:pt x="120" y="286"/>
                  </a:cubicBezTo>
                  <a:cubicBezTo>
                    <a:pt x="120" y="286"/>
                    <a:pt x="120" y="286"/>
                    <a:pt x="120" y="286"/>
                  </a:cubicBezTo>
                  <a:cubicBezTo>
                    <a:pt x="120" y="285"/>
                    <a:pt x="120" y="285"/>
                    <a:pt x="120" y="285"/>
                  </a:cubicBezTo>
                  <a:cubicBezTo>
                    <a:pt x="120" y="286"/>
                    <a:pt x="120" y="286"/>
                    <a:pt x="120" y="286"/>
                  </a:cubicBezTo>
                  <a:cubicBezTo>
                    <a:pt x="120" y="285"/>
                    <a:pt x="120" y="285"/>
                    <a:pt x="120" y="285"/>
                  </a:cubicBezTo>
                  <a:cubicBezTo>
                    <a:pt x="119" y="284"/>
                    <a:pt x="119" y="284"/>
                    <a:pt x="119" y="284"/>
                  </a:cubicBezTo>
                  <a:cubicBezTo>
                    <a:pt x="118" y="284"/>
                    <a:pt x="118" y="284"/>
                    <a:pt x="118" y="285"/>
                  </a:cubicBezTo>
                  <a:cubicBezTo>
                    <a:pt x="118" y="284"/>
                    <a:pt x="118" y="284"/>
                    <a:pt x="117" y="284"/>
                  </a:cubicBezTo>
                  <a:cubicBezTo>
                    <a:pt x="117" y="284"/>
                    <a:pt x="117" y="284"/>
                    <a:pt x="117" y="284"/>
                  </a:cubicBezTo>
                  <a:cubicBezTo>
                    <a:pt x="117" y="284"/>
                    <a:pt x="117" y="284"/>
                    <a:pt x="117" y="284"/>
                  </a:cubicBezTo>
                  <a:cubicBezTo>
                    <a:pt x="116" y="285"/>
                    <a:pt x="116" y="285"/>
                    <a:pt x="116" y="285"/>
                  </a:cubicBezTo>
                  <a:cubicBezTo>
                    <a:pt x="116" y="284"/>
                    <a:pt x="116" y="284"/>
                    <a:pt x="116" y="284"/>
                  </a:cubicBezTo>
                  <a:cubicBezTo>
                    <a:pt x="116" y="284"/>
                    <a:pt x="116" y="284"/>
                    <a:pt x="116" y="284"/>
                  </a:cubicBezTo>
                  <a:cubicBezTo>
                    <a:pt x="116" y="284"/>
                    <a:pt x="116" y="284"/>
                    <a:pt x="116" y="284"/>
                  </a:cubicBezTo>
                  <a:cubicBezTo>
                    <a:pt x="116" y="284"/>
                    <a:pt x="116" y="284"/>
                    <a:pt x="116" y="284"/>
                  </a:cubicBezTo>
                  <a:cubicBezTo>
                    <a:pt x="115" y="284"/>
                    <a:pt x="115" y="284"/>
                    <a:pt x="115" y="284"/>
                  </a:cubicBezTo>
                  <a:cubicBezTo>
                    <a:pt x="115" y="284"/>
                    <a:pt x="115" y="284"/>
                    <a:pt x="115" y="284"/>
                  </a:cubicBezTo>
                  <a:cubicBezTo>
                    <a:pt x="115" y="284"/>
                    <a:pt x="115" y="284"/>
                    <a:pt x="114" y="284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3" y="284"/>
                    <a:pt x="113" y="284"/>
                    <a:pt x="113" y="284"/>
                  </a:cubicBezTo>
                  <a:cubicBezTo>
                    <a:pt x="113" y="284"/>
                    <a:pt x="113" y="284"/>
                    <a:pt x="113" y="284"/>
                  </a:cubicBezTo>
                  <a:cubicBezTo>
                    <a:pt x="113" y="283"/>
                    <a:pt x="113" y="283"/>
                    <a:pt x="113" y="283"/>
                  </a:cubicBezTo>
                  <a:cubicBezTo>
                    <a:pt x="112" y="283"/>
                    <a:pt x="112" y="283"/>
                    <a:pt x="112" y="283"/>
                  </a:cubicBezTo>
                  <a:cubicBezTo>
                    <a:pt x="112" y="283"/>
                    <a:pt x="112" y="283"/>
                    <a:pt x="112" y="283"/>
                  </a:cubicBezTo>
                  <a:cubicBezTo>
                    <a:pt x="112" y="283"/>
                    <a:pt x="112" y="283"/>
                    <a:pt x="112" y="283"/>
                  </a:cubicBezTo>
                  <a:cubicBezTo>
                    <a:pt x="112" y="283"/>
                    <a:pt x="112" y="283"/>
                    <a:pt x="112" y="283"/>
                  </a:cubicBezTo>
                  <a:cubicBezTo>
                    <a:pt x="112" y="283"/>
                    <a:pt x="112" y="283"/>
                    <a:pt x="112" y="283"/>
                  </a:cubicBezTo>
                  <a:cubicBezTo>
                    <a:pt x="112" y="282"/>
                    <a:pt x="112" y="282"/>
                    <a:pt x="112" y="282"/>
                  </a:cubicBezTo>
                  <a:cubicBezTo>
                    <a:pt x="111" y="283"/>
                    <a:pt x="111" y="283"/>
                    <a:pt x="111" y="283"/>
                  </a:cubicBezTo>
                  <a:cubicBezTo>
                    <a:pt x="111" y="282"/>
                    <a:pt x="111" y="282"/>
                    <a:pt x="110" y="282"/>
                  </a:cubicBezTo>
                  <a:cubicBezTo>
                    <a:pt x="110" y="282"/>
                    <a:pt x="110" y="282"/>
                    <a:pt x="110" y="282"/>
                  </a:cubicBezTo>
                  <a:cubicBezTo>
                    <a:pt x="110" y="282"/>
                    <a:pt x="110" y="282"/>
                    <a:pt x="110" y="282"/>
                  </a:cubicBezTo>
                  <a:cubicBezTo>
                    <a:pt x="110" y="282"/>
                    <a:pt x="110" y="282"/>
                    <a:pt x="110" y="282"/>
                  </a:cubicBezTo>
                  <a:cubicBezTo>
                    <a:pt x="110" y="282"/>
                    <a:pt x="110" y="282"/>
                    <a:pt x="110" y="282"/>
                  </a:cubicBezTo>
                  <a:cubicBezTo>
                    <a:pt x="110" y="282"/>
                    <a:pt x="110" y="282"/>
                    <a:pt x="110" y="282"/>
                  </a:cubicBezTo>
                  <a:cubicBezTo>
                    <a:pt x="109" y="281"/>
                    <a:pt x="109" y="281"/>
                    <a:pt x="109" y="281"/>
                  </a:cubicBezTo>
                  <a:cubicBezTo>
                    <a:pt x="109" y="281"/>
                    <a:pt x="109" y="281"/>
                    <a:pt x="109" y="281"/>
                  </a:cubicBezTo>
                  <a:cubicBezTo>
                    <a:pt x="109" y="281"/>
                    <a:pt x="109" y="281"/>
                    <a:pt x="109" y="281"/>
                  </a:cubicBezTo>
                  <a:cubicBezTo>
                    <a:pt x="109" y="281"/>
                    <a:pt x="109" y="281"/>
                    <a:pt x="109" y="281"/>
                  </a:cubicBezTo>
                  <a:cubicBezTo>
                    <a:pt x="108" y="280"/>
                    <a:pt x="108" y="280"/>
                    <a:pt x="108" y="280"/>
                  </a:cubicBezTo>
                  <a:cubicBezTo>
                    <a:pt x="108" y="280"/>
                    <a:pt x="107" y="280"/>
                    <a:pt x="107" y="280"/>
                  </a:cubicBezTo>
                  <a:cubicBezTo>
                    <a:pt x="107" y="279"/>
                    <a:pt x="107" y="279"/>
                    <a:pt x="107" y="279"/>
                  </a:cubicBezTo>
                  <a:cubicBezTo>
                    <a:pt x="107" y="279"/>
                    <a:pt x="107" y="279"/>
                    <a:pt x="107" y="279"/>
                  </a:cubicBezTo>
                  <a:cubicBezTo>
                    <a:pt x="106" y="279"/>
                    <a:pt x="106" y="279"/>
                    <a:pt x="106" y="279"/>
                  </a:cubicBezTo>
                  <a:cubicBezTo>
                    <a:pt x="106" y="279"/>
                    <a:pt x="106" y="279"/>
                    <a:pt x="106" y="279"/>
                  </a:cubicBezTo>
                  <a:cubicBezTo>
                    <a:pt x="106" y="279"/>
                    <a:pt x="106" y="279"/>
                    <a:pt x="106" y="279"/>
                  </a:cubicBezTo>
                  <a:cubicBezTo>
                    <a:pt x="106" y="279"/>
                    <a:pt x="106" y="279"/>
                    <a:pt x="106" y="279"/>
                  </a:cubicBezTo>
                  <a:cubicBezTo>
                    <a:pt x="105" y="279"/>
                    <a:pt x="105" y="279"/>
                    <a:pt x="105" y="279"/>
                  </a:cubicBezTo>
                  <a:cubicBezTo>
                    <a:pt x="105" y="278"/>
                    <a:pt x="105" y="278"/>
                    <a:pt x="105" y="278"/>
                  </a:cubicBezTo>
                  <a:cubicBezTo>
                    <a:pt x="105" y="278"/>
                    <a:pt x="105" y="278"/>
                    <a:pt x="105" y="278"/>
                  </a:cubicBezTo>
                  <a:cubicBezTo>
                    <a:pt x="104" y="277"/>
                    <a:pt x="104" y="277"/>
                    <a:pt x="104" y="277"/>
                  </a:cubicBezTo>
                  <a:cubicBezTo>
                    <a:pt x="104" y="277"/>
                    <a:pt x="104" y="277"/>
                    <a:pt x="104" y="277"/>
                  </a:cubicBezTo>
                  <a:cubicBezTo>
                    <a:pt x="104" y="277"/>
                    <a:pt x="104" y="277"/>
                    <a:pt x="104" y="277"/>
                  </a:cubicBezTo>
                  <a:cubicBezTo>
                    <a:pt x="104" y="277"/>
                    <a:pt x="104" y="277"/>
                    <a:pt x="104" y="277"/>
                  </a:cubicBezTo>
                  <a:cubicBezTo>
                    <a:pt x="104" y="277"/>
                    <a:pt x="104" y="277"/>
                    <a:pt x="104" y="277"/>
                  </a:cubicBezTo>
                  <a:cubicBezTo>
                    <a:pt x="103" y="277"/>
                    <a:pt x="103" y="277"/>
                    <a:pt x="103" y="277"/>
                  </a:cubicBezTo>
                  <a:cubicBezTo>
                    <a:pt x="103" y="277"/>
                    <a:pt x="103" y="277"/>
                    <a:pt x="103" y="277"/>
                  </a:cubicBezTo>
                  <a:cubicBezTo>
                    <a:pt x="103" y="277"/>
                    <a:pt x="103" y="277"/>
                    <a:pt x="103" y="277"/>
                  </a:cubicBezTo>
                  <a:cubicBezTo>
                    <a:pt x="102" y="276"/>
                    <a:pt x="102" y="276"/>
                    <a:pt x="102" y="276"/>
                  </a:cubicBezTo>
                  <a:cubicBezTo>
                    <a:pt x="102" y="276"/>
                    <a:pt x="102" y="276"/>
                    <a:pt x="102" y="276"/>
                  </a:cubicBezTo>
                  <a:cubicBezTo>
                    <a:pt x="102" y="276"/>
                    <a:pt x="102" y="276"/>
                    <a:pt x="102" y="276"/>
                  </a:cubicBezTo>
                  <a:cubicBezTo>
                    <a:pt x="102" y="276"/>
                    <a:pt x="102" y="276"/>
                    <a:pt x="102" y="276"/>
                  </a:cubicBezTo>
                  <a:cubicBezTo>
                    <a:pt x="101" y="276"/>
                    <a:pt x="101" y="276"/>
                    <a:pt x="101" y="276"/>
                  </a:cubicBezTo>
                  <a:cubicBezTo>
                    <a:pt x="101" y="276"/>
                    <a:pt x="101" y="276"/>
                    <a:pt x="101" y="276"/>
                  </a:cubicBezTo>
                  <a:cubicBezTo>
                    <a:pt x="101" y="276"/>
                    <a:pt x="101" y="276"/>
                    <a:pt x="101" y="276"/>
                  </a:cubicBezTo>
                  <a:cubicBezTo>
                    <a:pt x="100" y="276"/>
                    <a:pt x="100" y="276"/>
                    <a:pt x="100" y="276"/>
                  </a:cubicBezTo>
                  <a:cubicBezTo>
                    <a:pt x="100" y="277"/>
                    <a:pt x="100" y="277"/>
                    <a:pt x="100" y="277"/>
                  </a:cubicBezTo>
                  <a:cubicBezTo>
                    <a:pt x="100" y="277"/>
                    <a:pt x="100" y="277"/>
                    <a:pt x="100" y="277"/>
                  </a:cubicBezTo>
                  <a:cubicBezTo>
                    <a:pt x="100" y="278"/>
                    <a:pt x="101" y="278"/>
                    <a:pt x="101" y="278"/>
                  </a:cubicBezTo>
                  <a:cubicBezTo>
                    <a:pt x="101" y="278"/>
                    <a:pt x="101" y="278"/>
                    <a:pt x="101" y="278"/>
                  </a:cubicBezTo>
                  <a:cubicBezTo>
                    <a:pt x="102" y="278"/>
                    <a:pt x="102" y="278"/>
                    <a:pt x="102" y="278"/>
                  </a:cubicBezTo>
                  <a:cubicBezTo>
                    <a:pt x="102" y="278"/>
                    <a:pt x="102" y="278"/>
                    <a:pt x="102" y="278"/>
                  </a:cubicBezTo>
                  <a:cubicBezTo>
                    <a:pt x="103" y="278"/>
                    <a:pt x="103" y="278"/>
                    <a:pt x="103" y="278"/>
                  </a:cubicBezTo>
                  <a:cubicBezTo>
                    <a:pt x="103" y="279"/>
                    <a:pt x="103" y="279"/>
                    <a:pt x="103" y="279"/>
                  </a:cubicBezTo>
                  <a:cubicBezTo>
                    <a:pt x="103" y="279"/>
                    <a:pt x="103" y="279"/>
                    <a:pt x="103" y="279"/>
                  </a:cubicBezTo>
                  <a:cubicBezTo>
                    <a:pt x="103" y="279"/>
                    <a:pt x="103" y="279"/>
                    <a:pt x="103" y="279"/>
                  </a:cubicBezTo>
                  <a:cubicBezTo>
                    <a:pt x="103" y="279"/>
                    <a:pt x="103" y="279"/>
                    <a:pt x="103" y="279"/>
                  </a:cubicBezTo>
                  <a:cubicBezTo>
                    <a:pt x="103" y="279"/>
                    <a:pt x="103" y="279"/>
                    <a:pt x="103" y="279"/>
                  </a:cubicBezTo>
                  <a:cubicBezTo>
                    <a:pt x="103" y="279"/>
                    <a:pt x="103" y="279"/>
                    <a:pt x="103" y="279"/>
                  </a:cubicBezTo>
                  <a:cubicBezTo>
                    <a:pt x="103" y="279"/>
                    <a:pt x="103" y="279"/>
                    <a:pt x="103" y="279"/>
                  </a:cubicBezTo>
                  <a:cubicBezTo>
                    <a:pt x="104" y="279"/>
                    <a:pt x="104" y="280"/>
                    <a:pt x="104" y="280"/>
                  </a:cubicBezTo>
                  <a:cubicBezTo>
                    <a:pt x="104" y="280"/>
                    <a:pt x="104" y="280"/>
                    <a:pt x="104" y="280"/>
                  </a:cubicBezTo>
                  <a:cubicBezTo>
                    <a:pt x="104" y="280"/>
                    <a:pt x="104" y="280"/>
                    <a:pt x="104" y="280"/>
                  </a:cubicBezTo>
                  <a:cubicBezTo>
                    <a:pt x="104" y="280"/>
                    <a:pt x="104" y="280"/>
                    <a:pt x="104" y="280"/>
                  </a:cubicBezTo>
                  <a:cubicBezTo>
                    <a:pt x="105" y="280"/>
                    <a:pt x="105" y="280"/>
                    <a:pt x="105" y="280"/>
                  </a:cubicBezTo>
                  <a:cubicBezTo>
                    <a:pt x="105" y="280"/>
                    <a:pt x="105" y="280"/>
                    <a:pt x="105" y="280"/>
                  </a:cubicBezTo>
                  <a:cubicBezTo>
                    <a:pt x="105" y="281"/>
                    <a:pt x="105" y="281"/>
                    <a:pt x="105" y="281"/>
                  </a:cubicBezTo>
                  <a:cubicBezTo>
                    <a:pt x="106" y="281"/>
                    <a:pt x="106" y="281"/>
                    <a:pt x="106" y="281"/>
                  </a:cubicBezTo>
                  <a:cubicBezTo>
                    <a:pt x="106" y="281"/>
                    <a:pt x="106" y="281"/>
                    <a:pt x="106" y="281"/>
                  </a:cubicBezTo>
                  <a:cubicBezTo>
                    <a:pt x="106" y="281"/>
                    <a:pt x="106" y="281"/>
                    <a:pt x="106" y="281"/>
                  </a:cubicBezTo>
                  <a:cubicBezTo>
                    <a:pt x="106" y="281"/>
                    <a:pt x="106" y="281"/>
                    <a:pt x="106" y="281"/>
                  </a:cubicBezTo>
                  <a:cubicBezTo>
                    <a:pt x="106" y="281"/>
                    <a:pt x="106" y="281"/>
                    <a:pt x="106" y="281"/>
                  </a:cubicBezTo>
                  <a:cubicBezTo>
                    <a:pt x="106" y="282"/>
                    <a:pt x="106" y="282"/>
                    <a:pt x="106" y="282"/>
                  </a:cubicBezTo>
                  <a:cubicBezTo>
                    <a:pt x="107" y="282"/>
                    <a:pt x="107" y="282"/>
                    <a:pt x="107" y="282"/>
                  </a:cubicBezTo>
                  <a:cubicBezTo>
                    <a:pt x="107" y="282"/>
                    <a:pt x="107" y="282"/>
                    <a:pt x="107" y="282"/>
                  </a:cubicBezTo>
                  <a:cubicBezTo>
                    <a:pt x="107" y="283"/>
                    <a:pt x="107" y="283"/>
                    <a:pt x="107" y="283"/>
                  </a:cubicBezTo>
                  <a:cubicBezTo>
                    <a:pt x="108" y="284"/>
                    <a:pt x="108" y="284"/>
                    <a:pt x="108" y="284"/>
                  </a:cubicBezTo>
                  <a:cubicBezTo>
                    <a:pt x="108" y="283"/>
                    <a:pt x="108" y="283"/>
                    <a:pt x="108" y="283"/>
                  </a:cubicBezTo>
                  <a:cubicBezTo>
                    <a:pt x="108" y="284"/>
                    <a:pt x="108" y="284"/>
                    <a:pt x="108" y="284"/>
                  </a:cubicBezTo>
                  <a:cubicBezTo>
                    <a:pt x="108" y="283"/>
                    <a:pt x="108" y="283"/>
                    <a:pt x="108" y="283"/>
                  </a:cubicBezTo>
                  <a:cubicBezTo>
                    <a:pt x="109" y="284"/>
                    <a:pt x="109" y="284"/>
                    <a:pt x="109" y="284"/>
                  </a:cubicBezTo>
                  <a:cubicBezTo>
                    <a:pt x="109" y="284"/>
                    <a:pt x="109" y="284"/>
                    <a:pt x="109" y="284"/>
                  </a:cubicBezTo>
                  <a:cubicBezTo>
                    <a:pt x="109" y="284"/>
                    <a:pt x="109" y="284"/>
                    <a:pt x="109" y="284"/>
                  </a:cubicBezTo>
                  <a:cubicBezTo>
                    <a:pt x="109" y="284"/>
                    <a:pt x="109" y="284"/>
                    <a:pt x="109" y="284"/>
                  </a:cubicBezTo>
                  <a:cubicBezTo>
                    <a:pt x="109" y="284"/>
                    <a:pt x="109" y="284"/>
                    <a:pt x="109" y="284"/>
                  </a:cubicBezTo>
                  <a:cubicBezTo>
                    <a:pt x="109" y="284"/>
                    <a:pt x="109" y="284"/>
                    <a:pt x="109" y="284"/>
                  </a:cubicBezTo>
                  <a:cubicBezTo>
                    <a:pt x="109" y="284"/>
                    <a:pt x="109" y="284"/>
                    <a:pt x="109" y="284"/>
                  </a:cubicBezTo>
                  <a:cubicBezTo>
                    <a:pt x="109" y="284"/>
                    <a:pt x="109" y="284"/>
                    <a:pt x="109" y="284"/>
                  </a:cubicBezTo>
                  <a:cubicBezTo>
                    <a:pt x="109" y="284"/>
                    <a:pt x="109" y="284"/>
                    <a:pt x="109" y="284"/>
                  </a:cubicBezTo>
                  <a:cubicBezTo>
                    <a:pt x="110" y="285"/>
                    <a:pt x="110" y="285"/>
                    <a:pt x="110" y="285"/>
                  </a:cubicBezTo>
                  <a:cubicBezTo>
                    <a:pt x="110" y="285"/>
                    <a:pt x="110" y="285"/>
                    <a:pt x="110" y="285"/>
                  </a:cubicBezTo>
                  <a:cubicBezTo>
                    <a:pt x="110" y="285"/>
                    <a:pt x="110" y="285"/>
                    <a:pt x="110" y="285"/>
                  </a:cubicBezTo>
                  <a:cubicBezTo>
                    <a:pt x="110" y="285"/>
                    <a:pt x="110" y="285"/>
                    <a:pt x="110" y="285"/>
                  </a:cubicBezTo>
                  <a:cubicBezTo>
                    <a:pt x="111" y="285"/>
                    <a:pt x="111" y="285"/>
                    <a:pt x="111" y="285"/>
                  </a:cubicBezTo>
                  <a:cubicBezTo>
                    <a:pt x="111" y="285"/>
                    <a:pt x="111" y="285"/>
                    <a:pt x="111" y="285"/>
                  </a:cubicBezTo>
                  <a:cubicBezTo>
                    <a:pt x="111" y="285"/>
                    <a:pt x="111" y="285"/>
                    <a:pt x="111" y="285"/>
                  </a:cubicBezTo>
                  <a:cubicBezTo>
                    <a:pt x="112" y="286"/>
                    <a:pt x="112" y="286"/>
                    <a:pt x="112" y="286"/>
                  </a:cubicBezTo>
                  <a:cubicBezTo>
                    <a:pt x="113" y="286"/>
                    <a:pt x="112" y="286"/>
                    <a:pt x="113" y="286"/>
                  </a:cubicBezTo>
                  <a:cubicBezTo>
                    <a:pt x="113" y="286"/>
                    <a:pt x="113" y="286"/>
                    <a:pt x="113" y="286"/>
                  </a:cubicBezTo>
                  <a:cubicBezTo>
                    <a:pt x="113" y="287"/>
                    <a:pt x="113" y="287"/>
                    <a:pt x="114" y="287"/>
                  </a:cubicBezTo>
                  <a:cubicBezTo>
                    <a:pt x="114" y="287"/>
                    <a:pt x="114" y="287"/>
                    <a:pt x="114" y="287"/>
                  </a:cubicBezTo>
                  <a:cubicBezTo>
                    <a:pt x="114" y="287"/>
                    <a:pt x="114" y="287"/>
                    <a:pt x="114" y="287"/>
                  </a:cubicBezTo>
                  <a:cubicBezTo>
                    <a:pt x="114" y="288"/>
                    <a:pt x="114" y="288"/>
                    <a:pt x="114" y="288"/>
                  </a:cubicBezTo>
                  <a:cubicBezTo>
                    <a:pt x="115" y="287"/>
                    <a:pt x="115" y="287"/>
                    <a:pt x="115" y="287"/>
                  </a:cubicBezTo>
                  <a:cubicBezTo>
                    <a:pt x="115" y="288"/>
                    <a:pt x="115" y="288"/>
                    <a:pt x="115" y="288"/>
                  </a:cubicBezTo>
                  <a:cubicBezTo>
                    <a:pt x="115" y="288"/>
                    <a:pt x="115" y="288"/>
                    <a:pt x="115" y="288"/>
                  </a:cubicBezTo>
                  <a:cubicBezTo>
                    <a:pt x="116" y="288"/>
                    <a:pt x="116" y="288"/>
                    <a:pt x="116" y="288"/>
                  </a:cubicBezTo>
                  <a:cubicBezTo>
                    <a:pt x="116" y="288"/>
                    <a:pt x="116" y="288"/>
                    <a:pt x="116" y="288"/>
                  </a:cubicBezTo>
                  <a:cubicBezTo>
                    <a:pt x="116" y="288"/>
                    <a:pt x="116" y="288"/>
                    <a:pt x="116" y="288"/>
                  </a:cubicBezTo>
                  <a:cubicBezTo>
                    <a:pt x="116" y="288"/>
                    <a:pt x="116" y="288"/>
                    <a:pt x="116" y="288"/>
                  </a:cubicBezTo>
                  <a:cubicBezTo>
                    <a:pt x="117" y="288"/>
                    <a:pt x="117" y="288"/>
                    <a:pt x="117" y="288"/>
                  </a:cubicBezTo>
                  <a:cubicBezTo>
                    <a:pt x="117" y="287"/>
                    <a:pt x="117" y="287"/>
                    <a:pt x="117" y="287"/>
                  </a:cubicBezTo>
                  <a:cubicBezTo>
                    <a:pt x="117" y="288"/>
                    <a:pt x="117" y="288"/>
                    <a:pt x="117" y="288"/>
                  </a:cubicBezTo>
                  <a:cubicBezTo>
                    <a:pt x="117" y="288"/>
                    <a:pt x="117" y="288"/>
                    <a:pt x="117" y="288"/>
                  </a:cubicBezTo>
                  <a:cubicBezTo>
                    <a:pt x="118" y="288"/>
                    <a:pt x="118" y="288"/>
                    <a:pt x="118" y="288"/>
                  </a:cubicBezTo>
                  <a:cubicBezTo>
                    <a:pt x="118" y="288"/>
                    <a:pt x="118" y="288"/>
                    <a:pt x="118" y="288"/>
                  </a:cubicBezTo>
                  <a:cubicBezTo>
                    <a:pt x="118" y="288"/>
                    <a:pt x="118" y="288"/>
                    <a:pt x="118" y="288"/>
                  </a:cubicBezTo>
                  <a:cubicBezTo>
                    <a:pt x="118" y="289"/>
                    <a:pt x="118" y="289"/>
                    <a:pt x="118" y="289"/>
                  </a:cubicBezTo>
                  <a:cubicBezTo>
                    <a:pt x="118" y="288"/>
                    <a:pt x="118" y="288"/>
                    <a:pt x="118" y="288"/>
                  </a:cubicBezTo>
                  <a:cubicBezTo>
                    <a:pt x="119" y="288"/>
                    <a:pt x="119" y="288"/>
                    <a:pt x="119" y="288"/>
                  </a:cubicBezTo>
                  <a:cubicBezTo>
                    <a:pt x="119" y="288"/>
                    <a:pt x="119" y="288"/>
                    <a:pt x="119" y="288"/>
                  </a:cubicBezTo>
                  <a:cubicBezTo>
                    <a:pt x="119" y="289"/>
                    <a:pt x="119" y="289"/>
                    <a:pt x="119" y="289"/>
                  </a:cubicBezTo>
                  <a:cubicBezTo>
                    <a:pt x="120" y="289"/>
                    <a:pt x="120" y="289"/>
                    <a:pt x="120" y="289"/>
                  </a:cubicBezTo>
                  <a:cubicBezTo>
                    <a:pt x="120" y="289"/>
                    <a:pt x="120" y="289"/>
                    <a:pt x="120" y="289"/>
                  </a:cubicBezTo>
                  <a:cubicBezTo>
                    <a:pt x="120" y="289"/>
                    <a:pt x="120" y="289"/>
                    <a:pt x="120" y="28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0" y="288"/>
                    <a:pt x="120" y="288"/>
                    <a:pt x="120" y="288"/>
                  </a:cubicBezTo>
                  <a:cubicBezTo>
                    <a:pt x="120" y="288"/>
                    <a:pt x="120" y="288"/>
                    <a:pt x="120" y="288"/>
                  </a:cubicBezTo>
                  <a:cubicBezTo>
                    <a:pt x="120" y="288"/>
                    <a:pt x="120" y="288"/>
                    <a:pt x="120" y="288"/>
                  </a:cubicBezTo>
                  <a:cubicBezTo>
                    <a:pt x="120" y="288"/>
                    <a:pt x="120" y="288"/>
                    <a:pt x="120" y="288"/>
                  </a:cubicBezTo>
                  <a:cubicBezTo>
                    <a:pt x="120" y="288"/>
                    <a:pt x="120" y="288"/>
                    <a:pt x="120" y="288"/>
                  </a:cubicBezTo>
                  <a:cubicBezTo>
                    <a:pt x="121" y="288"/>
                    <a:pt x="121" y="288"/>
                    <a:pt x="121" y="288"/>
                  </a:cubicBezTo>
                  <a:cubicBezTo>
                    <a:pt x="121" y="288"/>
                    <a:pt x="121" y="288"/>
                    <a:pt x="121" y="288"/>
                  </a:cubicBezTo>
                  <a:cubicBezTo>
                    <a:pt x="121" y="288"/>
                    <a:pt x="121" y="288"/>
                    <a:pt x="121" y="288"/>
                  </a:cubicBezTo>
                  <a:cubicBezTo>
                    <a:pt x="121" y="288"/>
                    <a:pt x="121" y="288"/>
                    <a:pt x="121" y="288"/>
                  </a:cubicBezTo>
                  <a:cubicBezTo>
                    <a:pt x="121" y="288"/>
                    <a:pt x="121" y="288"/>
                    <a:pt x="121" y="288"/>
                  </a:cubicBezTo>
                  <a:cubicBezTo>
                    <a:pt x="121" y="288"/>
                    <a:pt x="121" y="288"/>
                    <a:pt x="121" y="288"/>
                  </a:cubicBezTo>
                  <a:cubicBezTo>
                    <a:pt x="121" y="287"/>
                    <a:pt x="121" y="287"/>
                    <a:pt x="121" y="287"/>
                  </a:cubicBezTo>
                  <a:cubicBezTo>
                    <a:pt x="121" y="287"/>
                    <a:pt x="121" y="287"/>
                    <a:pt x="121" y="287"/>
                  </a:cubicBezTo>
                  <a:cubicBezTo>
                    <a:pt x="121" y="287"/>
                    <a:pt x="121" y="287"/>
                    <a:pt x="121" y="287"/>
                  </a:cubicBezTo>
                  <a:cubicBezTo>
                    <a:pt x="122" y="287"/>
                    <a:pt x="122" y="287"/>
                    <a:pt x="122" y="287"/>
                  </a:cubicBezTo>
                  <a:cubicBezTo>
                    <a:pt x="122" y="287"/>
                    <a:pt x="122" y="287"/>
                    <a:pt x="122" y="287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4" y="287"/>
                    <a:pt x="124" y="287"/>
                    <a:pt x="124" y="287"/>
                  </a:cubicBezTo>
                  <a:cubicBezTo>
                    <a:pt x="124" y="287"/>
                    <a:pt x="124" y="287"/>
                    <a:pt x="124" y="287"/>
                  </a:cubicBezTo>
                  <a:cubicBezTo>
                    <a:pt x="124" y="287"/>
                    <a:pt x="124" y="287"/>
                    <a:pt x="124" y="287"/>
                  </a:cubicBezTo>
                  <a:cubicBezTo>
                    <a:pt x="124" y="288"/>
                    <a:pt x="124" y="288"/>
                    <a:pt x="124" y="288"/>
                  </a:cubicBezTo>
                  <a:cubicBezTo>
                    <a:pt x="125" y="287"/>
                    <a:pt x="125" y="287"/>
                    <a:pt x="125" y="287"/>
                  </a:cubicBezTo>
                  <a:cubicBezTo>
                    <a:pt x="125" y="287"/>
                    <a:pt x="125" y="287"/>
                    <a:pt x="125" y="287"/>
                  </a:cubicBezTo>
                  <a:cubicBezTo>
                    <a:pt x="125" y="287"/>
                    <a:pt x="125" y="287"/>
                    <a:pt x="125" y="287"/>
                  </a:cubicBezTo>
                  <a:cubicBezTo>
                    <a:pt x="125" y="287"/>
                    <a:pt x="125" y="287"/>
                    <a:pt x="125" y="287"/>
                  </a:cubicBezTo>
                  <a:cubicBezTo>
                    <a:pt x="126" y="287"/>
                    <a:pt x="126" y="287"/>
                    <a:pt x="126" y="287"/>
                  </a:cubicBezTo>
                  <a:cubicBezTo>
                    <a:pt x="126" y="287"/>
                    <a:pt x="126" y="287"/>
                    <a:pt x="126" y="287"/>
                  </a:cubicBezTo>
                  <a:cubicBezTo>
                    <a:pt x="126" y="287"/>
                    <a:pt x="126" y="287"/>
                    <a:pt x="126" y="287"/>
                  </a:cubicBezTo>
                  <a:cubicBezTo>
                    <a:pt x="126" y="287"/>
                    <a:pt x="126" y="287"/>
                    <a:pt x="126" y="288"/>
                  </a:cubicBezTo>
                  <a:cubicBezTo>
                    <a:pt x="127" y="288"/>
                    <a:pt x="127" y="288"/>
                    <a:pt x="127" y="288"/>
                  </a:cubicBezTo>
                  <a:cubicBezTo>
                    <a:pt x="127" y="287"/>
                    <a:pt x="127" y="287"/>
                    <a:pt x="128" y="286"/>
                  </a:cubicBezTo>
                  <a:cubicBezTo>
                    <a:pt x="128" y="286"/>
                    <a:pt x="128" y="286"/>
                    <a:pt x="128" y="286"/>
                  </a:cubicBezTo>
                  <a:cubicBezTo>
                    <a:pt x="128" y="286"/>
                    <a:pt x="128" y="286"/>
                    <a:pt x="128" y="286"/>
                  </a:cubicBezTo>
                  <a:cubicBezTo>
                    <a:pt x="128" y="286"/>
                    <a:pt x="128" y="286"/>
                    <a:pt x="128" y="286"/>
                  </a:cubicBezTo>
                  <a:cubicBezTo>
                    <a:pt x="127" y="286"/>
                    <a:pt x="127" y="286"/>
                    <a:pt x="127" y="286"/>
                  </a:cubicBezTo>
                  <a:cubicBezTo>
                    <a:pt x="127" y="286"/>
                    <a:pt x="127" y="286"/>
                    <a:pt x="127" y="286"/>
                  </a:cubicBezTo>
                  <a:cubicBezTo>
                    <a:pt x="127" y="286"/>
                    <a:pt x="127" y="286"/>
                    <a:pt x="127" y="286"/>
                  </a:cubicBezTo>
                  <a:cubicBezTo>
                    <a:pt x="127" y="286"/>
                    <a:pt x="127" y="286"/>
                    <a:pt x="127" y="286"/>
                  </a:cubicBezTo>
                  <a:cubicBezTo>
                    <a:pt x="127" y="285"/>
                    <a:pt x="127" y="285"/>
                    <a:pt x="127" y="285"/>
                  </a:cubicBezTo>
                  <a:cubicBezTo>
                    <a:pt x="126" y="285"/>
                    <a:pt x="126" y="285"/>
                    <a:pt x="126" y="285"/>
                  </a:cubicBezTo>
                  <a:cubicBezTo>
                    <a:pt x="126" y="285"/>
                    <a:pt x="126" y="285"/>
                    <a:pt x="126" y="285"/>
                  </a:cubicBezTo>
                  <a:cubicBezTo>
                    <a:pt x="126" y="285"/>
                    <a:pt x="126" y="285"/>
                    <a:pt x="126" y="285"/>
                  </a:cubicBezTo>
                  <a:cubicBezTo>
                    <a:pt x="126" y="285"/>
                    <a:pt x="126" y="285"/>
                    <a:pt x="126" y="285"/>
                  </a:cubicBezTo>
                  <a:cubicBezTo>
                    <a:pt x="126" y="284"/>
                    <a:pt x="126" y="284"/>
                    <a:pt x="126" y="284"/>
                  </a:cubicBezTo>
                  <a:cubicBezTo>
                    <a:pt x="126" y="283"/>
                    <a:pt x="126" y="283"/>
                    <a:pt x="126" y="283"/>
                  </a:cubicBezTo>
                  <a:cubicBezTo>
                    <a:pt x="126" y="283"/>
                    <a:pt x="126" y="283"/>
                    <a:pt x="126" y="283"/>
                  </a:cubicBezTo>
                  <a:cubicBezTo>
                    <a:pt x="126" y="283"/>
                    <a:pt x="126" y="283"/>
                    <a:pt x="126" y="283"/>
                  </a:cubicBezTo>
                  <a:cubicBezTo>
                    <a:pt x="126" y="283"/>
                    <a:pt x="126" y="283"/>
                    <a:pt x="126" y="283"/>
                  </a:cubicBezTo>
                  <a:cubicBezTo>
                    <a:pt x="126" y="283"/>
                    <a:pt x="126" y="283"/>
                    <a:pt x="126" y="283"/>
                  </a:cubicBezTo>
                  <a:cubicBezTo>
                    <a:pt x="127" y="283"/>
                    <a:pt x="127" y="283"/>
                    <a:pt x="127" y="283"/>
                  </a:cubicBezTo>
                  <a:cubicBezTo>
                    <a:pt x="127" y="283"/>
                    <a:pt x="127" y="283"/>
                    <a:pt x="127" y="283"/>
                  </a:cubicBezTo>
                  <a:cubicBezTo>
                    <a:pt x="127" y="283"/>
                    <a:pt x="127" y="283"/>
                    <a:pt x="127" y="283"/>
                  </a:cubicBezTo>
                  <a:cubicBezTo>
                    <a:pt x="127" y="283"/>
                    <a:pt x="127" y="283"/>
                    <a:pt x="127" y="283"/>
                  </a:cubicBezTo>
                  <a:cubicBezTo>
                    <a:pt x="127" y="283"/>
                    <a:pt x="127" y="283"/>
                    <a:pt x="127" y="283"/>
                  </a:cubicBezTo>
                  <a:cubicBezTo>
                    <a:pt x="127" y="283"/>
                    <a:pt x="127" y="283"/>
                    <a:pt x="127" y="283"/>
                  </a:cubicBezTo>
                  <a:cubicBezTo>
                    <a:pt x="127" y="283"/>
                    <a:pt x="127" y="283"/>
                    <a:pt x="127" y="283"/>
                  </a:cubicBezTo>
                  <a:cubicBezTo>
                    <a:pt x="127" y="283"/>
                    <a:pt x="127" y="283"/>
                    <a:pt x="127" y="283"/>
                  </a:cubicBezTo>
                  <a:cubicBezTo>
                    <a:pt x="127" y="283"/>
                    <a:pt x="127" y="283"/>
                    <a:pt x="127" y="283"/>
                  </a:cubicBezTo>
                  <a:cubicBezTo>
                    <a:pt x="127" y="283"/>
                    <a:pt x="127" y="283"/>
                    <a:pt x="127" y="283"/>
                  </a:cubicBezTo>
                  <a:cubicBezTo>
                    <a:pt x="128" y="283"/>
                    <a:pt x="128" y="283"/>
                    <a:pt x="128" y="283"/>
                  </a:cubicBezTo>
                  <a:cubicBezTo>
                    <a:pt x="128" y="283"/>
                    <a:pt x="128" y="283"/>
                    <a:pt x="128" y="283"/>
                  </a:cubicBezTo>
                  <a:cubicBezTo>
                    <a:pt x="128" y="283"/>
                    <a:pt x="128" y="283"/>
                    <a:pt x="128" y="283"/>
                  </a:cubicBezTo>
                  <a:cubicBezTo>
                    <a:pt x="128" y="283"/>
                    <a:pt x="128" y="283"/>
                    <a:pt x="128" y="283"/>
                  </a:cubicBezTo>
                  <a:cubicBezTo>
                    <a:pt x="128" y="282"/>
                    <a:pt x="128" y="282"/>
                    <a:pt x="127" y="282"/>
                  </a:cubicBezTo>
                  <a:close/>
                  <a:moveTo>
                    <a:pt x="132" y="324"/>
                  </a:moveTo>
                  <a:cubicBezTo>
                    <a:pt x="132" y="324"/>
                    <a:pt x="132" y="324"/>
                    <a:pt x="132" y="324"/>
                  </a:cubicBezTo>
                  <a:cubicBezTo>
                    <a:pt x="132" y="325"/>
                    <a:pt x="132" y="325"/>
                    <a:pt x="132" y="325"/>
                  </a:cubicBezTo>
                  <a:cubicBezTo>
                    <a:pt x="132" y="325"/>
                    <a:pt x="132" y="325"/>
                    <a:pt x="132" y="325"/>
                  </a:cubicBezTo>
                  <a:cubicBezTo>
                    <a:pt x="133" y="326"/>
                    <a:pt x="133" y="326"/>
                    <a:pt x="133" y="326"/>
                  </a:cubicBezTo>
                  <a:cubicBezTo>
                    <a:pt x="133" y="326"/>
                    <a:pt x="133" y="326"/>
                    <a:pt x="133" y="326"/>
                  </a:cubicBezTo>
                  <a:cubicBezTo>
                    <a:pt x="133" y="326"/>
                    <a:pt x="133" y="326"/>
                    <a:pt x="133" y="326"/>
                  </a:cubicBezTo>
                  <a:cubicBezTo>
                    <a:pt x="133" y="326"/>
                    <a:pt x="133" y="326"/>
                    <a:pt x="133" y="326"/>
                  </a:cubicBezTo>
                  <a:cubicBezTo>
                    <a:pt x="133" y="326"/>
                    <a:pt x="133" y="325"/>
                    <a:pt x="133" y="325"/>
                  </a:cubicBezTo>
                  <a:cubicBezTo>
                    <a:pt x="133" y="325"/>
                    <a:pt x="133" y="325"/>
                    <a:pt x="133" y="325"/>
                  </a:cubicBezTo>
                  <a:cubicBezTo>
                    <a:pt x="132" y="325"/>
                    <a:pt x="132" y="325"/>
                    <a:pt x="132" y="325"/>
                  </a:cubicBezTo>
                  <a:cubicBezTo>
                    <a:pt x="133" y="325"/>
                    <a:pt x="133" y="325"/>
                    <a:pt x="133" y="325"/>
                  </a:cubicBezTo>
                  <a:lnTo>
                    <a:pt x="132" y="324"/>
                  </a:lnTo>
                  <a:close/>
                  <a:moveTo>
                    <a:pt x="109" y="302"/>
                  </a:moveTo>
                  <a:cubicBezTo>
                    <a:pt x="109" y="302"/>
                    <a:pt x="109" y="302"/>
                    <a:pt x="109" y="302"/>
                  </a:cubicBezTo>
                  <a:cubicBezTo>
                    <a:pt x="109" y="302"/>
                    <a:pt x="109" y="302"/>
                    <a:pt x="109" y="302"/>
                  </a:cubicBezTo>
                  <a:cubicBezTo>
                    <a:pt x="110" y="302"/>
                    <a:pt x="110" y="302"/>
                    <a:pt x="110" y="302"/>
                  </a:cubicBezTo>
                  <a:cubicBezTo>
                    <a:pt x="110" y="302"/>
                    <a:pt x="110" y="302"/>
                    <a:pt x="110" y="302"/>
                  </a:cubicBezTo>
                  <a:cubicBezTo>
                    <a:pt x="110" y="302"/>
                    <a:pt x="110" y="302"/>
                    <a:pt x="110" y="302"/>
                  </a:cubicBezTo>
                  <a:cubicBezTo>
                    <a:pt x="109" y="301"/>
                    <a:pt x="109" y="301"/>
                    <a:pt x="109" y="301"/>
                  </a:cubicBezTo>
                  <a:lnTo>
                    <a:pt x="109" y="302"/>
                  </a:lnTo>
                  <a:close/>
                  <a:moveTo>
                    <a:pt x="118" y="288"/>
                  </a:moveTo>
                  <a:cubicBezTo>
                    <a:pt x="118" y="289"/>
                    <a:pt x="118" y="289"/>
                    <a:pt x="118" y="289"/>
                  </a:cubicBezTo>
                  <a:cubicBezTo>
                    <a:pt x="119" y="289"/>
                    <a:pt x="119" y="289"/>
                    <a:pt x="119" y="289"/>
                  </a:cubicBezTo>
                  <a:cubicBezTo>
                    <a:pt x="118" y="288"/>
                    <a:pt x="118" y="288"/>
                    <a:pt x="118" y="288"/>
                  </a:cubicBezTo>
                  <a:close/>
                  <a:moveTo>
                    <a:pt x="116" y="312"/>
                  </a:moveTo>
                  <a:cubicBezTo>
                    <a:pt x="115" y="312"/>
                    <a:pt x="115" y="312"/>
                    <a:pt x="115" y="312"/>
                  </a:cubicBezTo>
                  <a:cubicBezTo>
                    <a:pt x="115" y="312"/>
                    <a:pt x="115" y="312"/>
                    <a:pt x="115" y="312"/>
                  </a:cubicBezTo>
                  <a:cubicBezTo>
                    <a:pt x="115" y="311"/>
                    <a:pt x="115" y="311"/>
                    <a:pt x="115" y="311"/>
                  </a:cubicBezTo>
                  <a:cubicBezTo>
                    <a:pt x="115" y="311"/>
                    <a:pt x="115" y="311"/>
                    <a:pt x="115" y="311"/>
                  </a:cubicBezTo>
                  <a:cubicBezTo>
                    <a:pt x="114" y="311"/>
                    <a:pt x="114" y="311"/>
                    <a:pt x="114" y="311"/>
                  </a:cubicBezTo>
                  <a:cubicBezTo>
                    <a:pt x="114" y="310"/>
                    <a:pt x="114" y="310"/>
                    <a:pt x="114" y="310"/>
                  </a:cubicBezTo>
                  <a:cubicBezTo>
                    <a:pt x="114" y="310"/>
                    <a:pt x="114" y="310"/>
                    <a:pt x="114" y="310"/>
                  </a:cubicBezTo>
                  <a:cubicBezTo>
                    <a:pt x="114" y="310"/>
                    <a:pt x="114" y="310"/>
                    <a:pt x="114" y="310"/>
                  </a:cubicBezTo>
                  <a:cubicBezTo>
                    <a:pt x="114" y="309"/>
                    <a:pt x="114" y="309"/>
                    <a:pt x="114" y="309"/>
                  </a:cubicBezTo>
                  <a:cubicBezTo>
                    <a:pt x="114" y="309"/>
                    <a:pt x="114" y="309"/>
                    <a:pt x="114" y="309"/>
                  </a:cubicBezTo>
                  <a:cubicBezTo>
                    <a:pt x="113" y="309"/>
                    <a:pt x="113" y="309"/>
                    <a:pt x="113" y="309"/>
                  </a:cubicBezTo>
                  <a:cubicBezTo>
                    <a:pt x="113" y="309"/>
                    <a:pt x="113" y="309"/>
                    <a:pt x="113" y="309"/>
                  </a:cubicBezTo>
                  <a:cubicBezTo>
                    <a:pt x="112" y="309"/>
                    <a:pt x="112" y="309"/>
                    <a:pt x="112" y="309"/>
                  </a:cubicBezTo>
                  <a:cubicBezTo>
                    <a:pt x="111" y="308"/>
                    <a:pt x="111" y="308"/>
                    <a:pt x="111" y="308"/>
                  </a:cubicBezTo>
                  <a:cubicBezTo>
                    <a:pt x="111" y="308"/>
                    <a:pt x="111" y="308"/>
                    <a:pt x="111" y="308"/>
                  </a:cubicBezTo>
                  <a:cubicBezTo>
                    <a:pt x="111" y="307"/>
                    <a:pt x="111" y="307"/>
                    <a:pt x="111" y="307"/>
                  </a:cubicBezTo>
                  <a:cubicBezTo>
                    <a:pt x="111" y="307"/>
                    <a:pt x="111" y="307"/>
                    <a:pt x="111" y="307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09" y="306"/>
                    <a:pt x="109" y="306"/>
                    <a:pt x="109" y="306"/>
                  </a:cubicBezTo>
                  <a:cubicBezTo>
                    <a:pt x="109" y="306"/>
                    <a:pt x="109" y="306"/>
                    <a:pt x="109" y="306"/>
                  </a:cubicBezTo>
                  <a:cubicBezTo>
                    <a:pt x="110" y="306"/>
                    <a:pt x="110" y="306"/>
                    <a:pt x="110" y="307"/>
                  </a:cubicBezTo>
                  <a:cubicBezTo>
                    <a:pt x="110" y="307"/>
                    <a:pt x="110" y="307"/>
                    <a:pt x="110" y="307"/>
                  </a:cubicBezTo>
                  <a:cubicBezTo>
                    <a:pt x="110" y="307"/>
                    <a:pt x="110" y="307"/>
                    <a:pt x="110" y="307"/>
                  </a:cubicBezTo>
                  <a:cubicBezTo>
                    <a:pt x="110" y="308"/>
                    <a:pt x="110" y="308"/>
                    <a:pt x="110" y="308"/>
                  </a:cubicBezTo>
                  <a:cubicBezTo>
                    <a:pt x="110" y="308"/>
                    <a:pt x="110" y="308"/>
                    <a:pt x="110" y="308"/>
                  </a:cubicBezTo>
                  <a:cubicBezTo>
                    <a:pt x="110" y="308"/>
                    <a:pt x="110" y="308"/>
                    <a:pt x="110" y="308"/>
                  </a:cubicBezTo>
                  <a:cubicBezTo>
                    <a:pt x="110" y="308"/>
                    <a:pt x="110" y="308"/>
                    <a:pt x="110" y="308"/>
                  </a:cubicBezTo>
                  <a:cubicBezTo>
                    <a:pt x="111" y="308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2" y="310"/>
                    <a:pt x="112" y="310"/>
                    <a:pt x="112" y="310"/>
                  </a:cubicBezTo>
                  <a:cubicBezTo>
                    <a:pt x="112" y="311"/>
                    <a:pt x="112" y="311"/>
                    <a:pt x="112" y="311"/>
                  </a:cubicBezTo>
                  <a:cubicBezTo>
                    <a:pt x="112" y="311"/>
                    <a:pt x="112" y="311"/>
                    <a:pt x="112" y="311"/>
                  </a:cubicBezTo>
                  <a:cubicBezTo>
                    <a:pt x="113" y="311"/>
                    <a:pt x="113" y="311"/>
                    <a:pt x="113" y="311"/>
                  </a:cubicBezTo>
                  <a:cubicBezTo>
                    <a:pt x="113" y="311"/>
                    <a:pt x="113" y="311"/>
                    <a:pt x="113" y="311"/>
                  </a:cubicBezTo>
                  <a:cubicBezTo>
                    <a:pt x="114" y="312"/>
                    <a:pt x="114" y="312"/>
                    <a:pt x="114" y="312"/>
                  </a:cubicBezTo>
                  <a:cubicBezTo>
                    <a:pt x="114" y="312"/>
                    <a:pt x="114" y="312"/>
                    <a:pt x="114" y="312"/>
                  </a:cubicBezTo>
                  <a:cubicBezTo>
                    <a:pt x="114" y="312"/>
                    <a:pt x="114" y="312"/>
                    <a:pt x="114" y="312"/>
                  </a:cubicBezTo>
                  <a:cubicBezTo>
                    <a:pt x="114" y="312"/>
                    <a:pt x="114" y="312"/>
                    <a:pt x="114" y="312"/>
                  </a:cubicBezTo>
                  <a:cubicBezTo>
                    <a:pt x="115" y="313"/>
                    <a:pt x="115" y="313"/>
                    <a:pt x="115" y="313"/>
                  </a:cubicBezTo>
                  <a:cubicBezTo>
                    <a:pt x="115" y="313"/>
                    <a:pt x="115" y="313"/>
                    <a:pt x="115" y="313"/>
                  </a:cubicBezTo>
                  <a:cubicBezTo>
                    <a:pt x="115" y="313"/>
                    <a:pt x="115" y="313"/>
                    <a:pt x="115" y="313"/>
                  </a:cubicBezTo>
                  <a:cubicBezTo>
                    <a:pt x="115" y="313"/>
                    <a:pt x="115" y="313"/>
                    <a:pt x="115" y="313"/>
                  </a:cubicBezTo>
                  <a:cubicBezTo>
                    <a:pt x="116" y="313"/>
                    <a:pt x="116" y="313"/>
                    <a:pt x="116" y="313"/>
                  </a:cubicBezTo>
                  <a:cubicBezTo>
                    <a:pt x="116" y="313"/>
                    <a:pt x="116" y="313"/>
                    <a:pt x="116" y="313"/>
                  </a:cubicBezTo>
                  <a:cubicBezTo>
                    <a:pt x="116" y="313"/>
                    <a:pt x="116" y="313"/>
                    <a:pt x="116" y="313"/>
                  </a:cubicBezTo>
                  <a:cubicBezTo>
                    <a:pt x="115" y="312"/>
                    <a:pt x="115" y="312"/>
                    <a:pt x="115" y="312"/>
                  </a:cubicBezTo>
                  <a:lnTo>
                    <a:pt x="116" y="312"/>
                  </a:lnTo>
                  <a:close/>
                  <a:moveTo>
                    <a:pt x="135" y="327"/>
                  </a:moveTo>
                  <a:cubicBezTo>
                    <a:pt x="135" y="328"/>
                    <a:pt x="135" y="328"/>
                    <a:pt x="135" y="328"/>
                  </a:cubicBezTo>
                  <a:cubicBezTo>
                    <a:pt x="135" y="327"/>
                    <a:pt x="135" y="327"/>
                    <a:pt x="135" y="327"/>
                  </a:cubicBezTo>
                  <a:cubicBezTo>
                    <a:pt x="135" y="327"/>
                    <a:pt x="135" y="327"/>
                    <a:pt x="135" y="327"/>
                  </a:cubicBezTo>
                  <a:cubicBezTo>
                    <a:pt x="135" y="327"/>
                    <a:pt x="135" y="327"/>
                    <a:pt x="135" y="327"/>
                  </a:cubicBezTo>
                  <a:close/>
                  <a:moveTo>
                    <a:pt x="152" y="340"/>
                  </a:moveTo>
                  <a:cubicBezTo>
                    <a:pt x="151" y="340"/>
                    <a:pt x="151" y="340"/>
                    <a:pt x="151" y="340"/>
                  </a:cubicBezTo>
                  <a:cubicBezTo>
                    <a:pt x="152" y="340"/>
                    <a:pt x="152" y="340"/>
                    <a:pt x="152" y="340"/>
                  </a:cubicBezTo>
                  <a:cubicBezTo>
                    <a:pt x="151" y="341"/>
                    <a:pt x="151" y="341"/>
                    <a:pt x="151" y="341"/>
                  </a:cubicBezTo>
                  <a:cubicBezTo>
                    <a:pt x="151" y="341"/>
                    <a:pt x="151" y="341"/>
                    <a:pt x="151" y="341"/>
                  </a:cubicBezTo>
                  <a:cubicBezTo>
                    <a:pt x="151" y="341"/>
                    <a:pt x="151" y="341"/>
                    <a:pt x="151" y="341"/>
                  </a:cubicBezTo>
                  <a:cubicBezTo>
                    <a:pt x="151" y="340"/>
                    <a:pt x="151" y="340"/>
                    <a:pt x="151" y="340"/>
                  </a:cubicBezTo>
                  <a:cubicBezTo>
                    <a:pt x="150" y="340"/>
                    <a:pt x="150" y="340"/>
                    <a:pt x="150" y="340"/>
                  </a:cubicBezTo>
                  <a:cubicBezTo>
                    <a:pt x="150" y="340"/>
                    <a:pt x="150" y="340"/>
                    <a:pt x="150" y="340"/>
                  </a:cubicBezTo>
                  <a:cubicBezTo>
                    <a:pt x="150" y="339"/>
                    <a:pt x="150" y="339"/>
                    <a:pt x="150" y="339"/>
                  </a:cubicBezTo>
                  <a:cubicBezTo>
                    <a:pt x="150" y="340"/>
                    <a:pt x="150" y="340"/>
                    <a:pt x="149" y="340"/>
                  </a:cubicBezTo>
                  <a:cubicBezTo>
                    <a:pt x="149" y="340"/>
                    <a:pt x="149" y="340"/>
                    <a:pt x="149" y="340"/>
                  </a:cubicBezTo>
                  <a:cubicBezTo>
                    <a:pt x="149" y="340"/>
                    <a:pt x="149" y="340"/>
                    <a:pt x="149" y="340"/>
                  </a:cubicBezTo>
                  <a:cubicBezTo>
                    <a:pt x="149" y="340"/>
                    <a:pt x="149" y="340"/>
                    <a:pt x="149" y="340"/>
                  </a:cubicBezTo>
                  <a:cubicBezTo>
                    <a:pt x="148" y="340"/>
                    <a:pt x="148" y="340"/>
                    <a:pt x="148" y="340"/>
                  </a:cubicBezTo>
                  <a:cubicBezTo>
                    <a:pt x="148" y="340"/>
                    <a:pt x="148" y="340"/>
                    <a:pt x="148" y="340"/>
                  </a:cubicBezTo>
                  <a:cubicBezTo>
                    <a:pt x="148" y="340"/>
                    <a:pt x="148" y="340"/>
                    <a:pt x="148" y="340"/>
                  </a:cubicBezTo>
                  <a:cubicBezTo>
                    <a:pt x="149" y="340"/>
                    <a:pt x="149" y="340"/>
                    <a:pt x="149" y="340"/>
                  </a:cubicBezTo>
                  <a:cubicBezTo>
                    <a:pt x="150" y="341"/>
                    <a:pt x="150" y="341"/>
                    <a:pt x="150" y="341"/>
                  </a:cubicBezTo>
                  <a:cubicBezTo>
                    <a:pt x="150" y="341"/>
                    <a:pt x="150" y="341"/>
                    <a:pt x="150" y="341"/>
                  </a:cubicBezTo>
                  <a:cubicBezTo>
                    <a:pt x="150" y="341"/>
                    <a:pt x="150" y="341"/>
                    <a:pt x="150" y="341"/>
                  </a:cubicBezTo>
                  <a:cubicBezTo>
                    <a:pt x="150" y="342"/>
                    <a:pt x="150" y="342"/>
                    <a:pt x="150" y="342"/>
                  </a:cubicBezTo>
                  <a:cubicBezTo>
                    <a:pt x="150" y="342"/>
                    <a:pt x="150" y="342"/>
                    <a:pt x="150" y="342"/>
                  </a:cubicBezTo>
                  <a:cubicBezTo>
                    <a:pt x="150" y="342"/>
                    <a:pt x="150" y="342"/>
                    <a:pt x="150" y="342"/>
                  </a:cubicBezTo>
                  <a:cubicBezTo>
                    <a:pt x="150" y="342"/>
                    <a:pt x="150" y="342"/>
                    <a:pt x="150" y="342"/>
                  </a:cubicBezTo>
                  <a:cubicBezTo>
                    <a:pt x="149" y="343"/>
                    <a:pt x="149" y="343"/>
                    <a:pt x="149" y="343"/>
                  </a:cubicBezTo>
                  <a:cubicBezTo>
                    <a:pt x="149" y="342"/>
                    <a:pt x="149" y="342"/>
                    <a:pt x="149" y="342"/>
                  </a:cubicBezTo>
                  <a:cubicBezTo>
                    <a:pt x="149" y="342"/>
                    <a:pt x="149" y="342"/>
                    <a:pt x="149" y="342"/>
                  </a:cubicBezTo>
                  <a:cubicBezTo>
                    <a:pt x="149" y="342"/>
                    <a:pt x="149" y="342"/>
                    <a:pt x="149" y="342"/>
                  </a:cubicBezTo>
                  <a:cubicBezTo>
                    <a:pt x="149" y="342"/>
                    <a:pt x="149" y="342"/>
                    <a:pt x="149" y="342"/>
                  </a:cubicBezTo>
                  <a:cubicBezTo>
                    <a:pt x="149" y="341"/>
                    <a:pt x="149" y="341"/>
                    <a:pt x="149" y="341"/>
                  </a:cubicBezTo>
                  <a:cubicBezTo>
                    <a:pt x="148" y="341"/>
                    <a:pt x="148" y="341"/>
                    <a:pt x="148" y="341"/>
                  </a:cubicBezTo>
                  <a:cubicBezTo>
                    <a:pt x="148" y="341"/>
                    <a:pt x="148" y="341"/>
                    <a:pt x="148" y="341"/>
                  </a:cubicBezTo>
                  <a:cubicBezTo>
                    <a:pt x="147" y="340"/>
                    <a:pt x="147" y="340"/>
                    <a:pt x="147" y="340"/>
                  </a:cubicBezTo>
                  <a:cubicBezTo>
                    <a:pt x="147" y="340"/>
                    <a:pt x="146" y="339"/>
                    <a:pt x="146" y="339"/>
                  </a:cubicBezTo>
                  <a:cubicBezTo>
                    <a:pt x="146" y="339"/>
                    <a:pt x="146" y="339"/>
                    <a:pt x="146" y="339"/>
                  </a:cubicBezTo>
                  <a:cubicBezTo>
                    <a:pt x="145" y="339"/>
                    <a:pt x="145" y="339"/>
                    <a:pt x="145" y="339"/>
                  </a:cubicBezTo>
                  <a:cubicBezTo>
                    <a:pt x="146" y="339"/>
                    <a:pt x="146" y="339"/>
                    <a:pt x="146" y="339"/>
                  </a:cubicBezTo>
                  <a:cubicBezTo>
                    <a:pt x="146" y="339"/>
                    <a:pt x="146" y="339"/>
                    <a:pt x="146" y="339"/>
                  </a:cubicBezTo>
                  <a:cubicBezTo>
                    <a:pt x="146" y="340"/>
                    <a:pt x="146" y="340"/>
                    <a:pt x="146" y="340"/>
                  </a:cubicBezTo>
                  <a:cubicBezTo>
                    <a:pt x="146" y="340"/>
                    <a:pt x="146" y="340"/>
                    <a:pt x="146" y="340"/>
                  </a:cubicBezTo>
                  <a:cubicBezTo>
                    <a:pt x="146" y="340"/>
                    <a:pt x="146" y="340"/>
                    <a:pt x="146" y="340"/>
                  </a:cubicBezTo>
                  <a:cubicBezTo>
                    <a:pt x="146" y="340"/>
                    <a:pt x="146" y="340"/>
                    <a:pt x="146" y="340"/>
                  </a:cubicBezTo>
                  <a:cubicBezTo>
                    <a:pt x="146" y="341"/>
                    <a:pt x="146" y="341"/>
                    <a:pt x="146" y="341"/>
                  </a:cubicBezTo>
                  <a:cubicBezTo>
                    <a:pt x="146" y="341"/>
                    <a:pt x="146" y="341"/>
                    <a:pt x="146" y="341"/>
                  </a:cubicBezTo>
                  <a:cubicBezTo>
                    <a:pt x="147" y="341"/>
                    <a:pt x="147" y="341"/>
                    <a:pt x="147" y="341"/>
                  </a:cubicBezTo>
                  <a:cubicBezTo>
                    <a:pt x="146" y="342"/>
                    <a:pt x="146" y="342"/>
                    <a:pt x="146" y="342"/>
                  </a:cubicBezTo>
                  <a:cubicBezTo>
                    <a:pt x="147" y="342"/>
                    <a:pt x="147" y="342"/>
                    <a:pt x="147" y="342"/>
                  </a:cubicBezTo>
                  <a:cubicBezTo>
                    <a:pt x="147" y="343"/>
                    <a:pt x="147" y="343"/>
                    <a:pt x="147" y="343"/>
                  </a:cubicBezTo>
                  <a:cubicBezTo>
                    <a:pt x="147" y="343"/>
                    <a:pt x="147" y="343"/>
                    <a:pt x="147" y="343"/>
                  </a:cubicBezTo>
                  <a:cubicBezTo>
                    <a:pt x="148" y="342"/>
                    <a:pt x="148" y="342"/>
                    <a:pt x="148" y="342"/>
                  </a:cubicBezTo>
                  <a:cubicBezTo>
                    <a:pt x="148" y="343"/>
                    <a:pt x="148" y="343"/>
                    <a:pt x="148" y="343"/>
                  </a:cubicBezTo>
                  <a:cubicBezTo>
                    <a:pt x="149" y="343"/>
                    <a:pt x="149" y="343"/>
                    <a:pt x="149" y="343"/>
                  </a:cubicBezTo>
                  <a:cubicBezTo>
                    <a:pt x="149" y="343"/>
                    <a:pt x="149" y="343"/>
                    <a:pt x="149" y="343"/>
                  </a:cubicBezTo>
                  <a:cubicBezTo>
                    <a:pt x="149" y="343"/>
                    <a:pt x="149" y="343"/>
                    <a:pt x="149" y="343"/>
                  </a:cubicBezTo>
                  <a:cubicBezTo>
                    <a:pt x="150" y="344"/>
                    <a:pt x="150" y="344"/>
                    <a:pt x="150" y="344"/>
                  </a:cubicBezTo>
                  <a:cubicBezTo>
                    <a:pt x="149" y="345"/>
                    <a:pt x="149" y="345"/>
                    <a:pt x="149" y="345"/>
                  </a:cubicBezTo>
                  <a:cubicBezTo>
                    <a:pt x="149" y="345"/>
                    <a:pt x="149" y="345"/>
                    <a:pt x="149" y="345"/>
                  </a:cubicBezTo>
                  <a:cubicBezTo>
                    <a:pt x="149" y="345"/>
                    <a:pt x="149" y="345"/>
                    <a:pt x="149" y="345"/>
                  </a:cubicBezTo>
                  <a:cubicBezTo>
                    <a:pt x="149" y="345"/>
                    <a:pt x="149" y="345"/>
                    <a:pt x="149" y="345"/>
                  </a:cubicBezTo>
                  <a:cubicBezTo>
                    <a:pt x="148" y="345"/>
                    <a:pt x="148" y="345"/>
                    <a:pt x="148" y="345"/>
                  </a:cubicBezTo>
                  <a:cubicBezTo>
                    <a:pt x="149" y="345"/>
                    <a:pt x="149" y="346"/>
                    <a:pt x="149" y="346"/>
                  </a:cubicBezTo>
                  <a:cubicBezTo>
                    <a:pt x="148" y="346"/>
                    <a:pt x="148" y="346"/>
                    <a:pt x="148" y="346"/>
                  </a:cubicBezTo>
                  <a:cubicBezTo>
                    <a:pt x="148" y="346"/>
                    <a:pt x="148" y="346"/>
                    <a:pt x="148" y="346"/>
                  </a:cubicBezTo>
                  <a:cubicBezTo>
                    <a:pt x="148" y="346"/>
                    <a:pt x="148" y="346"/>
                    <a:pt x="148" y="346"/>
                  </a:cubicBezTo>
                  <a:cubicBezTo>
                    <a:pt x="148" y="346"/>
                    <a:pt x="148" y="346"/>
                    <a:pt x="148" y="346"/>
                  </a:cubicBezTo>
                  <a:cubicBezTo>
                    <a:pt x="148" y="346"/>
                    <a:pt x="148" y="346"/>
                    <a:pt x="148" y="346"/>
                  </a:cubicBezTo>
                  <a:cubicBezTo>
                    <a:pt x="148" y="346"/>
                    <a:pt x="148" y="346"/>
                    <a:pt x="147" y="347"/>
                  </a:cubicBezTo>
                  <a:cubicBezTo>
                    <a:pt x="147" y="347"/>
                    <a:pt x="147" y="347"/>
                    <a:pt x="147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7" y="347"/>
                    <a:pt x="147" y="348"/>
                    <a:pt x="147" y="348"/>
                  </a:cubicBezTo>
                  <a:cubicBezTo>
                    <a:pt x="146" y="347"/>
                    <a:pt x="146" y="347"/>
                    <a:pt x="146" y="347"/>
                  </a:cubicBezTo>
                  <a:cubicBezTo>
                    <a:pt x="146" y="347"/>
                    <a:pt x="146" y="347"/>
                    <a:pt x="146" y="347"/>
                  </a:cubicBezTo>
                  <a:cubicBezTo>
                    <a:pt x="146" y="347"/>
                    <a:pt x="146" y="347"/>
                    <a:pt x="146" y="347"/>
                  </a:cubicBezTo>
                  <a:cubicBezTo>
                    <a:pt x="146" y="347"/>
                    <a:pt x="146" y="347"/>
                    <a:pt x="146" y="347"/>
                  </a:cubicBezTo>
                  <a:cubicBezTo>
                    <a:pt x="146" y="347"/>
                    <a:pt x="146" y="347"/>
                    <a:pt x="146" y="347"/>
                  </a:cubicBezTo>
                  <a:cubicBezTo>
                    <a:pt x="146" y="346"/>
                    <a:pt x="146" y="346"/>
                    <a:pt x="146" y="346"/>
                  </a:cubicBezTo>
                  <a:cubicBezTo>
                    <a:pt x="146" y="346"/>
                    <a:pt x="146" y="346"/>
                    <a:pt x="146" y="346"/>
                  </a:cubicBezTo>
                  <a:cubicBezTo>
                    <a:pt x="145" y="346"/>
                    <a:pt x="145" y="346"/>
                    <a:pt x="145" y="346"/>
                  </a:cubicBezTo>
                  <a:cubicBezTo>
                    <a:pt x="145" y="346"/>
                    <a:pt x="145" y="346"/>
                    <a:pt x="145" y="346"/>
                  </a:cubicBezTo>
                  <a:cubicBezTo>
                    <a:pt x="145" y="346"/>
                    <a:pt x="145" y="346"/>
                    <a:pt x="145" y="346"/>
                  </a:cubicBezTo>
                  <a:cubicBezTo>
                    <a:pt x="145" y="346"/>
                    <a:pt x="145" y="346"/>
                    <a:pt x="145" y="346"/>
                  </a:cubicBezTo>
                  <a:cubicBezTo>
                    <a:pt x="145" y="346"/>
                    <a:pt x="145" y="346"/>
                    <a:pt x="145" y="346"/>
                  </a:cubicBezTo>
                  <a:cubicBezTo>
                    <a:pt x="145" y="345"/>
                    <a:pt x="145" y="345"/>
                    <a:pt x="145" y="345"/>
                  </a:cubicBezTo>
                  <a:cubicBezTo>
                    <a:pt x="146" y="346"/>
                    <a:pt x="146" y="346"/>
                    <a:pt x="146" y="346"/>
                  </a:cubicBezTo>
                  <a:cubicBezTo>
                    <a:pt x="146" y="346"/>
                    <a:pt x="146" y="346"/>
                    <a:pt x="146" y="346"/>
                  </a:cubicBezTo>
                  <a:cubicBezTo>
                    <a:pt x="146" y="345"/>
                    <a:pt x="146" y="345"/>
                    <a:pt x="146" y="345"/>
                  </a:cubicBezTo>
                  <a:cubicBezTo>
                    <a:pt x="146" y="345"/>
                    <a:pt x="146" y="345"/>
                    <a:pt x="146" y="345"/>
                  </a:cubicBezTo>
                  <a:cubicBezTo>
                    <a:pt x="146" y="345"/>
                    <a:pt x="146" y="345"/>
                    <a:pt x="146" y="345"/>
                  </a:cubicBezTo>
                  <a:cubicBezTo>
                    <a:pt x="146" y="345"/>
                    <a:pt x="146" y="345"/>
                    <a:pt x="146" y="345"/>
                  </a:cubicBezTo>
                  <a:cubicBezTo>
                    <a:pt x="146" y="345"/>
                    <a:pt x="146" y="345"/>
                    <a:pt x="146" y="345"/>
                  </a:cubicBezTo>
                  <a:cubicBezTo>
                    <a:pt x="146" y="345"/>
                    <a:pt x="146" y="345"/>
                    <a:pt x="146" y="345"/>
                  </a:cubicBezTo>
                  <a:cubicBezTo>
                    <a:pt x="146" y="345"/>
                    <a:pt x="145" y="345"/>
                    <a:pt x="145" y="345"/>
                  </a:cubicBezTo>
                  <a:cubicBezTo>
                    <a:pt x="145" y="345"/>
                    <a:pt x="145" y="345"/>
                    <a:pt x="144" y="345"/>
                  </a:cubicBezTo>
                  <a:cubicBezTo>
                    <a:pt x="145" y="344"/>
                    <a:pt x="144" y="344"/>
                    <a:pt x="145" y="344"/>
                  </a:cubicBezTo>
                  <a:cubicBezTo>
                    <a:pt x="145" y="343"/>
                    <a:pt x="145" y="343"/>
                    <a:pt x="145" y="343"/>
                  </a:cubicBezTo>
                  <a:cubicBezTo>
                    <a:pt x="145" y="343"/>
                    <a:pt x="145" y="343"/>
                    <a:pt x="145" y="343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1"/>
                    <a:pt x="145" y="341"/>
                    <a:pt x="145" y="341"/>
                  </a:cubicBezTo>
                  <a:cubicBezTo>
                    <a:pt x="145" y="341"/>
                    <a:pt x="145" y="341"/>
                    <a:pt x="145" y="341"/>
                  </a:cubicBezTo>
                  <a:cubicBezTo>
                    <a:pt x="145" y="341"/>
                    <a:pt x="145" y="341"/>
                    <a:pt x="145" y="341"/>
                  </a:cubicBezTo>
                  <a:cubicBezTo>
                    <a:pt x="145" y="341"/>
                    <a:pt x="145" y="341"/>
                    <a:pt x="145" y="341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4" y="343"/>
                    <a:pt x="144" y="343"/>
                    <a:pt x="144" y="343"/>
                  </a:cubicBezTo>
                  <a:cubicBezTo>
                    <a:pt x="143" y="343"/>
                    <a:pt x="143" y="343"/>
                    <a:pt x="143" y="343"/>
                  </a:cubicBezTo>
                  <a:cubicBezTo>
                    <a:pt x="143" y="343"/>
                    <a:pt x="143" y="343"/>
                    <a:pt x="143" y="343"/>
                  </a:cubicBezTo>
                  <a:cubicBezTo>
                    <a:pt x="142" y="343"/>
                    <a:pt x="142" y="343"/>
                    <a:pt x="142" y="343"/>
                  </a:cubicBezTo>
                  <a:cubicBezTo>
                    <a:pt x="142" y="343"/>
                    <a:pt x="142" y="343"/>
                    <a:pt x="142" y="343"/>
                  </a:cubicBezTo>
                  <a:cubicBezTo>
                    <a:pt x="142" y="342"/>
                    <a:pt x="142" y="342"/>
                    <a:pt x="142" y="342"/>
                  </a:cubicBezTo>
                  <a:cubicBezTo>
                    <a:pt x="142" y="342"/>
                    <a:pt x="142" y="342"/>
                    <a:pt x="142" y="342"/>
                  </a:cubicBezTo>
                  <a:cubicBezTo>
                    <a:pt x="141" y="342"/>
                    <a:pt x="141" y="342"/>
                    <a:pt x="141" y="342"/>
                  </a:cubicBezTo>
                  <a:cubicBezTo>
                    <a:pt x="141" y="342"/>
                    <a:pt x="141" y="342"/>
                    <a:pt x="141" y="342"/>
                  </a:cubicBezTo>
                  <a:cubicBezTo>
                    <a:pt x="141" y="341"/>
                    <a:pt x="141" y="341"/>
                    <a:pt x="141" y="341"/>
                  </a:cubicBezTo>
                  <a:cubicBezTo>
                    <a:pt x="141" y="341"/>
                    <a:pt x="141" y="341"/>
                    <a:pt x="141" y="341"/>
                  </a:cubicBezTo>
                  <a:cubicBezTo>
                    <a:pt x="141" y="340"/>
                    <a:pt x="141" y="340"/>
                    <a:pt x="141" y="340"/>
                  </a:cubicBezTo>
                  <a:cubicBezTo>
                    <a:pt x="141" y="340"/>
                    <a:pt x="141" y="340"/>
                    <a:pt x="141" y="340"/>
                  </a:cubicBezTo>
                  <a:cubicBezTo>
                    <a:pt x="141" y="340"/>
                    <a:pt x="141" y="340"/>
                    <a:pt x="141" y="340"/>
                  </a:cubicBezTo>
                  <a:cubicBezTo>
                    <a:pt x="141" y="340"/>
                    <a:pt x="141" y="340"/>
                    <a:pt x="141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8"/>
                    <a:pt x="142" y="338"/>
                    <a:pt x="142" y="338"/>
                  </a:cubicBezTo>
                  <a:cubicBezTo>
                    <a:pt x="142" y="338"/>
                    <a:pt x="142" y="338"/>
                    <a:pt x="142" y="338"/>
                  </a:cubicBezTo>
                  <a:cubicBezTo>
                    <a:pt x="142" y="337"/>
                    <a:pt x="142" y="337"/>
                    <a:pt x="142" y="337"/>
                  </a:cubicBezTo>
                  <a:cubicBezTo>
                    <a:pt x="142" y="337"/>
                    <a:pt x="142" y="337"/>
                    <a:pt x="142" y="337"/>
                  </a:cubicBezTo>
                  <a:cubicBezTo>
                    <a:pt x="142" y="337"/>
                    <a:pt x="142" y="337"/>
                    <a:pt x="142" y="337"/>
                  </a:cubicBezTo>
                  <a:cubicBezTo>
                    <a:pt x="142" y="336"/>
                    <a:pt x="142" y="336"/>
                    <a:pt x="142" y="336"/>
                  </a:cubicBezTo>
                  <a:cubicBezTo>
                    <a:pt x="142" y="336"/>
                    <a:pt x="142" y="336"/>
                    <a:pt x="142" y="336"/>
                  </a:cubicBezTo>
                  <a:cubicBezTo>
                    <a:pt x="142" y="336"/>
                    <a:pt x="142" y="336"/>
                    <a:pt x="142" y="336"/>
                  </a:cubicBezTo>
                  <a:cubicBezTo>
                    <a:pt x="142" y="336"/>
                    <a:pt x="142" y="335"/>
                    <a:pt x="142" y="335"/>
                  </a:cubicBezTo>
                  <a:cubicBezTo>
                    <a:pt x="143" y="336"/>
                    <a:pt x="143" y="336"/>
                    <a:pt x="144" y="336"/>
                  </a:cubicBezTo>
                  <a:cubicBezTo>
                    <a:pt x="145" y="336"/>
                    <a:pt x="145" y="336"/>
                    <a:pt x="145" y="336"/>
                  </a:cubicBezTo>
                  <a:cubicBezTo>
                    <a:pt x="144" y="336"/>
                    <a:pt x="144" y="336"/>
                    <a:pt x="144" y="336"/>
                  </a:cubicBezTo>
                  <a:cubicBezTo>
                    <a:pt x="145" y="336"/>
                    <a:pt x="145" y="336"/>
                    <a:pt x="145" y="336"/>
                  </a:cubicBezTo>
                  <a:cubicBezTo>
                    <a:pt x="145" y="336"/>
                    <a:pt x="145" y="336"/>
                    <a:pt x="145" y="336"/>
                  </a:cubicBezTo>
                  <a:cubicBezTo>
                    <a:pt x="145" y="335"/>
                    <a:pt x="145" y="335"/>
                    <a:pt x="145" y="335"/>
                  </a:cubicBezTo>
                  <a:cubicBezTo>
                    <a:pt x="145" y="335"/>
                    <a:pt x="145" y="335"/>
                    <a:pt x="145" y="335"/>
                  </a:cubicBezTo>
                  <a:cubicBezTo>
                    <a:pt x="145" y="335"/>
                    <a:pt x="145" y="335"/>
                    <a:pt x="145" y="335"/>
                  </a:cubicBezTo>
                  <a:cubicBezTo>
                    <a:pt x="145" y="336"/>
                    <a:pt x="145" y="336"/>
                    <a:pt x="145" y="336"/>
                  </a:cubicBezTo>
                  <a:cubicBezTo>
                    <a:pt x="146" y="335"/>
                    <a:pt x="146" y="335"/>
                    <a:pt x="147" y="336"/>
                  </a:cubicBezTo>
                  <a:cubicBezTo>
                    <a:pt x="148" y="335"/>
                    <a:pt x="148" y="335"/>
                    <a:pt x="148" y="336"/>
                  </a:cubicBezTo>
                  <a:cubicBezTo>
                    <a:pt x="149" y="336"/>
                    <a:pt x="149" y="336"/>
                    <a:pt x="149" y="336"/>
                  </a:cubicBezTo>
                  <a:cubicBezTo>
                    <a:pt x="149" y="336"/>
                    <a:pt x="149" y="336"/>
                    <a:pt x="149" y="336"/>
                  </a:cubicBezTo>
                  <a:cubicBezTo>
                    <a:pt x="149" y="336"/>
                    <a:pt x="149" y="336"/>
                    <a:pt x="149" y="336"/>
                  </a:cubicBezTo>
                  <a:cubicBezTo>
                    <a:pt x="149" y="336"/>
                    <a:pt x="149" y="336"/>
                    <a:pt x="149" y="336"/>
                  </a:cubicBezTo>
                  <a:cubicBezTo>
                    <a:pt x="150" y="336"/>
                    <a:pt x="150" y="336"/>
                    <a:pt x="150" y="336"/>
                  </a:cubicBezTo>
                  <a:cubicBezTo>
                    <a:pt x="150" y="336"/>
                    <a:pt x="150" y="336"/>
                    <a:pt x="150" y="336"/>
                  </a:cubicBezTo>
                  <a:cubicBezTo>
                    <a:pt x="150" y="336"/>
                    <a:pt x="150" y="336"/>
                    <a:pt x="150" y="336"/>
                  </a:cubicBezTo>
                  <a:cubicBezTo>
                    <a:pt x="151" y="336"/>
                    <a:pt x="151" y="336"/>
                    <a:pt x="151" y="336"/>
                  </a:cubicBezTo>
                  <a:cubicBezTo>
                    <a:pt x="151" y="336"/>
                    <a:pt x="151" y="336"/>
                    <a:pt x="151" y="336"/>
                  </a:cubicBezTo>
                  <a:cubicBezTo>
                    <a:pt x="151" y="336"/>
                    <a:pt x="151" y="336"/>
                    <a:pt x="151" y="336"/>
                  </a:cubicBezTo>
                  <a:cubicBezTo>
                    <a:pt x="151" y="336"/>
                    <a:pt x="151" y="336"/>
                    <a:pt x="151" y="336"/>
                  </a:cubicBezTo>
                  <a:cubicBezTo>
                    <a:pt x="151" y="337"/>
                    <a:pt x="151" y="337"/>
                    <a:pt x="150" y="337"/>
                  </a:cubicBezTo>
                  <a:cubicBezTo>
                    <a:pt x="151" y="338"/>
                    <a:pt x="151" y="338"/>
                    <a:pt x="151" y="338"/>
                  </a:cubicBezTo>
                  <a:cubicBezTo>
                    <a:pt x="151" y="338"/>
                    <a:pt x="151" y="338"/>
                    <a:pt x="151" y="338"/>
                  </a:cubicBezTo>
                  <a:cubicBezTo>
                    <a:pt x="151" y="338"/>
                    <a:pt x="151" y="338"/>
                    <a:pt x="151" y="338"/>
                  </a:cubicBezTo>
                  <a:cubicBezTo>
                    <a:pt x="151" y="339"/>
                    <a:pt x="151" y="339"/>
                    <a:pt x="151" y="339"/>
                  </a:cubicBezTo>
                  <a:cubicBezTo>
                    <a:pt x="151" y="339"/>
                    <a:pt x="151" y="340"/>
                    <a:pt x="152" y="340"/>
                  </a:cubicBezTo>
                  <a:close/>
                  <a:moveTo>
                    <a:pt x="147" y="338"/>
                  </a:moveTo>
                  <a:cubicBezTo>
                    <a:pt x="147" y="338"/>
                    <a:pt x="147" y="338"/>
                    <a:pt x="147" y="338"/>
                  </a:cubicBezTo>
                  <a:close/>
                  <a:moveTo>
                    <a:pt x="110" y="303"/>
                  </a:moveTo>
                  <a:cubicBezTo>
                    <a:pt x="110" y="303"/>
                    <a:pt x="110" y="303"/>
                    <a:pt x="110" y="303"/>
                  </a:cubicBezTo>
                  <a:cubicBezTo>
                    <a:pt x="109" y="303"/>
                    <a:pt x="109" y="303"/>
                    <a:pt x="109" y="303"/>
                  </a:cubicBezTo>
                  <a:cubicBezTo>
                    <a:pt x="109" y="303"/>
                    <a:pt x="109" y="303"/>
                    <a:pt x="109" y="303"/>
                  </a:cubicBezTo>
                  <a:cubicBezTo>
                    <a:pt x="110" y="304"/>
                    <a:pt x="110" y="304"/>
                    <a:pt x="110" y="304"/>
                  </a:cubicBezTo>
                  <a:cubicBezTo>
                    <a:pt x="110" y="303"/>
                    <a:pt x="110" y="303"/>
                    <a:pt x="110" y="303"/>
                  </a:cubicBezTo>
                  <a:cubicBezTo>
                    <a:pt x="110" y="303"/>
                    <a:pt x="110" y="303"/>
                    <a:pt x="110" y="303"/>
                  </a:cubicBezTo>
                  <a:cubicBezTo>
                    <a:pt x="110" y="303"/>
                    <a:pt x="110" y="303"/>
                    <a:pt x="110" y="303"/>
                  </a:cubicBezTo>
                  <a:cubicBezTo>
                    <a:pt x="110" y="303"/>
                    <a:pt x="110" y="303"/>
                    <a:pt x="110" y="303"/>
                  </a:cubicBezTo>
                  <a:close/>
                  <a:moveTo>
                    <a:pt x="210" y="436"/>
                  </a:moveTo>
                  <a:cubicBezTo>
                    <a:pt x="209" y="436"/>
                    <a:pt x="209" y="436"/>
                    <a:pt x="209" y="436"/>
                  </a:cubicBezTo>
                  <a:cubicBezTo>
                    <a:pt x="209" y="436"/>
                    <a:pt x="209" y="436"/>
                    <a:pt x="209" y="436"/>
                  </a:cubicBezTo>
                  <a:cubicBezTo>
                    <a:pt x="209" y="435"/>
                    <a:pt x="209" y="435"/>
                    <a:pt x="209" y="435"/>
                  </a:cubicBezTo>
                  <a:cubicBezTo>
                    <a:pt x="209" y="435"/>
                    <a:pt x="209" y="435"/>
                    <a:pt x="209" y="435"/>
                  </a:cubicBezTo>
                  <a:cubicBezTo>
                    <a:pt x="208" y="435"/>
                    <a:pt x="208" y="435"/>
                    <a:pt x="208" y="435"/>
                  </a:cubicBezTo>
                  <a:cubicBezTo>
                    <a:pt x="208" y="435"/>
                    <a:pt x="208" y="435"/>
                    <a:pt x="208" y="435"/>
                  </a:cubicBezTo>
                  <a:cubicBezTo>
                    <a:pt x="208" y="434"/>
                    <a:pt x="208" y="434"/>
                    <a:pt x="208" y="434"/>
                  </a:cubicBezTo>
                  <a:cubicBezTo>
                    <a:pt x="207" y="434"/>
                    <a:pt x="207" y="434"/>
                    <a:pt x="207" y="434"/>
                  </a:cubicBezTo>
                  <a:cubicBezTo>
                    <a:pt x="207" y="434"/>
                    <a:pt x="207" y="434"/>
                    <a:pt x="207" y="434"/>
                  </a:cubicBezTo>
                  <a:cubicBezTo>
                    <a:pt x="207" y="434"/>
                    <a:pt x="207" y="434"/>
                    <a:pt x="207" y="434"/>
                  </a:cubicBezTo>
                  <a:cubicBezTo>
                    <a:pt x="207" y="433"/>
                    <a:pt x="207" y="433"/>
                    <a:pt x="207" y="433"/>
                  </a:cubicBezTo>
                  <a:cubicBezTo>
                    <a:pt x="207" y="433"/>
                    <a:pt x="207" y="433"/>
                    <a:pt x="207" y="433"/>
                  </a:cubicBezTo>
                  <a:cubicBezTo>
                    <a:pt x="206" y="433"/>
                    <a:pt x="206" y="433"/>
                    <a:pt x="206" y="432"/>
                  </a:cubicBezTo>
                  <a:cubicBezTo>
                    <a:pt x="206" y="432"/>
                    <a:pt x="206" y="432"/>
                    <a:pt x="206" y="432"/>
                  </a:cubicBezTo>
                  <a:cubicBezTo>
                    <a:pt x="206" y="432"/>
                    <a:pt x="206" y="432"/>
                    <a:pt x="206" y="432"/>
                  </a:cubicBezTo>
                  <a:cubicBezTo>
                    <a:pt x="205" y="432"/>
                    <a:pt x="205" y="432"/>
                    <a:pt x="205" y="432"/>
                  </a:cubicBezTo>
                  <a:cubicBezTo>
                    <a:pt x="205" y="432"/>
                    <a:pt x="205" y="432"/>
                    <a:pt x="205" y="432"/>
                  </a:cubicBezTo>
                  <a:cubicBezTo>
                    <a:pt x="205" y="432"/>
                    <a:pt x="205" y="432"/>
                    <a:pt x="205" y="432"/>
                  </a:cubicBezTo>
                  <a:cubicBezTo>
                    <a:pt x="205" y="431"/>
                    <a:pt x="205" y="431"/>
                    <a:pt x="205" y="431"/>
                  </a:cubicBezTo>
                  <a:cubicBezTo>
                    <a:pt x="205" y="431"/>
                    <a:pt x="205" y="431"/>
                    <a:pt x="205" y="431"/>
                  </a:cubicBezTo>
                  <a:cubicBezTo>
                    <a:pt x="205" y="431"/>
                    <a:pt x="205" y="431"/>
                    <a:pt x="205" y="431"/>
                  </a:cubicBezTo>
                  <a:cubicBezTo>
                    <a:pt x="205" y="431"/>
                    <a:pt x="205" y="431"/>
                    <a:pt x="205" y="431"/>
                  </a:cubicBezTo>
                  <a:cubicBezTo>
                    <a:pt x="205" y="431"/>
                    <a:pt x="205" y="431"/>
                    <a:pt x="205" y="431"/>
                  </a:cubicBezTo>
                  <a:cubicBezTo>
                    <a:pt x="205" y="431"/>
                    <a:pt x="205" y="431"/>
                    <a:pt x="205" y="431"/>
                  </a:cubicBezTo>
                  <a:cubicBezTo>
                    <a:pt x="205" y="431"/>
                    <a:pt x="205" y="431"/>
                    <a:pt x="205" y="431"/>
                  </a:cubicBezTo>
                  <a:cubicBezTo>
                    <a:pt x="205" y="431"/>
                    <a:pt x="205" y="431"/>
                    <a:pt x="205" y="431"/>
                  </a:cubicBezTo>
                  <a:cubicBezTo>
                    <a:pt x="203" y="430"/>
                    <a:pt x="203" y="430"/>
                    <a:pt x="203" y="430"/>
                  </a:cubicBezTo>
                  <a:cubicBezTo>
                    <a:pt x="204" y="430"/>
                    <a:pt x="204" y="430"/>
                    <a:pt x="204" y="430"/>
                  </a:cubicBezTo>
                  <a:cubicBezTo>
                    <a:pt x="204" y="430"/>
                    <a:pt x="204" y="430"/>
                    <a:pt x="204" y="430"/>
                  </a:cubicBezTo>
                  <a:cubicBezTo>
                    <a:pt x="204" y="430"/>
                    <a:pt x="204" y="430"/>
                    <a:pt x="204" y="430"/>
                  </a:cubicBezTo>
                  <a:cubicBezTo>
                    <a:pt x="204" y="430"/>
                    <a:pt x="204" y="430"/>
                    <a:pt x="204" y="430"/>
                  </a:cubicBezTo>
                  <a:cubicBezTo>
                    <a:pt x="204" y="430"/>
                    <a:pt x="204" y="430"/>
                    <a:pt x="204" y="430"/>
                  </a:cubicBezTo>
                  <a:cubicBezTo>
                    <a:pt x="204" y="430"/>
                    <a:pt x="204" y="430"/>
                    <a:pt x="204" y="430"/>
                  </a:cubicBezTo>
                  <a:cubicBezTo>
                    <a:pt x="204" y="429"/>
                    <a:pt x="204" y="429"/>
                    <a:pt x="204" y="429"/>
                  </a:cubicBezTo>
                  <a:cubicBezTo>
                    <a:pt x="204" y="429"/>
                    <a:pt x="204" y="429"/>
                    <a:pt x="204" y="429"/>
                  </a:cubicBezTo>
                  <a:cubicBezTo>
                    <a:pt x="204" y="429"/>
                    <a:pt x="204" y="429"/>
                    <a:pt x="204" y="429"/>
                  </a:cubicBezTo>
                  <a:cubicBezTo>
                    <a:pt x="204" y="429"/>
                    <a:pt x="204" y="429"/>
                    <a:pt x="204" y="429"/>
                  </a:cubicBezTo>
                  <a:cubicBezTo>
                    <a:pt x="205" y="429"/>
                    <a:pt x="205" y="429"/>
                    <a:pt x="205" y="429"/>
                  </a:cubicBezTo>
                  <a:cubicBezTo>
                    <a:pt x="205" y="429"/>
                    <a:pt x="205" y="429"/>
                    <a:pt x="205" y="429"/>
                  </a:cubicBezTo>
                  <a:cubicBezTo>
                    <a:pt x="205" y="428"/>
                    <a:pt x="205" y="428"/>
                    <a:pt x="205" y="428"/>
                  </a:cubicBezTo>
                  <a:cubicBezTo>
                    <a:pt x="205" y="428"/>
                    <a:pt x="205" y="428"/>
                    <a:pt x="205" y="428"/>
                  </a:cubicBezTo>
                  <a:cubicBezTo>
                    <a:pt x="205" y="428"/>
                    <a:pt x="205" y="428"/>
                    <a:pt x="205" y="428"/>
                  </a:cubicBezTo>
                  <a:cubicBezTo>
                    <a:pt x="205" y="428"/>
                    <a:pt x="205" y="428"/>
                    <a:pt x="205" y="428"/>
                  </a:cubicBezTo>
                  <a:cubicBezTo>
                    <a:pt x="205" y="428"/>
                    <a:pt x="205" y="428"/>
                    <a:pt x="205" y="428"/>
                  </a:cubicBezTo>
                  <a:cubicBezTo>
                    <a:pt x="205" y="428"/>
                    <a:pt x="205" y="428"/>
                    <a:pt x="205" y="428"/>
                  </a:cubicBezTo>
                  <a:cubicBezTo>
                    <a:pt x="204" y="428"/>
                    <a:pt x="204" y="428"/>
                    <a:pt x="204" y="428"/>
                  </a:cubicBezTo>
                  <a:cubicBezTo>
                    <a:pt x="204" y="428"/>
                    <a:pt x="204" y="428"/>
                    <a:pt x="204" y="428"/>
                  </a:cubicBezTo>
                  <a:cubicBezTo>
                    <a:pt x="204" y="428"/>
                    <a:pt x="204" y="428"/>
                    <a:pt x="204" y="428"/>
                  </a:cubicBezTo>
                  <a:cubicBezTo>
                    <a:pt x="204" y="428"/>
                    <a:pt x="204" y="428"/>
                    <a:pt x="204" y="428"/>
                  </a:cubicBezTo>
                  <a:cubicBezTo>
                    <a:pt x="203" y="428"/>
                    <a:pt x="203" y="428"/>
                    <a:pt x="203" y="428"/>
                  </a:cubicBezTo>
                  <a:cubicBezTo>
                    <a:pt x="203" y="427"/>
                    <a:pt x="203" y="427"/>
                    <a:pt x="203" y="427"/>
                  </a:cubicBezTo>
                  <a:cubicBezTo>
                    <a:pt x="203" y="426"/>
                    <a:pt x="203" y="426"/>
                    <a:pt x="203" y="426"/>
                  </a:cubicBezTo>
                  <a:cubicBezTo>
                    <a:pt x="203" y="426"/>
                    <a:pt x="203" y="426"/>
                    <a:pt x="203" y="426"/>
                  </a:cubicBezTo>
                  <a:cubicBezTo>
                    <a:pt x="203" y="426"/>
                    <a:pt x="203" y="426"/>
                    <a:pt x="203" y="426"/>
                  </a:cubicBezTo>
                  <a:cubicBezTo>
                    <a:pt x="203" y="426"/>
                    <a:pt x="203" y="426"/>
                    <a:pt x="203" y="426"/>
                  </a:cubicBezTo>
                  <a:cubicBezTo>
                    <a:pt x="203" y="426"/>
                    <a:pt x="203" y="426"/>
                    <a:pt x="203" y="426"/>
                  </a:cubicBezTo>
                  <a:cubicBezTo>
                    <a:pt x="203" y="426"/>
                    <a:pt x="203" y="426"/>
                    <a:pt x="203" y="426"/>
                  </a:cubicBezTo>
                  <a:cubicBezTo>
                    <a:pt x="203" y="426"/>
                    <a:pt x="203" y="426"/>
                    <a:pt x="203" y="426"/>
                  </a:cubicBezTo>
                  <a:cubicBezTo>
                    <a:pt x="202" y="426"/>
                    <a:pt x="202" y="426"/>
                    <a:pt x="202" y="426"/>
                  </a:cubicBezTo>
                  <a:cubicBezTo>
                    <a:pt x="203" y="425"/>
                    <a:pt x="203" y="425"/>
                    <a:pt x="203" y="425"/>
                  </a:cubicBezTo>
                  <a:cubicBezTo>
                    <a:pt x="202" y="425"/>
                    <a:pt x="202" y="425"/>
                    <a:pt x="202" y="425"/>
                  </a:cubicBezTo>
                  <a:cubicBezTo>
                    <a:pt x="203" y="425"/>
                    <a:pt x="203" y="425"/>
                    <a:pt x="203" y="425"/>
                  </a:cubicBezTo>
                  <a:cubicBezTo>
                    <a:pt x="202" y="425"/>
                    <a:pt x="202" y="425"/>
                    <a:pt x="202" y="425"/>
                  </a:cubicBezTo>
                  <a:cubicBezTo>
                    <a:pt x="202" y="425"/>
                    <a:pt x="202" y="425"/>
                    <a:pt x="202" y="425"/>
                  </a:cubicBezTo>
                  <a:cubicBezTo>
                    <a:pt x="202" y="424"/>
                    <a:pt x="202" y="424"/>
                    <a:pt x="202" y="424"/>
                  </a:cubicBezTo>
                  <a:cubicBezTo>
                    <a:pt x="202" y="424"/>
                    <a:pt x="202" y="424"/>
                    <a:pt x="202" y="424"/>
                  </a:cubicBezTo>
                  <a:cubicBezTo>
                    <a:pt x="202" y="424"/>
                    <a:pt x="202" y="424"/>
                    <a:pt x="202" y="424"/>
                  </a:cubicBezTo>
                  <a:cubicBezTo>
                    <a:pt x="202" y="424"/>
                    <a:pt x="202" y="424"/>
                    <a:pt x="202" y="424"/>
                  </a:cubicBezTo>
                  <a:cubicBezTo>
                    <a:pt x="202" y="424"/>
                    <a:pt x="202" y="424"/>
                    <a:pt x="202" y="424"/>
                  </a:cubicBezTo>
                  <a:cubicBezTo>
                    <a:pt x="201" y="424"/>
                    <a:pt x="201" y="424"/>
                    <a:pt x="201" y="424"/>
                  </a:cubicBezTo>
                  <a:cubicBezTo>
                    <a:pt x="201" y="424"/>
                    <a:pt x="201" y="424"/>
                    <a:pt x="201" y="424"/>
                  </a:cubicBezTo>
                  <a:cubicBezTo>
                    <a:pt x="201" y="425"/>
                    <a:pt x="201" y="425"/>
                    <a:pt x="201" y="425"/>
                  </a:cubicBezTo>
                  <a:cubicBezTo>
                    <a:pt x="201" y="425"/>
                    <a:pt x="201" y="425"/>
                    <a:pt x="201" y="425"/>
                  </a:cubicBezTo>
                  <a:cubicBezTo>
                    <a:pt x="201" y="425"/>
                    <a:pt x="201" y="425"/>
                    <a:pt x="201" y="425"/>
                  </a:cubicBezTo>
                  <a:cubicBezTo>
                    <a:pt x="200" y="425"/>
                    <a:pt x="200" y="425"/>
                    <a:pt x="200" y="425"/>
                  </a:cubicBezTo>
                  <a:cubicBezTo>
                    <a:pt x="200" y="425"/>
                    <a:pt x="200" y="425"/>
                    <a:pt x="200" y="425"/>
                  </a:cubicBezTo>
                  <a:cubicBezTo>
                    <a:pt x="200" y="425"/>
                    <a:pt x="200" y="425"/>
                    <a:pt x="200" y="425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8" y="425"/>
                    <a:pt x="198" y="425"/>
                  </a:cubicBezTo>
                  <a:cubicBezTo>
                    <a:pt x="198" y="424"/>
                    <a:pt x="198" y="424"/>
                    <a:pt x="198" y="424"/>
                  </a:cubicBezTo>
                  <a:cubicBezTo>
                    <a:pt x="198" y="424"/>
                    <a:pt x="198" y="424"/>
                    <a:pt x="198" y="424"/>
                  </a:cubicBezTo>
                  <a:cubicBezTo>
                    <a:pt x="198" y="423"/>
                    <a:pt x="198" y="423"/>
                    <a:pt x="198" y="423"/>
                  </a:cubicBezTo>
                  <a:cubicBezTo>
                    <a:pt x="198" y="423"/>
                    <a:pt x="198" y="423"/>
                    <a:pt x="198" y="423"/>
                  </a:cubicBezTo>
                  <a:cubicBezTo>
                    <a:pt x="198" y="423"/>
                    <a:pt x="198" y="423"/>
                    <a:pt x="198" y="423"/>
                  </a:cubicBezTo>
                  <a:cubicBezTo>
                    <a:pt x="198" y="422"/>
                    <a:pt x="198" y="422"/>
                    <a:pt x="198" y="422"/>
                  </a:cubicBezTo>
                  <a:cubicBezTo>
                    <a:pt x="198" y="422"/>
                    <a:pt x="198" y="422"/>
                    <a:pt x="198" y="422"/>
                  </a:cubicBezTo>
                  <a:cubicBezTo>
                    <a:pt x="199" y="421"/>
                    <a:pt x="199" y="421"/>
                    <a:pt x="199" y="421"/>
                  </a:cubicBezTo>
                  <a:cubicBezTo>
                    <a:pt x="199" y="421"/>
                    <a:pt x="199" y="421"/>
                    <a:pt x="199" y="421"/>
                  </a:cubicBezTo>
                  <a:cubicBezTo>
                    <a:pt x="198" y="421"/>
                    <a:pt x="198" y="421"/>
                    <a:pt x="198" y="421"/>
                  </a:cubicBezTo>
                  <a:cubicBezTo>
                    <a:pt x="199" y="421"/>
                    <a:pt x="199" y="421"/>
                    <a:pt x="199" y="421"/>
                  </a:cubicBezTo>
                  <a:cubicBezTo>
                    <a:pt x="199" y="420"/>
                    <a:pt x="199" y="420"/>
                    <a:pt x="199" y="420"/>
                  </a:cubicBezTo>
                  <a:cubicBezTo>
                    <a:pt x="199" y="420"/>
                    <a:pt x="199" y="420"/>
                    <a:pt x="199" y="420"/>
                  </a:cubicBezTo>
                  <a:cubicBezTo>
                    <a:pt x="199" y="420"/>
                    <a:pt x="199" y="420"/>
                    <a:pt x="199" y="420"/>
                  </a:cubicBezTo>
                  <a:cubicBezTo>
                    <a:pt x="199" y="419"/>
                    <a:pt x="199" y="419"/>
                    <a:pt x="199" y="419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18"/>
                    <a:pt x="198" y="418"/>
                    <a:pt x="198" y="418"/>
                  </a:cubicBezTo>
                  <a:cubicBezTo>
                    <a:pt x="197" y="418"/>
                    <a:pt x="197" y="418"/>
                    <a:pt x="197" y="418"/>
                  </a:cubicBezTo>
                  <a:cubicBezTo>
                    <a:pt x="197" y="418"/>
                    <a:pt x="197" y="418"/>
                    <a:pt x="197" y="418"/>
                  </a:cubicBezTo>
                  <a:cubicBezTo>
                    <a:pt x="197" y="418"/>
                    <a:pt x="197" y="417"/>
                    <a:pt x="196" y="417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6" y="416"/>
                    <a:pt x="196" y="416"/>
                    <a:pt x="196" y="416"/>
                  </a:cubicBezTo>
                  <a:cubicBezTo>
                    <a:pt x="196" y="416"/>
                    <a:pt x="196" y="416"/>
                    <a:pt x="196" y="416"/>
                  </a:cubicBezTo>
                  <a:cubicBezTo>
                    <a:pt x="196" y="416"/>
                    <a:pt x="196" y="416"/>
                    <a:pt x="196" y="416"/>
                  </a:cubicBezTo>
                  <a:cubicBezTo>
                    <a:pt x="196" y="416"/>
                    <a:pt x="196" y="416"/>
                    <a:pt x="196" y="416"/>
                  </a:cubicBezTo>
                  <a:cubicBezTo>
                    <a:pt x="196" y="416"/>
                    <a:pt x="196" y="416"/>
                    <a:pt x="196" y="416"/>
                  </a:cubicBezTo>
                  <a:cubicBezTo>
                    <a:pt x="196" y="416"/>
                    <a:pt x="196" y="416"/>
                    <a:pt x="196" y="416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6" y="418"/>
                    <a:pt x="196" y="418"/>
                    <a:pt x="196" y="418"/>
                  </a:cubicBezTo>
                  <a:cubicBezTo>
                    <a:pt x="196" y="418"/>
                    <a:pt x="196" y="418"/>
                    <a:pt x="196" y="418"/>
                  </a:cubicBezTo>
                  <a:cubicBezTo>
                    <a:pt x="197" y="418"/>
                    <a:pt x="197" y="418"/>
                    <a:pt x="197" y="418"/>
                  </a:cubicBezTo>
                  <a:cubicBezTo>
                    <a:pt x="196" y="419"/>
                    <a:pt x="196" y="419"/>
                    <a:pt x="196" y="419"/>
                  </a:cubicBezTo>
                  <a:cubicBezTo>
                    <a:pt x="197" y="419"/>
                    <a:pt x="197" y="419"/>
                    <a:pt x="197" y="41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7" y="420"/>
                    <a:pt x="197" y="420"/>
                    <a:pt x="197" y="420"/>
                  </a:cubicBezTo>
                  <a:cubicBezTo>
                    <a:pt x="196" y="421"/>
                    <a:pt x="196" y="421"/>
                    <a:pt x="196" y="421"/>
                  </a:cubicBezTo>
                  <a:cubicBezTo>
                    <a:pt x="197" y="421"/>
                    <a:pt x="197" y="421"/>
                    <a:pt x="197" y="421"/>
                  </a:cubicBezTo>
                  <a:cubicBezTo>
                    <a:pt x="196" y="422"/>
                    <a:pt x="196" y="422"/>
                    <a:pt x="196" y="422"/>
                  </a:cubicBezTo>
                  <a:cubicBezTo>
                    <a:pt x="196" y="422"/>
                    <a:pt x="196" y="422"/>
                    <a:pt x="196" y="422"/>
                  </a:cubicBezTo>
                  <a:cubicBezTo>
                    <a:pt x="196" y="423"/>
                    <a:pt x="196" y="423"/>
                    <a:pt x="196" y="423"/>
                  </a:cubicBezTo>
                  <a:cubicBezTo>
                    <a:pt x="195" y="422"/>
                    <a:pt x="195" y="422"/>
                    <a:pt x="195" y="422"/>
                  </a:cubicBezTo>
                  <a:cubicBezTo>
                    <a:pt x="195" y="422"/>
                    <a:pt x="195" y="422"/>
                    <a:pt x="195" y="422"/>
                  </a:cubicBezTo>
                  <a:cubicBezTo>
                    <a:pt x="195" y="421"/>
                    <a:pt x="195" y="421"/>
                    <a:pt x="195" y="421"/>
                  </a:cubicBezTo>
                  <a:cubicBezTo>
                    <a:pt x="195" y="421"/>
                    <a:pt x="195" y="421"/>
                    <a:pt x="195" y="421"/>
                  </a:cubicBezTo>
                  <a:cubicBezTo>
                    <a:pt x="194" y="421"/>
                    <a:pt x="194" y="420"/>
                    <a:pt x="194" y="420"/>
                  </a:cubicBezTo>
                  <a:cubicBezTo>
                    <a:pt x="194" y="420"/>
                    <a:pt x="194" y="419"/>
                    <a:pt x="194" y="419"/>
                  </a:cubicBezTo>
                  <a:cubicBezTo>
                    <a:pt x="194" y="419"/>
                    <a:pt x="194" y="419"/>
                    <a:pt x="194" y="419"/>
                  </a:cubicBezTo>
                  <a:cubicBezTo>
                    <a:pt x="194" y="419"/>
                    <a:pt x="194" y="419"/>
                    <a:pt x="194" y="419"/>
                  </a:cubicBezTo>
                  <a:cubicBezTo>
                    <a:pt x="194" y="419"/>
                    <a:pt x="194" y="419"/>
                    <a:pt x="194" y="419"/>
                  </a:cubicBezTo>
                  <a:cubicBezTo>
                    <a:pt x="193" y="420"/>
                    <a:pt x="193" y="420"/>
                    <a:pt x="193" y="420"/>
                  </a:cubicBezTo>
                  <a:cubicBezTo>
                    <a:pt x="192" y="419"/>
                    <a:pt x="192" y="419"/>
                    <a:pt x="192" y="419"/>
                  </a:cubicBezTo>
                  <a:cubicBezTo>
                    <a:pt x="192" y="419"/>
                    <a:pt x="192" y="419"/>
                    <a:pt x="192" y="419"/>
                  </a:cubicBezTo>
                  <a:cubicBezTo>
                    <a:pt x="192" y="418"/>
                    <a:pt x="192" y="418"/>
                    <a:pt x="192" y="418"/>
                  </a:cubicBezTo>
                  <a:cubicBezTo>
                    <a:pt x="192" y="418"/>
                    <a:pt x="192" y="418"/>
                    <a:pt x="192" y="418"/>
                  </a:cubicBezTo>
                  <a:cubicBezTo>
                    <a:pt x="192" y="418"/>
                    <a:pt x="191" y="417"/>
                    <a:pt x="191" y="417"/>
                  </a:cubicBezTo>
                  <a:cubicBezTo>
                    <a:pt x="191" y="417"/>
                    <a:pt x="191" y="417"/>
                    <a:pt x="191" y="417"/>
                  </a:cubicBezTo>
                  <a:cubicBezTo>
                    <a:pt x="191" y="417"/>
                    <a:pt x="191" y="417"/>
                    <a:pt x="191" y="417"/>
                  </a:cubicBezTo>
                  <a:cubicBezTo>
                    <a:pt x="192" y="416"/>
                    <a:pt x="192" y="416"/>
                    <a:pt x="192" y="416"/>
                  </a:cubicBezTo>
                  <a:cubicBezTo>
                    <a:pt x="192" y="416"/>
                    <a:pt x="192" y="416"/>
                    <a:pt x="192" y="416"/>
                  </a:cubicBezTo>
                  <a:cubicBezTo>
                    <a:pt x="192" y="416"/>
                    <a:pt x="192" y="416"/>
                    <a:pt x="192" y="416"/>
                  </a:cubicBezTo>
                  <a:cubicBezTo>
                    <a:pt x="191" y="416"/>
                    <a:pt x="191" y="416"/>
                    <a:pt x="191" y="416"/>
                  </a:cubicBezTo>
                  <a:cubicBezTo>
                    <a:pt x="192" y="415"/>
                    <a:pt x="192" y="415"/>
                    <a:pt x="192" y="415"/>
                  </a:cubicBezTo>
                  <a:cubicBezTo>
                    <a:pt x="191" y="415"/>
                    <a:pt x="191" y="415"/>
                    <a:pt x="191" y="415"/>
                  </a:cubicBezTo>
                  <a:cubicBezTo>
                    <a:pt x="191" y="415"/>
                    <a:pt x="191" y="415"/>
                    <a:pt x="191" y="415"/>
                  </a:cubicBezTo>
                  <a:cubicBezTo>
                    <a:pt x="191" y="415"/>
                    <a:pt x="191" y="416"/>
                    <a:pt x="191" y="416"/>
                  </a:cubicBezTo>
                  <a:cubicBezTo>
                    <a:pt x="191" y="416"/>
                    <a:pt x="191" y="416"/>
                    <a:pt x="191" y="416"/>
                  </a:cubicBezTo>
                  <a:cubicBezTo>
                    <a:pt x="191" y="417"/>
                    <a:pt x="191" y="417"/>
                    <a:pt x="191" y="417"/>
                  </a:cubicBezTo>
                  <a:cubicBezTo>
                    <a:pt x="191" y="418"/>
                    <a:pt x="191" y="418"/>
                    <a:pt x="191" y="418"/>
                  </a:cubicBezTo>
                  <a:cubicBezTo>
                    <a:pt x="191" y="418"/>
                    <a:pt x="191" y="418"/>
                    <a:pt x="191" y="418"/>
                  </a:cubicBezTo>
                  <a:cubicBezTo>
                    <a:pt x="192" y="418"/>
                    <a:pt x="192" y="418"/>
                    <a:pt x="192" y="418"/>
                  </a:cubicBezTo>
                  <a:cubicBezTo>
                    <a:pt x="192" y="418"/>
                    <a:pt x="192" y="418"/>
                    <a:pt x="192" y="418"/>
                  </a:cubicBezTo>
                  <a:cubicBezTo>
                    <a:pt x="192" y="418"/>
                    <a:pt x="192" y="418"/>
                    <a:pt x="192" y="418"/>
                  </a:cubicBezTo>
                  <a:cubicBezTo>
                    <a:pt x="192" y="419"/>
                    <a:pt x="192" y="419"/>
                    <a:pt x="192" y="419"/>
                  </a:cubicBezTo>
                  <a:cubicBezTo>
                    <a:pt x="192" y="419"/>
                    <a:pt x="192" y="419"/>
                    <a:pt x="192" y="419"/>
                  </a:cubicBezTo>
                  <a:cubicBezTo>
                    <a:pt x="192" y="419"/>
                    <a:pt x="192" y="419"/>
                    <a:pt x="192" y="419"/>
                  </a:cubicBezTo>
                  <a:cubicBezTo>
                    <a:pt x="192" y="419"/>
                    <a:pt x="192" y="419"/>
                    <a:pt x="192" y="419"/>
                  </a:cubicBezTo>
                  <a:cubicBezTo>
                    <a:pt x="192" y="420"/>
                    <a:pt x="192" y="420"/>
                    <a:pt x="192" y="420"/>
                  </a:cubicBezTo>
                  <a:cubicBezTo>
                    <a:pt x="192" y="419"/>
                    <a:pt x="192" y="419"/>
                    <a:pt x="192" y="419"/>
                  </a:cubicBezTo>
                  <a:cubicBezTo>
                    <a:pt x="192" y="419"/>
                    <a:pt x="192" y="419"/>
                    <a:pt x="192" y="419"/>
                  </a:cubicBezTo>
                  <a:cubicBezTo>
                    <a:pt x="192" y="420"/>
                    <a:pt x="192" y="420"/>
                    <a:pt x="192" y="420"/>
                  </a:cubicBezTo>
                  <a:cubicBezTo>
                    <a:pt x="191" y="420"/>
                    <a:pt x="191" y="420"/>
                    <a:pt x="191" y="420"/>
                  </a:cubicBezTo>
                  <a:cubicBezTo>
                    <a:pt x="191" y="420"/>
                    <a:pt x="191" y="420"/>
                    <a:pt x="191" y="420"/>
                  </a:cubicBezTo>
                  <a:cubicBezTo>
                    <a:pt x="191" y="420"/>
                    <a:pt x="191" y="420"/>
                    <a:pt x="191" y="420"/>
                  </a:cubicBezTo>
                  <a:cubicBezTo>
                    <a:pt x="191" y="419"/>
                    <a:pt x="191" y="419"/>
                    <a:pt x="191" y="419"/>
                  </a:cubicBezTo>
                  <a:cubicBezTo>
                    <a:pt x="191" y="419"/>
                    <a:pt x="191" y="419"/>
                    <a:pt x="191" y="419"/>
                  </a:cubicBezTo>
                  <a:cubicBezTo>
                    <a:pt x="190" y="419"/>
                    <a:pt x="190" y="419"/>
                    <a:pt x="190" y="419"/>
                  </a:cubicBezTo>
                  <a:cubicBezTo>
                    <a:pt x="190" y="419"/>
                    <a:pt x="189" y="418"/>
                    <a:pt x="189" y="418"/>
                  </a:cubicBezTo>
                  <a:cubicBezTo>
                    <a:pt x="189" y="417"/>
                    <a:pt x="190" y="418"/>
                    <a:pt x="190" y="417"/>
                  </a:cubicBezTo>
                  <a:cubicBezTo>
                    <a:pt x="189" y="416"/>
                    <a:pt x="189" y="416"/>
                    <a:pt x="189" y="416"/>
                  </a:cubicBezTo>
                  <a:cubicBezTo>
                    <a:pt x="189" y="416"/>
                    <a:pt x="189" y="416"/>
                    <a:pt x="188" y="416"/>
                  </a:cubicBezTo>
                  <a:cubicBezTo>
                    <a:pt x="188" y="415"/>
                    <a:pt x="188" y="415"/>
                    <a:pt x="188" y="415"/>
                  </a:cubicBezTo>
                  <a:cubicBezTo>
                    <a:pt x="188" y="415"/>
                    <a:pt x="188" y="415"/>
                    <a:pt x="188" y="415"/>
                  </a:cubicBezTo>
                  <a:cubicBezTo>
                    <a:pt x="188" y="416"/>
                    <a:pt x="188" y="416"/>
                    <a:pt x="188" y="416"/>
                  </a:cubicBezTo>
                  <a:cubicBezTo>
                    <a:pt x="188" y="416"/>
                    <a:pt x="188" y="416"/>
                    <a:pt x="188" y="416"/>
                  </a:cubicBezTo>
                  <a:cubicBezTo>
                    <a:pt x="188" y="416"/>
                    <a:pt x="188" y="416"/>
                    <a:pt x="188" y="416"/>
                  </a:cubicBezTo>
                  <a:cubicBezTo>
                    <a:pt x="188" y="415"/>
                    <a:pt x="188" y="415"/>
                    <a:pt x="188" y="415"/>
                  </a:cubicBezTo>
                  <a:cubicBezTo>
                    <a:pt x="188" y="415"/>
                    <a:pt x="188" y="415"/>
                    <a:pt x="188" y="415"/>
                  </a:cubicBezTo>
                  <a:cubicBezTo>
                    <a:pt x="188" y="414"/>
                    <a:pt x="188" y="414"/>
                    <a:pt x="188" y="414"/>
                  </a:cubicBezTo>
                  <a:cubicBezTo>
                    <a:pt x="188" y="414"/>
                    <a:pt x="188" y="414"/>
                    <a:pt x="188" y="414"/>
                  </a:cubicBezTo>
                  <a:cubicBezTo>
                    <a:pt x="188" y="414"/>
                    <a:pt x="188" y="414"/>
                    <a:pt x="188" y="414"/>
                  </a:cubicBezTo>
                  <a:cubicBezTo>
                    <a:pt x="188" y="415"/>
                    <a:pt x="188" y="414"/>
                    <a:pt x="188" y="415"/>
                  </a:cubicBezTo>
                  <a:cubicBezTo>
                    <a:pt x="188" y="415"/>
                    <a:pt x="188" y="415"/>
                    <a:pt x="188" y="415"/>
                  </a:cubicBezTo>
                  <a:cubicBezTo>
                    <a:pt x="188" y="415"/>
                    <a:pt x="188" y="415"/>
                    <a:pt x="188" y="415"/>
                  </a:cubicBezTo>
                  <a:cubicBezTo>
                    <a:pt x="188" y="416"/>
                    <a:pt x="188" y="416"/>
                    <a:pt x="188" y="416"/>
                  </a:cubicBezTo>
                  <a:cubicBezTo>
                    <a:pt x="187" y="415"/>
                    <a:pt x="187" y="415"/>
                    <a:pt x="187" y="415"/>
                  </a:cubicBezTo>
                  <a:cubicBezTo>
                    <a:pt x="187" y="415"/>
                    <a:pt x="187" y="415"/>
                    <a:pt x="187" y="415"/>
                  </a:cubicBezTo>
                  <a:cubicBezTo>
                    <a:pt x="187" y="415"/>
                    <a:pt x="187" y="414"/>
                    <a:pt x="186" y="414"/>
                  </a:cubicBezTo>
                  <a:cubicBezTo>
                    <a:pt x="187" y="415"/>
                    <a:pt x="187" y="415"/>
                    <a:pt x="187" y="415"/>
                  </a:cubicBezTo>
                  <a:cubicBezTo>
                    <a:pt x="186" y="415"/>
                    <a:pt x="186" y="415"/>
                    <a:pt x="186" y="415"/>
                  </a:cubicBezTo>
                  <a:cubicBezTo>
                    <a:pt x="186" y="415"/>
                    <a:pt x="186" y="415"/>
                    <a:pt x="186" y="415"/>
                  </a:cubicBezTo>
                  <a:cubicBezTo>
                    <a:pt x="186" y="415"/>
                    <a:pt x="186" y="415"/>
                    <a:pt x="186" y="415"/>
                  </a:cubicBezTo>
                  <a:cubicBezTo>
                    <a:pt x="185" y="415"/>
                    <a:pt x="185" y="414"/>
                    <a:pt x="185" y="414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84" y="414"/>
                    <a:pt x="184" y="414"/>
                    <a:pt x="184" y="414"/>
                  </a:cubicBezTo>
                  <a:cubicBezTo>
                    <a:pt x="184" y="414"/>
                    <a:pt x="184" y="414"/>
                    <a:pt x="184" y="414"/>
                  </a:cubicBezTo>
                  <a:cubicBezTo>
                    <a:pt x="184" y="414"/>
                    <a:pt x="184" y="414"/>
                    <a:pt x="184" y="414"/>
                  </a:cubicBezTo>
                  <a:cubicBezTo>
                    <a:pt x="184" y="414"/>
                    <a:pt x="184" y="413"/>
                    <a:pt x="184" y="413"/>
                  </a:cubicBezTo>
                  <a:cubicBezTo>
                    <a:pt x="183" y="413"/>
                    <a:pt x="183" y="413"/>
                    <a:pt x="183" y="413"/>
                  </a:cubicBezTo>
                  <a:cubicBezTo>
                    <a:pt x="183" y="413"/>
                    <a:pt x="183" y="413"/>
                    <a:pt x="183" y="413"/>
                  </a:cubicBezTo>
                  <a:cubicBezTo>
                    <a:pt x="183" y="413"/>
                    <a:pt x="182" y="412"/>
                    <a:pt x="182" y="412"/>
                  </a:cubicBezTo>
                  <a:cubicBezTo>
                    <a:pt x="182" y="412"/>
                    <a:pt x="182" y="412"/>
                    <a:pt x="182" y="412"/>
                  </a:cubicBezTo>
                  <a:cubicBezTo>
                    <a:pt x="182" y="411"/>
                    <a:pt x="181" y="410"/>
                    <a:pt x="181" y="409"/>
                  </a:cubicBezTo>
                  <a:cubicBezTo>
                    <a:pt x="180" y="409"/>
                    <a:pt x="180" y="409"/>
                    <a:pt x="180" y="409"/>
                  </a:cubicBezTo>
                  <a:cubicBezTo>
                    <a:pt x="180" y="409"/>
                    <a:pt x="180" y="409"/>
                    <a:pt x="180" y="409"/>
                  </a:cubicBezTo>
                  <a:cubicBezTo>
                    <a:pt x="180" y="408"/>
                    <a:pt x="179" y="408"/>
                    <a:pt x="179" y="408"/>
                  </a:cubicBezTo>
                  <a:cubicBezTo>
                    <a:pt x="178" y="407"/>
                    <a:pt x="178" y="407"/>
                    <a:pt x="178" y="407"/>
                  </a:cubicBezTo>
                  <a:cubicBezTo>
                    <a:pt x="178" y="407"/>
                    <a:pt x="178" y="407"/>
                    <a:pt x="178" y="407"/>
                  </a:cubicBezTo>
                  <a:cubicBezTo>
                    <a:pt x="178" y="406"/>
                    <a:pt x="178" y="406"/>
                    <a:pt x="178" y="406"/>
                  </a:cubicBezTo>
                  <a:cubicBezTo>
                    <a:pt x="178" y="406"/>
                    <a:pt x="178" y="406"/>
                    <a:pt x="178" y="406"/>
                  </a:cubicBezTo>
                  <a:cubicBezTo>
                    <a:pt x="178" y="406"/>
                    <a:pt x="178" y="406"/>
                    <a:pt x="178" y="406"/>
                  </a:cubicBezTo>
                  <a:cubicBezTo>
                    <a:pt x="178" y="405"/>
                    <a:pt x="178" y="405"/>
                    <a:pt x="178" y="405"/>
                  </a:cubicBezTo>
                  <a:cubicBezTo>
                    <a:pt x="178" y="405"/>
                    <a:pt x="178" y="405"/>
                    <a:pt x="178" y="405"/>
                  </a:cubicBezTo>
                  <a:cubicBezTo>
                    <a:pt x="178" y="405"/>
                    <a:pt x="178" y="405"/>
                    <a:pt x="178" y="405"/>
                  </a:cubicBezTo>
                  <a:cubicBezTo>
                    <a:pt x="177" y="405"/>
                    <a:pt x="177" y="405"/>
                    <a:pt x="177" y="405"/>
                  </a:cubicBezTo>
                  <a:cubicBezTo>
                    <a:pt x="177" y="405"/>
                    <a:pt x="177" y="405"/>
                    <a:pt x="177" y="405"/>
                  </a:cubicBezTo>
                  <a:cubicBezTo>
                    <a:pt x="176" y="404"/>
                    <a:pt x="176" y="404"/>
                    <a:pt x="176" y="404"/>
                  </a:cubicBezTo>
                  <a:cubicBezTo>
                    <a:pt x="176" y="404"/>
                    <a:pt x="176" y="404"/>
                    <a:pt x="176" y="404"/>
                  </a:cubicBezTo>
                  <a:cubicBezTo>
                    <a:pt x="176" y="404"/>
                    <a:pt x="176" y="404"/>
                    <a:pt x="176" y="404"/>
                  </a:cubicBezTo>
                  <a:cubicBezTo>
                    <a:pt x="176" y="404"/>
                    <a:pt x="176" y="404"/>
                    <a:pt x="176" y="404"/>
                  </a:cubicBezTo>
                  <a:cubicBezTo>
                    <a:pt x="175" y="403"/>
                    <a:pt x="175" y="403"/>
                    <a:pt x="175" y="403"/>
                  </a:cubicBezTo>
                  <a:cubicBezTo>
                    <a:pt x="175" y="403"/>
                    <a:pt x="175" y="403"/>
                    <a:pt x="175" y="403"/>
                  </a:cubicBezTo>
                  <a:cubicBezTo>
                    <a:pt x="175" y="402"/>
                    <a:pt x="175" y="402"/>
                    <a:pt x="175" y="402"/>
                  </a:cubicBezTo>
                  <a:cubicBezTo>
                    <a:pt x="175" y="402"/>
                    <a:pt x="175" y="402"/>
                    <a:pt x="175" y="402"/>
                  </a:cubicBezTo>
                  <a:cubicBezTo>
                    <a:pt x="174" y="401"/>
                    <a:pt x="174" y="401"/>
                    <a:pt x="174" y="401"/>
                  </a:cubicBezTo>
                  <a:cubicBezTo>
                    <a:pt x="174" y="400"/>
                    <a:pt x="174" y="400"/>
                    <a:pt x="174" y="400"/>
                  </a:cubicBezTo>
                  <a:cubicBezTo>
                    <a:pt x="174" y="400"/>
                    <a:pt x="174" y="400"/>
                    <a:pt x="174" y="400"/>
                  </a:cubicBezTo>
                  <a:cubicBezTo>
                    <a:pt x="173" y="400"/>
                    <a:pt x="173" y="400"/>
                    <a:pt x="173" y="400"/>
                  </a:cubicBezTo>
                  <a:cubicBezTo>
                    <a:pt x="174" y="400"/>
                    <a:pt x="174" y="400"/>
                    <a:pt x="174" y="400"/>
                  </a:cubicBezTo>
                  <a:cubicBezTo>
                    <a:pt x="173" y="400"/>
                    <a:pt x="173" y="400"/>
                    <a:pt x="173" y="400"/>
                  </a:cubicBezTo>
                  <a:cubicBezTo>
                    <a:pt x="174" y="400"/>
                    <a:pt x="174" y="400"/>
                    <a:pt x="174" y="400"/>
                  </a:cubicBezTo>
                  <a:cubicBezTo>
                    <a:pt x="174" y="400"/>
                    <a:pt x="175" y="400"/>
                    <a:pt x="175" y="400"/>
                  </a:cubicBezTo>
                  <a:cubicBezTo>
                    <a:pt x="176" y="400"/>
                    <a:pt x="176" y="400"/>
                    <a:pt x="176" y="400"/>
                  </a:cubicBezTo>
                  <a:cubicBezTo>
                    <a:pt x="175" y="399"/>
                    <a:pt x="175" y="399"/>
                    <a:pt x="175" y="399"/>
                  </a:cubicBezTo>
                  <a:cubicBezTo>
                    <a:pt x="175" y="400"/>
                    <a:pt x="175" y="400"/>
                    <a:pt x="175" y="400"/>
                  </a:cubicBezTo>
                  <a:cubicBezTo>
                    <a:pt x="174" y="399"/>
                    <a:pt x="174" y="399"/>
                    <a:pt x="174" y="399"/>
                  </a:cubicBezTo>
                  <a:cubicBezTo>
                    <a:pt x="174" y="399"/>
                    <a:pt x="174" y="399"/>
                    <a:pt x="174" y="399"/>
                  </a:cubicBezTo>
                  <a:cubicBezTo>
                    <a:pt x="174" y="399"/>
                    <a:pt x="174" y="399"/>
                    <a:pt x="174" y="399"/>
                  </a:cubicBezTo>
                  <a:cubicBezTo>
                    <a:pt x="173" y="399"/>
                    <a:pt x="173" y="399"/>
                    <a:pt x="173" y="399"/>
                  </a:cubicBezTo>
                  <a:cubicBezTo>
                    <a:pt x="173" y="398"/>
                    <a:pt x="173" y="398"/>
                    <a:pt x="173" y="398"/>
                  </a:cubicBezTo>
                  <a:cubicBezTo>
                    <a:pt x="173" y="397"/>
                    <a:pt x="173" y="397"/>
                    <a:pt x="173" y="396"/>
                  </a:cubicBezTo>
                  <a:cubicBezTo>
                    <a:pt x="173" y="397"/>
                    <a:pt x="174" y="397"/>
                    <a:pt x="174" y="397"/>
                  </a:cubicBezTo>
                  <a:cubicBezTo>
                    <a:pt x="174" y="397"/>
                    <a:pt x="174" y="397"/>
                    <a:pt x="174" y="397"/>
                  </a:cubicBezTo>
                  <a:cubicBezTo>
                    <a:pt x="174" y="397"/>
                    <a:pt x="174" y="397"/>
                    <a:pt x="174" y="397"/>
                  </a:cubicBezTo>
                  <a:cubicBezTo>
                    <a:pt x="175" y="397"/>
                    <a:pt x="175" y="397"/>
                    <a:pt x="175" y="397"/>
                  </a:cubicBezTo>
                  <a:cubicBezTo>
                    <a:pt x="174" y="397"/>
                    <a:pt x="174" y="396"/>
                    <a:pt x="173" y="396"/>
                  </a:cubicBezTo>
                  <a:cubicBezTo>
                    <a:pt x="173" y="396"/>
                    <a:pt x="173" y="396"/>
                    <a:pt x="173" y="396"/>
                  </a:cubicBezTo>
                  <a:cubicBezTo>
                    <a:pt x="173" y="396"/>
                    <a:pt x="173" y="396"/>
                    <a:pt x="173" y="396"/>
                  </a:cubicBezTo>
                  <a:cubicBezTo>
                    <a:pt x="173" y="396"/>
                    <a:pt x="173" y="396"/>
                    <a:pt x="173" y="396"/>
                  </a:cubicBezTo>
                  <a:cubicBezTo>
                    <a:pt x="173" y="396"/>
                    <a:pt x="173" y="396"/>
                    <a:pt x="173" y="396"/>
                  </a:cubicBezTo>
                  <a:cubicBezTo>
                    <a:pt x="172" y="396"/>
                    <a:pt x="172" y="396"/>
                    <a:pt x="172" y="396"/>
                  </a:cubicBezTo>
                  <a:cubicBezTo>
                    <a:pt x="172" y="396"/>
                    <a:pt x="172" y="396"/>
                    <a:pt x="172" y="396"/>
                  </a:cubicBezTo>
                  <a:cubicBezTo>
                    <a:pt x="172" y="396"/>
                    <a:pt x="172" y="396"/>
                    <a:pt x="172" y="396"/>
                  </a:cubicBezTo>
                  <a:cubicBezTo>
                    <a:pt x="173" y="395"/>
                    <a:pt x="173" y="395"/>
                    <a:pt x="173" y="395"/>
                  </a:cubicBezTo>
                  <a:cubicBezTo>
                    <a:pt x="173" y="395"/>
                    <a:pt x="173" y="395"/>
                    <a:pt x="173" y="395"/>
                  </a:cubicBezTo>
                  <a:cubicBezTo>
                    <a:pt x="172" y="395"/>
                    <a:pt x="172" y="395"/>
                    <a:pt x="172" y="395"/>
                  </a:cubicBezTo>
                  <a:cubicBezTo>
                    <a:pt x="172" y="395"/>
                    <a:pt x="172" y="395"/>
                    <a:pt x="172" y="395"/>
                  </a:cubicBezTo>
                  <a:cubicBezTo>
                    <a:pt x="172" y="395"/>
                    <a:pt x="172" y="395"/>
                    <a:pt x="172" y="395"/>
                  </a:cubicBezTo>
                  <a:cubicBezTo>
                    <a:pt x="172" y="395"/>
                    <a:pt x="172" y="395"/>
                    <a:pt x="172" y="395"/>
                  </a:cubicBezTo>
                  <a:cubicBezTo>
                    <a:pt x="172" y="394"/>
                    <a:pt x="172" y="394"/>
                    <a:pt x="172" y="394"/>
                  </a:cubicBezTo>
                  <a:cubicBezTo>
                    <a:pt x="172" y="394"/>
                    <a:pt x="172" y="394"/>
                    <a:pt x="172" y="394"/>
                  </a:cubicBezTo>
                  <a:cubicBezTo>
                    <a:pt x="172" y="394"/>
                    <a:pt x="171" y="393"/>
                    <a:pt x="171" y="393"/>
                  </a:cubicBezTo>
                  <a:cubicBezTo>
                    <a:pt x="171" y="393"/>
                    <a:pt x="171" y="393"/>
                    <a:pt x="171" y="393"/>
                  </a:cubicBezTo>
                  <a:cubicBezTo>
                    <a:pt x="171" y="392"/>
                    <a:pt x="171" y="392"/>
                    <a:pt x="170" y="391"/>
                  </a:cubicBezTo>
                  <a:cubicBezTo>
                    <a:pt x="171" y="391"/>
                    <a:pt x="171" y="391"/>
                    <a:pt x="171" y="391"/>
                  </a:cubicBezTo>
                  <a:cubicBezTo>
                    <a:pt x="171" y="391"/>
                    <a:pt x="171" y="391"/>
                    <a:pt x="172" y="391"/>
                  </a:cubicBezTo>
                  <a:cubicBezTo>
                    <a:pt x="172" y="392"/>
                    <a:pt x="172" y="392"/>
                    <a:pt x="172" y="392"/>
                  </a:cubicBezTo>
                  <a:cubicBezTo>
                    <a:pt x="173" y="392"/>
                    <a:pt x="173" y="392"/>
                    <a:pt x="173" y="392"/>
                  </a:cubicBezTo>
                  <a:cubicBezTo>
                    <a:pt x="173" y="392"/>
                    <a:pt x="173" y="392"/>
                    <a:pt x="173" y="392"/>
                  </a:cubicBezTo>
                  <a:cubicBezTo>
                    <a:pt x="173" y="392"/>
                    <a:pt x="173" y="392"/>
                    <a:pt x="173" y="392"/>
                  </a:cubicBezTo>
                  <a:cubicBezTo>
                    <a:pt x="173" y="392"/>
                    <a:pt x="173" y="392"/>
                    <a:pt x="173" y="392"/>
                  </a:cubicBezTo>
                  <a:cubicBezTo>
                    <a:pt x="173" y="392"/>
                    <a:pt x="173" y="392"/>
                    <a:pt x="173" y="392"/>
                  </a:cubicBezTo>
                  <a:cubicBezTo>
                    <a:pt x="174" y="393"/>
                    <a:pt x="174" y="393"/>
                    <a:pt x="174" y="394"/>
                  </a:cubicBezTo>
                  <a:cubicBezTo>
                    <a:pt x="174" y="394"/>
                    <a:pt x="174" y="394"/>
                    <a:pt x="174" y="394"/>
                  </a:cubicBezTo>
                  <a:cubicBezTo>
                    <a:pt x="175" y="394"/>
                    <a:pt x="175" y="394"/>
                    <a:pt x="175" y="394"/>
                  </a:cubicBezTo>
                  <a:cubicBezTo>
                    <a:pt x="175" y="394"/>
                    <a:pt x="175" y="394"/>
                    <a:pt x="175" y="394"/>
                  </a:cubicBezTo>
                  <a:cubicBezTo>
                    <a:pt x="176" y="395"/>
                    <a:pt x="176" y="396"/>
                    <a:pt x="177" y="397"/>
                  </a:cubicBezTo>
                  <a:cubicBezTo>
                    <a:pt x="177" y="397"/>
                    <a:pt x="177" y="397"/>
                    <a:pt x="177" y="397"/>
                  </a:cubicBezTo>
                  <a:cubicBezTo>
                    <a:pt x="177" y="397"/>
                    <a:pt x="177" y="397"/>
                    <a:pt x="178" y="398"/>
                  </a:cubicBezTo>
                  <a:cubicBezTo>
                    <a:pt x="178" y="398"/>
                    <a:pt x="178" y="398"/>
                    <a:pt x="178" y="398"/>
                  </a:cubicBezTo>
                  <a:cubicBezTo>
                    <a:pt x="178" y="399"/>
                    <a:pt x="178" y="399"/>
                    <a:pt x="178" y="399"/>
                  </a:cubicBezTo>
                  <a:cubicBezTo>
                    <a:pt x="179" y="399"/>
                    <a:pt x="179" y="399"/>
                    <a:pt x="179" y="399"/>
                  </a:cubicBezTo>
                  <a:cubicBezTo>
                    <a:pt x="179" y="399"/>
                    <a:pt x="179" y="399"/>
                    <a:pt x="179" y="399"/>
                  </a:cubicBezTo>
                  <a:cubicBezTo>
                    <a:pt x="179" y="399"/>
                    <a:pt x="179" y="399"/>
                    <a:pt x="179" y="399"/>
                  </a:cubicBezTo>
                  <a:cubicBezTo>
                    <a:pt x="179" y="399"/>
                    <a:pt x="179" y="399"/>
                    <a:pt x="179" y="399"/>
                  </a:cubicBezTo>
                  <a:cubicBezTo>
                    <a:pt x="180" y="401"/>
                    <a:pt x="180" y="401"/>
                    <a:pt x="180" y="401"/>
                  </a:cubicBezTo>
                  <a:cubicBezTo>
                    <a:pt x="181" y="402"/>
                    <a:pt x="181" y="402"/>
                    <a:pt x="181" y="402"/>
                  </a:cubicBezTo>
                  <a:cubicBezTo>
                    <a:pt x="181" y="402"/>
                    <a:pt x="181" y="402"/>
                    <a:pt x="181" y="402"/>
                  </a:cubicBezTo>
                  <a:cubicBezTo>
                    <a:pt x="181" y="402"/>
                    <a:pt x="181" y="402"/>
                    <a:pt x="181" y="402"/>
                  </a:cubicBezTo>
                  <a:cubicBezTo>
                    <a:pt x="181" y="402"/>
                    <a:pt x="181" y="402"/>
                    <a:pt x="181" y="402"/>
                  </a:cubicBezTo>
                  <a:cubicBezTo>
                    <a:pt x="182" y="403"/>
                    <a:pt x="182" y="403"/>
                    <a:pt x="182" y="403"/>
                  </a:cubicBezTo>
                  <a:cubicBezTo>
                    <a:pt x="182" y="402"/>
                    <a:pt x="182" y="402"/>
                    <a:pt x="182" y="402"/>
                  </a:cubicBezTo>
                  <a:cubicBezTo>
                    <a:pt x="182" y="403"/>
                    <a:pt x="182" y="403"/>
                    <a:pt x="182" y="403"/>
                  </a:cubicBezTo>
                  <a:cubicBezTo>
                    <a:pt x="183" y="403"/>
                    <a:pt x="183" y="403"/>
                    <a:pt x="183" y="403"/>
                  </a:cubicBezTo>
                  <a:cubicBezTo>
                    <a:pt x="184" y="403"/>
                    <a:pt x="184" y="403"/>
                    <a:pt x="184" y="403"/>
                  </a:cubicBezTo>
                  <a:cubicBezTo>
                    <a:pt x="184" y="403"/>
                    <a:pt x="184" y="403"/>
                    <a:pt x="184" y="403"/>
                  </a:cubicBezTo>
                  <a:cubicBezTo>
                    <a:pt x="184" y="404"/>
                    <a:pt x="184" y="404"/>
                    <a:pt x="184" y="404"/>
                  </a:cubicBezTo>
                  <a:cubicBezTo>
                    <a:pt x="184" y="404"/>
                    <a:pt x="184" y="404"/>
                    <a:pt x="184" y="404"/>
                  </a:cubicBezTo>
                  <a:cubicBezTo>
                    <a:pt x="184" y="404"/>
                    <a:pt x="184" y="404"/>
                    <a:pt x="184" y="404"/>
                  </a:cubicBezTo>
                  <a:cubicBezTo>
                    <a:pt x="185" y="405"/>
                    <a:pt x="185" y="405"/>
                    <a:pt x="186" y="405"/>
                  </a:cubicBezTo>
                  <a:cubicBezTo>
                    <a:pt x="185" y="404"/>
                    <a:pt x="185" y="404"/>
                    <a:pt x="185" y="404"/>
                  </a:cubicBezTo>
                  <a:cubicBezTo>
                    <a:pt x="185" y="404"/>
                    <a:pt x="184" y="404"/>
                    <a:pt x="184" y="403"/>
                  </a:cubicBezTo>
                  <a:cubicBezTo>
                    <a:pt x="183" y="403"/>
                    <a:pt x="183" y="403"/>
                    <a:pt x="183" y="403"/>
                  </a:cubicBezTo>
                  <a:cubicBezTo>
                    <a:pt x="183" y="403"/>
                    <a:pt x="183" y="403"/>
                    <a:pt x="183" y="403"/>
                  </a:cubicBezTo>
                  <a:cubicBezTo>
                    <a:pt x="183" y="403"/>
                    <a:pt x="183" y="403"/>
                    <a:pt x="183" y="403"/>
                  </a:cubicBezTo>
                  <a:cubicBezTo>
                    <a:pt x="183" y="403"/>
                    <a:pt x="183" y="403"/>
                    <a:pt x="183" y="403"/>
                  </a:cubicBezTo>
                  <a:cubicBezTo>
                    <a:pt x="182" y="402"/>
                    <a:pt x="182" y="402"/>
                    <a:pt x="182" y="402"/>
                  </a:cubicBezTo>
                  <a:cubicBezTo>
                    <a:pt x="182" y="402"/>
                    <a:pt x="182" y="402"/>
                    <a:pt x="182" y="402"/>
                  </a:cubicBezTo>
                  <a:cubicBezTo>
                    <a:pt x="182" y="402"/>
                    <a:pt x="182" y="402"/>
                    <a:pt x="182" y="402"/>
                  </a:cubicBezTo>
                  <a:cubicBezTo>
                    <a:pt x="182" y="402"/>
                    <a:pt x="182" y="402"/>
                    <a:pt x="182" y="402"/>
                  </a:cubicBezTo>
                  <a:cubicBezTo>
                    <a:pt x="181" y="401"/>
                    <a:pt x="181" y="401"/>
                    <a:pt x="181" y="401"/>
                  </a:cubicBezTo>
                  <a:cubicBezTo>
                    <a:pt x="181" y="401"/>
                    <a:pt x="181" y="401"/>
                    <a:pt x="181" y="400"/>
                  </a:cubicBezTo>
                  <a:cubicBezTo>
                    <a:pt x="181" y="400"/>
                    <a:pt x="181" y="400"/>
                    <a:pt x="181" y="400"/>
                  </a:cubicBezTo>
                  <a:cubicBezTo>
                    <a:pt x="180" y="400"/>
                    <a:pt x="180" y="400"/>
                    <a:pt x="180" y="400"/>
                  </a:cubicBezTo>
                  <a:cubicBezTo>
                    <a:pt x="180" y="400"/>
                    <a:pt x="180" y="400"/>
                    <a:pt x="180" y="400"/>
                  </a:cubicBezTo>
                  <a:cubicBezTo>
                    <a:pt x="179" y="399"/>
                    <a:pt x="179" y="399"/>
                    <a:pt x="179" y="399"/>
                  </a:cubicBezTo>
                  <a:cubicBezTo>
                    <a:pt x="179" y="398"/>
                    <a:pt x="178" y="397"/>
                    <a:pt x="178" y="397"/>
                  </a:cubicBezTo>
                  <a:cubicBezTo>
                    <a:pt x="178" y="396"/>
                    <a:pt x="178" y="396"/>
                    <a:pt x="179" y="396"/>
                  </a:cubicBezTo>
                  <a:cubicBezTo>
                    <a:pt x="178" y="395"/>
                    <a:pt x="178" y="395"/>
                    <a:pt x="178" y="395"/>
                  </a:cubicBezTo>
                  <a:cubicBezTo>
                    <a:pt x="178" y="395"/>
                    <a:pt x="178" y="395"/>
                    <a:pt x="178" y="395"/>
                  </a:cubicBezTo>
                  <a:cubicBezTo>
                    <a:pt x="177" y="395"/>
                    <a:pt x="177" y="395"/>
                    <a:pt x="177" y="395"/>
                  </a:cubicBezTo>
                  <a:cubicBezTo>
                    <a:pt x="176" y="394"/>
                    <a:pt x="176" y="394"/>
                    <a:pt x="176" y="394"/>
                  </a:cubicBezTo>
                  <a:cubicBezTo>
                    <a:pt x="176" y="394"/>
                    <a:pt x="176" y="394"/>
                    <a:pt x="176" y="394"/>
                  </a:cubicBezTo>
                  <a:cubicBezTo>
                    <a:pt x="176" y="394"/>
                    <a:pt x="176" y="394"/>
                    <a:pt x="176" y="394"/>
                  </a:cubicBezTo>
                  <a:cubicBezTo>
                    <a:pt x="176" y="394"/>
                    <a:pt x="176" y="394"/>
                    <a:pt x="176" y="394"/>
                  </a:cubicBezTo>
                  <a:cubicBezTo>
                    <a:pt x="175" y="394"/>
                    <a:pt x="175" y="394"/>
                    <a:pt x="175" y="393"/>
                  </a:cubicBezTo>
                  <a:cubicBezTo>
                    <a:pt x="175" y="393"/>
                    <a:pt x="174" y="392"/>
                    <a:pt x="174" y="392"/>
                  </a:cubicBezTo>
                  <a:cubicBezTo>
                    <a:pt x="174" y="392"/>
                    <a:pt x="174" y="392"/>
                    <a:pt x="174" y="392"/>
                  </a:cubicBezTo>
                  <a:cubicBezTo>
                    <a:pt x="174" y="392"/>
                    <a:pt x="174" y="392"/>
                    <a:pt x="174" y="392"/>
                  </a:cubicBezTo>
                  <a:cubicBezTo>
                    <a:pt x="174" y="391"/>
                    <a:pt x="174" y="391"/>
                    <a:pt x="174" y="391"/>
                  </a:cubicBezTo>
                  <a:cubicBezTo>
                    <a:pt x="174" y="392"/>
                    <a:pt x="174" y="392"/>
                    <a:pt x="174" y="392"/>
                  </a:cubicBezTo>
                  <a:cubicBezTo>
                    <a:pt x="175" y="391"/>
                    <a:pt x="175" y="391"/>
                    <a:pt x="175" y="391"/>
                  </a:cubicBezTo>
                  <a:cubicBezTo>
                    <a:pt x="175" y="391"/>
                    <a:pt x="175" y="391"/>
                    <a:pt x="175" y="391"/>
                  </a:cubicBezTo>
                  <a:cubicBezTo>
                    <a:pt x="176" y="391"/>
                    <a:pt x="176" y="391"/>
                    <a:pt x="176" y="391"/>
                  </a:cubicBezTo>
                  <a:cubicBezTo>
                    <a:pt x="176" y="392"/>
                    <a:pt x="176" y="392"/>
                    <a:pt x="176" y="392"/>
                  </a:cubicBezTo>
                  <a:cubicBezTo>
                    <a:pt x="177" y="392"/>
                    <a:pt x="177" y="392"/>
                    <a:pt x="177" y="392"/>
                  </a:cubicBezTo>
                  <a:cubicBezTo>
                    <a:pt x="177" y="392"/>
                    <a:pt x="177" y="392"/>
                    <a:pt x="177" y="392"/>
                  </a:cubicBezTo>
                  <a:cubicBezTo>
                    <a:pt x="177" y="392"/>
                    <a:pt x="177" y="392"/>
                    <a:pt x="177" y="392"/>
                  </a:cubicBezTo>
                  <a:cubicBezTo>
                    <a:pt x="177" y="393"/>
                    <a:pt x="178" y="393"/>
                    <a:pt x="178" y="393"/>
                  </a:cubicBezTo>
                  <a:cubicBezTo>
                    <a:pt x="178" y="393"/>
                    <a:pt x="178" y="393"/>
                    <a:pt x="178" y="393"/>
                  </a:cubicBezTo>
                  <a:cubicBezTo>
                    <a:pt x="178" y="393"/>
                    <a:pt x="178" y="393"/>
                    <a:pt x="178" y="393"/>
                  </a:cubicBezTo>
                  <a:cubicBezTo>
                    <a:pt x="178" y="393"/>
                    <a:pt x="178" y="393"/>
                    <a:pt x="178" y="393"/>
                  </a:cubicBezTo>
                  <a:cubicBezTo>
                    <a:pt x="178" y="393"/>
                    <a:pt x="178" y="393"/>
                    <a:pt x="178" y="393"/>
                  </a:cubicBezTo>
                  <a:cubicBezTo>
                    <a:pt x="178" y="393"/>
                    <a:pt x="178" y="393"/>
                    <a:pt x="178" y="393"/>
                  </a:cubicBezTo>
                  <a:cubicBezTo>
                    <a:pt x="178" y="392"/>
                    <a:pt x="178" y="392"/>
                    <a:pt x="178" y="392"/>
                  </a:cubicBezTo>
                  <a:cubicBezTo>
                    <a:pt x="178" y="392"/>
                    <a:pt x="178" y="392"/>
                    <a:pt x="178" y="392"/>
                  </a:cubicBezTo>
                  <a:cubicBezTo>
                    <a:pt x="177" y="392"/>
                    <a:pt x="177" y="392"/>
                    <a:pt x="177" y="392"/>
                  </a:cubicBezTo>
                  <a:cubicBezTo>
                    <a:pt x="177" y="392"/>
                    <a:pt x="177" y="392"/>
                    <a:pt x="177" y="392"/>
                  </a:cubicBezTo>
                  <a:cubicBezTo>
                    <a:pt x="176" y="390"/>
                    <a:pt x="176" y="390"/>
                    <a:pt x="176" y="390"/>
                  </a:cubicBezTo>
                  <a:cubicBezTo>
                    <a:pt x="175" y="390"/>
                    <a:pt x="175" y="390"/>
                    <a:pt x="175" y="390"/>
                  </a:cubicBezTo>
                  <a:cubicBezTo>
                    <a:pt x="174" y="390"/>
                    <a:pt x="174" y="390"/>
                    <a:pt x="174" y="390"/>
                  </a:cubicBezTo>
                  <a:cubicBezTo>
                    <a:pt x="174" y="390"/>
                    <a:pt x="174" y="390"/>
                    <a:pt x="174" y="390"/>
                  </a:cubicBezTo>
                  <a:cubicBezTo>
                    <a:pt x="174" y="390"/>
                    <a:pt x="174" y="390"/>
                    <a:pt x="174" y="390"/>
                  </a:cubicBezTo>
                  <a:cubicBezTo>
                    <a:pt x="174" y="390"/>
                    <a:pt x="174" y="390"/>
                    <a:pt x="174" y="390"/>
                  </a:cubicBezTo>
                  <a:cubicBezTo>
                    <a:pt x="174" y="389"/>
                    <a:pt x="174" y="389"/>
                    <a:pt x="174" y="389"/>
                  </a:cubicBezTo>
                  <a:cubicBezTo>
                    <a:pt x="174" y="389"/>
                    <a:pt x="174" y="389"/>
                    <a:pt x="174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8"/>
                    <a:pt x="173" y="388"/>
                    <a:pt x="173" y="388"/>
                  </a:cubicBezTo>
                  <a:cubicBezTo>
                    <a:pt x="173" y="388"/>
                    <a:pt x="173" y="388"/>
                    <a:pt x="173" y="388"/>
                  </a:cubicBezTo>
                  <a:cubicBezTo>
                    <a:pt x="173" y="388"/>
                    <a:pt x="173" y="388"/>
                    <a:pt x="173" y="388"/>
                  </a:cubicBezTo>
                  <a:cubicBezTo>
                    <a:pt x="173" y="388"/>
                    <a:pt x="173" y="388"/>
                    <a:pt x="173" y="388"/>
                  </a:cubicBezTo>
                  <a:cubicBezTo>
                    <a:pt x="172" y="388"/>
                    <a:pt x="172" y="388"/>
                    <a:pt x="172" y="388"/>
                  </a:cubicBezTo>
                  <a:cubicBezTo>
                    <a:pt x="172" y="388"/>
                    <a:pt x="172" y="387"/>
                    <a:pt x="172" y="387"/>
                  </a:cubicBezTo>
                  <a:cubicBezTo>
                    <a:pt x="172" y="387"/>
                    <a:pt x="172" y="387"/>
                    <a:pt x="172" y="387"/>
                  </a:cubicBezTo>
                  <a:cubicBezTo>
                    <a:pt x="171" y="387"/>
                    <a:pt x="171" y="387"/>
                    <a:pt x="170" y="386"/>
                  </a:cubicBezTo>
                  <a:cubicBezTo>
                    <a:pt x="170" y="386"/>
                    <a:pt x="170" y="386"/>
                    <a:pt x="170" y="386"/>
                  </a:cubicBezTo>
                  <a:cubicBezTo>
                    <a:pt x="169" y="385"/>
                    <a:pt x="169" y="385"/>
                    <a:pt x="169" y="385"/>
                  </a:cubicBezTo>
                  <a:cubicBezTo>
                    <a:pt x="169" y="385"/>
                    <a:pt x="169" y="385"/>
                    <a:pt x="169" y="385"/>
                  </a:cubicBezTo>
                  <a:cubicBezTo>
                    <a:pt x="169" y="385"/>
                    <a:pt x="169" y="385"/>
                    <a:pt x="169" y="385"/>
                  </a:cubicBezTo>
                  <a:cubicBezTo>
                    <a:pt x="168" y="385"/>
                    <a:pt x="168" y="384"/>
                    <a:pt x="168" y="384"/>
                  </a:cubicBezTo>
                  <a:cubicBezTo>
                    <a:pt x="167" y="383"/>
                    <a:pt x="167" y="383"/>
                    <a:pt x="167" y="383"/>
                  </a:cubicBezTo>
                  <a:cubicBezTo>
                    <a:pt x="167" y="382"/>
                    <a:pt x="167" y="382"/>
                    <a:pt x="167" y="382"/>
                  </a:cubicBezTo>
                  <a:cubicBezTo>
                    <a:pt x="167" y="382"/>
                    <a:pt x="167" y="382"/>
                    <a:pt x="167" y="382"/>
                  </a:cubicBezTo>
                  <a:cubicBezTo>
                    <a:pt x="167" y="382"/>
                    <a:pt x="167" y="382"/>
                    <a:pt x="167" y="382"/>
                  </a:cubicBezTo>
                  <a:cubicBezTo>
                    <a:pt x="167" y="382"/>
                    <a:pt x="167" y="382"/>
                    <a:pt x="167" y="382"/>
                  </a:cubicBezTo>
                  <a:cubicBezTo>
                    <a:pt x="166" y="381"/>
                    <a:pt x="166" y="381"/>
                    <a:pt x="165" y="380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66" y="379"/>
                    <a:pt x="166" y="379"/>
                    <a:pt x="166" y="379"/>
                  </a:cubicBezTo>
                  <a:cubicBezTo>
                    <a:pt x="166" y="380"/>
                    <a:pt x="166" y="380"/>
                    <a:pt x="166" y="380"/>
                  </a:cubicBezTo>
                  <a:cubicBezTo>
                    <a:pt x="167" y="379"/>
                    <a:pt x="166" y="380"/>
                    <a:pt x="167" y="380"/>
                  </a:cubicBezTo>
                  <a:cubicBezTo>
                    <a:pt x="167" y="380"/>
                    <a:pt x="167" y="380"/>
                    <a:pt x="167" y="380"/>
                  </a:cubicBezTo>
                  <a:cubicBezTo>
                    <a:pt x="167" y="380"/>
                    <a:pt x="167" y="380"/>
                    <a:pt x="167" y="380"/>
                  </a:cubicBezTo>
                  <a:cubicBezTo>
                    <a:pt x="167" y="380"/>
                    <a:pt x="167" y="380"/>
                    <a:pt x="167" y="380"/>
                  </a:cubicBezTo>
                  <a:cubicBezTo>
                    <a:pt x="167" y="381"/>
                    <a:pt x="167" y="381"/>
                    <a:pt x="167" y="381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69" y="381"/>
                    <a:pt x="169" y="381"/>
                    <a:pt x="170" y="382"/>
                  </a:cubicBezTo>
                  <a:cubicBezTo>
                    <a:pt x="170" y="382"/>
                    <a:pt x="170" y="382"/>
                    <a:pt x="170" y="382"/>
                  </a:cubicBezTo>
                  <a:cubicBezTo>
                    <a:pt x="170" y="382"/>
                    <a:pt x="170" y="382"/>
                    <a:pt x="171" y="383"/>
                  </a:cubicBezTo>
                  <a:cubicBezTo>
                    <a:pt x="171" y="383"/>
                    <a:pt x="171" y="383"/>
                    <a:pt x="171" y="383"/>
                  </a:cubicBezTo>
                  <a:cubicBezTo>
                    <a:pt x="171" y="383"/>
                    <a:pt x="171" y="383"/>
                    <a:pt x="171" y="383"/>
                  </a:cubicBezTo>
                  <a:cubicBezTo>
                    <a:pt x="171" y="383"/>
                    <a:pt x="171" y="383"/>
                    <a:pt x="171" y="383"/>
                  </a:cubicBezTo>
                  <a:cubicBezTo>
                    <a:pt x="172" y="384"/>
                    <a:pt x="172" y="384"/>
                    <a:pt x="172" y="385"/>
                  </a:cubicBezTo>
                  <a:cubicBezTo>
                    <a:pt x="173" y="385"/>
                    <a:pt x="173" y="385"/>
                    <a:pt x="173" y="385"/>
                  </a:cubicBezTo>
                  <a:cubicBezTo>
                    <a:pt x="174" y="386"/>
                    <a:pt x="174" y="386"/>
                    <a:pt x="174" y="386"/>
                  </a:cubicBezTo>
                  <a:cubicBezTo>
                    <a:pt x="174" y="386"/>
                    <a:pt x="174" y="386"/>
                    <a:pt x="174" y="386"/>
                  </a:cubicBezTo>
                  <a:cubicBezTo>
                    <a:pt x="174" y="386"/>
                    <a:pt x="174" y="386"/>
                    <a:pt x="174" y="386"/>
                  </a:cubicBezTo>
                  <a:cubicBezTo>
                    <a:pt x="174" y="385"/>
                    <a:pt x="173" y="384"/>
                    <a:pt x="172" y="384"/>
                  </a:cubicBezTo>
                  <a:cubicBezTo>
                    <a:pt x="172" y="383"/>
                    <a:pt x="172" y="383"/>
                    <a:pt x="172" y="383"/>
                  </a:cubicBezTo>
                  <a:cubicBezTo>
                    <a:pt x="171" y="383"/>
                    <a:pt x="171" y="383"/>
                    <a:pt x="171" y="383"/>
                  </a:cubicBezTo>
                  <a:cubicBezTo>
                    <a:pt x="170" y="382"/>
                    <a:pt x="170" y="382"/>
                    <a:pt x="170" y="382"/>
                  </a:cubicBezTo>
                  <a:cubicBezTo>
                    <a:pt x="171" y="382"/>
                    <a:pt x="171" y="382"/>
                    <a:pt x="171" y="382"/>
                  </a:cubicBezTo>
                  <a:cubicBezTo>
                    <a:pt x="172" y="382"/>
                    <a:pt x="172" y="382"/>
                    <a:pt x="172" y="382"/>
                  </a:cubicBezTo>
                  <a:cubicBezTo>
                    <a:pt x="172" y="382"/>
                    <a:pt x="172" y="382"/>
                    <a:pt x="172" y="382"/>
                  </a:cubicBezTo>
                  <a:cubicBezTo>
                    <a:pt x="172" y="382"/>
                    <a:pt x="172" y="382"/>
                    <a:pt x="172" y="382"/>
                  </a:cubicBezTo>
                  <a:cubicBezTo>
                    <a:pt x="172" y="382"/>
                    <a:pt x="172" y="382"/>
                    <a:pt x="172" y="382"/>
                  </a:cubicBezTo>
                  <a:cubicBezTo>
                    <a:pt x="173" y="382"/>
                    <a:pt x="173" y="382"/>
                    <a:pt x="173" y="382"/>
                  </a:cubicBezTo>
                  <a:cubicBezTo>
                    <a:pt x="173" y="382"/>
                    <a:pt x="173" y="382"/>
                    <a:pt x="173" y="382"/>
                  </a:cubicBezTo>
                  <a:cubicBezTo>
                    <a:pt x="173" y="383"/>
                    <a:pt x="174" y="383"/>
                    <a:pt x="174" y="383"/>
                  </a:cubicBezTo>
                  <a:cubicBezTo>
                    <a:pt x="174" y="384"/>
                    <a:pt x="175" y="385"/>
                    <a:pt x="176" y="386"/>
                  </a:cubicBezTo>
                  <a:cubicBezTo>
                    <a:pt x="176" y="386"/>
                    <a:pt x="176" y="386"/>
                    <a:pt x="176" y="386"/>
                  </a:cubicBezTo>
                  <a:cubicBezTo>
                    <a:pt x="176" y="386"/>
                    <a:pt x="176" y="386"/>
                    <a:pt x="176" y="386"/>
                  </a:cubicBezTo>
                  <a:cubicBezTo>
                    <a:pt x="176" y="386"/>
                    <a:pt x="176" y="386"/>
                    <a:pt x="176" y="386"/>
                  </a:cubicBezTo>
                  <a:cubicBezTo>
                    <a:pt x="176" y="386"/>
                    <a:pt x="176" y="386"/>
                    <a:pt x="176" y="386"/>
                  </a:cubicBezTo>
                  <a:cubicBezTo>
                    <a:pt x="176" y="386"/>
                    <a:pt x="176" y="386"/>
                    <a:pt x="176" y="386"/>
                  </a:cubicBezTo>
                  <a:cubicBezTo>
                    <a:pt x="177" y="386"/>
                    <a:pt x="177" y="386"/>
                    <a:pt x="177" y="386"/>
                  </a:cubicBezTo>
                  <a:cubicBezTo>
                    <a:pt x="176" y="386"/>
                    <a:pt x="176" y="386"/>
                    <a:pt x="176" y="386"/>
                  </a:cubicBezTo>
                  <a:cubicBezTo>
                    <a:pt x="177" y="385"/>
                    <a:pt x="177" y="385"/>
                    <a:pt x="177" y="385"/>
                  </a:cubicBezTo>
                  <a:cubicBezTo>
                    <a:pt x="177" y="385"/>
                    <a:pt x="177" y="385"/>
                    <a:pt x="177" y="385"/>
                  </a:cubicBezTo>
                  <a:cubicBezTo>
                    <a:pt x="176" y="385"/>
                    <a:pt x="176" y="385"/>
                    <a:pt x="176" y="385"/>
                  </a:cubicBezTo>
                  <a:cubicBezTo>
                    <a:pt x="176" y="385"/>
                    <a:pt x="176" y="385"/>
                    <a:pt x="176" y="385"/>
                  </a:cubicBezTo>
                  <a:cubicBezTo>
                    <a:pt x="176" y="385"/>
                    <a:pt x="176" y="385"/>
                    <a:pt x="176" y="385"/>
                  </a:cubicBezTo>
                  <a:cubicBezTo>
                    <a:pt x="175" y="385"/>
                    <a:pt x="175" y="385"/>
                    <a:pt x="175" y="385"/>
                  </a:cubicBezTo>
                  <a:cubicBezTo>
                    <a:pt x="175" y="384"/>
                    <a:pt x="175" y="384"/>
                    <a:pt x="175" y="384"/>
                  </a:cubicBezTo>
                  <a:cubicBezTo>
                    <a:pt x="175" y="385"/>
                    <a:pt x="175" y="385"/>
                    <a:pt x="175" y="385"/>
                  </a:cubicBezTo>
                  <a:cubicBezTo>
                    <a:pt x="175" y="384"/>
                    <a:pt x="174" y="383"/>
                    <a:pt x="174" y="382"/>
                  </a:cubicBezTo>
                  <a:cubicBezTo>
                    <a:pt x="174" y="382"/>
                    <a:pt x="174" y="382"/>
                    <a:pt x="174" y="382"/>
                  </a:cubicBezTo>
                  <a:cubicBezTo>
                    <a:pt x="175" y="382"/>
                    <a:pt x="175" y="382"/>
                    <a:pt x="175" y="382"/>
                  </a:cubicBezTo>
                  <a:cubicBezTo>
                    <a:pt x="175" y="382"/>
                    <a:pt x="175" y="383"/>
                    <a:pt x="176" y="382"/>
                  </a:cubicBezTo>
                  <a:cubicBezTo>
                    <a:pt x="176" y="383"/>
                    <a:pt x="177" y="383"/>
                    <a:pt x="177" y="384"/>
                  </a:cubicBezTo>
                  <a:cubicBezTo>
                    <a:pt x="177" y="384"/>
                    <a:pt x="177" y="384"/>
                    <a:pt x="177" y="384"/>
                  </a:cubicBezTo>
                  <a:cubicBezTo>
                    <a:pt x="177" y="383"/>
                    <a:pt x="177" y="383"/>
                    <a:pt x="177" y="383"/>
                  </a:cubicBezTo>
                  <a:cubicBezTo>
                    <a:pt x="178" y="383"/>
                    <a:pt x="178" y="383"/>
                    <a:pt x="178" y="383"/>
                  </a:cubicBezTo>
                  <a:cubicBezTo>
                    <a:pt x="178" y="383"/>
                    <a:pt x="178" y="383"/>
                    <a:pt x="178" y="383"/>
                  </a:cubicBezTo>
                  <a:cubicBezTo>
                    <a:pt x="178" y="383"/>
                    <a:pt x="178" y="383"/>
                    <a:pt x="178" y="383"/>
                  </a:cubicBezTo>
                  <a:cubicBezTo>
                    <a:pt x="179" y="382"/>
                    <a:pt x="179" y="382"/>
                    <a:pt x="179" y="382"/>
                  </a:cubicBezTo>
                  <a:cubicBezTo>
                    <a:pt x="179" y="382"/>
                    <a:pt x="179" y="382"/>
                    <a:pt x="179" y="382"/>
                  </a:cubicBezTo>
                  <a:cubicBezTo>
                    <a:pt x="179" y="382"/>
                    <a:pt x="179" y="382"/>
                    <a:pt x="179" y="382"/>
                  </a:cubicBezTo>
                  <a:cubicBezTo>
                    <a:pt x="179" y="382"/>
                    <a:pt x="179" y="382"/>
                    <a:pt x="179" y="382"/>
                  </a:cubicBezTo>
                  <a:cubicBezTo>
                    <a:pt x="179" y="382"/>
                    <a:pt x="180" y="382"/>
                    <a:pt x="180" y="382"/>
                  </a:cubicBezTo>
                  <a:cubicBezTo>
                    <a:pt x="180" y="383"/>
                    <a:pt x="180" y="383"/>
                    <a:pt x="180" y="383"/>
                  </a:cubicBezTo>
                  <a:cubicBezTo>
                    <a:pt x="181" y="382"/>
                    <a:pt x="181" y="382"/>
                    <a:pt x="181" y="382"/>
                  </a:cubicBezTo>
                  <a:cubicBezTo>
                    <a:pt x="181" y="383"/>
                    <a:pt x="181" y="383"/>
                    <a:pt x="181" y="383"/>
                  </a:cubicBezTo>
                  <a:cubicBezTo>
                    <a:pt x="181" y="383"/>
                    <a:pt x="181" y="383"/>
                    <a:pt x="181" y="383"/>
                  </a:cubicBezTo>
                  <a:cubicBezTo>
                    <a:pt x="181" y="383"/>
                    <a:pt x="181" y="383"/>
                    <a:pt x="181" y="383"/>
                  </a:cubicBezTo>
                  <a:cubicBezTo>
                    <a:pt x="181" y="383"/>
                    <a:pt x="181" y="383"/>
                    <a:pt x="181" y="383"/>
                  </a:cubicBezTo>
                  <a:cubicBezTo>
                    <a:pt x="181" y="383"/>
                    <a:pt x="181" y="383"/>
                    <a:pt x="181" y="383"/>
                  </a:cubicBezTo>
                  <a:cubicBezTo>
                    <a:pt x="181" y="383"/>
                    <a:pt x="181" y="383"/>
                    <a:pt x="181" y="383"/>
                  </a:cubicBezTo>
                  <a:cubicBezTo>
                    <a:pt x="182" y="384"/>
                    <a:pt x="182" y="384"/>
                    <a:pt x="182" y="384"/>
                  </a:cubicBezTo>
                  <a:cubicBezTo>
                    <a:pt x="182" y="384"/>
                    <a:pt x="182" y="384"/>
                    <a:pt x="182" y="384"/>
                  </a:cubicBezTo>
                  <a:cubicBezTo>
                    <a:pt x="183" y="384"/>
                    <a:pt x="183" y="384"/>
                    <a:pt x="183" y="384"/>
                  </a:cubicBezTo>
                  <a:cubicBezTo>
                    <a:pt x="183" y="384"/>
                    <a:pt x="183" y="384"/>
                    <a:pt x="183" y="384"/>
                  </a:cubicBezTo>
                  <a:cubicBezTo>
                    <a:pt x="183" y="384"/>
                    <a:pt x="183" y="384"/>
                    <a:pt x="183" y="384"/>
                  </a:cubicBezTo>
                  <a:cubicBezTo>
                    <a:pt x="183" y="384"/>
                    <a:pt x="183" y="384"/>
                    <a:pt x="183" y="384"/>
                  </a:cubicBezTo>
                  <a:cubicBezTo>
                    <a:pt x="182" y="384"/>
                    <a:pt x="182" y="384"/>
                    <a:pt x="182" y="384"/>
                  </a:cubicBezTo>
                  <a:cubicBezTo>
                    <a:pt x="182" y="383"/>
                    <a:pt x="182" y="383"/>
                    <a:pt x="182" y="383"/>
                  </a:cubicBezTo>
                  <a:cubicBezTo>
                    <a:pt x="182" y="383"/>
                    <a:pt x="182" y="383"/>
                    <a:pt x="182" y="383"/>
                  </a:cubicBezTo>
                  <a:cubicBezTo>
                    <a:pt x="181" y="382"/>
                    <a:pt x="181" y="382"/>
                    <a:pt x="181" y="382"/>
                  </a:cubicBezTo>
                  <a:cubicBezTo>
                    <a:pt x="181" y="381"/>
                    <a:pt x="181" y="381"/>
                    <a:pt x="181" y="381"/>
                  </a:cubicBezTo>
                  <a:cubicBezTo>
                    <a:pt x="181" y="380"/>
                    <a:pt x="181" y="380"/>
                    <a:pt x="181" y="380"/>
                  </a:cubicBezTo>
                  <a:cubicBezTo>
                    <a:pt x="181" y="380"/>
                    <a:pt x="181" y="380"/>
                    <a:pt x="181" y="380"/>
                  </a:cubicBezTo>
                  <a:cubicBezTo>
                    <a:pt x="182" y="381"/>
                    <a:pt x="182" y="381"/>
                    <a:pt x="182" y="381"/>
                  </a:cubicBezTo>
                  <a:cubicBezTo>
                    <a:pt x="182" y="381"/>
                    <a:pt x="182" y="381"/>
                    <a:pt x="182" y="382"/>
                  </a:cubicBezTo>
                  <a:cubicBezTo>
                    <a:pt x="182" y="382"/>
                    <a:pt x="182" y="382"/>
                    <a:pt x="182" y="382"/>
                  </a:cubicBezTo>
                  <a:cubicBezTo>
                    <a:pt x="182" y="382"/>
                    <a:pt x="182" y="382"/>
                    <a:pt x="182" y="382"/>
                  </a:cubicBezTo>
                  <a:cubicBezTo>
                    <a:pt x="182" y="381"/>
                    <a:pt x="182" y="381"/>
                    <a:pt x="182" y="381"/>
                  </a:cubicBezTo>
                  <a:cubicBezTo>
                    <a:pt x="182" y="381"/>
                    <a:pt x="182" y="381"/>
                    <a:pt x="182" y="381"/>
                  </a:cubicBezTo>
                  <a:cubicBezTo>
                    <a:pt x="183" y="381"/>
                    <a:pt x="183" y="381"/>
                    <a:pt x="183" y="381"/>
                  </a:cubicBezTo>
                  <a:cubicBezTo>
                    <a:pt x="183" y="381"/>
                    <a:pt x="183" y="381"/>
                    <a:pt x="183" y="381"/>
                  </a:cubicBezTo>
                  <a:cubicBezTo>
                    <a:pt x="183" y="381"/>
                    <a:pt x="183" y="381"/>
                    <a:pt x="183" y="381"/>
                  </a:cubicBezTo>
                  <a:cubicBezTo>
                    <a:pt x="183" y="381"/>
                    <a:pt x="183" y="381"/>
                    <a:pt x="183" y="381"/>
                  </a:cubicBezTo>
                  <a:cubicBezTo>
                    <a:pt x="182" y="380"/>
                    <a:pt x="182" y="380"/>
                    <a:pt x="182" y="380"/>
                  </a:cubicBezTo>
                  <a:cubicBezTo>
                    <a:pt x="182" y="380"/>
                    <a:pt x="182" y="380"/>
                    <a:pt x="182" y="380"/>
                  </a:cubicBezTo>
                  <a:cubicBezTo>
                    <a:pt x="181" y="379"/>
                    <a:pt x="181" y="379"/>
                    <a:pt x="181" y="379"/>
                  </a:cubicBezTo>
                  <a:cubicBezTo>
                    <a:pt x="181" y="379"/>
                    <a:pt x="181" y="379"/>
                    <a:pt x="181" y="379"/>
                  </a:cubicBezTo>
                  <a:cubicBezTo>
                    <a:pt x="182" y="379"/>
                    <a:pt x="182" y="379"/>
                    <a:pt x="182" y="379"/>
                  </a:cubicBezTo>
                  <a:cubicBezTo>
                    <a:pt x="182" y="379"/>
                    <a:pt x="182" y="379"/>
                    <a:pt x="182" y="379"/>
                  </a:cubicBezTo>
                  <a:cubicBezTo>
                    <a:pt x="182" y="378"/>
                    <a:pt x="182" y="378"/>
                    <a:pt x="182" y="378"/>
                  </a:cubicBezTo>
                  <a:cubicBezTo>
                    <a:pt x="182" y="378"/>
                    <a:pt x="182" y="378"/>
                    <a:pt x="182" y="378"/>
                  </a:cubicBezTo>
                  <a:cubicBezTo>
                    <a:pt x="182" y="377"/>
                    <a:pt x="182" y="377"/>
                    <a:pt x="182" y="377"/>
                  </a:cubicBezTo>
                  <a:cubicBezTo>
                    <a:pt x="182" y="378"/>
                    <a:pt x="182" y="378"/>
                    <a:pt x="182" y="378"/>
                  </a:cubicBezTo>
                  <a:cubicBezTo>
                    <a:pt x="182" y="378"/>
                    <a:pt x="182" y="378"/>
                    <a:pt x="182" y="378"/>
                  </a:cubicBezTo>
                  <a:cubicBezTo>
                    <a:pt x="183" y="378"/>
                    <a:pt x="183" y="378"/>
                    <a:pt x="183" y="378"/>
                  </a:cubicBezTo>
                  <a:cubicBezTo>
                    <a:pt x="183" y="379"/>
                    <a:pt x="184" y="380"/>
                    <a:pt x="184" y="381"/>
                  </a:cubicBezTo>
                  <a:cubicBezTo>
                    <a:pt x="185" y="381"/>
                    <a:pt x="185" y="381"/>
                    <a:pt x="185" y="381"/>
                  </a:cubicBezTo>
                  <a:cubicBezTo>
                    <a:pt x="185" y="381"/>
                    <a:pt x="185" y="381"/>
                    <a:pt x="185" y="381"/>
                  </a:cubicBezTo>
                  <a:cubicBezTo>
                    <a:pt x="185" y="381"/>
                    <a:pt x="185" y="381"/>
                    <a:pt x="185" y="381"/>
                  </a:cubicBezTo>
                  <a:cubicBezTo>
                    <a:pt x="185" y="381"/>
                    <a:pt x="185" y="381"/>
                    <a:pt x="185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6" y="380"/>
                    <a:pt x="186" y="380"/>
                    <a:pt x="186" y="380"/>
                  </a:cubicBezTo>
                  <a:cubicBezTo>
                    <a:pt x="186" y="380"/>
                    <a:pt x="186" y="380"/>
                    <a:pt x="186" y="380"/>
                  </a:cubicBezTo>
                  <a:cubicBezTo>
                    <a:pt x="186" y="380"/>
                    <a:pt x="186" y="380"/>
                    <a:pt x="186" y="380"/>
                  </a:cubicBezTo>
                  <a:cubicBezTo>
                    <a:pt x="186" y="381"/>
                    <a:pt x="186" y="381"/>
                    <a:pt x="186" y="381"/>
                  </a:cubicBezTo>
                  <a:cubicBezTo>
                    <a:pt x="186" y="381"/>
                    <a:pt x="186" y="381"/>
                    <a:pt x="186" y="381"/>
                  </a:cubicBezTo>
                  <a:cubicBezTo>
                    <a:pt x="187" y="380"/>
                    <a:pt x="187" y="380"/>
                    <a:pt x="187" y="380"/>
                  </a:cubicBezTo>
                  <a:cubicBezTo>
                    <a:pt x="186" y="380"/>
                    <a:pt x="186" y="380"/>
                    <a:pt x="186" y="380"/>
                  </a:cubicBezTo>
                  <a:cubicBezTo>
                    <a:pt x="186" y="380"/>
                    <a:pt x="186" y="380"/>
                    <a:pt x="186" y="380"/>
                  </a:cubicBezTo>
                  <a:cubicBezTo>
                    <a:pt x="186" y="380"/>
                    <a:pt x="186" y="380"/>
                    <a:pt x="186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5" y="379"/>
                    <a:pt x="185" y="379"/>
                    <a:pt x="185" y="379"/>
                  </a:cubicBezTo>
                  <a:cubicBezTo>
                    <a:pt x="185" y="379"/>
                    <a:pt x="185" y="379"/>
                    <a:pt x="185" y="378"/>
                  </a:cubicBezTo>
                  <a:cubicBezTo>
                    <a:pt x="186" y="378"/>
                    <a:pt x="186" y="378"/>
                    <a:pt x="186" y="378"/>
                  </a:cubicBezTo>
                  <a:cubicBezTo>
                    <a:pt x="185" y="378"/>
                    <a:pt x="185" y="378"/>
                    <a:pt x="185" y="378"/>
                  </a:cubicBezTo>
                  <a:cubicBezTo>
                    <a:pt x="186" y="377"/>
                    <a:pt x="186" y="377"/>
                    <a:pt x="187" y="377"/>
                  </a:cubicBezTo>
                  <a:cubicBezTo>
                    <a:pt x="187" y="376"/>
                    <a:pt x="187" y="376"/>
                    <a:pt x="187" y="376"/>
                  </a:cubicBezTo>
                  <a:cubicBezTo>
                    <a:pt x="187" y="377"/>
                    <a:pt x="187" y="377"/>
                    <a:pt x="187" y="377"/>
                  </a:cubicBezTo>
                  <a:cubicBezTo>
                    <a:pt x="187" y="376"/>
                    <a:pt x="187" y="376"/>
                    <a:pt x="187" y="376"/>
                  </a:cubicBezTo>
                  <a:cubicBezTo>
                    <a:pt x="187" y="377"/>
                    <a:pt x="187" y="377"/>
                    <a:pt x="187" y="377"/>
                  </a:cubicBezTo>
                  <a:cubicBezTo>
                    <a:pt x="187" y="377"/>
                    <a:pt x="187" y="377"/>
                    <a:pt x="187" y="377"/>
                  </a:cubicBezTo>
                  <a:cubicBezTo>
                    <a:pt x="187" y="378"/>
                    <a:pt x="188" y="378"/>
                    <a:pt x="188" y="378"/>
                  </a:cubicBezTo>
                  <a:cubicBezTo>
                    <a:pt x="188" y="378"/>
                    <a:pt x="188" y="378"/>
                    <a:pt x="188" y="378"/>
                  </a:cubicBezTo>
                  <a:cubicBezTo>
                    <a:pt x="188" y="379"/>
                    <a:pt x="188" y="379"/>
                    <a:pt x="188" y="379"/>
                  </a:cubicBezTo>
                  <a:cubicBezTo>
                    <a:pt x="188" y="379"/>
                    <a:pt x="188" y="379"/>
                    <a:pt x="188" y="379"/>
                  </a:cubicBezTo>
                  <a:cubicBezTo>
                    <a:pt x="188" y="379"/>
                    <a:pt x="188" y="379"/>
                    <a:pt x="188" y="379"/>
                  </a:cubicBezTo>
                  <a:cubicBezTo>
                    <a:pt x="189" y="379"/>
                    <a:pt x="189" y="379"/>
                    <a:pt x="189" y="379"/>
                  </a:cubicBezTo>
                  <a:cubicBezTo>
                    <a:pt x="188" y="379"/>
                    <a:pt x="189" y="378"/>
                    <a:pt x="188" y="378"/>
                  </a:cubicBezTo>
                  <a:cubicBezTo>
                    <a:pt x="188" y="377"/>
                    <a:pt x="188" y="377"/>
                    <a:pt x="188" y="377"/>
                  </a:cubicBezTo>
                  <a:cubicBezTo>
                    <a:pt x="188" y="377"/>
                    <a:pt x="188" y="377"/>
                    <a:pt x="188" y="377"/>
                  </a:cubicBezTo>
                  <a:cubicBezTo>
                    <a:pt x="189" y="377"/>
                    <a:pt x="189" y="377"/>
                    <a:pt x="189" y="377"/>
                  </a:cubicBezTo>
                  <a:cubicBezTo>
                    <a:pt x="190" y="377"/>
                    <a:pt x="190" y="377"/>
                    <a:pt x="190" y="377"/>
                  </a:cubicBezTo>
                  <a:cubicBezTo>
                    <a:pt x="190" y="378"/>
                    <a:pt x="190" y="378"/>
                    <a:pt x="190" y="378"/>
                  </a:cubicBezTo>
                  <a:cubicBezTo>
                    <a:pt x="190" y="378"/>
                    <a:pt x="190" y="378"/>
                    <a:pt x="190" y="378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89" y="377"/>
                    <a:pt x="189" y="377"/>
                    <a:pt x="189" y="377"/>
                  </a:cubicBezTo>
                  <a:cubicBezTo>
                    <a:pt x="189" y="376"/>
                    <a:pt x="189" y="376"/>
                    <a:pt x="189" y="376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89" y="375"/>
                    <a:pt x="189" y="375"/>
                    <a:pt x="189" y="375"/>
                  </a:cubicBezTo>
                  <a:cubicBezTo>
                    <a:pt x="189" y="375"/>
                    <a:pt x="189" y="375"/>
                    <a:pt x="189" y="375"/>
                  </a:cubicBezTo>
                  <a:cubicBezTo>
                    <a:pt x="188" y="375"/>
                    <a:pt x="188" y="375"/>
                    <a:pt x="188" y="375"/>
                  </a:cubicBezTo>
                  <a:cubicBezTo>
                    <a:pt x="188" y="375"/>
                    <a:pt x="188" y="375"/>
                    <a:pt x="188" y="375"/>
                  </a:cubicBezTo>
                  <a:cubicBezTo>
                    <a:pt x="188" y="374"/>
                    <a:pt x="188" y="374"/>
                    <a:pt x="188" y="374"/>
                  </a:cubicBezTo>
                  <a:cubicBezTo>
                    <a:pt x="188" y="374"/>
                    <a:pt x="188" y="374"/>
                    <a:pt x="188" y="374"/>
                  </a:cubicBezTo>
                  <a:cubicBezTo>
                    <a:pt x="188" y="374"/>
                    <a:pt x="189" y="374"/>
                    <a:pt x="189" y="375"/>
                  </a:cubicBezTo>
                  <a:cubicBezTo>
                    <a:pt x="189" y="375"/>
                    <a:pt x="189" y="375"/>
                    <a:pt x="189" y="375"/>
                  </a:cubicBezTo>
                  <a:cubicBezTo>
                    <a:pt x="189" y="375"/>
                    <a:pt x="189" y="375"/>
                    <a:pt x="189" y="375"/>
                  </a:cubicBezTo>
                  <a:cubicBezTo>
                    <a:pt x="189" y="375"/>
                    <a:pt x="189" y="375"/>
                    <a:pt x="189" y="375"/>
                  </a:cubicBezTo>
                  <a:cubicBezTo>
                    <a:pt x="190" y="376"/>
                    <a:pt x="190" y="377"/>
                    <a:pt x="190" y="377"/>
                  </a:cubicBezTo>
                  <a:cubicBezTo>
                    <a:pt x="190" y="377"/>
                    <a:pt x="190" y="377"/>
                    <a:pt x="190" y="377"/>
                  </a:cubicBezTo>
                  <a:cubicBezTo>
                    <a:pt x="191" y="378"/>
                    <a:pt x="191" y="378"/>
                    <a:pt x="191" y="378"/>
                  </a:cubicBezTo>
                  <a:cubicBezTo>
                    <a:pt x="191" y="378"/>
                    <a:pt x="191" y="378"/>
                    <a:pt x="192" y="377"/>
                  </a:cubicBezTo>
                  <a:cubicBezTo>
                    <a:pt x="192" y="377"/>
                    <a:pt x="192" y="377"/>
                    <a:pt x="192" y="377"/>
                  </a:cubicBezTo>
                  <a:cubicBezTo>
                    <a:pt x="192" y="377"/>
                    <a:pt x="192" y="377"/>
                    <a:pt x="192" y="377"/>
                  </a:cubicBezTo>
                  <a:cubicBezTo>
                    <a:pt x="192" y="376"/>
                    <a:pt x="192" y="376"/>
                    <a:pt x="192" y="376"/>
                  </a:cubicBezTo>
                  <a:cubicBezTo>
                    <a:pt x="192" y="376"/>
                    <a:pt x="192" y="376"/>
                    <a:pt x="192" y="376"/>
                  </a:cubicBezTo>
                  <a:cubicBezTo>
                    <a:pt x="192" y="376"/>
                    <a:pt x="192" y="376"/>
                    <a:pt x="191" y="376"/>
                  </a:cubicBezTo>
                  <a:cubicBezTo>
                    <a:pt x="191" y="376"/>
                    <a:pt x="191" y="376"/>
                    <a:pt x="191" y="376"/>
                  </a:cubicBezTo>
                  <a:cubicBezTo>
                    <a:pt x="191" y="376"/>
                    <a:pt x="191" y="376"/>
                    <a:pt x="191" y="376"/>
                  </a:cubicBezTo>
                  <a:cubicBezTo>
                    <a:pt x="191" y="375"/>
                    <a:pt x="191" y="375"/>
                    <a:pt x="191" y="375"/>
                  </a:cubicBezTo>
                  <a:cubicBezTo>
                    <a:pt x="191" y="375"/>
                    <a:pt x="191" y="375"/>
                    <a:pt x="191" y="375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2" y="375"/>
                    <a:pt x="192" y="375"/>
                    <a:pt x="192" y="375"/>
                  </a:cubicBezTo>
                  <a:cubicBezTo>
                    <a:pt x="192" y="375"/>
                    <a:pt x="192" y="375"/>
                    <a:pt x="192" y="375"/>
                  </a:cubicBezTo>
                  <a:cubicBezTo>
                    <a:pt x="192" y="375"/>
                    <a:pt x="192" y="375"/>
                    <a:pt x="192" y="375"/>
                  </a:cubicBezTo>
                  <a:cubicBezTo>
                    <a:pt x="193" y="375"/>
                    <a:pt x="193" y="375"/>
                    <a:pt x="193" y="375"/>
                  </a:cubicBezTo>
                  <a:cubicBezTo>
                    <a:pt x="193" y="375"/>
                    <a:pt x="193" y="375"/>
                    <a:pt x="193" y="375"/>
                  </a:cubicBezTo>
                  <a:cubicBezTo>
                    <a:pt x="193" y="375"/>
                    <a:pt x="193" y="375"/>
                    <a:pt x="193" y="375"/>
                  </a:cubicBezTo>
                  <a:cubicBezTo>
                    <a:pt x="194" y="376"/>
                    <a:pt x="194" y="376"/>
                    <a:pt x="194" y="376"/>
                  </a:cubicBezTo>
                  <a:cubicBezTo>
                    <a:pt x="194" y="376"/>
                    <a:pt x="194" y="376"/>
                    <a:pt x="194" y="376"/>
                  </a:cubicBezTo>
                  <a:cubicBezTo>
                    <a:pt x="194" y="376"/>
                    <a:pt x="194" y="376"/>
                    <a:pt x="194" y="376"/>
                  </a:cubicBezTo>
                  <a:cubicBezTo>
                    <a:pt x="194" y="376"/>
                    <a:pt x="194" y="376"/>
                    <a:pt x="194" y="376"/>
                  </a:cubicBezTo>
                  <a:cubicBezTo>
                    <a:pt x="194" y="376"/>
                    <a:pt x="194" y="376"/>
                    <a:pt x="194" y="376"/>
                  </a:cubicBezTo>
                  <a:cubicBezTo>
                    <a:pt x="194" y="376"/>
                    <a:pt x="194" y="376"/>
                    <a:pt x="194" y="376"/>
                  </a:cubicBezTo>
                  <a:cubicBezTo>
                    <a:pt x="194" y="377"/>
                    <a:pt x="194" y="377"/>
                    <a:pt x="194" y="377"/>
                  </a:cubicBezTo>
                  <a:cubicBezTo>
                    <a:pt x="194" y="377"/>
                    <a:pt x="194" y="377"/>
                    <a:pt x="194" y="377"/>
                  </a:cubicBezTo>
                  <a:cubicBezTo>
                    <a:pt x="194" y="377"/>
                    <a:pt x="194" y="377"/>
                    <a:pt x="194" y="377"/>
                  </a:cubicBezTo>
                  <a:cubicBezTo>
                    <a:pt x="194" y="377"/>
                    <a:pt x="194" y="377"/>
                    <a:pt x="194" y="377"/>
                  </a:cubicBezTo>
                  <a:cubicBezTo>
                    <a:pt x="195" y="378"/>
                    <a:pt x="195" y="378"/>
                    <a:pt x="195" y="378"/>
                  </a:cubicBezTo>
                  <a:cubicBezTo>
                    <a:pt x="195" y="378"/>
                    <a:pt x="195" y="378"/>
                    <a:pt x="195" y="378"/>
                  </a:cubicBezTo>
                  <a:cubicBezTo>
                    <a:pt x="195" y="379"/>
                    <a:pt x="195" y="379"/>
                    <a:pt x="195" y="379"/>
                  </a:cubicBezTo>
                  <a:cubicBezTo>
                    <a:pt x="195" y="379"/>
                    <a:pt x="195" y="379"/>
                    <a:pt x="195" y="379"/>
                  </a:cubicBezTo>
                  <a:cubicBezTo>
                    <a:pt x="195" y="379"/>
                    <a:pt x="195" y="379"/>
                    <a:pt x="195" y="379"/>
                  </a:cubicBezTo>
                  <a:cubicBezTo>
                    <a:pt x="194" y="379"/>
                    <a:pt x="194" y="379"/>
                    <a:pt x="194" y="379"/>
                  </a:cubicBezTo>
                  <a:cubicBezTo>
                    <a:pt x="195" y="379"/>
                    <a:pt x="195" y="379"/>
                    <a:pt x="195" y="379"/>
                  </a:cubicBezTo>
                  <a:cubicBezTo>
                    <a:pt x="195" y="379"/>
                    <a:pt x="195" y="379"/>
                    <a:pt x="195" y="379"/>
                  </a:cubicBezTo>
                  <a:cubicBezTo>
                    <a:pt x="196" y="379"/>
                    <a:pt x="196" y="379"/>
                    <a:pt x="196" y="379"/>
                  </a:cubicBezTo>
                  <a:cubicBezTo>
                    <a:pt x="196" y="379"/>
                    <a:pt x="196" y="379"/>
                    <a:pt x="196" y="379"/>
                  </a:cubicBezTo>
                  <a:cubicBezTo>
                    <a:pt x="196" y="379"/>
                    <a:pt x="196" y="379"/>
                    <a:pt x="196" y="379"/>
                  </a:cubicBezTo>
                  <a:cubicBezTo>
                    <a:pt x="196" y="380"/>
                    <a:pt x="196" y="380"/>
                    <a:pt x="196" y="380"/>
                  </a:cubicBezTo>
                  <a:cubicBezTo>
                    <a:pt x="197" y="380"/>
                    <a:pt x="197" y="380"/>
                    <a:pt x="197" y="380"/>
                  </a:cubicBezTo>
                  <a:cubicBezTo>
                    <a:pt x="197" y="380"/>
                    <a:pt x="197" y="380"/>
                    <a:pt x="197" y="380"/>
                  </a:cubicBezTo>
                  <a:cubicBezTo>
                    <a:pt x="197" y="380"/>
                    <a:pt x="197" y="380"/>
                    <a:pt x="197" y="380"/>
                  </a:cubicBezTo>
                  <a:cubicBezTo>
                    <a:pt x="198" y="380"/>
                    <a:pt x="198" y="381"/>
                    <a:pt x="198" y="381"/>
                  </a:cubicBezTo>
                  <a:cubicBezTo>
                    <a:pt x="198" y="381"/>
                    <a:pt x="198" y="381"/>
                    <a:pt x="198" y="381"/>
                  </a:cubicBezTo>
                  <a:cubicBezTo>
                    <a:pt x="198" y="381"/>
                    <a:pt x="198" y="381"/>
                    <a:pt x="198" y="381"/>
                  </a:cubicBezTo>
                  <a:cubicBezTo>
                    <a:pt x="199" y="381"/>
                    <a:pt x="199" y="381"/>
                    <a:pt x="199" y="381"/>
                  </a:cubicBezTo>
                  <a:cubicBezTo>
                    <a:pt x="199" y="381"/>
                    <a:pt x="199" y="381"/>
                    <a:pt x="199" y="381"/>
                  </a:cubicBezTo>
                  <a:cubicBezTo>
                    <a:pt x="199" y="381"/>
                    <a:pt x="199" y="381"/>
                    <a:pt x="199" y="381"/>
                  </a:cubicBezTo>
                  <a:cubicBezTo>
                    <a:pt x="199" y="381"/>
                    <a:pt x="199" y="381"/>
                    <a:pt x="199" y="381"/>
                  </a:cubicBezTo>
                  <a:cubicBezTo>
                    <a:pt x="199" y="380"/>
                    <a:pt x="199" y="380"/>
                    <a:pt x="199" y="380"/>
                  </a:cubicBezTo>
                  <a:cubicBezTo>
                    <a:pt x="199" y="380"/>
                    <a:pt x="199" y="380"/>
                    <a:pt x="199" y="380"/>
                  </a:cubicBezTo>
                  <a:cubicBezTo>
                    <a:pt x="199" y="380"/>
                    <a:pt x="199" y="380"/>
                    <a:pt x="199" y="379"/>
                  </a:cubicBezTo>
                  <a:cubicBezTo>
                    <a:pt x="199" y="379"/>
                    <a:pt x="199" y="379"/>
                    <a:pt x="199" y="379"/>
                  </a:cubicBezTo>
                  <a:cubicBezTo>
                    <a:pt x="199" y="379"/>
                    <a:pt x="199" y="379"/>
                    <a:pt x="199" y="379"/>
                  </a:cubicBezTo>
                  <a:cubicBezTo>
                    <a:pt x="199" y="379"/>
                    <a:pt x="199" y="379"/>
                    <a:pt x="199" y="379"/>
                  </a:cubicBezTo>
                  <a:cubicBezTo>
                    <a:pt x="199" y="379"/>
                    <a:pt x="199" y="379"/>
                    <a:pt x="199" y="379"/>
                  </a:cubicBezTo>
                  <a:cubicBezTo>
                    <a:pt x="199" y="379"/>
                    <a:pt x="199" y="379"/>
                    <a:pt x="199" y="379"/>
                  </a:cubicBezTo>
                  <a:cubicBezTo>
                    <a:pt x="198" y="378"/>
                    <a:pt x="198" y="378"/>
                    <a:pt x="198" y="378"/>
                  </a:cubicBezTo>
                  <a:cubicBezTo>
                    <a:pt x="198" y="378"/>
                    <a:pt x="198" y="378"/>
                    <a:pt x="198" y="378"/>
                  </a:cubicBezTo>
                  <a:cubicBezTo>
                    <a:pt x="198" y="378"/>
                    <a:pt x="198" y="378"/>
                    <a:pt x="198" y="378"/>
                  </a:cubicBezTo>
                  <a:cubicBezTo>
                    <a:pt x="198" y="378"/>
                    <a:pt x="198" y="378"/>
                    <a:pt x="198" y="378"/>
                  </a:cubicBezTo>
                  <a:cubicBezTo>
                    <a:pt x="197" y="378"/>
                    <a:pt x="197" y="378"/>
                    <a:pt x="197" y="378"/>
                  </a:cubicBezTo>
                  <a:cubicBezTo>
                    <a:pt x="197" y="377"/>
                    <a:pt x="197" y="377"/>
                    <a:pt x="197" y="377"/>
                  </a:cubicBezTo>
                  <a:cubicBezTo>
                    <a:pt x="198" y="377"/>
                    <a:pt x="198" y="377"/>
                    <a:pt x="198" y="377"/>
                  </a:cubicBezTo>
                  <a:cubicBezTo>
                    <a:pt x="199" y="378"/>
                    <a:pt x="199" y="378"/>
                    <a:pt x="199" y="378"/>
                  </a:cubicBezTo>
                  <a:cubicBezTo>
                    <a:pt x="199" y="378"/>
                    <a:pt x="199" y="378"/>
                    <a:pt x="199" y="378"/>
                  </a:cubicBezTo>
                  <a:cubicBezTo>
                    <a:pt x="198" y="377"/>
                    <a:pt x="198" y="377"/>
                    <a:pt x="198" y="377"/>
                  </a:cubicBezTo>
                  <a:cubicBezTo>
                    <a:pt x="198" y="377"/>
                    <a:pt x="198" y="377"/>
                    <a:pt x="198" y="377"/>
                  </a:cubicBezTo>
                  <a:cubicBezTo>
                    <a:pt x="198" y="377"/>
                    <a:pt x="198" y="377"/>
                    <a:pt x="198" y="377"/>
                  </a:cubicBezTo>
                  <a:cubicBezTo>
                    <a:pt x="198" y="377"/>
                    <a:pt x="198" y="377"/>
                    <a:pt x="198" y="377"/>
                  </a:cubicBezTo>
                  <a:cubicBezTo>
                    <a:pt x="197" y="376"/>
                    <a:pt x="197" y="376"/>
                    <a:pt x="197" y="376"/>
                  </a:cubicBezTo>
                  <a:cubicBezTo>
                    <a:pt x="197" y="375"/>
                    <a:pt x="197" y="375"/>
                    <a:pt x="197" y="375"/>
                  </a:cubicBezTo>
                  <a:cubicBezTo>
                    <a:pt x="197" y="375"/>
                    <a:pt x="197" y="375"/>
                    <a:pt x="197" y="375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7" y="373"/>
                    <a:pt x="197" y="373"/>
                    <a:pt x="197" y="373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197" y="373"/>
                    <a:pt x="197" y="373"/>
                    <a:pt x="197" y="373"/>
                  </a:cubicBezTo>
                  <a:cubicBezTo>
                    <a:pt x="197" y="373"/>
                    <a:pt x="197" y="373"/>
                    <a:pt x="197" y="373"/>
                  </a:cubicBezTo>
                  <a:cubicBezTo>
                    <a:pt x="198" y="372"/>
                    <a:pt x="198" y="372"/>
                    <a:pt x="198" y="372"/>
                  </a:cubicBezTo>
                  <a:cubicBezTo>
                    <a:pt x="198" y="371"/>
                    <a:pt x="198" y="371"/>
                    <a:pt x="198" y="371"/>
                  </a:cubicBezTo>
                  <a:cubicBezTo>
                    <a:pt x="197" y="371"/>
                    <a:pt x="197" y="371"/>
                    <a:pt x="197" y="371"/>
                  </a:cubicBezTo>
                  <a:cubicBezTo>
                    <a:pt x="198" y="371"/>
                    <a:pt x="198" y="371"/>
                    <a:pt x="198" y="371"/>
                  </a:cubicBezTo>
                  <a:cubicBezTo>
                    <a:pt x="198" y="371"/>
                    <a:pt x="198" y="371"/>
                    <a:pt x="198" y="371"/>
                  </a:cubicBezTo>
                  <a:cubicBezTo>
                    <a:pt x="198" y="371"/>
                    <a:pt x="198" y="371"/>
                    <a:pt x="198" y="371"/>
                  </a:cubicBezTo>
                  <a:cubicBezTo>
                    <a:pt x="199" y="371"/>
                    <a:pt x="199" y="371"/>
                    <a:pt x="199" y="371"/>
                  </a:cubicBezTo>
                  <a:cubicBezTo>
                    <a:pt x="199" y="371"/>
                    <a:pt x="199" y="371"/>
                    <a:pt x="199" y="371"/>
                  </a:cubicBezTo>
                  <a:cubicBezTo>
                    <a:pt x="199" y="371"/>
                    <a:pt x="199" y="371"/>
                    <a:pt x="199" y="371"/>
                  </a:cubicBezTo>
                  <a:cubicBezTo>
                    <a:pt x="199" y="370"/>
                    <a:pt x="199" y="370"/>
                    <a:pt x="199" y="370"/>
                  </a:cubicBezTo>
                  <a:cubicBezTo>
                    <a:pt x="199" y="370"/>
                    <a:pt x="199" y="370"/>
                    <a:pt x="199" y="370"/>
                  </a:cubicBezTo>
                  <a:cubicBezTo>
                    <a:pt x="199" y="370"/>
                    <a:pt x="199" y="370"/>
                    <a:pt x="199" y="370"/>
                  </a:cubicBezTo>
                  <a:cubicBezTo>
                    <a:pt x="199" y="371"/>
                    <a:pt x="199" y="371"/>
                    <a:pt x="199" y="371"/>
                  </a:cubicBezTo>
                  <a:cubicBezTo>
                    <a:pt x="199" y="371"/>
                    <a:pt x="199" y="371"/>
                    <a:pt x="199" y="371"/>
                  </a:cubicBezTo>
                  <a:cubicBezTo>
                    <a:pt x="200" y="372"/>
                    <a:pt x="200" y="372"/>
                    <a:pt x="200" y="372"/>
                  </a:cubicBezTo>
                  <a:cubicBezTo>
                    <a:pt x="200" y="371"/>
                    <a:pt x="200" y="371"/>
                    <a:pt x="200" y="371"/>
                  </a:cubicBezTo>
                  <a:cubicBezTo>
                    <a:pt x="200" y="371"/>
                    <a:pt x="200" y="371"/>
                    <a:pt x="200" y="371"/>
                  </a:cubicBezTo>
                  <a:cubicBezTo>
                    <a:pt x="200" y="372"/>
                    <a:pt x="200" y="372"/>
                    <a:pt x="200" y="372"/>
                  </a:cubicBezTo>
                  <a:cubicBezTo>
                    <a:pt x="200" y="372"/>
                    <a:pt x="200" y="372"/>
                    <a:pt x="200" y="372"/>
                  </a:cubicBezTo>
                  <a:cubicBezTo>
                    <a:pt x="200" y="373"/>
                    <a:pt x="200" y="373"/>
                    <a:pt x="200" y="373"/>
                  </a:cubicBezTo>
                  <a:cubicBezTo>
                    <a:pt x="200" y="373"/>
                    <a:pt x="200" y="373"/>
                    <a:pt x="200" y="373"/>
                  </a:cubicBezTo>
                  <a:cubicBezTo>
                    <a:pt x="200" y="374"/>
                    <a:pt x="200" y="374"/>
                    <a:pt x="200" y="374"/>
                  </a:cubicBezTo>
                  <a:cubicBezTo>
                    <a:pt x="200" y="374"/>
                    <a:pt x="200" y="374"/>
                    <a:pt x="200" y="374"/>
                  </a:cubicBezTo>
                  <a:cubicBezTo>
                    <a:pt x="200" y="375"/>
                    <a:pt x="200" y="375"/>
                    <a:pt x="200" y="375"/>
                  </a:cubicBezTo>
                  <a:cubicBezTo>
                    <a:pt x="200" y="375"/>
                    <a:pt x="200" y="375"/>
                    <a:pt x="200" y="375"/>
                  </a:cubicBezTo>
                  <a:cubicBezTo>
                    <a:pt x="200" y="377"/>
                    <a:pt x="200" y="377"/>
                    <a:pt x="200" y="377"/>
                  </a:cubicBezTo>
                  <a:cubicBezTo>
                    <a:pt x="200" y="377"/>
                    <a:pt x="200" y="377"/>
                    <a:pt x="200" y="377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201" y="379"/>
                    <a:pt x="201" y="379"/>
                    <a:pt x="201" y="379"/>
                  </a:cubicBezTo>
                  <a:cubicBezTo>
                    <a:pt x="201" y="379"/>
                    <a:pt x="201" y="379"/>
                    <a:pt x="201" y="379"/>
                  </a:cubicBezTo>
                  <a:cubicBezTo>
                    <a:pt x="202" y="379"/>
                    <a:pt x="202" y="379"/>
                    <a:pt x="202" y="379"/>
                  </a:cubicBezTo>
                  <a:cubicBezTo>
                    <a:pt x="202" y="380"/>
                    <a:pt x="202" y="380"/>
                    <a:pt x="202" y="380"/>
                  </a:cubicBezTo>
                  <a:cubicBezTo>
                    <a:pt x="202" y="380"/>
                    <a:pt x="202" y="380"/>
                    <a:pt x="202" y="380"/>
                  </a:cubicBezTo>
                  <a:cubicBezTo>
                    <a:pt x="202" y="381"/>
                    <a:pt x="202" y="381"/>
                    <a:pt x="202" y="381"/>
                  </a:cubicBezTo>
                  <a:cubicBezTo>
                    <a:pt x="202" y="380"/>
                    <a:pt x="202" y="380"/>
                    <a:pt x="202" y="380"/>
                  </a:cubicBezTo>
                  <a:cubicBezTo>
                    <a:pt x="202" y="380"/>
                    <a:pt x="202" y="380"/>
                    <a:pt x="202" y="380"/>
                  </a:cubicBezTo>
                  <a:cubicBezTo>
                    <a:pt x="202" y="380"/>
                    <a:pt x="202" y="380"/>
                    <a:pt x="202" y="380"/>
                  </a:cubicBezTo>
                  <a:cubicBezTo>
                    <a:pt x="202" y="380"/>
                    <a:pt x="202" y="380"/>
                    <a:pt x="202" y="380"/>
                  </a:cubicBezTo>
                  <a:cubicBezTo>
                    <a:pt x="203" y="380"/>
                    <a:pt x="203" y="380"/>
                    <a:pt x="203" y="380"/>
                  </a:cubicBezTo>
                  <a:cubicBezTo>
                    <a:pt x="203" y="380"/>
                    <a:pt x="203" y="380"/>
                    <a:pt x="203" y="380"/>
                  </a:cubicBezTo>
                  <a:cubicBezTo>
                    <a:pt x="203" y="380"/>
                    <a:pt x="203" y="380"/>
                    <a:pt x="203" y="380"/>
                  </a:cubicBezTo>
                  <a:cubicBezTo>
                    <a:pt x="203" y="380"/>
                    <a:pt x="203" y="380"/>
                    <a:pt x="203" y="380"/>
                  </a:cubicBezTo>
                  <a:cubicBezTo>
                    <a:pt x="203" y="380"/>
                    <a:pt x="203" y="380"/>
                    <a:pt x="203" y="380"/>
                  </a:cubicBezTo>
                  <a:cubicBezTo>
                    <a:pt x="203" y="380"/>
                    <a:pt x="203" y="380"/>
                    <a:pt x="203" y="380"/>
                  </a:cubicBezTo>
                  <a:cubicBezTo>
                    <a:pt x="203" y="380"/>
                    <a:pt x="203" y="380"/>
                    <a:pt x="203" y="380"/>
                  </a:cubicBezTo>
                  <a:cubicBezTo>
                    <a:pt x="203" y="380"/>
                    <a:pt x="203" y="380"/>
                    <a:pt x="203" y="380"/>
                  </a:cubicBezTo>
                  <a:cubicBezTo>
                    <a:pt x="203" y="380"/>
                    <a:pt x="203" y="380"/>
                    <a:pt x="203" y="380"/>
                  </a:cubicBezTo>
                  <a:cubicBezTo>
                    <a:pt x="203" y="379"/>
                    <a:pt x="203" y="379"/>
                    <a:pt x="203" y="379"/>
                  </a:cubicBezTo>
                  <a:cubicBezTo>
                    <a:pt x="203" y="379"/>
                    <a:pt x="203" y="379"/>
                    <a:pt x="203" y="379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201" y="377"/>
                    <a:pt x="201" y="377"/>
                    <a:pt x="201" y="377"/>
                  </a:cubicBezTo>
                  <a:cubicBezTo>
                    <a:pt x="201" y="377"/>
                    <a:pt x="201" y="377"/>
                    <a:pt x="201" y="377"/>
                  </a:cubicBezTo>
                  <a:cubicBezTo>
                    <a:pt x="201" y="376"/>
                    <a:pt x="201" y="376"/>
                    <a:pt x="201" y="376"/>
                  </a:cubicBezTo>
                  <a:cubicBezTo>
                    <a:pt x="201" y="376"/>
                    <a:pt x="201" y="376"/>
                    <a:pt x="201" y="376"/>
                  </a:cubicBezTo>
                  <a:cubicBezTo>
                    <a:pt x="202" y="377"/>
                    <a:pt x="202" y="377"/>
                    <a:pt x="202" y="377"/>
                  </a:cubicBezTo>
                  <a:cubicBezTo>
                    <a:pt x="202" y="377"/>
                    <a:pt x="202" y="377"/>
                    <a:pt x="202" y="377"/>
                  </a:cubicBezTo>
                  <a:cubicBezTo>
                    <a:pt x="202" y="377"/>
                    <a:pt x="202" y="377"/>
                    <a:pt x="202" y="377"/>
                  </a:cubicBezTo>
                  <a:cubicBezTo>
                    <a:pt x="202" y="377"/>
                    <a:pt x="202" y="377"/>
                    <a:pt x="202" y="377"/>
                  </a:cubicBezTo>
                  <a:cubicBezTo>
                    <a:pt x="202" y="377"/>
                    <a:pt x="202" y="377"/>
                    <a:pt x="202" y="377"/>
                  </a:cubicBezTo>
                  <a:cubicBezTo>
                    <a:pt x="202" y="377"/>
                    <a:pt x="202" y="377"/>
                    <a:pt x="202" y="377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4" y="379"/>
                    <a:pt x="204" y="379"/>
                    <a:pt x="205" y="379"/>
                  </a:cubicBezTo>
                  <a:cubicBezTo>
                    <a:pt x="205" y="379"/>
                    <a:pt x="205" y="379"/>
                    <a:pt x="205" y="379"/>
                  </a:cubicBezTo>
                  <a:cubicBezTo>
                    <a:pt x="205" y="379"/>
                    <a:pt x="205" y="379"/>
                    <a:pt x="205" y="379"/>
                  </a:cubicBezTo>
                  <a:cubicBezTo>
                    <a:pt x="205" y="378"/>
                    <a:pt x="205" y="378"/>
                    <a:pt x="205" y="378"/>
                  </a:cubicBezTo>
                  <a:cubicBezTo>
                    <a:pt x="204" y="378"/>
                    <a:pt x="204" y="377"/>
                    <a:pt x="204" y="376"/>
                  </a:cubicBezTo>
                  <a:cubicBezTo>
                    <a:pt x="203" y="377"/>
                    <a:pt x="203" y="377"/>
                    <a:pt x="203" y="377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4" y="376"/>
                    <a:pt x="204" y="376"/>
                    <a:pt x="204" y="376"/>
                  </a:cubicBezTo>
                  <a:cubicBezTo>
                    <a:pt x="204" y="376"/>
                    <a:pt x="204" y="376"/>
                    <a:pt x="204" y="376"/>
                  </a:cubicBezTo>
                  <a:cubicBezTo>
                    <a:pt x="204" y="376"/>
                    <a:pt x="204" y="376"/>
                    <a:pt x="204" y="376"/>
                  </a:cubicBezTo>
                  <a:cubicBezTo>
                    <a:pt x="204" y="376"/>
                    <a:pt x="204" y="376"/>
                    <a:pt x="204" y="376"/>
                  </a:cubicBezTo>
                  <a:cubicBezTo>
                    <a:pt x="203" y="376"/>
                    <a:pt x="203" y="375"/>
                    <a:pt x="203" y="375"/>
                  </a:cubicBezTo>
                  <a:cubicBezTo>
                    <a:pt x="203" y="375"/>
                    <a:pt x="203" y="375"/>
                    <a:pt x="203" y="375"/>
                  </a:cubicBezTo>
                  <a:cubicBezTo>
                    <a:pt x="203" y="374"/>
                    <a:pt x="203" y="374"/>
                    <a:pt x="203" y="374"/>
                  </a:cubicBezTo>
                  <a:cubicBezTo>
                    <a:pt x="203" y="374"/>
                    <a:pt x="203" y="374"/>
                    <a:pt x="203" y="374"/>
                  </a:cubicBezTo>
                  <a:cubicBezTo>
                    <a:pt x="202" y="374"/>
                    <a:pt x="202" y="374"/>
                    <a:pt x="202" y="374"/>
                  </a:cubicBezTo>
                  <a:cubicBezTo>
                    <a:pt x="202" y="374"/>
                    <a:pt x="202" y="374"/>
                    <a:pt x="202" y="374"/>
                  </a:cubicBezTo>
                  <a:cubicBezTo>
                    <a:pt x="202" y="374"/>
                    <a:pt x="202" y="374"/>
                    <a:pt x="202" y="374"/>
                  </a:cubicBezTo>
                  <a:cubicBezTo>
                    <a:pt x="202" y="374"/>
                    <a:pt x="202" y="374"/>
                    <a:pt x="202" y="374"/>
                  </a:cubicBezTo>
                  <a:cubicBezTo>
                    <a:pt x="202" y="374"/>
                    <a:pt x="202" y="374"/>
                    <a:pt x="202" y="374"/>
                  </a:cubicBezTo>
                  <a:cubicBezTo>
                    <a:pt x="201" y="373"/>
                    <a:pt x="201" y="373"/>
                    <a:pt x="201" y="373"/>
                  </a:cubicBezTo>
                  <a:cubicBezTo>
                    <a:pt x="201" y="373"/>
                    <a:pt x="201" y="373"/>
                    <a:pt x="201" y="373"/>
                  </a:cubicBezTo>
                  <a:cubicBezTo>
                    <a:pt x="201" y="373"/>
                    <a:pt x="201" y="373"/>
                    <a:pt x="201" y="373"/>
                  </a:cubicBezTo>
                  <a:cubicBezTo>
                    <a:pt x="201" y="373"/>
                    <a:pt x="201" y="373"/>
                    <a:pt x="201" y="373"/>
                  </a:cubicBezTo>
                  <a:cubicBezTo>
                    <a:pt x="201" y="373"/>
                    <a:pt x="201" y="373"/>
                    <a:pt x="201" y="373"/>
                  </a:cubicBezTo>
                  <a:cubicBezTo>
                    <a:pt x="201" y="372"/>
                    <a:pt x="201" y="372"/>
                    <a:pt x="201" y="372"/>
                  </a:cubicBezTo>
                  <a:cubicBezTo>
                    <a:pt x="201" y="372"/>
                    <a:pt x="201" y="372"/>
                    <a:pt x="201" y="372"/>
                  </a:cubicBezTo>
                  <a:cubicBezTo>
                    <a:pt x="201" y="372"/>
                    <a:pt x="201" y="372"/>
                    <a:pt x="201" y="372"/>
                  </a:cubicBezTo>
                  <a:cubicBezTo>
                    <a:pt x="201" y="372"/>
                    <a:pt x="201" y="372"/>
                    <a:pt x="201" y="372"/>
                  </a:cubicBezTo>
                  <a:cubicBezTo>
                    <a:pt x="201" y="371"/>
                    <a:pt x="201" y="371"/>
                    <a:pt x="201" y="371"/>
                  </a:cubicBezTo>
                  <a:cubicBezTo>
                    <a:pt x="200" y="370"/>
                    <a:pt x="200" y="370"/>
                    <a:pt x="200" y="370"/>
                  </a:cubicBezTo>
                  <a:cubicBezTo>
                    <a:pt x="200" y="370"/>
                    <a:pt x="200" y="370"/>
                    <a:pt x="200" y="370"/>
                  </a:cubicBezTo>
                  <a:cubicBezTo>
                    <a:pt x="200" y="370"/>
                    <a:pt x="200" y="370"/>
                    <a:pt x="200" y="370"/>
                  </a:cubicBezTo>
                  <a:cubicBezTo>
                    <a:pt x="201" y="371"/>
                    <a:pt x="201" y="371"/>
                    <a:pt x="202" y="371"/>
                  </a:cubicBezTo>
                  <a:cubicBezTo>
                    <a:pt x="202" y="371"/>
                    <a:pt x="202" y="371"/>
                    <a:pt x="202" y="371"/>
                  </a:cubicBezTo>
                  <a:cubicBezTo>
                    <a:pt x="202" y="370"/>
                    <a:pt x="202" y="370"/>
                    <a:pt x="202" y="370"/>
                  </a:cubicBezTo>
                  <a:cubicBezTo>
                    <a:pt x="202" y="370"/>
                    <a:pt x="202" y="370"/>
                    <a:pt x="202" y="370"/>
                  </a:cubicBezTo>
                  <a:cubicBezTo>
                    <a:pt x="202" y="371"/>
                    <a:pt x="202" y="371"/>
                    <a:pt x="202" y="371"/>
                  </a:cubicBezTo>
                  <a:cubicBezTo>
                    <a:pt x="203" y="371"/>
                    <a:pt x="203" y="371"/>
                    <a:pt x="203" y="371"/>
                  </a:cubicBezTo>
                  <a:cubicBezTo>
                    <a:pt x="202" y="371"/>
                    <a:pt x="202" y="371"/>
                    <a:pt x="202" y="371"/>
                  </a:cubicBezTo>
                  <a:cubicBezTo>
                    <a:pt x="203" y="371"/>
                    <a:pt x="203" y="371"/>
                    <a:pt x="203" y="371"/>
                  </a:cubicBezTo>
                  <a:cubicBezTo>
                    <a:pt x="203" y="371"/>
                    <a:pt x="203" y="371"/>
                    <a:pt x="203" y="371"/>
                  </a:cubicBezTo>
                  <a:cubicBezTo>
                    <a:pt x="203" y="371"/>
                    <a:pt x="203" y="371"/>
                    <a:pt x="203" y="371"/>
                  </a:cubicBezTo>
                  <a:cubicBezTo>
                    <a:pt x="203" y="371"/>
                    <a:pt x="203" y="371"/>
                    <a:pt x="203" y="371"/>
                  </a:cubicBezTo>
                  <a:cubicBezTo>
                    <a:pt x="204" y="371"/>
                    <a:pt x="204" y="372"/>
                    <a:pt x="204" y="372"/>
                  </a:cubicBezTo>
                  <a:cubicBezTo>
                    <a:pt x="205" y="372"/>
                    <a:pt x="204" y="372"/>
                    <a:pt x="205" y="372"/>
                  </a:cubicBezTo>
                  <a:cubicBezTo>
                    <a:pt x="205" y="372"/>
                    <a:pt x="205" y="372"/>
                    <a:pt x="205" y="372"/>
                  </a:cubicBezTo>
                  <a:cubicBezTo>
                    <a:pt x="205" y="372"/>
                    <a:pt x="205" y="372"/>
                    <a:pt x="205" y="372"/>
                  </a:cubicBezTo>
                  <a:cubicBezTo>
                    <a:pt x="205" y="373"/>
                    <a:pt x="205" y="373"/>
                    <a:pt x="205" y="373"/>
                  </a:cubicBezTo>
                  <a:cubicBezTo>
                    <a:pt x="205" y="373"/>
                    <a:pt x="205" y="373"/>
                    <a:pt x="205" y="373"/>
                  </a:cubicBezTo>
                  <a:cubicBezTo>
                    <a:pt x="206" y="373"/>
                    <a:pt x="206" y="373"/>
                    <a:pt x="206" y="373"/>
                  </a:cubicBezTo>
                  <a:cubicBezTo>
                    <a:pt x="206" y="373"/>
                    <a:pt x="206" y="373"/>
                    <a:pt x="206" y="373"/>
                  </a:cubicBezTo>
                  <a:cubicBezTo>
                    <a:pt x="206" y="373"/>
                    <a:pt x="206" y="373"/>
                    <a:pt x="206" y="373"/>
                  </a:cubicBezTo>
                  <a:cubicBezTo>
                    <a:pt x="206" y="373"/>
                    <a:pt x="206" y="373"/>
                    <a:pt x="206" y="373"/>
                  </a:cubicBezTo>
                  <a:cubicBezTo>
                    <a:pt x="207" y="373"/>
                    <a:pt x="207" y="373"/>
                    <a:pt x="207" y="373"/>
                  </a:cubicBezTo>
                  <a:cubicBezTo>
                    <a:pt x="207" y="374"/>
                    <a:pt x="207" y="374"/>
                    <a:pt x="207" y="374"/>
                  </a:cubicBezTo>
                  <a:cubicBezTo>
                    <a:pt x="207" y="373"/>
                    <a:pt x="207" y="373"/>
                    <a:pt x="207" y="373"/>
                  </a:cubicBezTo>
                  <a:cubicBezTo>
                    <a:pt x="207" y="373"/>
                    <a:pt x="207" y="373"/>
                    <a:pt x="207" y="373"/>
                  </a:cubicBezTo>
                  <a:cubicBezTo>
                    <a:pt x="208" y="373"/>
                    <a:pt x="209" y="374"/>
                    <a:pt x="209" y="374"/>
                  </a:cubicBezTo>
                  <a:cubicBezTo>
                    <a:pt x="209" y="374"/>
                    <a:pt x="209" y="374"/>
                    <a:pt x="209" y="374"/>
                  </a:cubicBezTo>
                  <a:cubicBezTo>
                    <a:pt x="210" y="375"/>
                    <a:pt x="210" y="374"/>
                    <a:pt x="210" y="375"/>
                  </a:cubicBezTo>
                  <a:cubicBezTo>
                    <a:pt x="210" y="375"/>
                    <a:pt x="210" y="375"/>
                    <a:pt x="210" y="375"/>
                  </a:cubicBezTo>
                  <a:cubicBezTo>
                    <a:pt x="210" y="375"/>
                    <a:pt x="210" y="375"/>
                    <a:pt x="210" y="375"/>
                  </a:cubicBezTo>
                  <a:cubicBezTo>
                    <a:pt x="210" y="375"/>
                    <a:pt x="210" y="375"/>
                    <a:pt x="210" y="375"/>
                  </a:cubicBezTo>
                  <a:cubicBezTo>
                    <a:pt x="211" y="375"/>
                    <a:pt x="211" y="375"/>
                    <a:pt x="211" y="375"/>
                  </a:cubicBezTo>
                  <a:cubicBezTo>
                    <a:pt x="211" y="376"/>
                    <a:pt x="211" y="376"/>
                    <a:pt x="211" y="376"/>
                  </a:cubicBezTo>
                  <a:cubicBezTo>
                    <a:pt x="211" y="376"/>
                    <a:pt x="211" y="376"/>
                    <a:pt x="211" y="376"/>
                  </a:cubicBezTo>
                  <a:cubicBezTo>
                    <a:pt x="211" y="376"/>
                    <a:pt x="211" y="376"/>
                    <a:pt x="211" y="376"/>
                  </a:cubicBezTo>
                  <a:cubicBezTo>
                    <a:pt x="211" y="376"/>
                    <a:pt x="211" y="376"/>
                    <a:pt x="211" y="376"/>
                  </a:cubicBezTo>
                  <a:cubicBezTo>
                    <a:pt x="211" y="376"/>
                    <a:pt x="211" y="376"/>
                    <a:pt x="211" y="376"/>
                  </a:cubicBezTo>
                  <a:cubicBezTo>
                    <a:pt x="211" y="376"/>
                    <a:pt x="211" y="376"/>
                    <a:pt x="211" y="376"/>
                  </a:cubicBezTo>
                  <a:cubicBezTo>
                    <a:pt x="212" y="376"/>
                    <a:pt x="212" y="376"/>
                    <a:pt x="212" y="377"/>
                  </a:cubicBezTo>
                  <a:cubicBezTo>
                    <a:pt x="212" y="377"/>
                    <a:pt x="212" y="377"/>
                    <a:pt x="212" y="377"/>
                  </a:cubicBezTo>
                  <a:cubicBezTo>
                    <a:pt x="212" y="377"/>
                    <a:pt x="212" y="377"/>
                    <a:pt x="212" y="377"/>
                  </a:cubicBezTo>
                  <a:cubicBezTo>
                    <a:pt x="212" y="377"/>
                    <a:pt x="212" y="377"/>
                    <a:pt x="212" y="377"/>
                  </a:cubicBezTo>
                  <a:cubicBezTo>
                    <a:pt x="212" y="377"/>
                    <a:pt x="212" y="377"/>
                    <a:pt x="212" y="377"/>
                  </a:cubicBezTo>
                  <a:cubicBezTo>
                    <a:pt x="213" y="377"/>
                    <a:pt x="213" y="377"/>
                    <a:pt x="213" y="377"/>
                  </a:cubicBezTo>
                  <a:cubicBezTo>
                    <a:pt x="213" y="377"/>
                    <a:pt x="213" y="377"/>
                    <a:pt x="213" y="377"/>
                  </a:cubicBezTo>
                  <a:cubicBezTo>
                    <a:pt x="213" y="377"/>
                    <a:pt x="213" y="377"/>
                    <a:pt x="213" y="377"/>
                  </a:cubicBezTo>
                  <a:cubicBezTo>
                    <a:pt x="213" y="378"/>
                    <a:pt x="213" y="378"/>
                    <a:pt x="213" y="378"/>
                  </a:cubicBezTo>
                  <a:cubicBezTo>
                    <a:pt x="214" y="378"/>
                    <a:pt x="214" y="378"/>
                    <a:pt x="214" y="378"/>
                  </a:cubicBezTo>
                  <a:cubicBezTo>
                    <a:pt x="214" y="378"/>
                    <a:pt x="214" y="378"/>
                    <a:pt x="214" y="378"/>
                  </a:cubicBezTo>
                  <a:cubicBezTo>
                    <a:pt x="214" y="378"/>
                    <a:pt x="214" y="378"/>
                    <a:pt x="214" y="378"/>
                  </a:cubicBezTo>
                  <a:cubicBezTo>
                    <a:pt x="214" y="379"/>
                    <a:pt x="214" y="379"/>
                    <a:pt x="214" y="379"/>
                  </a:cubicBezTo>
                  <a:cubicBezTo>
                    <a:pt x="214" y="380"/>
                    <a:pt x="214" y="380"/>
                    <a:pt x="214" y="380"/>
                  </a:cubicBezTo>
                  <a:cubicBezTo>
                    <a:pt x="214" y="380"/>
                    <a:pt x="214" y="380"/>
                    <a:pt x="214" y="380"/>
                  </a:cubicBezTo>
                  <a:cubicBezTo>
                    <a:pt x="214" y="380"/>
                    <a:pt x="214" y="380"/>
                    <a:pt x="214" y="380"/>
                  </a:cubicBezTo>
                  <a:cubicBezTo>
                    <a:pt x="214" y="380"/>
                    <a:pt x="214" y="380"/>
                    <a:pt x="214" y="380"/>
                  </a:cubicBezTo>
                  <a:cubicBezTo>
                    <a:pt x="214" y="380"/>
                    <a:pt x="214" y="380"/>
                    <a:pt x="214" y="380"/>
                  </a:cubicBezTo>
                  <a:cubicBezTo>
                    <a:pt x="215" y="379"/>
                    <a:pt x="215" y="379"/>
                    <a:pt x="215" y="379"/>
                  </a:cubicBezTo>
                  <a:cubicBezTo>
                    <a:pt x="215" y="379"/>
                    <a:pt x="215" y="379"/>
                    <a:pt x="215" y="379"/>
                  </a:cubicBezTo>
                  <a:cubicBezTo>
                    <a:pt x="215" y="378"/>
                    <a:pt x="215" y="378"/>
                    <a:pt x="216" y="378"/>
                  </a:cubicBezTo>
                  <a:cubicBezTo>
                    <a:pt x="216" y="378"/>
                    <a:pt x="216" y="378"/>
                    <a:pt x="216" y="378"/>
                  </a:cubicBezTo>
                  <a:cubicBezTo>
                    <a:pt x="216" y="379"/>
                    <a:pt x="216" y="379"/>
                    <a:pt x="216" y="379"/>
                  </a:cubicBezTo>
                  <a:cubicBezTo>
                    <a:pt x="217" y="379"/>
                    <a:pt x="217" y="379"/>
                    <a:pt x="217" y="379"/>
                  </a:cubicBezTo>
                  <a:cubicBezTo>
                    <a:pt x="217" y="379"/>
                    <a:pt x="217" y="379"/>
                    <a:pt x="217" y="379"/>
                  </a:cubicBezTo>
                  <a:cubicBezTo>
                    <a:pt x="217" y="379"/>
                    <a:pt x="217" y="379"/>
                    <a:pt x="217" y="379"/>
                  </a:cubicBezTo>
                  <a:cubicBezTo>
                    <a:pt x="218" y="379"/>
                    <a:pt x="218" y="379"/>
                    <a:pt x="218" y="379"/>
                  </a:cubicBezTo>
                  <a:cubicBezTo>
                    <a:pt x="219" y="379"/>
                    <a:pt x="219" y="379"/>
                    <a:pt x="219" y="379"/>
                  </a:cubicBezTo>
                  <a:cubicBezTo>
                    <a:pt x="219" y="379"/>
                    <a:pt x="219" y="379"/>
                    <a:pt x="219" y="379"/>
                  </a:cubicBezTo>
                  <a:cubicBezTo>
                    <a:pt x="219" y="380"/>
                    <a:pt x="219" y="380"/>
                    <a:pt x="219" y="380"/>
                  </a:cubicBezTo>
                  <a:cubicBezTo>
                    <a:pt x="220" y="379"/>
                    <a:pt x="220" y="379"/>
                    <a:pt x="220" y="379"/>
                  </a:cubicBezTo>
                  <a:cubicBezTo>
                    <a:pt x="220" y="380"/>
                    <a:pt x="220" y="380"/>
                    <a:pt x="220" y="380"/>
                  </a:cubicBezTo>
                  <a:cubicBezTo>
                    <a:pt x="220" y="380"/>
                    <a:pt x="220" y="380"/>
                    <a:pt x="220" y="380"/>
                  </a:cubicBezTo>
                  <a:cubicBezTo>
                    <a:pt x="221" y="380"/>
                    <a:pt x="221" y="380"/>
                    <a:pt x="221" y="380"/>
                  </a:cubicBezTo>
                  <a:cubicBezTo>
                    <a:pt x="221" y="380"/>
                    <a:pt x="221" y="380"/>
                    <a:pt x="221" y="380"/>
                  </a:cubicBezTo>
                  <a:cubicBezTo>
                    <a:pt x="221" y="380"/>
                    <a:pt x="221" y="380"/>
                    <a:pt x="221" y="380"/>
                  </a:cubicBezTo>
                  <a:cubicBezTo>
                    <a:pt x="222" y="380"/>
                    <a:pt x="222" y="380"/>
                    <a:pt x="222" y="380"/>
                  </a:cubicBezTo>
                  <a:cubicBezTo>
                    <a:pt x="222" y="380"/>
                    <a:pt x="222" y="380"/>
                    <a:pt x="222" y="380"/>
                  </a:cubicBezTo>
                  <a:cubicBezTo>
                    <a:pt x="222" y="380"/>
                    <a:pt x="222" y="380"/>
                    <a:pt x="222" y="380"/>
                  </a:cubicBezTo>
                  <a:cubicBezTo>
                    <a:pt x="222" y="380"/>
                    <a:pt x="222" y="380"/>
                    <a:pt x="222" y="380"/>
                  </a:cubicBezTo>
                  <a:cubicBezTo>
                    <a:pt x="223" y="379"/>
                    <a:pt x="223" y="379"/>
                    <a:pt x="223" y="379"/>
                  </a:cubicBezTo>
                  <a:cubicBezTo>
                    <a:pt x="223" y="380"/>
                    <a:pt x="223" y="380"/>
                    <a:pt x="223" y="380"/>
                  </a:cubicBezTo>
                  <a:cubicBezTo>
                    <a:pt x="222" y="380"/>
                    <a:pt x="222" y="380"/>
                    <a:pt x="222" y="380"/>
                  </a:cubicBezTo>
                  <a:cubicBezTo>
                    <a:pt x="223" y="381"/>
                    <a:pt x="223" y="381"/>
                    <a:pt x="223" y="381"/>
                  </a:cubicBezTo>
                  <a:cubicBezTo>
                    <a:pt x="223" y="380"/>
                    <a:pt x="223" y="380"/>
                    <a:pt x="223" y="380"/>
                  </a:cubicBezTo>
                  <a:cubicBezTo>
                    <a:pt x="223" y="380"/>
                    <a:pt x="223" y="380"/>
                    <a:pt x="223" y="380"/>
                  </a:cubicBezTo>
                  <a:cubicBezTo>
                    <a:pt x="224" y="381"/>
                    <a:pt x="224" y="381"/>
                    <a:pt x="224" y="381"/>
                  </a:cubicBezTo>
                  <a:cubicBezTo>
                    <a:pt x="224" y="381"/>
                    <a:pt x="224" y="381"/>
                    <a:pt x="224" y="381"/>
                  </a:cubicBezTo>
                  <a:cubicBezTo>
                    <a:pt x="224" y="381"/>
                    <a:pt x="224" y="381"/>
                    <a:pt x="224" y="381"/>
                  </a:cubicBezTo>
                  <a:cubicBezTo>
                    <a:pt x="224" y="382"/>
                    <a:pt x="224" y="382"/>
                    <a:pt x="224" y="382"/>
                  </a:cubicBezTo>
                  <a:cubicBezTo>
                    <a:pt x="224" y="382"/>
                    <a:pt x="224" y="382"/>
                    <a:pt x="224" y="382"/>
                  </a:cubicBezTo>
                  <a:cubicBezTo>
                    <a:pt x="225" y="382"/>
                    <a:pt x="225" y="382"/>
                    <a:pt x="225" y="382"/>
                  </a:cubicBezTo>
                  <a:cubicBezTo>
                    <a:pt x="225" y="382"/>
                    <a:pt x="225" y="382"/>
                    <a:pt x="225" y="382"/>
                  </a:cubicBezTo>
                  <a:cubicBezTo>
                    <a:pt x="225" y="382"/>
                    <a:pt x="225" y="382"/>
                    <a:pt x="225" y="382"/>
                  </a:cubicBezTo>
                  <a:cubicBezTo>
                    <a:pt x="226" y="383"/>
                    <a:pt x="226" y="383"/>
                    <a:pt x="226" y="383"/>
                  </a:cubicBezTo>
                  <a:cubicBezTo>
                    <a:pt x="226" y="383"/>
                    <a:pt x="226" y="383"/>
                    <a:pt x="226" y="383"/>
                  </a:cubicBezTo>
                  <a:cubicBezTo>
                    <a:pt x="227" y="384"/>
                    <a:pt x="227" y="384"/>
                    <a:pt x="227" y="384"/>
                  </a:cubicBezTo>
                  <a:cubicBezTo>
                    <a:pt x="227" y="384"/>
                    <a:pt x="227" y="384"/>
                    <a:pt x="227" y="384"/>
                  </a:cubicBezTo>
                  <a:cubicBezTo>
                    <a:pt x="228" y="384"/>
                    <a:pt x="228" y="383"/>
                    <a:pt x="228" y="384"/>
                  </a:cubicBezTo>
                  <a:cubicBezTo>
                    <a:pt x="228" y="384"/>
                    <a:pt x="228" y="384"/>
                    <a:pt x="228" y="384"/>
                  </a:cubicBezTo>
                  <a:cubicBezTo>
                    <a:pt x="229" y="384"/>
                    <a:pt x="229" y="384"/>
                    <a:pt x="229" y="384"/>
                  </a:cubicBezTo>
                  <a:cubicBezTo>
                    <a:pt x="229" y="383"/>
                    <a:pt x="229" y="383"/>
                    <a:pt x="229" y="383"/>
                  </a:cubicBezTo>
                  <a:cubicBezTo>
                    <a:pt x="229" y="383"/>
                    <a:pt x="229" y="383"/>
                    <a:pt x="229" y="383"/>
                  </a:cubicBezTo>
                  <a:cubicBezTo>
                    <a:pt x="229" y="383"/>
                    <a:pt x="229" y="383"/>
                    <a:pt x="229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0" y="384"/>
                    <a:pt x="230" y="384"/>
                    <a:pt x="230" y="384"/>
                  </a:cubicBezTo>
                  <a:cubicBezTo>
                    <a:pt x="231" y="384"/>
                    <a:pt x="231" y="384"/>
                    <a:pt x="231" y="384"/>
                  </a:cubicBezTo>
                  <a:cubicBezTo>
                    <a:pt x="230" y="383"/>
                    <a:pt x="230" y="383"/>
                    <a:pt x="230" y="382"/>
                  </a:cubicBezTo>
                  <a:cubicBezTo>
                    <a:pt x="231" y="382"/>
                    <a:pt x="231" y="382"/>
                    <a:pt x="231" y="382"/>
                  </a:cubicBezTo>
                  <a:cubicBezTo>
                    <a:pt x="231" y="382"/>
                    <a:pt x="231" y="382"/>
                    <a:pt x="231" y="382"/>
                  </a:cubicBezTo>
                  <a:cubicBezTo>
                    <a:pt x="232" y="382"/>
                    <a:pt x="232" y="382"/>
                    <a:pt x="232" y="382"/>
                  </a:cubicBezTo>
                  <a:cubicBezTo>
                    <a:pt x="232" y="382"/>
                    <a:pt x="232" y="382"/>
                    <a:pt x="232" y="383"/>
                  </a:cubicBezTo>
                  <a:cubicBezTo>
                    <a:pt x="232" y="383"/>
                    <a:pt x="232" y="383"/>
                    <a:pt x="232" y="383"/>
                  </a:cubicBezTo>
                  <a:cubicBezTo>
                    <a:pt x="232" y="382"/>
                    <a:pt x="232" y="382"/>
                    <a:pt x="232" y="382"/>
                  </a:cubicBezTo>
                  <a:cubicBezTo>
                    <a:pt x="233" y="382"/>
                    <a:pt x="233" y="382"/>
                    <a:pt x="233" y="382"/>
                  </a:cubicBezTo>
                  <a:cubicBezTo>
                    <a:pt x="233" y="382"/>
                    <a:pt x="233" y="382"/>
                    <a:pt x="233" y="382"/>
                  </a:cubicBezTo>
                  <a:cubicBezTo>
                    <a:pt x="233" y="381"/>
                    <a:pt x="233" y="381"/>
                    <a:pt x="233" y="381"/>
                  </a:cubicBezTo>
                  <a:cubicBezTo>
                    <a:pt x="233" y="382"/>
                    <a:pt x="233" y="382"/>
                    <a:pt x="233" y="382"/>
                  </a:cubicBezTo>
                  <a:cubicBezTo>
                    <a:pt x="233" y="382"/>
                    <a:pt x="233" y="382"/>
                    <a:pt x="233" y="382"/>
                  </a:cubicBezTo>
                  <a:cubicBezTo>
                    <a:pt x="233" y="382"/>
                    <a:pt x="233" y="382"/>
                    <a:pt x="233" y="382"/>
                  </a:cubicBezTo>
                  <a:cubicBezTo>
                    <a:pt x="234" y="382"/>
                    <a:pt x="234" y="382"/>
                    <a:pt x="234" y="382"/>
                  </a:cubicBezTo>
                  <a:cubicBezTo>
                    <a:pt x="234" y="382"/>
                    <a:pt x="234" y="382"/>
                    <a:pt x="234" y="382"/>
                  </a:cubicBezTo>
                  <a:cubicBezTo>
                    <a:pt x="234" y="382"/>
                    <a:pt x="234" y="382"/>
                    <a:pt x="234" y="382"/>
                  </a:cubicBezTo>
                  <a:cubicBezTo>
                    <a:pt x="235" y="381"/>
                    <a:pt x="235" y="381"/>
                    <a:pt x="235" y="381"/>
                  </a:cubicBezTo>
                  <a:cubicBezTo>
                    <a:pt x="235" y="382"/>
                    <a:pt x="235" y="382"/>
                    <a:pt x="235" y="382"/>
                  </a:cubicBezTo>
                  <a:cubicBezTo>
                    <a:pt x="236" y="382"/>
                    <a:pt x="236" y="382"/>
                    <a:pt x="236" y="382"/>
                  </a:cubicBezTo>
                  <a:cubicBezTo>
                    <a:pt x="236" y="381"/>
                    <a:pt x="236" y="381"/>
                    <a:pt x="236" y="381"/>
                  </a:cubicBezTo>
                  <a:cubicBezTo>
                    <a:pt x="236" y="381"/>
                    <a:pt x="236" y="381"/>
                    <a:pt x="236" y="381"/>
                  </a:cubicBezTo>
                  <a:cubicBezTo>
                    <a:pt x="236" y="381"/>
                    <a:pt x="236" y="381"/>
                    <a:pt x="236" y="381"/>
                  </a:cubicBezTo>
                  <a:cubicBezTo>
                    <a:pt x="236" y="381"/>
                    <a:pt x="236" y="381"/>
                    <a:pt x="236" y="381"/>
                  </a:cubicBezTo>
                  <a:cubicBezTo>
                    <a:pt x="236" y="381"/>
                    <a:pt x="236" y="381"/>
                    <a:pt x="236" y="381"/>
                  </a:cubicBezTo>
                  <a:cubicBezTo>
                    <a:pt x="237" y="381"/>
                    <a:pt x="237" y="381"/>
                    <a:pt x="237" y="381"/>
                  </a:cubicBezTo>
                  <a:cubicBezTo>
                    <a:pt x="237" y="381"/>
                    <a:pt x="237" y="381"/>
                    <a:pt x="237" y="381"/>
                  </a:cubicBezTo>
                  <a:cubicBezTo>
                    <a:pt x="237" y="381"/>
                    <a:pt x="237" y="381"/>
                    <a:pt x="237" y="381"/>
                  </a:cubicBezTo>
                  <a:cubicBezTo>
                    <a:pt x="237" y="381"/>
                    <a:pt x="237" y="381"/>
                    <a:pt x="237" y="381"/>
                  </a:cubicBezTo>
                  <a:cubicBezTo>
                    <a:pt x="237" y="381"/>
                    <a:pt x="237" y="381"/>
                    <a:pt x="237" y="381"/>
                  </a:cubicBezTo>
                  <a:cubicBezTo>
                    <a:pt x="238" y="381"/>
                    <a:pt x="237" y="381"/>
                    <a:pt x="238" y="381"/>
                  </a:cubicBezTo>
                  <a:cubicBezTo>
                    <a:pt x="238" y="380"/>
                    <a:pt x="238" y="380"/>
                    <a:pt x="238" y="380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39" y="381"/>
                    <a:pt x="239" y="381"/>
                    <a:pt x="239" y="381"/>
                  </a:cubicBezTo>
                  <a:cubicBezTo>
                    <a:pt x="239" y="381"/>
                    <a:pt x="239" y="381"/>
                    <a:pt x="239" y="381"/>
                  </a:cubicBezTo>
                  <a:cubicBezTo>
                    <a:pt x="239" y="381"/>
                    <a:pt x="239" y="381"/>
                    <a:pt x="239" y="381"/>
                  </a:cubicBezTo>
                  <a:cubicBezTo>
                    <a:pt x="239" y="381"/>
                    <a:pt x="239" y="381"/>
                    <a:pt x="239" y="381"/>
                  </a:cubicBezTo>
                  <a:cubicBezTo>
                    <a:pt x="239" y="381"/>
                    <a:pt x="239" y="381"/>
                    <a:pt x="239" y="381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40" y="380"/>
                    <a:pt x="240" y="380"/>
                    <a:pt x="240" y="380"/>
                  </a:cubicBezTo>
                  <a:cubicBezTo>
                    <a:pt x="240" y="380"/>
                    <a:pt x="240" y="380"/>
                    <a:pt x="240" y="380"/>
                  </a:cubicBezTo>
                  <a:cubicBezTo>
                    <a:pt x="240" y="380"/>
                    <a:pt x="240" y="380"/>
                    <a:pt x="240" y="380"/>
                  </a:cubicBezTo>
                  <a:cubicBezTo>
                    <a:pt x="240" y="379"/>
                    <a:pt x="239" y="379"/>
                    <a:pt x="240" y="379"/>
                  </a:cubicBezTo>
                  <a:cubicBezTo>
                    <a:pt x="240" y="379"/>
                    <a:pt x="240" y="379"/>
                    <a:pt x="240" y="379"/>
                  </a:cubicBezTo>
                  <a:cubicBezTo>
                    <a:pt x="240" y="379"/>
                    <a:pt x="240" y="379"/>
                    <a:pt x="240" y="379"/>
                  </a:cubicBezTo>
                  <a:cubicBezTo>
                    <a:pt x="240" y="379"/>
                    <a:pt x="240" y="379"/>
                    <a:pt x="240" y="379"/>
                  </a:cubicBezTo>
                  <a:cubicBezTo>
                    <a:pt x="241" y="379"/>
                    <a:pt x="241" y="379"/>
                    <a:pt x="241" y="379"/>
                  </a:cubicBezTo>
                  <a:cubicBezTo>
                    <a:pt x="241" y="380"/>
                    <a:pt x="241" y="380"/>
                    <a:pt x="241" y="380"/>
                  </a:cubicBezTo>
                  <a:cubicBezTo>
                    <a:pt x="241" y="380"/>
                    <a:pt x="241" y="380"/>
                    <a:pt x="241" y="380"/>
                  </a:cubicBezTo>
                  <a:cubicBezTo>
                    <a:pt x="241" y="380"/>
                    <a:pt x="241" y="380"/>
                    <a:pt x="241" y="380"/>
                  </a:cubicBezTo>
                  <a:cubicBezTo>
                    <a:pt x="241" y="380"/>
                    <a:pt x="241" y="380"/>
                    <a:pt x="241" y="380"/>
                  </a:cubicBezTo>
                  <a:cubicBezTo>
                    <a:pt x="241" y="380"/>
                    <a:pt x="241" y="380"/>
                    <a:pt x="241" y="380"/>
                  </a:cubicBezTo>
                  <a:cubicBezTo>
                    <a:pt x="241" y="381"/>
                    <a:pt x="241" y="381"/>
                    <a:pt x="241" y="381"/>
                  </a:cubicBezTo>
                  <a:cubicBezTo>
                    <a:pt x="240" y="381"/>
                    <a:pt x="240" y="381"/>
                    <a:pt x="240" y="381"/>
                  </a:cubicBezTo>
                  <a:cubicBezTo>
                    <a:pt x="240" y="381"/>
                    <a:pt x="240" y="381"/>
                    <a:pt x="240" y="381"/>
                  </a:cubicBezTo>
                  <a:cubicBezTo>
                    <a:pt x="240" y="381"/>
                    <a:pt x="240" y="381"/>
                    <a:pt x="240" y="381"/>
                  </a:cubicBezTo>
                  <a:cubicBezTo>
                    <a:pt x="240" y="381"/>
                    <a:pt x="240" y="381"/>
                    <a:pt x="240" y="381"/>
                  </a:cubicBezTo>
                  <a:cubicBezTo>
                    <a:pt x="241" y="381"/>
                    <a:pt x="241" y="381"/>
                    <a:pt x="241" y="381"/>
                  </a:cubicBezTo>
                  <a:cubicBezTo>
                    <a:pt x="241" y="381"/>
                    <a:pt x="241" y="381"/>
                    <a:pt x="241" y="381"/>
                  </a:cubicBezTo>
                  <a:cubicBezTo>
                    <a:pt x="241" y="381"/>
                    <a:pt x="241" y="381"/>
                    <a:pt x="241" y="381"/>
                  </a:cubicBezTo>
                  <a:cubicBezTo>
                    <a:pt x="241" y="381"/>
                    <a:pt x="241" y="381"/>
                    <a:pt x="241" y="381"/>
                  </a:cubicBezTo>
                  <a:cubicBezTo>
                    <a:pt x="241" y="381"/>
                    <a:pt x="241" y="381"/>
                    <a:pt x="241" y="381"/>
                  </a:cubicBezTo>
                  <a:cubicBezTo>
                    <a:pt x="241" y="381"/>
                    <a:pt x="241" y="381"/>
                    <a:pt x="241" y="381"/>
                  </a:cubicBezTo>
                  <a:cubicBezTo>
                    <a:pt x="241" y="381"/>
                    <a:pt x="241" y="381"/>
                    <a:pt x="241" y="381"/>
                  </a:cubicBezTo>
                  <a:cubicBezTo>
                    <a:pt x="241" y="382"/>
                    <a:pt x="241" y="381"/>
                    <a:pt x="242" y="382"/>
                  </a:cubicBezTo>
                  <a:cubicBezTo>
                    <a:pt x="242" y="382"/>
                    <a:pt x="242" y="382"/>
                    <a:pt x="242" y="382"/>
                  </a:cubicBezTo>
                  <a:cubicBezTo>
                    <a:pt x="241" y="382"/>
                    <a:pt x="241" y="382"/>
                    <a:pt x="241" y="382"/>
                  </a:cubicBezTo>
                  <a:cubicBezTo>
                    <a:pt x="240" y="382"/>
                    <a:pt x="240" y="382"/>
                    <a:pt x="240" y="382"/>
                  </a:cubicBezTo>
                  <a:cubicBezTo>
                    <a:pt x="240" y="382"/>
                    <a:pt x="240" y="382"/>
                    <a:pt x="240" y="382"/>
                  </a:cubicBezTo>
                  <a:cubicBezTo>
                    <a:pt x="241" y="382"/>
                    <a:pt x="241" y="382"/>
                    <a:pt x="241" y="382"/>
                  </a:cubicBezTo>
                  <a:cubicBezTo>
                    <a:pt x="241" y="382"/>
                    <a:pt x="241" y="382"/>
                    <a:pt x="241" y="382"/>
                  </a:cubicBezTo>
                  <a:cubicBezTo>
                    <a:pt x="241" y="382"/>
                    <a:pt x="241" y="382"/>
                    <a:pt x="241" y="382"/>
                  </a:cubicBezTo>
                  <a:cubicBezTo>
                    <a:pt x="241" y="382"/>
                    <a:pt x="241" y="382"/>
                    <a:pt x="241" y="382"/>
                  </a:cubicBezTo>
                  <a:cubicBezTo>
                    <a:pt x="241" y="383"/>
                    <a:pt x="241" y="383"/>
                    <a:pt x="241" y="383"/>
                  </a:cubicBezTo>
                  <a:cubicBezTo>
                    <a:pt x="241" y="382"/>
                    <a:pt x="241" y="382"/>
                    <a:pt x="241" y="382"/>
                  </a:cubicBezTo>
                  <a:cubicBezTo>
                    <a:pt x="241" y="382"/>
                    <a:pt x="241" y="382"/>
                    <a:pt x="241" y="382"/>
                  </a:cubicBezTo>
                  <a:cubicBezTo>
                    <a:pt x="242" y="383"/>
                    <a:pt x="242" y="383"/>
                    <a:pt x="242" y="383"/>
                  </a:cubicBezTo>
                  <a:cubicBezTo>
                    <a:pt x="242" y="383"/>
                    <a:pt x="242" y="383"/>
                    <a:pt x="242" y="383"/>
                  </a:cubicBezTo>
                  <a:cubicBezTo>
                    <a:pt x="241" y="383"/>
                    <a:pt x="241" y="383"/>
                    <a:pt x="241" y="383"/>
                  </a:cubicBezTo>
                  <a:cubicBezTo>
                    <a:pt x="241" y="383"/>
                    <a:pt x="241" y="383"/>
                    <a:pt x="241" y="383"/>
                  </a:cubicBezTo>
                  <a:cubicBezTo>
                    <a:pt x="241" y="383"/>
                    <a:pt x="241" y="383"/>
                    <a:pt x="241" y="383"/>
                  </a:cubicBezTo>
                  <a:cubicBezTo>
                    <a:pt x="242" y="384"/>
                    <a:pt x="242" y="384"/>
                    <a:pt x="242" y="384"/>
                  </a:cubicBezTo>
                  <a:cubicBezTo>
                    <a:pt x="242" y="384"/>
                    <a:pt x="242" y="384"/>
                    <a:pt x="242" y="384"/>
                  </a:cubicBezTo>
                  <a:cubicBezTo>
                    <a:pt x="242" y="384"/>
                    <a:pt x="242" y="384"/>
                    <a:pt x="242" y="384"/>
                  </a:cubicBezTo>
                  <a:cubicBezTo>
                    <a:pt x="241" y="384"/>
                    <a:pt x="241" y="384"/>
                    <a:pt x="241" y="384"/>
                  </a:cubicBezTo>
                  <a:cubicBezTo>
                    <a:pt x="241" y="384"/>
                    <a:pt x="241" y="384"/>
                    <a:pt x="241" y="384"/>
                  </a:cubicBezTo>
                  <a:cubicBezTo>
                    <a:pt x="241" y="384"/>
                    <a:pt x="241" y="384"/>
                    <a:pt x="241" y="384"/>
                  </a:cubicBezTo>
                  <a:cubicBezTo>
                    <a:pt x="241" y="384"/>
                    <a:pt x="241" y="384"/>
                    <a:pt x="241" y="384"/>
                  </a:cubicBezTo>
                  <a:cubicBezTo>
                    <a:pt x="241" y="385"/>
                    <a:pt x="241" y="385"/>
                    <a:pt x="241" y="385"/>
                  </a:cubicBezTo>
                  <a:cubicBezTo>
                    <a:pt x="241" y="385"/>
                    <a:pt x="241" y="385"/>
                    <a:pt x="241" y="385"/>
                  </a:cubicBezTo>
                  <a:cubicBezTo>
                    <a:pt x="241" y="385"/>
                    <a:pt x="241" y="385"/>
                    <a:pt x="241" y="385"/>
                  </a:cubicBezTo>
                  <a:cubicBezTo>
                    <a:pt x="242" y="385"/>
                    <a:pt x="241" y="384"/>
                    <a:pt x="242" y="385"/>
                  </a:cubicBezTo>
                  <a:cubicBezTo>
                    <a:pt x="242" y="384"/>
                    <a:pt x="242" y="384"/>
                    <a:pt x="242" y="384"/>
                  </a:cubicBezTo>
                  <a:cubicBezTo>
                    <a:pt x="242" y="385"/>
                    <a:pt x="242" y="385"/>
                    <a:pt x="242" y="385"/>
                  </a:cubicBezTo>
                  <a:cubicBezTo>
                    <a:pt x="242" y="385"/>
                    <a:pt x="242" y="385"/>
                    <a:pt x="242" y="385"/>
                  </a:cubicBezTo>
                  <a:cubicBezTo>
                    <a:pt x="243" y="385"/>
                    <a:pt x="243" y="385"/>
                    <a:pt x="243" y="385"/>
                  </a:cubicBezTo>
                  <a:cubicBezTo>
                    <a:pt x="243" y="385"/>
                    <a:pt x="243" y="385"/>
                    <a:pt x="243" y="385"/>
                  </a:cubicBezTo>
                  <a:cubicBezTo>
                    <a:pt x="243" y="385"/>
                    <a:pt x="243" y="385"/>
                    <a:pt x="243" y="385"/>
                  </a:cubicBezTo>
                  <a:cubicBezTo>
                    <a:pt x="243" y="386"/>
                    <a:pt x="243" y="386"/>
                    <a:pt x="243" y="386"/>
                  </a:cubicBezTo>
                  <a:cubicBezTo>
                    <a:pt x="243" y="385"/>
                    <a:pt x="243" y="385"/>
                    <a:pt x="243" y="385"/>
                  </a:cubicBezTo>
                  <a:cubicBezTo>
                    <a:pt x="244" y="386"/>
                    <a:pt x="244" y="386"/>
                    <a:pt x="244" y="386"/>
                  </a:cubicBezTo>
                  <a:cubicBezTo>
                    <a:pt x="243" y="386"/>
                    <a:pt x="243" y="386"/>
                    <a:pt x="243" y="386"/>
                  </a:cubicBezTo>
                  <a:cubicBezTo>
                    <a:pt x="243" y="386"/>
                    <a:pt x="243" y="386"/>
                    <a:pt x="243" y="386"/>
                  </a:cubicBezTo>
                  <a:cubicBezTo>
                    <a:pt x="243" y="386"/>
                    <a:pt x="243" y="386"/>
                    <a:pt x="243" y="386"/>
                  </a:cubicBezTo>
                  <a:cubicBezTo>
                    <a:pt x="244" y="386"/>
                    <a:pt x="244" y="386"/>
                    <a:pt x="244" y="386"/>
                  </a:cubicBezTo>
                  <a:cubicBezTo>
                    <a:pt x="243" y="387"/>
                    <a:pt x="243" y="387"/>
                    <a:pt x="243" y="387"/>
                  </a:cubicBezTo>
                  <a:cubicBezTo>
                    <a:pt x="243" y="387"/>
                    <a:pt x="243" y="387"/>
                    <a:pt x="243" y="387"/>
                  </a:cubicBezTo>
                  <a:cubicBezTo>
                    <a:pt x="243" y="387"/>
                    <a:pt x="243" y="387"/>
                    <a:pt x="243" y="387"/>
                  </a:cubicBezTo>
                  <a:cubicBezTo>
                    <a:pt x="243" y="387"/>
                    <a:pt x="243" y="387"/>
                    <a:pt x="243" y="387"/>
                  </a:cubicBezTo>
                  <a:cubicBezTo>
                    <a:pt x="243" y="387"/>
                    <a:pt x="243" y="387"/>
                    <a:pt x="243" y="387"/>
                  </a:cubicBezTo>
                  <a:cubicBezTo>
                    <a:pt x="242" y="387"/>
                    <a:pt x="242" y="387"/>
                    <a:pt x="242" y="387"/>
                  </a:cubicBezTo>
                  <a:cubicBezTo>
                    <a:pt x="242" y="387"/>
                    <a:pt x="242" y="387"/>
                    <a:pt x="242" y="387"/>
                  </a:cubicBezTo>
                  <a:cubicBezTo>
                    <a:pt x="242" y="387"/>
                    <a:pt x="242" y="387"/>
                    <a:pt x="242" y="387"/>
                  </a:cubicBezTo>
                  <a:cubicBezTo>
                    <a:pt x="243" y="387"/>
                    <a:pt x="243" y="387"/>
                    <a:pt x="243" y="387"/>
                  </a:cubicBezTo>
                  <a:cubicBezTo>
                    <a:pt x="243" y="388"/>
                    <a:pt x="243" y="388"/>
                    <a:pt x="243" y="388"/>
                  </a:cubicBezTo>
                  <a:cubicBezTo>
                    <a:pt x="243" y="388"/>
                    <a:pt x="243" y="388"/>
                    <a:pt x="243" y="388"/>
                  </a:cubicBezTo>
                  <a:cubicBezTo>
                    <a:pt x="242" y="388"/>
                    <a:pt x="242" y="388"/>
                    <a:pt x="242" y="388"/>
                  </a:cubicBezTo>
                  <a:cubicBezTo>
                    <a:pt x="243" y="388"/>
                    <a:pt x="243" y="388"/>
                    <a:pt x="243" y="388"/>
                  </a:cubicBezTo>
                  <a:cubicBezTo>
                    <a:pt x="242" y="388"/>
                    <a:pt x="242" y="388"/>
                    <a:pt x="242" y="388"/>
                  </a:cubicBezTo>
                  <a:cubicBezTo>
                    <a:pt x="243" y="389"/>
                    <a:pt x="243" y="389"/>
                    <a:pt x="243" y="389"/>
                  </a:cubicBezTo>
                  <a:cubicBezTo>
                    <a:pt x="243" y="389"/>
                    <a:pt x="243" y="389"/>
                    <a:pt x="243" y="389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42" y="390"/>
                    <a:pt x="242" y="390"/>
                    <a:pt x="242" y="390"/>
                  </a:cubicBezTo>
                  <a:cubicBezTo>
                    <a:pt x="242" y="390"/>
                    <a:pt x="242" y="390"/>
                    <a:pt x="242" y="390"/>
                  </a:cubicBezTo>
                  <a:cubicBezTo>
                    <a:pt x="242" y="390"/>
                    <a:pt x="242" y="390"/>
                    <a:pt x="242" y="390"/>
                  </a:cubicBezTo>
                  <a:cubicBezTo>
                    <a:pt x="243" y="390"/>
                    <a:pt x="243" y="390"/>
                    <a:pt x="243" y="390"/>
                  </a:cubicBezTo>
                  <a:cubicBezTo>
                    <a:pt x="243" y="390"/>
                    <a:pt x="243" y="390"/>
                    <a:pt x="243" y="390"/>
                  </a:cubicBezTo>
                  <a:cubicBezTo>
                    <a:pt x="242" y="391"/>
                    <a:pt x="242" y="391"/>
                    <a:pt x="242" y="391"/>
                  </a:cubicBezTo>
                  <a:cubicBezTo>
                    <a:pt x="243" y="391"/>
                    <a:pt x="243" y="391"/>
                    <a:pt x="243" y="391"/>
                  </a:cubicBezTo>
                  <a:cubicBezTo>
                    <a:pt x="243" y="392"/>
                    <a:pt x="243" y="392"/>
                    <a:pt x="243" y="392"/>
                  </a:cubicBezTo>
                  <a:cubicBezTo>
                    <a:pt x="242" y="392"/>
                    <a:pt x="242" y="392"/>
                    <a:pt x="242" y="392"/>
                  </a:cubicBezTo>
                  <a:cubicBezTo>
                    <a:pt x="242" y="392"/>
                    <a:pt x="242" y="392"/>
                    <a:pt x="242" y="392"/>
                  </a:cubicBezTo>
                  <a:cubicBezTo>
                    <a:pt x="243" y="392"/>
                    <a:pt x="243" y="392"/>
                    <a:pt x="243" y="392"/>
                  </a:cubicBezTo>
                  <a:cubicBezTo>
                    <a:pt x="243" y="392"/>
                    <a:pt x="243" y="392"/>
                    <a:pt x="243" y="392"/>
                  </a:cubicBezTo>
                  <a:cubicBezTo>
                    <a:pt x="243" y="393"/>
                    <a:pt x="243" y="393"/>
                    <a:pt x="243" y="393"/>
                  </a:cubicBezTo>
                  <a:cubicBezTo>
                    <a:pt x="242" y="393"/>
                    <a:pt x="242" y="393"/>
                    <a:pt x="242" y="393"/>
                  </a:cubicBezTo>
                  <a:cubicBezTo>
                    <a:pt x="242" y="393"/>
                    <a:pt x="242" y="393"/>
                    <a:pt x="242" y="393"/>
                  </a:cubicBezTo>
                  <a:cubicBezTo>
                    <a:pt x="242" y="393"/>
                    <a:pt x="242" y="393"/>
                    <a:pt x="242" y="393"/>
                  </a:cubicBezTo>
                  <a:cubicBezTo>
                    <a:pt x="242" y="393"/>
                    <a:pt x="242" y="393"/>
                    <a:pt x="242" y="393"/>
                  </a:cubicBezTo>
                  <a:cubicBezTo>
                    <a:pt x="242" y="393"/>
                    <a:pt x="242" y="393"/>
                    <a:pt x="242" y="393"/>
                  </a:cubicBezTo>
                  <a:cubicBezTo>
                    <a:pt x="242" y="393"/>
                    <a:pt x="242" y="393"/>
                    <a:pt x="242" y="393"/>
                  </a:cubicBezTo>
                  <a:cubicBezTo>
                    <a:pt x="242" y="393"/>
                    <a:pt x="242" y="393"/>
                    <a:pt x="242" y="393"/>
                  </a:cubicBezTo>
                  <a:cubicBezTo>
                    <a:pt x="242" y="393"/>
                    <a:pt x="242" y="393"/>
                    <a:pt x="242" y="393"/>
                  </a:cubicBezTo>
                  <a:cubicBezTo>
                    <a:pt x="242" y="393"/>
                    <a:pt x="242" y="393"/>
                    <a:pt x="242" y="393"/>
                  </a:cubicBezTo>
                  <a:cubicBezTo>
                    <a:pt x="242" y="394"/>
                    <a:pt x="242" y="394"/>
                    <a:pt x="242" y="394"/>
                  </a:cubicBezTo>
                  <a:cubicBezTo>
                    <a:pt x="242" y="394"/>
                    <a:pt x="242" y="394"/>
                    <a:pt x="242" y="394"/>
                  </a:cubicBezTo>
                  <a:cubicBezTo>
                    <a:pt x="242" y="394"/>
                    <a:pt x="242" y="394"/>
                    <a:pt x="242" y="394"/>
                  </a:cubicBezTo>
                  <a:cubicBezTo>
                    <a:pt x="242" y="394"/>
                    <a:pt x="242" y="394"/>
                    <a:pt x="242" y="394"/>
                  </a:cubicBezTo>
                  <a:cubicBezTo>
                    <a:pt x="242" y="395"/>
                    <a:pt x="242" y="395"/>
                    <a:pt x="242" y="395"/>
                  </a:cubicBezTo>
                  <a:cubicBezTo>
                    <a:pt x="241" y="395"/>
                    <a:pt x="241" y="395"/>
                    <a:pt x="241" y="395"/>
                  </a:cubicBezTo>
                  <a:cubicBezTo>
                    <a:pt x="241" y="395"/>
                    <a:pt x="241" y="395"/>
                    <a:pt x="241" y="395"/>
                  </a:cubicBezTo>
                  <a:cubicBezTo>
                    <a:pt x="241" y="394"/>
                    <a:pt x="241" y="394"/>
                    <a:pt x="241" y="394"/>
                  </a:cubicBezTo>
                  <a:cubicBezTo>
                    <a:pt x="241" y="395"/>
                    <a:pt x="241" y="395"/>
                    <a:pt x="241" y="395"/>
                  </a:cubicBezTo>
                  <a:cubicBezTo>
                    <a:pt x="241" y="395"/>
                    <a:pt x="241" y="395"/>
                    <a:pt x="241" y="395"/>
                  </a:cubicBezTo>
                  <a:cubicBezTo>
                    <a:pt x="241" y="395"/>
                    <a:pt x="241" y="395"/>
                    <a:pt x="241" y="395"/>
                  </a:cubicBezTo>
                  <a:cubicBezTo>
                    <a:pt x="241" y="395"/>
                    <a:pt x="241" y="395"/>
                    <a:pt x="240" y="394"/>
                  </a:cubicBezTo>
                  <a:cubicBezTo>
                    <a:pt x="240" y="395"/>
                    <a:pt x="240" y="395"/>
                    <a:pt x="240" y="395"/>
                  </a:cubicBezTo>
                  <a:cubicBezTo>
                    <a:pt x="239" y="394"/>
                    <a:pt x="239" y="394"/>
                    <a:pt x="239" y="394"/>
                  </a:cubicBezTo>
                  <a:cubicBezTo>
                    <a:pt x="239" y="395"/>
                    <a:pt x="239" y="395"/>
                    <a:pt x="239" y="395"/>
                  </a:cubicBezTo>
                  <a:cubicBezTo>
                    <a:pt x="239" y="395"/>
                    <a:pt x="239" y="395"/>
                    <a:pt x="239" y="395"/>
                  </a:cubicBezTo>
                  <a:cubicBezTo>
                    <a:pt x="239" y="395"/>
                    <a:pt x="239" y="395"/>
                    <a:pt x="239" y="395"/>
                  </a:cubicBezTo>
                  <a:cubicBezTo>
                    <a:pt x="240" y="395"/>
                    <a:pt x="240" y="395"/>
                    <a:pt x="240" y="395"/>
                  </a:cubicBezTo>
                  <a:cubicBezTo>
                    <a:pt x="240" y="396"/>
                    <a:pt x="240" y="396"/>
                    <a:pt x="240" y="396"/>
                  </a:cubicBezTo>
                  <a:cubicBezTo>
                    <a:pt x="240" y="396"/>
                    <a:pt x="240" y="396"/>
                    <a:pt x="240" y="396"/>
                  </a:cubicBezTo>
                  <a:cubicBezTo>
                    <a:pt x="241" y="396"/>
                    <a:pt x="241" y="396"/>
                    <a:pt x="241" y="396"/>
                  </a:cubicBezTo>
                  <a:cubicBezTo>
                    <a:pt x="241" y="396"/>
                    <a:pt x="241" y="396"/>
                    <a:pt x="241" y="396"/>
                  </a:cubicBezTo>
                  <a:cubicBezTo>
                    <a:pt x="241" y="396"/>
                    <a:pt x="241" y="396"/>
                    <a:pt x="241" y="396"/>
                  </a:cubicBezTo>
                  <a:cubicBezTo>
                    <a:pt x="240" y="396"/>
                    <a:pt x="240" y="396"/>
                    <a:pt x="240" y="396"/>
                  </a:cubicBezTo>
                  <a:cubicBezTo>
                    <a:pt x="240" y="396"/>
                    <a:pt x="240" y="396"/>
                    <a:pt x="240" y="396"/>
                  </a:cubicBezTo>
                  <a:cubicBezTo>
                    <a:pt x="240" y="397"/>
                    <a:pt x="240" y="397"/>
                    <a:pt x="240" y="397"/>
                  </a:cubicBezTo>
                  <a:cubicBezTo>
                    <a:pt x="240" y="397"/>
                    <a:pt x="240" y="397"/>
                    <a:pt x="240" y="397"/>
                  </a:cubicBezTo>
                  <a:cubicBezTo>
                    <a:pt x="240" y="397"/>
                    <a:pt x="240" y="397"/>
                    <a:pt x="240" y="397"/>
                  </a:cubicBezTo>
                  <a:cubicBezTo>
                    <a:pt x="240" y="398"/>
                    <a:pt x="240" y="398"/>
                    <a:pt x="240" y="398"/>
                  </a:cubicBezTo>
                  <a:cubicBezTo>
                    <a:pt x="240" y="397"/>
                    <a:pt x="240" y="397"/>
                    <a:pt x="240" y="397"/>
                  </a:cubicBezTo>
                  <a:cubicBezTo>
                    <a:pt x="239" y="397"/>
                    <a:pt x="239" y="397"/>
                    <a:pt x="239" y="397"/>
                  </a:cubicBezTo>
                  <a:cubicBezTo>
                    <a:pt x="240" y="398"/>
                    <a:pt x="239" y="398"/>
                    <a:pt x="240" y="398"/>
                  </a:cubicBezTo>
                  <a:cubicBezTo>
                    <a:pt x="239" y="398"/>
                    <a:pt x="239" y="398"/>
                    <a:pt x="239" y="398"/>
                  </a:cubicBezTo>
                  <a:cubicBezTo>
                    <a:pt x="238" y="398"/>
                    <a:pt x="238" y="398"/>
                    <a:pt x="238" y="398"/>
                  </a:cubicBezTo>
                  <a:cubicBezTo>
                    <a:pt x="238" y="398"/>
                    <a:pt x="238" y="398"/>
                    <a:pt x="238" y="398"/>
                  </a:cubicBezTo>
                  <a:cubicBezTo>
                    <a:pt x="239" y="398"/>
                    <a:pt x="239" y="398"/>
                    <a:pt x="239" y="398"/>
                  </a:cubicBezTo>
                  <a:cubicBezTo>
                    <a:pt x="239" y="398"/>
                    <a:pt x="239" y="398"/>
                    <a:pt x="239" y="398"/>
                  </a:cubicBezTo>
                  <a:cubicBezTo>
                    <a:pt x="239" y="398"/>
                    <a:pt x="239" y="398"/>
                    <a:pt x="239" y="398"/>
                  </a:cubicBezTo>
                  <a:cubicBezTo>
                    <a:pt x="239" y="399"/>
                    <a:pt x="239" y="399"/>
                    <a:pt x="239" y="399"/>
                  </a:cubicBezTo>
                  <a:cubicBezTo>
                    <a:pt x="240" y="399"/>
                    <a:pt x="240" y="399"/>
                    <a:pt x="240" y="399"/>
                  </a:cubicBezTo>
                  <a:cubicBezTo>
                    <a:pt x="240" y="399"/>
                    <a:pt x="240" y="399"/>
                    <a:pt x="240" y="399"/>
                  </a:cubicBezTo>
                  <a:cubicBezTo>
                    <a:pt x="239" y="399"/>
                    <a:pt x="239" y="399"/>
                    <a:pt x="239" y="399"/>
                  </a:cubicBezTo>
                  <a:cubicBezTo>
                    <a:pt x="239" y="399"/>
                    <a:pt x="239" y="399"/>
                    <a:pt x="239" y="399"/>
                  </a:cubicBezTo>
                  <a:cubicBezTo>
                    <a:pt x="239" y="400"/>
                    <a:pt x="239" y="400"/>
                    <a:pt x="239" y="400"/>
                  </a:cubicBezTo>
                  <a:cubicBezTo>
                    <a:pt x="239" y="400"/>
                    <a:pt x="239" y="400"/>
                    <a:pt x="239" y="400"/>
                  </a:cubicBezTo>
                  <a:cubicBezTo>
                    <a:pt x="240" y="400"/>
                    <a:pt x="240" y="400"/>
                    <a:pt x="240" y="400"/>
                  </a:cubicBezTo>
                  <a:cubicBezTo>
                    <a:pt x="239" y="401"/>
                    <a:pt x="239" y="401"/>
                    <a:pt x="239" y="401"/>
                  </a:cubicBezTo>
                  <a:cubicBezTo>
                    <a:pt x="239" y="400"/>
                    <a:pt x="239" y="400"/>
                    <a:pt x="239" y="400"/>
                  </a:cubicBezTo>
                  <a:cubicBezTo>
                    <a:pt x="239" y="400"/>
                    <a:pt x="239" y="400"/>
                    <a:pt x="239" y="400"/>
                  </a:cubicBezTo>
                  <a:cubicBezTo>
                    <a:pt x="239" y="400"/>
                    <a:pt x="239" y="400"/>
                    <a:pt x="239" y="400"/>
                  </a:cubicBezTo>
                  <a:cubicBezTo>
                    <a:pt x="239" y="400"/>
                    <a:pt x="239" y="400"/>
                    <a:pt x="239" y="400"/>
                  </a:cubicBezTo>
                  <a:cubicBezTo>
                    <a:pt x="239" y="401"/>
                    <a:pt x="239" y="401"/>
                    <a:pt x="239" y="401"/>
                  </a:cubicBezTo>
                  <a:cubicBezTo>
                    <a:pt x="239" y="401"/>
                    <a:pt x="239" y="401"/>
                    <a:pt x="239" y="401"/>
                  </a:cubicBezTo>
                  <a:cubicBezTo>
                    <a:pt x="239" y="401"/>
                    <a:pt x="239" y="401"/>
                    <a:pt x="239" y="401"/>
                  </a:cubicBezTo>
                  <a:cubicBezTo>
                    <a:pt x="239" y="401"/>
                    <a:pt x="239" y="401"/>
                    <a:pt x="239" y="401"/>
                  </a:cubicBezTo>
                  <a:cubicBezTo>
                    <a:pt x="238" y="401"/>
                    <a:pt x="238" y="401"/>
                    <a:pt x="238" y="401"/>
                  </a:cubicBezTo>
                  <a:cubicBezTo>
                    <a:pt x="238" y="401"/>
                    <a:pt x="238" y="401"/>
                    <a:pt x="238" y="401"/>
                  </a:cubicBezTo>
                  <a:cubicBezTo>
                    <a:pt x="238" y="401"/>
                    <a:pt x="238" y="401"/>
                    <a:pt x="238" y="401"/>
                  </a:cubicBezTo>
                  <a:cubicBezTo>
                    <a:pt x="238" y="401"/>
                    <a:pt x="238" y="401"/>
                    <a:pt x="238" y="401"/>
                  </a:cubicBezTo>
                  <a:cubicBezTo>
                    <a:pt x="238" y="401"/>
                    <a:pt x="238" y="401"/>
                    <a:pt x="238" y="401"/>
                  </a:cubicBezTo>
                  <a:cubicBezTo>
                    <a:pt x="238" y="401"/>
                    <a:pt x="238" y="401"/>
                    <a:pt x="238" y="401"/>
                  </a:cubicBezTo>
                  <a:cubicBezTo>
                    <a:pt x="238" y="401"/>
                    <a:pt x="238" y="401"/>
                    <a:pt x="238" y="401"/>
                  </a:cubicBezTo>
                  <a:cubicBezTo>
                    <a:pt x="238" y="401"/>
                    <a:pt x="238" y="401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7" y="402"/>
                    <a:pt x="237" y="402"/>
                    <a:pt x="237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7" y="402"/>
                    <a:pt x="237" y="402"/>
                    <a:pt x="237" y="402"/>
                  </a:cubicBezTo>
                  <a:cubicBezTo>
                    <a:pt x="237" y="402"/>
                    <a:pt x="237" y="402"/>
                    <a:pt x="237" y="402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2"/>
                    <a:pt x="236" y="402"/>
                    <a:pt x="235" y="401"/>
                  </a:cubicBezTo>
                  <a:cubicBezTo>
                    <a:pt x="235" y="401"/>
                    <a:pt x="235" y="401"/>
                    <a:pt x="235" y="401"/>
                  </a:cubicBezTo>
                  <a:cubicBezTo>
                    <a:pt x="235" y="401"/>
                    <a:pt x="235" y="401"/>
                    <a:pt x="235" y="401"/>
                  </a:cubicBezTo>
                  <a:cubicBezTo>
                    <a:pt x="235" y="401"/>
                    <a:pt x="235" y="401"/>
                    <a:pt x="235" y="401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4" y="399"/>
                    <a:pt x="234" y="399"/>
                    <a:pt x="234" y="399"/>
                  </a:cubicBezTo>
                  <a:cubicBezTo>
                    <a:pt x="234" y="399"/>
                    <a:pt x="234" y="399"/>
                    <a:pt x="234" y="399"/>
                  </a:cubicBezTo>
                  <a:cubicBezTo>
                    <a:pt x="233" y="399"/>
                    <a:pt x="233" y="399"/>
                    <a:pt x="233" y="399"/>
                  </a:cubicBezTo>
                  <a:cubicBezTo>
                    <a:pt x="234" y="400"/>
                    <a:pt x="234" y="400"/>
                    <a:pt x="234" y="400"/>
                  </a:cubicBezTo>
                  <a:cubicBezTo>
                    <a:pt x="233" y="400"/>
                    <a:pt x="233" y="400"/>
                    <a:pt x="233" y="400"/>
                  </a:cubicBezTo>
                  <a:cubicBezTo>
                    <a:pt x="233" y="400"/>
                    <a:pt x="233" y="400"/>
                    <a:pt x="233" y="400"/>
                  </a:cubicBezTo>
                  <a:cubicBezTo>
                    <a:pt x="233" y="400"/>
                    <a:pt x="233" y="400"/>
                    <a:pt x="233" y="400"/>
                  </a:cubicBezTo>
                  <a:cubicBezTo>
                    <a:pt x="234" y="400"/>
                    <a:pt x="234" y="400"/>
                    <a:pt x="234" y="400"/>
                  </a:cubicBezTo>
                  <a:cubicBezTo>
                    <a:pt x="234" y="400"/>
                    <a:pt x="234" y="400"/>
                    <a:pt x="234" y="400"/>
                  </a:cubicBezTo>
                  <a:cubicBezTo>
                    <a:pt x="234" y="400"/>
                    <a:pt x="234" y="400"/>
                    <a:pt x="234" y="400"/>
                  </a:cubicBezTo>
                  <a:cubicBezTo>
                    <a:pt x="234" y="400"/>
                    <a:pt x="234" y="400"/>
                    <a:pt x="234" y="400"/>
                  </a:cubicBezTo>
                  <a:cubicBezTo>
                    <a:pt x="234" y="400"/>
                    <a:pt x="234" y="400"/>
                    <a:pt x="234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5" y="401"/>
                    <a:pt x="235" y="401"/>
                    <a:pt x="235" y="401"/>
                  </a:cubicBezTo>
                  <a:cubicBezTo>
                    <a:pt x="234" y="401"/>
                    <a:pt x="234" y="401"/>
                    <a:pt x="234" y="401"/>
                  </a:cubicBezTo>
                  <a:cubicBezTo>
                    <a:pt x="234" y="401"/>
                    <a:pt x="234" y="401"/>
                    <a:pt x="234" y="401"/>
                  </a:cubicBezTo>
                  <a:cubicBezTo>
                    <a:pt x="234" y="401"/>
                    <a:pt x="234" y="401"/>
                    <a:pt x="234" y="401"/>
                  </a:cubicBezTo>
                  <a:cubicBezTo>
                    <a:pt x="234" y="401"/>
                    <a:pt x="234" y="401"/>
                    <a:pt x="234" y="401"/>
                  </a:cubicBezTo>
                  <a:cubicBezTo>
                    <a:pt x="235" y="402"/>
                    <a:pt x="235" y="402"/>
                    <a:pt x="235" y="402"/>
                  </a:cubicBezTo>
                  <a:cubicBezTo>
                    <a:pt x="235" y="401"/>
                    <a:pt x="235" y="401"/>
                    <a:pt x="235" y="401"/>
                  </a:cubicBezTo>
                  <a:cubicBezTo>
                    <a:pt x="235" y="402"/>
                    <a:pt x="235" y="402"/>
                    <a:pt x="235" y="402"/>
                  </a:cubicBezTo>
                  <a:cubicBezTo>
                    <a:pt x="235" y="402"/>
                    <a:pt x="235" y="402"/>
                    <a:pt x="235" y="402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7" y="403"/>
                    <a:pt x="237" y="403"/>
                    <a:pt x="237" y="403"/>
                  </a:cubicBezTo>
                  <a:cubicBezTo>
                    <a:pt x="236" y="403"/>
                    <a:pt x="236" y="403"/>
                    <a:pt x="236" y="403"/>
                  </a:cubicBezTo>
                  <a:cubicBezTo>
                    <a:pt x="236" y="403"/>
                    <a:pt x="235" y="403"/>
                    <a:pt x="235" y="402"/>
                  </a:cubicBezTo>
                  <a:cubicBezTo>
                    <a:pt x="235" y="402"/>
                    <a:pt x="235" y="401"/>
                    <a:pt x="234" y="401"/>
                  </a:cubicBezTo>
                  <a:cubicBezTo>
                    <a:pt x="235" y="403"/>
                    <a:pt x="235" y="403"/>
                    <a:pt x="235" y="403"/>
                  </a:cubicBezTo>
                  <a:cubicBezTo>
                    <a:pt x="235" y="403"/>
                    <a:pt x="235" y="403"/>
                    <a:pt x="235" y="403"/>
                  </a:cubicBezTo>
                  <a:cubicBezTo>
                    <a:pt x="234" y="403"/>
                    <a:pt x="234" y="403"/>
                    <a:pt x="234" y="403"/>
                  </a:cubicBezTo>
                  <a:cubicBezTo>
                    <a:pt x="234" y="402"/>
                    <a:pt x="234" y="402"/>
                    <a:pt x="234" y="402"/>
                  </a:cubicBezTo>
                  <a:cubicBezTo>
                    <a:pt x="234" y="402"/>
                    <a:pt x="234" y="402"/>
                    <a:pt x="234" y="402"/>
                  </a:cubicBezTo>
                  <a:cubicBezTo>
                    <a:pt x="234" y="402"/>
                    <a:pt x="234" y="402"/>
                    <a:pt x="234" y="402"/>
                  </a:cubicBezTo>
                  <a:cubicBezTo>
                    <a:pt x="233" y="401"/>
                    <a:pt x="233" y="401"/>
                    <a:pt x="233" y="401"/>
                  </a:cubicBezTo>
                  <a:cubicBezTo>
                    <a:pt x="233" y="401"/>
                    <a:pt x="233" y="401"/>
                    <a:pt x="233" y="401"/>
                  </a:cubicBezTo>
                  <a:cubicBezTo>
                    <a:pt x="233" y="400"/>
                    <a:pt x="233" y="400"/>
                    <a:pt x="233" y="400"/>
                  </a:cubicBezTo>
                  <a:cubicBezTo>
                    <a:pt x="232" y="401"/>
                    <a:pt x="232" y="401"/>
                    <a:pt x="232" y="401"/>
                  </a:cubicBezTo>
                  <a:cubicBezTo>
                    <a:pt x="233" y="401"/>
                    <a:pt x="233" y="401"/>
                    <a:pt x="233" y="401"/>
                  </a:cubicBezTo>
                  <a:cubicBezTo>
                    <a:pt x="233" y="401"/>
                    <a:pt x="233" y="401"/>
                    <a:pt x="233" y="401"/>
                  </a:cubicBezTo>
                  <a:cubicBezTo>
                    <a:pt x="233" y="401"/>
                    <a:pt x="234" y="402"/>
                    <a:pt x="234" y="403"/>
                  </a:cubicBezTo>
                  <a:cubicBezTo>
                    <a:pt x="234" y="403"/>
                    <a:pt x="234" y="403"/>
                    <a:pt x="234" y="403"/>
                  </a:cubicBezTo>
                  <a:cubicBezTo>
                    <a:pt x="234" y="403"/>
                    <a:pt x="234" y="403"/>
                    <a:pt x="234" y="403"/>
                  </a:cubicBezTo>
                  <a:cubicBezTo>
                    <a:pt x="234" y="403"/>
                    <a:pt x="234" y="403"/>
                    <a:pt x="234" y="403"/>
                  </a:cubicBezTo>
                  <a:cubicBezTo>
                    <a:pt x="234" y="403"/>
                    <a:pt x="234" y="403"/>
                    <a:pt x="234" y="403"/>
                  </a:cubicBezTo>
                  <a:cubicBezTo>
                    <a:pt x="233" y="403"/>
                    <a:pt x="233" y="403"/>
                    <a:pt x="233" y="403"/>
                  </a:cubicBezTo>
                  <a:cubicBezTo>
                    <a:pt x="233" y="403"/>
                    <a:pt x="233" y="403"/>
                    <a:pt x="233" y="403"/>
                  </a:cubicBezTo>
                  <a:cubicBezTo>
                    <a:pt x="233" y="403"/>
                    <a:pt x="233" y="403"/>
                    <a:pt x="233" y="40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3" y="402"/>
                    <a:pt x="232" y="401"/>
                    <a:pt x="232" y="401"/>
                  </a:cubicBezTo>
                  <a:cubicBezTo>
                    <a:pt x="232" y="401"/>
                    <a:pt x="232" y="401"/>
                    <a:pt x="232" y="401"/>
                  </a:cubicBezTo>
                  <a:cubicBezTo>
                    <a:pt x="232" y="401"/>
                    <a:pt x="232" y="401"/>
                    <a:pt x="232" y="401"/>
                  </a:cubicBezTo>
                  <a:cubicBezTo>
                    <a:pt x="232" y="401"/>
                    <a:pt x="232" y="401"/>
                    <a:pt x="232" y="401"/>
                  </a:cubicBezTo>
                  <a:cubicBezTo>
                    <a:pt x="231" y="402"/>
                    <a:pt x="231" y="402"/>
                    <a:pt x="231" y="402"/>
                  </a:cubicBezTo>
                  <a:cubicBezTo>
                    <a:pt x="231" y="402"/>
                    <a:pt x="231" y="402"/>
                    <a:pt x="231" y="402"/>
                  </a:cubicBezTo>
                  <a:cubicBezTo>
                    <a:pt x="231" y="402"/>
                    <a:pt x="231" y="402"/>
                    <a:pt x="231" y="402"/>
                  </a:cubicBezTo>
                  <a:cubicBezTo>
                    <a:pt x="231" y="402"/>
                    <a:pt x="231" y="402"/>
                    <a:pt x="231" y="402"/>
                  </a:cubicBezTo>
                  <a:cubicBezTo>
                    <a:pt x="231" y="402"/>
                    <a:pt x="231" y="402"/>
                    <a:pt x="231" y="402"/>
                  </a:cubicBezTo>
                  <a:cubicBezTo>
                    <a:pt x="231" y="403"/>
                    <a:pt x="231" y="403"/>
                    <a:pt x="231" y="403"/>
                  </a:cubicBezTo>
                  <a:cubicBezTo>
                    <a:pt x="230" y="402"/>
                    <a:pt x="230" y="402"/>
                    <a:pt x="230" y="402"/>
                  </a:cubicBezTo>
                  <a:cubicBezTo>
                    <a:pt x="231" y="402"/>
                    <a:pt x="231" y="402"/>
                    <a:pt x="231" y="402"/>
                  </a:cubicBezTo>
                  <a:cubicBezTo>
                    <a:pt x="230" y="401"/>
                    <a:pt x="230" y="401"/>
                    <a:pt x="230" y="401"/>
                  </a:cubicBezTo>
                  <a:cubicBezTo>
                    <a:pt x="230" y="402"/>
                    <a:pt x="230" y="402"/>
                    <a:pt x="230" y="402"/>
                  </a:cubicBezTo>
                  <a:cubicBezTo>
                    <a:pt x="230" y="402"/>
                    <a:pt x="230" y="402"/>
                    <a:pt x="230" y="402"/>
                  </a:cubicBezTo>
                  <a:cubicBezTo>
                    <a:pt x="229" y="402"/>
                    <a:pt x="229" y="402"/>
                    <a:pt x="229" y="402"/>
                  </a:cubicBezTo>
                  <a:cubicBezTo>
                    <a:pt x="229" y="402"/>
                    <a:pt x="229" y="402"/>
                    <a:pt x="229" y="402"/>
                  </a:cubicBezTo>
                  <a:cubicBezTo>
                    <a:pt x="229" y="402"/>
                    <a:pt x="229" y="402"/>
                    <a:pt x="229" y="402"/>
                  </a:cubicBezTo>
                  <a:cubicBezTo>
                    <a:pt x="230" y="403"/>
                    <a:pt x="230" y="403"/>
                    <a:pt x="230" y="403"/>
                  </a:cubicBezTo>
                  <a:cubicBezTo>
                    <a:pt x="230" y="403"/>
                    <a:pt x="230" y="403"/>
                    <a:pt x="230" y="403"/>
                  </a:cubicBezTo>
                  <a:cubicBezTo>
                    <a:pt x="229" y="403"/>
                    <a:pt x="229" y="403"/>
                    <a:pt x="229" y="403"/>
                  </a:cubicBezTo>
                  <a:cubicBezTo>
                    <a:pt x="229" y="403"/>
                    <a:pt x="229" y="403"/>
                    <a:pt x="229" y="403"/>
                  </a:cubicBezTo>
                  <a:cubicBezTo>
                    <a:pt x="229" y="404"/>
                    <a:pt x="229" y="404"/>
                    <a:pt x="229" y="404"/>
                  </a:cubicBezTo>
                  <a:cubicBezTo>
                    <a:pt x="229" y="403"/>
                    <a:pt x="229" y="403"/>
                    <a:pt x="229" y="403"/>
                  </a:cubicBezTo>
                  <a:cubicBezTo>
                    <a:pt x="228" y="404"/>
                    <a:pt x="228" y="404"/>
                    <a:pt x="228" y="404"/>
                  </a:cubicBezTo>
                  <a:cubicBezTo>
                    <a:pt x="228" y="404"/>
                    <a:pt x="228" y="404"/>
                    <a:pt x="228" y="404"/>
                  </a:cubicBezTo>
                  <a:cubicBezTo>
                    <a:pt x="228" y="404"/>
                    <a:pt x="228" y="404"/>
                    <a:pt x="228" y="404"/>
                  </a:cubicBezTo>
                  <a:cubicBezTo>
                    <a:pt x="228" y="404"/>
                    <a:pt x="228" y="404"/>
                    <a:pt x="229" y="405"/>
                  </a:cubicBezTo>
                  <a:cubicBezTo>
                    <a:pt x="229" y="405"/>
                    <a:pt x="229" y="405"/>
                    <a:pt x="229" y="405"/>
                  </a:cubicBezTo>
                  <a:cubicBezTo>
                    <a:pt x="229" y="405"/>
                    <a:pt x="229" y="405"/>
                    <a:pt x="230" y="406"/>
                  </a:cubicBezTo>
                  <a:cubicBezTo>
                    <a:pt x="229" y="406"/>
                    <a:pt x="229" y="406"/>
                    <a:pt x="229" y="406"/>
                  </a:cubicBezTo>
                  <a:cubicBezTo>
                    <a:pt x="230" y="406"/>
                    <a:pt x="230" y="406"/>
                    <a:pt x="230" y="406"/>
                  </a:cubicBezTo>
                  <a:cubicBezTo>
                    <a:pt x="229" y="407"/>
                    <a:pt x="229" y="407"/>
                    <a:pt x="229" y="407"/>
                  </a:cubicBezTo>
                  <a:cubicBezTo>
                    <a:pt x="230" y="407"/>
                    <a:pt x="230" y="407"/>
                    <a:pt x="230" y="407"/>
                  </a:cubicBezTo>
                  <a:cubicBezTo>
                    <a:pt x="230" y="407"/>
                    <a:pt x="230" y="407"/>
                    <a:pt x="230" y="407"/>
                  </a:cubicBezTo>
                  <a:cubicBezTo>
                    <a:pt x="230" y="407"/>
                    <a:pt x="230" y="407"/>
                    <a:pt x="230" y="407"/>
                  </a:cubicBezTo>
                  <a:cubicBezTo>
                    <a:pt x="230" y="408"/>
                    <a:pt x="230" y="408"/>
                    <a:pt x="230" y="408"/>
                  </a:cubicBezTo>
                  <a:cubicBezTo>
                    <a:pt x="230" y="408"/>
                    <a:pt x="230" y="408"/>
                    <a:pt x="230" y="408"/>
                  </a:cubicBezTo>
                  <a:cubicBezTo>
                    <a:pt x="230" y="408"/>
                    <a:pt x="230" y="408"/>
                    <a:pt x="230" y="408"/>
                  </a:cubicBezTo>
                  <a:cubicBezTo>
                    <a:pt x="230" y="408"/>
                    <a:pt x="230" y="408"/>
                    <a:pt x="230" y="408"/>
                  </a:cubicBezTo>
                  <a:cubicBezTo>
                    <a:pt x="230" y="408"/>
                    <a:pt x="230" y="408"/>
                    <a:pt x="230" y="408"/>
                  </a:cubicBezTo>
                  <a:cubicBezTo>
                    <a:pt x="230" y="407"/>
                    <a:pt x="231" y="406"/>
                    <a:pt x="230" y="405"/>
                  </a:cubicBezTo>
                  <a:cubicBezTo>
                    <a:pt x="231" y="405"/>
                    <a:pt x="231" y="405"/>
                    <a:pt x="231" y="405"/>
                  </a:cubicBezTo>
                  <a:cubicBezTo>
                    <a:pt x="231" y="405"/>
                    <a:pt x="231" y="405"/>
                    <a:pt x="231" y="405"/>
                  </a:cubicBezTo>
                  <a:cubicBezTo>
                    <a:pt x="231" y="405"/>
                    <a:pt x="231" y="405"/>
                    <a:pt x="232" y="405"/>
                  </a:cubicBezTo>
                  <a:cubicBezTo>
                    <a:pt x="232" y="405"/>
                    <a:pt x="232" y="405"/>
                    <a:pt x="232" y="405"/>
                  </a:cubicBezTo>
                  <a:cubicBezTo>
                    <a:pt x="232" y="405"/>
                    <a:pt x="232" y="405"/>
                    <a:pt x="232" y="405"/>
                  </a:cubicBezTo>
                  <a:cubicBezTo>
                    <a:pt x="232" y="405"/>
                    <a:pt x="232" y="405"/>
                    <a:pt x="232" y="405"/>
                  </a:cubicBezTo>
                  <a:cubicBezTo>
                    <a:pt x="233" y="406"/>
                    <a:pt x="233" y="406"/>
                    <a:pt x="233" y="406"/>
                  </a:cubicBezTo>
                  <a:cubicBezTo>
                    <a:pt x="233" y="406"/>
                    <a:pt x="233" y="406"/>
                    <a:pt x="233" y="406"/>
                  </a:cubicBezTo>
                  <a:cubicBezTo>
                    <a:pt x="233" y="406"/>
                    <a:pt x="233" y="406"/>
                    <a:pt x="233" y="406"/>
                  </a:cubicBezTo>
                  <a:cubicBezTo>
                    <a:pt x="233" y="406"/>
                    <a:pt x="233" y="406"/>
                    <a:pt x="233" y="406"/>
                  </a:cubicBezTo>
                  <a:cubicBezTo>
                    <a:pt x="233" y="406"/>
                    <a:pt x="234" y="406"/>
                    <a:pt x="234" y="407"/>
                  </a:cubicBezTo>
                  <a:cubicBezTo>
                    <a:pt x="234" y="407"/>
                    <a:pt x="234" y="407"/>
                    <a:pt x="234" y="408"/>
                  </a:cubicBezTo>
                  <a:cubicBezTo>
                    <a:pt x="233" y="406"/>
                    <a:pt x="233" y="406"/>
                    <a:pt x="233" y="406"/>
                  </a:cubicBezTo>
                  <a:cubicBezTo>
                    <a:pt x="233" y="407"/>
                    <a:pt x="233" y="407"/>
                    <a:pt x="233" y="407"/>
                  </a:cubicBezTo>
                  <a:cubicBezTo>
                    <a:pt x="233" y="407"/>
                    <a:pt x="233" y="407"/>
                    <a:pt x="233" y="407"/>
                  </a:cubicBezTo>
                  <a:cubicBezTo>
                    <a:pt x="233" y="407"/>
                    <a:pt x="233" y="407"/>
                    <a:pt x="233" y="407"/>
                  </a:cubicBezTo>
                  <a:cubicBezTo>
                    <a:pt x="233" y="407"/>
                    <a:pt x="233" y="407"/>
                    <a:pt x="233" y="407"/>
                  </a:cubicBezTo>
                  <a:cubicBezTo>
                    <a:pt x="233" y="407"/>
                    <a:pt x="233" y="407"/>
                    <a:pt x="233" y="407"/>
                  </a:cubicBezTo>
                  <a:cubicBezTo>
                    <a:pt x="234" y="408"/>
                    <a:pt x="234" y="408"/>
                    <a:pt x="234" y="408"/>
                  </a:cubicBezTo>
                  <a:cubicBezTo>
                    <a:pt x="234" y="409"/>
                    <a:pt x="234" y="409"/>
                    <a:pt x="234" y="409"/>
                  </a:cubicBezTo>
                  <a:cubicBezTo>
                    <a:pt x="233" y="409"/>
                    <a:pt x="233" y="409"/>
                    <a:pt x="233" y="409"/>
                  </a:cubicBezTo>
                  <a:cubicBezTo>
                    <a:pt x="233" y="409"/>
                    <a:pt x="233" y="409"/>
                    <a:pt x="233" y="409"/>
                  </a:cubicBezTo>
                  <a:cubicBezTo>
                    <a:pt x="232" y="409"/>
                    <a:pt x="232" y="409"/>
                    <a:pt x="232" y="409"/>
                  </a:cubicBezTo>
                  <a:cubicBezTo>
                    <a:pt x="232" y="409"/>
                    <a:pt x="232" y="409"/>
                    <a:pt x="232" y="409"/>
                  </a:cubicBezTo>
                  <a:cubicBezTo>
                    <a:pt x="231" y="409"/>
                    <a:pt x="231" y="409"/>
                    <a:pt x="231" y="409"/>
                  </a:cubicBezTo>
                  <a:cubicBezTo>
                    <a:pt x="231" y="409"/>
                    <a:pt x="231" y="409"/>
                    <a:pt x="231" y="409"/>
                  </a:cubicBezTo>
                  <a:cubicBezTo>
                    <a:pt x="231" y="408"/>
                    <a:pt x="231" y="408"/>
                    <a:pt x="231" y="408"/>
                  </a:cubicBezTo>
                  <a:cubicBezTo>
                    <a:pt x="231" y="408"/>
                    <a:pt x="231" y="408"/>
                    <a:pt x="231" y="408"/>
                  </a:cubicBezTo>
                  <a:cubicBezTo>
                    <a:pt x="230" y="408"/>
                    <a:pt x="230" y="408"/>
                    <a:pt x="230" y="408"/>
                  </a:cubicBezTo>
                  <a:cubicBezTo>
                    <a:pt x="230" y="409"/>
                    <a:pt x="230" y="409"/>
                    <a:pt x="230" y="409"/>
                  </a:cubicBezTo>
                  <a:cubicBezTo>
                    <a:pt x="230" y="409"/>
                    <a:pt x="230" y="409"/>
                    <a:pt x="230" y="409"/>
                  </a:cubicBezTo>
                  <a:cubicBezTo>
                    <a:pt x="231" y="410"/>
                    <a:pt x="231" y="410"/>
                    <a:pt x="231" y="410"/>
                  </a:cubicBezTo>
                  <a:cubicBezTo>
                    <a:pt x="231" y="410"/>
                    <a:pt x="231" y="410"/>
                    <a:pt x="231" y="410"/>
                  </a:cubicBezTo>
                  <a:cubicBezTo>
                    <a:pt x="230" y="410"/>
                    <a:pt x="230" y="410"/>
                    <a:pt x="230" y="410"/>
                  </a:cubicBezTo>
                  <a:cubicBezTo>
                    <a:pt x="230" y="410"/>
                    <a:pt x="230" y="410"/>
                    <a:pt x="230" y="410"/>
                  </a:cubicBezTo>
                  <a:cubicBezTo>
                    <a:pt x="230" y="410"/>
                    <a:pt x="230" y="410"/>
                    <a:pt x="230" y="410"/>
                  </a:cubicBezTo>
                  <a:cubicBezTo>
                    <a:pt x="230" y="410"/>
                    <a:pt x="230" y="410"/>
                    <a:pt x="230" y="410"/>
                  </a:cubicBezTo>
                  <a:cubicBezTo>
                    <a:pt x="229" y="409"/>
                    <a:pt x="229" y="409"/>
                    <a:pt x="228" y="408"/>
                  </a:cubicBezTo>
                  <a:cubicBezTo>
                    <a:pt x="228" y="408"/>
                    <a:pt x="228" y="408"/>
                    <a:pt x="228" y="408"/>
                  </a:cubicBezTo>
                  <a:cubicBezTo>
                    <a:pt x="228" y="407"/>
                    <a:pt x="228" y="407"/>
                    <a:pt x="228" y="407"/>
                  </a:cubicBezTo>
                  <a:cubicBezTo>
                    <a:pt x="228" y="407"/>
                    <a:pt x="228" y="407"/>
                    <a:pt x="228" y="407"/>
                  </a:cubicBezTo>
                  <a:cubicBezTo>
                    <a:pt x="228" y="406"/>
                    <a:pt x="228" y="406"/>
                    <a:pt x="228" y="406"/>
                  </a:cubicBezTo>
                  <a:cubicBezTo>
                    <a:pt x="228" y="406"/>
                    <a:pt x="228" y="406"/>
                    <a:pt x="228" y="406"/>
                  </a:cubicBezTo>
                  <a:cubicBezTo>
                    <a:pt x="228" y="406"/>
                    <a:pt x="228" y="406"/>
                    <a:pt x="228" y="406"/>
                  </a:cubicBezTo>
                  <a:cubicBezTo>
                    <a:pt x="228" y="405"/>
                    <a:pt x="228" y="405"/>
                    <a:pt x="228" y="405"/>
                  </a:cubicBezTo>
                  <a:cubicBezTo>
                    <a:pt x="227" y="405"/>
                    <a:pt x="227" y="405"/>
                    <a:pt x="227" y="405"/>
                  </a:cubicBezTo>
                  <a:cubicBezTo>
                    <a:pt x="227" y="405"/>
                    <a:pt x="227" y="405"/>
                    <a:pt x="227" y="405"/>
                  </a:cubicBezTo>
                  <a:cubicBezTo>
                    <a:pt x="227" y="406"/>
                    <a:pt x="227" y="406"/>
                    <a:pt x="227" y="406"/>
                  </a:cubicBezTo>
                  <a:cubicBezTo>
                    <a:pt x="227" y="406"/>
                    <a:pt x="227" y="406"/>
                    <a:pt x="227" y="406"/>
                  </a:cubicBezTo>
                  <a:cubicBezTo>
                    <a:pt x="227" y="405"/>
                    <a:pt x="227" y="405"/>
                    <a:pt x="227" y="405"/>
                  </a:cubicBezTo>
                  <a:cubicBezTo>
                    <a:pt x="227" y="405"/>
                    <a:pt x="227" y="405"/>
                    <a:pt x="227" y="405"/>
                  </a:cubicBezTo>
                  <a:cubicBezTo>
                    <a:pt x="226" y="405"/>
                    <a:pt x="226" y="405"/>
                    <a:pt x="226" y="405"/>
                  </a:cubicBezTo>
                  <a:cubicBezTo>
                    <a:pt x="227" y="406"/>
                    <a:pt x="227" y="406"/>
                    <a:pt x="227" y="406"/>
                  </a:cubicBezTo>
                  <a:cubicBezTo>
                    <a:pt x="227" y="406"/>
                    <a:pt x="227" y="406"/>
                    <a:pt x="227" y="406"/>
                  </a:cubicBezTo>
                  <a:cubicBezTo>
                    <a:pt x="226" y="406"/>
                    <a:pt x="226" y="406"/>
                    <a:pt x="226" y="406"/>
                  </a:cubicBezTo>
                  <a:cubicBezTo>
                    <a:pt x="226" y="406"/>
                    <a:pt x="226" y="406"/>
                    <a:pt x="226" y="406"/>
                  </a:cubicBezTo>
                  <a:cubicBezTo>
                    <a:pt x="226" y="406"/>
                    <a:pt x="226" y="406"/>
                    <a:pt x="226" y="406"/>
                  </a:cubicBezTo>
                  <a:cubicBezTo>
                    <a:pt x="226" y="406"/>
                    <a:pt x="226" y="406"/>
                    <a:pt x="226" y="406"/>
                  </a:cubicBezTo>
                  <a:cubicBezTo>
                    <a:pt x="226" y="407"/>
                    <a:pt x="226" y="406"/>
                    <a:pt x="226" y="407"/>
                  </a:cubicBezTo>
                  <a:cubicBezTo>
                    <a:pt x="225" y="406"/>
                    <a:pt x="225" y="406"/>
                    <a:pt x="225" y="406"/>
                  </a:cubicBezTo>
                  <a:cubicBezTo>
                    <a:pt x="225" y="406"/>
                    <a:pt x="225" y="407"/>
                    <a:pt x="226" y="407"/>
                  </a:cubicBezTo>
                  <a:cubicBezTo>
                    <a:pt x="226" y="407"/>
                    <a:pt x="226" y="407"/>
                    <a:pt x="226" y="407"/>
                  </a:cubicBezTo>
                  <a:cubicBezTo>
                    <a:pt x="226" y="408"/>
                    <a:pt x="226" y="408"/>
                    <a:pt x="226" y="408"/>
                  </a:cubicBezTo>
                  <a:cubicBezTo>
                    <a:pt x="226" y="408"/>
                    <a:pt x="226" y="408"/>
                    <a:pt x="226" y="408"/>
                  </a:cubicBezTo>
                  <a:cubicBezTo>
                    <a:pt x="225" y="407"/>
                    <a:pt x="225" y="407"/>
                    <a:pt x="225" y="407"/>
                  </a:cubicBezTo>
                  <a:cubicBezTo>
                    <a:pt x="225" y="407"/>
                    <a:pt x="225" y="407"/>
                    <a:pt x="225" y="407"/>
                  </a:cubicBezTo>
                  <a:cubicBezTo>
                    <a:pt x="225" y="407"/>
                    <a:pt x="225" y="407"/>
                    <a:pt x="225" y="407"/>
                  </a:cubicBezTo>
                  <a:cubicBezTo>
                    <a:pt x="225" y="407"/>
                    <a:pt x="225" y="407"/>
                    <a:pt x="225" y="407"/>
                  </a:cubicBezTo>
                  <a:cubicBezTo>
                    <a:pt x="225" y="408"/>
                    <a:pt x="226" y="408"/>
                    <a:pt x="226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0"/>
                    <a:pt x="226" y="410"/>
                    <a:pt x="226" y="410"/>
                  </a:cubicBezTo>
                  <a:cubicBezTo>
                    <a:pt x="227" y="410"/>
                    <a:pt x="227" y="410"/>
                    <a:pt x="227" y="410"/>
                  </a:cubicBezTo>
                  <a:cubicBezTo>
                    <a:pt x="227" y="410"/>
                    <a:pt x="227" y="410"/>
                    <a:pt x="227" y="410"/>
                  </a:cubicBezTo>
                  <a:cubicBezTo>
                    <a:pt x="227" y="411"/>
                    <a:pt x="227" y="411"/>
                    <a:pt x="227" y="411"/>
                  </a:cubicBezTo>
                  <a:cubicBezTo>
                    <a:pt x="227" y="411"/>
                    <a:pt x="227" y="411"/>
                    <a:pt x="227" y="411"/>
                  </a:cubicBezTo>
                  <a:cubicBezTo>
                    <a:pt x="227" y="411"/>
                    <a:pt x="227" y="411"/>
                    <a:pt x="227" y="411"/>
                  </a:cubicBezTo>
                  <a:cubicBezTo>
                    <a:pt x="227" y="411"/>
                    <a:pt x="227" y="411"/>
                    <a:pt x="227" y="411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28" y="411"/>
                    <a:pt x="228" y="411"/>
                    <a:pt x="228" y="411"/>
                  </a:cubicBezTo>
                  <a:cubicBezTo>
                    <a:pt x="228" y="411"/>
                    <a:pt x="228" y="411"/>
                    <a:pt x="228" y="411"/>
                  </a:cubicBezTo>
                  <a:cubicBezTo>
                    <a:pt x="228" y="411"/>
                    <a:pt x="228" y="411"/>
                    <a:pt x="228" y="411"/>
                  </a:cubicBezTo>
                  <a:cubicBezTo>
                    <a:pt x="229" y="412"/>
                    <a:pt x="229" y="412"/>
                    <a:pt x="229" y="412"/>
                  </a:cubicBezTo>
                  <a:cubicBezTo>
                    <a:pt x="229" y="412"/>
                    <a:pt x="229" y="412"/>
                    <a:pt x="229" y="412"/>
                  </a:cubicBezTo>
                  <a:cubicBezTo>
                    <a:pt x="229" y="412"/>
                    <a:pt x="229" y="412"/>
                    <a:pt x="229" y="412"/>
                  </a:cubicBezTo>
                  <a:cubicBezTo>
                    <a:pt x="229" y="412"/>
                    <a:pt x="229" y="412"/>
                    <a:pt x="229" y="412"/>
                  </a:cubicBezTo>
                  <a:cubicBezTo>
                    <a:pt x="229" y="413"/>
                    <a:pt x="229" y="413"/>
                    <a:pt x="229" y="413"/>
                  </a:cubicBezTo>
                  <a:cubicBezTo>
                    <a:pt x="229" y="413"/>
                    <a:pt x="229" y="413"/>
                    <a:pt x="229" y="413"/>
                  </a:cubicBezTo>
                  <a:cubicBezTo>
                    <a:pt x="229" y="413"/>
                    <a:pt x="228" y="413"/>
                    <a:pt x="228" y="413"/>
                  </a:cubicBezTo>
                  <a:cubicBezTo>
                    <a:pt x="228" y="413"/>
                    <a:pt x="228" y="413"/>
                    <a:pt x="228" y="413"/>
                  </a:cubicBezTo>
                  <a:cubicBezTo>
                    <a:pt x="228" y="413"/>
                    <a:pt x="228" y="413"/>
                    <a:pt x="228" y="413"/>
                  </a:cubicBezTo>
                  <a:cubicBezTo>
                    <a:pt x="228" y="413"/>
                    <a:pt x="228" y="413"/>
                    <a:pt x="228" y="413"/>
                  </a:cubicBezTo>
                  <a:cubicBezTo>
                    <a:pt x="228" y="414"/>
                    <a:pt x="228" y="414"/>
                    <a:pt x="228" y="414"/>
                  </a:cubicBezTo>
                  <a:cubicBezTo>
                    <a:pt x="228" y="413"/>
                    <a:pt x="228" y="413"/>
                    <a:pt x="228" y="413"/>
                  </a:cubicBezTo>
                  <a:cubicBezTo>
                    <a:pt x="228" y="414"/>
                    <a:pt x="227" y="414"/>
                    <a:pt x="227" y="414"/>
                  </a:cubicBezTo>
                  <a:cubicBezTo>
                    <a:pt x="227" y="414"/>
                    <a:pt x="227" y="414"/>
                    <a:pt x="227" y="414"/>
                  </a:cubicBezTo>
                  <a:cubicBezTo>
                    <a:pt x="227" y="414"/>
                    <a:pt x="227" y="414"/>
                    <a:pt x="227" y="414"/>
                  </a:cubicBezTo>
                  <a:cubicBezTo>
                    <a:pt x="226" y="413"/>
                    <a:pt x="226" y="413"/>
                    <a:pt x="226" y="413"/>
                  </a:cubicBezTo>
                  <a:cubicBezTo>
                    <a:pt x="226" y="414"/>
                    <a:pt x="226" y="414"/>
                    <a:pt x="226" y="414"/>
                  </a:cubicBezTo>
                  <a:cubicBezTo>
                    <a:pt x="226" y="414"/>
                    <a:pt x="226" y="414"/>
                    <a:pt x="226" y="414"/>
                  </a:cubicBezTo>
                  <a:cubicBezTo>
                    <a:pt x="225" y="414"/>
                    <a:pt x="225" y="414"/>
                    <a:pt x="225" y="414"/>
                  </a:cubicBezTo>
                  <a:cubicBezTo>
                    <a:pt x="225" y="414"/>
                    <a:pt x="225" y="414"/>
                    <a:pt x="225" y="414"/>
                  </a:cubicBezTo>
                  <a:cubicBezTo>
                    <a:pt x="225" y="414"/>
                    <a:pt x="225" y="414"/>
                    <a:pt x="225" y="414"/>
                  </a:cubicBezTo>
                  <a:cubicBezTo>
                    <a:pt x="225" y="414"/>
                    <a:pt x="225" y="414"/>
                    <a:pt x="225" y="414"/>
                  </a:cubicBezTo>
                  <a:cubicBezTo>
                    <a:pt x="225" y="415"/>
                    <a:pt x="225" y="415"/>
                    <a:pt x="225" y="415"/>
                  </a:cubicBezTo>
                  <a:cubicBezTo>
                    <a:pt x="225" y="415"/>
                    <a:pt x="225" y="415"/>
                    <a:pt x="225" y="415"/>
                  </a:cubicBezTo>
                  <a:cubicBezTo>
                    <a:pt x="225" y="415"/>
                    <a:pt x="225" y="415"/>
                    <a:pt x="225" y="415"/>
                  </a:cubicBezTo>
                  <a:cubicBezTo>
                    <a:pt x="225" y="415"/>
                    <a:pt x="225" y="415"/>
                    <a:pt x="225" y="415"/>
                  </a:cubicBezTo>
                  <a:cubicBezTo>
                    <a:pt x="225" y="416"/>
                    <a:pt x="225" y="416"/>
                    <a:pt x="225" y="416"/>
                  </a:cubicBezTo>
                  <a:cubicBezTo>
                    <a:pt x="225" y="416"/>
                    <a:pt x="225" y="416"/>
                    <a:pt x="225" y="416"/>
                  </a:cubicBezTo>
                  <a:cubicBezTo>
                    <a:pt x="224" y="416"/>
                    <a:pt x="224" y="416"/>
                    <a:pt x="224" y="416"/>
                  </a:cubicBezTo>
                  <a:cubicBezTo>
                    <a:pt x="224" y="416"/>
                    <a:pt x="224" y="416"/>
                    <a:pt x="224" y="416"/>
                  </a:cubicBezTo>
                  <a:cubicBezTo>
                    <a:pt x="224" y="416"/>
                    <a:pt x="224" y="416"/>
                    <a:pt x="224" y="416"/>
                  </a:cubicBezTo>
                  <a:cubicBezTo>
                    <a:pt x="224" y="417"/>
                    <a:pt x="224" y="417"/>
                    <a:pt x="224" y="417"/>
                  </a:cubicBezTo>
                  <a:cubicBezTo>
                    <a:pt x="224" y="417"/>
                    <a:pt x="224" y="417"/>
                    <a:pt x="224" y="417"/>
                  </a:cubicBezTo>
                  <a:cubicBezTo>
                    <a:pt x="224" y="417"/>
                    <a:pt x="224" y="417"/>
                    <a:pt x="224" y="417"/>
                  </a:cubicBezTo>
                  <a:cubicBezTo>
                    <a:pt x="224" y="418"/>
                    <a:pt x="224" y="418"/>
                    <a:pt x="224" y="418"/>
                  </a:cubicBezTo>
                  <a:cubicBezTo>
                    <a:pt x="225" y="418"/>
                    <a:pt x="225" y="418"/>
                    <a:pt x="225" y="418"/>
                  </a:cubicBezTo>
                  <a:cubicBezTo>
                    <a:pt x="225" y="419"/>
                    <a:pt x="225" y="419"/>
                    <a:pt x="225" y="419"/>
                  </a:cubicBezTo>
                  <a:cubicBezTo>
                    <a:pt x="224" y="418"/>
                    <a:pt x="224" y="418"/>
                    <a:pt x="224" y="418"/>
                  </a:cubicBezTo>
                  <a:cubicBezTo>
                    <a:pt x="224" y="418"/>
                    <a:pt x="224" y="418"/>
                    <a:pt x="224" y="418"/>
                  </a:cubicBezTo>
                  <a:cubicBezTo>
                    <a:pt x="224" y="418"/>
                    <a:pt x="224" y="418"/>
                    <a:pt x="224" y="418"/>
                  </a:cubicBezTo>
                  <a:cubicBezTo>
                    <a:pt x="223" y="419"/>
                    <a:pt x="223" y="419"/>
                    <a:pt x="223" y="419"/>
                  </a:cubicBezTo>
                  <a:cubicBezTo>
                    <a:pt x="223" y="418"/>
                    <a:pt x="223" y="418"/>
                    <a:pt x="223" y="418"/>
                  </a:cubicBezTo>
                  <a:cubicBezTo>
                    <a:pt x="223" y="418"/>
                    <a:pt x="223" y="418"/>
                    <a:pt x="223" y="418"/>
                  </a:cubicBezTo>
                  <a:cubicBezTo>
                    <a:pt x="223" y="419"/>
                    <a:pt x="223" y="419"/>
                    <a:pt x="223" y="420"/>
                  </a:cubicBezTo>
                  <a:cubicBezTo>
                    <a:pt x="223" y="420"/>
                    <a:pt x="223" y="420"/>
                    <a:pt x="223" y="420"/>
                  </a:cubicBezTo>
                  <a:cubicBezTo>
                    <a:pt x="223" y="420"/>
                    <a:pt x="223" y="420"/>
                    <a:pt x="223" y="420"/>
                  </a:cubicBezTo>
                  <a:cubicBezTo>
                    <a:pt x="223" y="420"/>
                    <a:pt x="223" y="420"/>
                    <a:pt x="223" y="420"/>
                  </a:cubicBezTo>
                  <a:cubicBezTo>
                    <a:pt x="223" y="420"/>
                    <a:pt x="223" y="420"/>
                    <a:pt x="223" y="420"/>
                  </a:cubicBezTo>
                  <a:cubicBezTo>
                    <a:pt x="223" y="420"/>
                    <a:pt x="223" y="420"/>
                    <a:pt x="223" y="420"/>
                  </a:cubicBezTo>
                  <a:cubicBezTo>
                    <a:pt x="223" y="421"/>
                    <a:pt x="223" y="421"/>
                    <a:pt x="223" y="421"/>
                  </a:cubicBezTo>
                  <a:cubicBezTo>
                    <a:pt x="223" y="421"/>
                    <a:pt x="223" y="421"/>
                    <a:pt x="223" y="421"/>
                  </a:cubicBezTo>
                  <a:cubicBezTo>
                    <a:pt x="223" y="421"/>
                    <a:pt x="223" y="421"/>
                    <a:pt x="223" y="421"/>
                  </a:cubicBezTo>
                  <a:cubicBezTo>
                    <a:pt x="223" y="421"/>
                    <a:pt x="223" y="421"/>
                    <a:pt x="223" y="421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23" y="424"/>
                    <a:pt x="223" y="424"/>
                    <a:pt x="223" y="424"/>
                  </a:cubicBezTo>
                  <a:cubicBezTo>
                    <a:pt x="223" y="424"/>
                    <a:pt x="223" y="424"/>
                    <a:pt x="223" y="424"/>
                  </a:cubicBezTo>
                  <a:cubicBezTo>
                    <a:pt x="224" y="425"/>
                    <a:pt x="224" y="425"/>
                    <a:pt x="224" y="425"/>
                  </a:cubicBezTo>
                  <a:cubicBezTo>
                    <a:pt x="224" y="425"/>
                    <a:pt x="224" y="425"/>
                    <a:pt x="224" y="425"/>
                  </a:cubicBezTo>
                  <a:cubicBezTo>
                    <a:pt x="224" y="425"/>
                    <a:pt x="224" y="425"/>
                    <a:pt x="224" y="425"/>
                  </a:cubicBezTo>
                  <a:cubicBezTo>
                    <a:pt x="224" y="425"/>
                    <a:pt x="224" y="425"/>
                    <a:pt x="224" y="426"/>
                  </a:cubicBezTo>
                  <a:cubicBezTo>
                    <a:pt x="224" y="426"/>
                    <a:pt x="224" y="426"/>
                    <a:pt x="224" y="426"/>
                  </a:cubicBezTo>
                  <a:cubicBezTo>
                    <a:pt x="224" y="427"/>
                    <a:pt x="224" y="427"/>
                    <a:pt x="224" y="427"/>
                  </a:cubicBezTo>
                  <a:cubicBezTo>
                    <a:pt x="225" y="428"/>
                    <a:pt x="225" y="428"/>
                    <a:pt x="225" y="428"/>
                  </a:cubicBezTo>
                  <a:cubicBezTo>
                    <a:pt x="225" y="428"/>
                    <a:pt x="225" y="428"/>
                    <a:pt x="225" y="428"/>
                  </a:cubicBezTo>
                  <a:cubicBezTo>
                    <a:pt x="225" y="429"/>
                    <a:pt x="225" y="429"/>
                    <a:pt x="225" y="429"/>
                  </a:cubicBezTo>
                  <a:cubicBezTo>
                    <a:pt x="226" y="429"/>
                    <a:pt x="226" y="429"/>
                    <a:pt x="226" y="429"/>
                  </a:cubicBezTo>
                  <a:cubicBezTo>
                    <a:pt x="226" y="430"/>
                    <a:pt x="226" y="430"/>
                    <a:pt x="226" y="430"/>
                  </a:cubicBezTo>
                  <a:cubicBezTo>
                    <a:pt x="226" y="431"/>
                    <a:pt x="226" y="431"/>
                    <a:pt x="226" y="431"/>
                  </a:cubicBezTo>
                  <a:cubicBezTo>
                    <a:pt x="227" y="430"/>
                    <a:pt x="227" y="430"/>
                    <a:pt x="227" y="430"/>
                  </a:cubicBezTo>
                  <a:cubicBezTo>
                    <a:pt x="228" y="431"/>
                    <a:pt x="228" y="431"/>
                    <a:pt x="228" y="431"/>
                  </a:cubicBezTo>
                  <a:cubicBezTo>
                    <a:pt x="228" y="431"/>
                    <a:pt x="228" y="431"/>
                    <a:pt x="228" y="431"/>
                  </a:cubicBezTo>
                  <a:cubicBezTo>
                    <a:pt x="228" y="432"/>
                    <a:pt x="228" y="432"/>
                    <a:pt x="228" y="432"/>
                  </a:cubicBezTo>
                  <a:cubicBezTo>
                    <a:pt x="228" y="432"/>
                    <a:pt x="228" y="432"/>
                    <a:pt x="228" y="432"/>
                  </a:cubicBezTo>
                  <a:cubicBezTo>
                    <a:pt x="229" y="432"/>
                    <a:pt x="229" y="432"/>
                    <a:pt x="229" y="432"/>
                  </a:cubicBezTo>
                  <a:cubicBezTo>
                    <a:pt x="229" y="432"/>
                    <a:pt x="229" y="432"/>
                    <a:pt x="229" y="432"/>
                  </a:cubicBezTo>
                  <a:cubicBezTo>
                    <a:pt x="229" y="432"/>
                    <a:pt x="229" y="433"/>
                    <a:pt x="229" y="433"/>
                  </a:cubicBezTo>
                  <a:cubicBezTo>
                    <a:pt x="229" y="433"/>
                    <a:pt x="229" y="434"/>
                    <a:pt x="230" y="434"/>
                  </a:cubicBezTo>
                  <a:cubicBezTo>
                    <a:pt x="230" y="434"/>
                    <a:pt x="230" y="434"/>
                    <a:pt x="230" y="434"/>
                  </a:cubicBezTo>
                  <a:cubicBezTo>
                    <a:pt x="230" y="435"/>
                    <a:pt x="230" y="435"/>
                    <a:pt x="230" y="435"/>
                  </a:cubicBezTo>
                  <a:cubicBezTo>
                    <a:pt x="230" y="435"/>
                    <a:pt x="230" y="435"/>
                    <a:pt x="230" y="435"/>
                  </a:cubicBezTo>
                  <a:cubicBezTo>
                    <a:pt x="230" y="435"/>
                    <a:pt x="230" y="435"/>
                    <a:pt x="230" y="435"/>
                  </a:cubicBezTo>
                  <a:cubicBezTo>
                    <a:pt x="231" y="435"/>
                    <a:pt x="231" y="435"/>
                    <a:pt x="231" y="435"/>
                  </a:cubicBezTo>
                  <a:cubicBezTo>
                    <a:pt x="231" y="435"/>
                    <a:pt x="231" y="435"/>
                    <a:pt x="231" y="435"/>
                  </a:cubicBezTo>
                  <a:cubicBezTo>
                    <a:pt x="231" y="435"/>
                    <a:pt x="231" y="435"/>
                    <a:pt x="231" y="435"/>
                  </a:cubicBezTo>
                  <a:cubicBezTo>
                    <a:pt x="231" y="434"/>
                    <a:pt x="231" y="434"/>
                    <a:pt x="231" y="434"/>
                  </a:cubicBezTo>
                  <a:cubicBezTo>
                    <a:pt x="232" y="435"/>
                    <a:pt x="232" y="435"/>
                    <a:pt x="232" y="436"/>
                  </a:cubicBezTo>
                  <a:cubicBezTo>
                    <a:pt x="232" y="436"/>
                    <a:pt x="232" y="436"/>
                    <a:pt x="232" y="436"/>
                  </a:cubicBezTo>
                  <a:cubicBezTo>
                    <a:pt x="233" y="437"/>
                    <a:pt x="233" y="437"/>
                    <a:pt x="233" y="437"/>
                  </a:cubicBezTo>
                  <a:cubicBezTo>
                    <a:pt x="233" y="437"/>
                    <a:pt x="233" y="437"/>
                    <a:pt x="233" y="437"/>
                  </a:cubicBezTo>
                  <a:cubicBezTo>
                    <a:pt x="233" y="437"/>
                    <a:pt x="233" y="437"/>
                    <a:pt x="233" y="437"/>
                  </a:cubicBezTo>
                  <a:cubicBezTo>
                    <a:pt x="233" y="437"/>
                    <a:pt x="233" y="438"/>
                    <a:pt x="233" y="438"/>
                  </a:cubicBezTo>
                  <a:cubicBezTo>
                    <a:pt x="233" y="438"/>
                    <a:pt x="233" y="438"/>
                    <a:pt x="233" y="438"/>
                  </a:cubicBezTo>
                  <a:cubicBezTo>
                    <a:pt x="233" y="438"/>
                    <a:pt x="233" y="438"/>
                    <a:pt x="233" y="438"/>
                  </a:cubicBezTo>
                  <a:cubicBezTo>
                    <a:pt x="232" y="438"/>
                    <a:pt x="232" y="438"/>
                    <a:pt x="232" y="438"/>
                  </a:cubicBezTo>
                  <a:cubicBezTo>
                    <a:pt x="232" y="438"/>
                    <a:pt x="232" y="438"/>
                    <a:pt x="232" y="438"/>
                  </a:cubicBezTo>
                  <a:cubicBezTo>
                    <a:pt x="232" y="438"/>
                    <a:pt x="233" y="439"/>
                    <a:pt x="233" y="439"/>
                  </a:cubicBezTo>
                  <a:cubicBezTo>
                    <a:pt x="233" y="440"/>
                    <a:pt x="233" y="440"/>
                    <a:pt x="233" y="440"/>
                  </a:cubicBezTo>
                  <a:cubicBezTo>
                    <a:pt x="233" y="440"/>
                    <a:pt x="233" y="440"/>
                    <a:pt x="233" y="440"/>
                  </a:cubicBezTo>
                  <a:cubicBezTo>
                    <a:pt x="233" y="440"/>
                    <a:pt x="233" y="440"/>
                    <a:pt x="233" y="440"/>
                  </a:cubicBezTo>
                  <a:cubicBezTo>
                    <a:pt x="233" y="440"/>
                    <a:pt x="233" y="440"/>
                    <a:pt x="233" y="440"/>
                  </a:cubicBezTo>
                  <a:cubicBezTo>
                    <a:pt x="233" y="441"/>
                    <a:pt x="233" y="441"/>
                    <a:pt x="233" y="441"/>
                  </a:cubicBezTo>
                  <a:cubicBezTo>
                    <a:pt x="233" y="441"/>
                    <a:pt x="233" y="441"/>
                    <a:pt x="233" y="441"/>
                  </a:cubicBezTo>
                  <a:cubicBezTo>
                    <a:pt x="233" y="441"/>
                    <a:pt x="233" y="441"/>
                    <a:pt x="233" y="441"/>
                  </a:cubicBezTo>
                  <a:cubicBezTo>
                    <a:pt x="232" y="441"/>
                    <a:pt x="232" y="441"/>
                    <a:pt x="232" y="441"/>
                  </a:cubicBezTo>
                  <a:cubicBezTo>
                    <a:pt x="232" y="440"/>
                    <a:pt x="232" y="440"/>
                    <a:pt x="232" y="440"/>
                  </a:cubicBezTo>
                  <a:cubicBezTo>
                    <a:pt x="232" y="440"/>
                    <a:pt x="232" y="440"/>
                    <a:pt x="232" y="440"/>
                  </a:cubicBezTo>
                  <a:cubicBezTo>
                    <a:pt x="232" y="440"/>
                    <a:pt x="232" y="440"/>
                    <a:pt x="232" y="440"/>
                  </a:cubicBezTo>
                  <a:cubicBezTo>
                    <a:pt x="231" y="439"/>
                    <a:pt x="231" y="439"/>
                    <a:pt x="231" y="439"/>
                  </a:cubicBezTo>
                  <a:cubicBezTo>
                    <a:pt x="231" y="439"/>
                    <a:pt x="231" y="439"/>
                    <a:pt x="231" y="439"/>
                  </a:cubicBezTo>
                  <a:cubicBezTo>
                    <a:pt x="231" y="439"/>
                    <a:pt x="231" y="439"/>
                    <a:pt x="231" y="439"/>
                  </a:cubicBezTo>
                  <a:cubicBezTo>
                    <a:pt x="230" y="439"/>
                    <a:pt x="229" y="438"/>
                    <a:pt x="229" y="438"/>
                  </a:cubicBezTo>
                  <a:cubicBezTo>
                    <a:pt x="228" y="437"/>
                    <a:pt x="228" y="437"/>
                    <a:pt x="228" y="437"/>
                  </a:cubicBezTo>
                  <a:cubicBezTo>
                    <a:pt x="228" y="437"/>
                    <a:pt x="228" y="437"/>
                    <a:pt x="228" y="437"/>
                  </a:cubicBezTo>
                  <a:cubicBezTo>
                    <a:pt x="228" y="437"/>
                    <a:pt x="228" y="437"/>
                    <a:pt x="228" y="437"/>
                  </a:cubicBezTo>
                  <a:cubicBezTo>
                    <a:pt x="228" y="437"/>
                    <a:pt x="228" y="437"/>
                    <a:pt x="228" y="437"/>
                  </a:cubicBezTo>
                  <a:cubicBezTo>
                    <a:pt x="227" y="436"/>
                    <a:pt x="227" y="436"/>
                    <a:pt x="227" y="436"/>
                  </a:cubicBezTo>
                  <a:cubicBezTo>
                    <a:pt x="227" y="436"/>
                    <a:pt x="227" y="436"/>
                    <a:pt x="227" y="436"/>
                  </a:cubicBezTo>
                  <a:cubicBezTo>
                    <a:pt x="227" y="436"/>
                    <a:pt x="227" y="436"/>
                    <a:pt x="227" y="436"/>
                  </a:cubicBezTo>
                  <a:cubicBezTo>
                    <a:pt x="227" y="436"/>
                    <a:pt x="227" y="436"/>
                    <a:pt x="227" y="436"/>
                  </a:cubicBezTo>
                  <a:cubicBezTo>
                    <a:pt x="227" y="435"/>
                    <a:pt x="227" y="435"/>
                    <a:pt x="227" y="435"/>
                  </a:cubicBezTo>
                  <a:cubicBezTo>
                    <a:pt x="226" y="435"/>
                    <a:pt x="226" y="435"/>
                    <a:pt x="226" y="435"/>
                  </a:cubicBezTo>
                  <a:cubicBezTo>
                    <a:pt x="226" y="435"/>
                    <a:pt x="226" y="435"/>
                    <a:pt x="226" y="435"/>
                  </a:cubicBezTo>
                  <a:cubicBezTo>
                    <a:pt x="226" y="435"/>
                    <a:pt x="226" y="435"/>
                    <a:pt x="226" y="435"/>
                  </a:cubicBezTo>
                  <a:cubicBezTo>
                    <a:pt x="226" y="435"/>
                    <a:pt x="226" y="435"/>
                    <a:pt x="226" y="435"/>
                  </a:cubicBezTo>
                  <a:cubicBezTo>
                    <a:pt x="227" y="437"/>
                    <a:pt x="227" y="437"/>
                    <a:pt x="227" y="437"/>
                  </a:cubicBezTo>
                  <a:cubicBezTo>
                    <a:pt x="227" y="437"/>
                    <a:pt x="228" y="438"/>
                    <a:pt x="229" y="438"/>
                  </a:cubicBezTo>
                  <a:cubicBezTo>
                    <a:pt x="228" y="439"/>
                    <a:pt x="228" y="439"/>
                    <a:pt x="228" y="439"/>
                  </a:cubicBezTo>
                  <a:cubicBezTo>
                    <a:pt x="228" y="440"/>
                    <a:pt x="228" y="440"/>
                    <a:pt x="228" y="440"/>
                  </a:cubicBezTo>
                  <a:cubicBezTo>
                    <a:pt x="229" y="439"/>
                    <a:pt x="229" y="439"/>
                    <a:pt x="230" y="440"/>
                  </a:cubicBezTo>
                  <a:cubicBezTo>
                    <a:pt x="230" y="440"/>
                    <a:pt x="230" y="441"/>
                    <a:pt x="231" y="441"/>
                  </a:cubicBezTo>
                  <a:cubicBezTo>
                    <a:pt x="230" y="441"/>
                    <a:pt x="230" y="441"/>
                    <a:pt x="230" y="441"/>
                  </a:cubicBezTo>
                  <a:cubicBezTo>
                    <a:pt x="230" y="441"/>
                    <a:pt x="230" y="441"/>
                    <a:pt x="231" y="442"/>
                  </a:cubicBezTo>
                  <a:cubicBezTo>
                    <a:pt x="230" y="442"/>
                    <a:pt x="230" y="442"/>
                    <a:pt x="230" y="442"/>
                  </a:cubicBezTo>
                  <a:cubicBezTo>
                    <a:pt x="231" y="442"/>
                    <a:pt x="231" y="442"/>
                    <a:pt x="231" y="442"/>
                  </a:cubicBezTo>
                  <a:cubicBezTo>
                    <a:pt x="231" y="443"/>
                    <a:pt x="231" y="443"/>
                    <a:pt x="231" y="443"/>
                  </a:cubicBezTo>
                  <a:cubicBezTo>
                    <a:pt x="231" y="443"/>
                    <a:pt x="231" y="443"/>
                    <a:pt x="231" y="444"/>
                  </a:cubicBezTo>
                  <a:cubicBezTo>
                    <a:pt x="230" y="444"/>
                    <a:pt x="230" y="444"/>
                    <a:pt x="230" y="444"/>
                  </a:cubicBezTo>
                  <a:cubicBezTo>
                    <a:pt x="231" y="444"/>
                    <a:pt x="231" y="444"/>
                    <a:pt x="231" y="444"/>
                  </a:cubicBezTo>
                  <a:cubicBezTo>
                    <a:pt x="230" y="444"/>
                    <a:pt x="230" y="444"/>
                    <a:pt x="230" y="444"/>
                  </a:cubicBezTo>
                  <a:cubicBezTo>
                    <a:pt x="230" y="444"/>
                    <a:pt x="230" y="444"/>
                    <a:pt x="230" y="444"/>
                  </a:cubicBezTo>
                  <a:cubicBezTo>
                    <a:pt x="229" y="444"/>
                    <a:pt x="229" y="444"/>
                    <a:pt x="229" y="444"/>
                  </a:cubicBezTo>
                  <a:cubicBezTo>
                    <a:pt x="229" y="444"/>
                    <a:pt x="229" y="444"/>
                    <a:pt x="229" y="444"/>
                  </a:cubicBezTo>
                  <a:cubicBezTo>
                    <a:pt x="229" y="444"/>
                    <a:pt x="229" y="443"/>
                    <a:pt x="228" y="443"/>
                  </a:cubicBezTo>
                  <a:cubicBezTo>
                    <a:pt x="228" y="443"/>
                    <a:pt x="228" y="443"/>
                    <a:pt x="228" y="443"/>
                  </a:cubicBezTo>
                  <a:cubicBezTo>
                    <a:pt x="228" y="443"/>
                    <a:pt x="228" y="443"/>
                    <a:pt x="228" y="443"/>
                  </a:cubicBezTo>
                  <a:cubicBezTo>
                    <a:pt x="228" y="443"/>
                    <a:pt x="228" y="443"/>
                    <a:pt x="228" y="443"/>
                  </a:cubicBezTo>
                  <a:cubicBezTo>
                    <a:pt x="227" y="442"/>
                    <a:pt x="227" y="442"/>
                    <a:pt x="227" y="442"/>
                  </a:cubicBezTo>
                  <a:cubicBezTo>
                    <a:pt x="227" y="442"/>
                    <a:pt x="227" y="442"/>
                    <a:pt x="227" y="442"/>
                  </a:cubicBezTo>
                  <a:cubicBezTo>
                    <a:pt x="227" y="442"/>
                    <a:pt x="227" y="442"/>
                    <a:pt x="226" y="441"/>
                  </a:cubicBezTo>
                  <a:cubicBezTo>
                    <a:pt x="226" y="441"/>
                    <a:pt x="226" y="441"/>
                    <a:pt x="226" y="441"/>
                  </a:cubicBezTo>
                  <a:cubicBezTo>
                    <a:pt x="226" y="440"/>
                    <a:pt x="226" y="440"/>
                    <a:pt x="226" y="440"/>
                  </a:cubicBezTo>
                  <a:cubicBezTo>
                    <a:pt x="226" y="441"/>
                    <a:pt x="226" y="441"/>
                    <a:pt x="226" y="441"/>
                  </a:cubicBezTo>
                  <a:cubicBezTo>
                    <a:pt x="225" y="440"/>
                    <a:pt x="225" y="440"/>
                    <a:pt x="225" y="440"/>
                  </a:cubicBezTo>
                  <a:cubicBezTo>
                    <a:pt x="225" y="440"/>
                    <a:pt x="225" y="440"/>
                    <a:pt x="225" y="440"/>
                  </a:cubicBezTo>
                  <a:cubicBezTo>
                    <a:pt x="225" y="440"/>
                    <a:pt x="225" y="440"/>
                    <a:pt x="225" y="440"/>
                  </a:cubicBezTo>
                  <a:cubicBezTo>
                    <a:pt x="225" y="440"/>
                    <a:pt x="225" y="440"/>
                    <a:pt x="225" y="440"/>
                  </a:cubicBezTo>
                  <a:cubicBezTo>
                    <a:pt x="224" y="440"/>
                    <a:pt x="224" y="440"/>
                    <a:pt x="224" y="440"/>
                  </a:cubicBezTo>
                  <a:cubicBezTo>
                    <a:pt x="224" y="440"/>
                    <a:pt x="224" y="440"/>
                    <a:pt x="224" y="440"/>
                  </a:cubicBezTo>
                  <a:cubicBezTo>
                    <a:pt x="224" y="439"/>
                    <a:pt x="224" y="439"/>
                    <a:pt x="224" y="439"/>
                  </a:cubicBezTo>
                  <a:cubicBezTo>
                    <a:pt x="224" y="440"/>
                    <a:pt x="224" y="440"/>
                    <a:pt x="224" y="440"/>
                  </a:cubicBezTo>
                  <a:cubicBezTo>
                    <a:pt x="224" y="439"/>
                    <a:pt x="224" y="439"/>
                    <a:pt x="224" y="439"/>
                  </a:cubicBezTo>
                  <a:cubicBezTo>
                    <a:pt x="224" y="439"/>
                    <a:pt x="224" y="439"/>
                    <a:pt x="224" y="439"/>
                  </a:cubicBezTo>
                  <a:cubicBezTo>
                    <a:pt x="223" y="438"/>
                    <a:pt x="223" y="438"/>
                    <a:pt x="223" y="438"/>
                  </a:cubicBezTo>
                  <a:cubicBezTo>
                    <a:pt x="223" y="438"/>
                    <a:pt x="223" y="438"/>
                    <a:pt x="223" y="438"/>
                  </a:cubicBezTo>
                  <a:cubicBezTo>
                    <a:pt x="223" y="438"/>
                    <a:pt x="223" y="438"/>
                    <a:pt x="223" y="438"/>
                  </a:cubicBezTo>
                  <a:cubicBezTo>
                    <a:pt x="223" y="438"/>
                    <a:pt x="223" y="438"/>
                    <a:pt x="223" y="438"/>
                  </a:cubicBezTo>
                  <a:cubicBezTo>
                    <a:pt x="223" y="437"/>
                    <a:pt x="223" y="437"/>
                    <a:pt x="223" y="437"/>
                  </a:cubicBezTo>
                  <a:cubicBezTo>
                    <a:pt x="223" y="437"/>
                    <a:pt x="223" y="437"/>
                    <a:pt x="223" y="437"/>
                  </a:cubicBezTo>
                  <a:cubicBezTo>
                    <a:pt x="222" y="437"/>
                    <a:pt x="222" y="437"/>
                    <a:pt x="222" y="437"/>
                  </a:cubicBezTo>
                  <a:cubicBezTo>
                    <a:pt x="222" y="437"/>
                    <a:pt x="222" y="437"/>
                    <a:pt x="222" y="437"/>
                  </a:cubicBezTo>
                  <a:cubicBezTo>
                    <a:pt x="221" y="437"/>
                    <a:pt x="221" y="437"/>
                    <a:pt x="221" y="437"/>
                  </a:cubicBezTo>
                  <a:cubicBezTo>
                    <a:pt x="221" y="437"/>
                    <a:pt x="221" y="437"/>
                    <a:pt x="221" y="437"/>
                  </a:cubicBezTo>
                  <a:cubicBezTo>
                    <a:pt x="221" y="437"/>
                    <a:pt x="221" y="437"/>
                    <a:pt x="221" y="437"/>
                  </a:cubicBezTo>
                  <a:cubicBezTo>
                    <a:pt x="221" y="437"/>
                    <a:pt x="220" y="437"/>
                    <a:pt x="220" y="437"/>
                  </a:cubicBezTo>
                  <a:cubicBezTo>
                    <a:pt x="219" y="437"/>
                    <a:pt x="220" y="437"/>
                    <a:pt x="219" y="437"/>
                  </a:cubicBezTo>
                  <a:cubicBezTo>
                    <a:pt x="219" y="437"/>
                    <a:pt x="219" y="437"/>
                    <a:pt x="219" y="437"/>
                  </a:cubicBezTo>
                  <a:cubicBezTo>
                    <a:pt x="219" y="437"/>
                    <a:pt x="219" y="437"/>
                    <a:pt x="219" y="437"/>
                  </a:cubicBezTo>
                  <a:cubicBezTo>
                    <a:pt x="219" y="438"/>
                    <a:pt x="219" y="438"/>
                    <a:pt x="219" y="438"/>
                  </a:cubicBezTo>
                  <a:cubicBezTo>
                    <a:pt x="218" y="438"/>
                    <a:pt x="218" y="438"/>
                    <a:pt x="218" y="438"/>
                  </a:cubicBezTo>
                  <a:cubicBezTo>
                    <a:pt x="218" y="438"/>
                    <a:pt x="218" y="438"/>
                    <a:pt x="218" y="438"/>
                  </a:cubicBezTo>
                  <a:cubicBezTo>
                    <a:pt x="219" y="438"/>
                    <a:pt x="219" y="439"/>
                    <a:pt x="219" y="439"/>
                  </a:cubicBezTo>
                  <a:cubicBezTo>
                    <a:pt x="220" y="439"/>
                    <a:pt x="220" y="439"/>
                    <a:pt x="220" y="439"/>
                  </a:cubicBezTo>
                  <a:cubicBezTo>
                    <a:pt x="220" y="440"/>
                    <a:pt x="220" y="440"/>
                    <a:pt x="220" y="441"/>
                  </a:cubicBezTo>
                  <a:cubicBezTo>
                    <a:pt x="221" y="441"/>
                    <a:pt x="221" y="441"/>
                    <a:pt x="221" y="441"/>
                  </a:cubicBezTo>
                  <a:cubicBezTo>
                    <a:pt x="221" y="441"/>
                    <a:pt x="221" y="441"/>
                    <a:pt x="221" y="441"/>
                  </a:cubicBezTo>
                  <a:cubicBezTo>
                    <a:pt x="222" y="441"/>
                    <a:pt x="222" y="441"/>
                    <a:pt x="222" y="441"/>
                  </a:cubicBezTo>
                  <a:cubicBezTo>
                    <a:pt x="221" y="442"/>
                    <a:pt x="221" y="442"/>
                    <a:pt x="221" y="442"/>
                  </a:cubicBezTo>
                  <a:cubicBezTo>
                    <a:pt x="221" y="442"/>
                    <a:pt x="221" y="442"/>
                    <a:pt x="221" y="442"/>
                  </a:cubicBezTo>
                  <a:cubicBezTo>
                    <a:pt x="221" y="442"/>
                    <a:pt x="221" y="442"/>
                    <a:pt x="221" y="442"/>
                  </a:cubicBezTo>
                  <a:cubicBezTo>
                    <a:pt x="221" y="442"/>
                    <a:pt x="221" y="442"/>
                    <a:pt x="221" y="442"/>
                  </a:cubicBezTo>
                  <a:cubicBezTo>
                    <a:pt x="220" y="442"/>
                    <a:pt x="220" y="442"/>
                    <a:pt x="220" y="442"/>
                  </a:cubicBezTo>
                  <a:cubicBezTo>
                    <a:pt x="220" y="442"/>
                    <a:pt x="220" y="442"/>
                    <a:pt x="220" y="442"/>
                  </a:cubicBezTo>
                  <a:cubicBezTo>
                    <a:pt x="220" y="442"/>
                    <a:pt x="220" y="442"/>
                    <a:pt x="220" y="442"/>
                  </a:cubicBezTo>
                  <a:cubicBezTo>
                    <a:pt x="219" y="442"/>
                    <a:pt x="219" y="442"/>
                    <a:pt x="219" y="442"/>
                  </a:cubicBezTo>
                  <a:cubicBezTo>
                    <a:pt x="219" y="442"/>
                    <a:pt x="219" y="442"/>
                    <a:pt x="219" y="442"/>
                  </a:cubicBezTo>
                  <a:cubicBezTo>
                    <a:pt x="219" y="442"/>
                    <a:pt x="219" y="442"/>
                    <a:pt x="219" y="442"/>
                  </a:cubicBezTo>
                  <a:cubicBezTo>
                    <a:pt x="219" y="442"/>
                    <a:pt x="219" y="442"/>
                    <a:pt x="219" y="442"/>
                  </a:cubicBezTo>
                  <a:cubicBezTo>
                    <a:pt x="219" y="441"/>
                    <a:pt x="219" y="441"/>
                    <a:pt x="219" y="441"/>
                  </a:cubicBezTo>
                  <a:cubicBezTo>
                    <a:pt x="219" y="441"/>
                    <a:pt x="219" y="441"/>
                    <a:pt x="219" y="441"/>
                  </a:cubicBezTo>
                  <a:cubicBezTo>
                    <a:pt x="218" y="441"/>
                    <a:pt x="218" y="441"/>
                    <a:pt x="218" y="441"/>
                  </a:cubicBezTo>
                  <a:cubicBezTo>
                    <a:pt x="218" y="441"/>
                    <a:pt x="218" y="441"/>
                    <a:pt x="218" y="441"/>
                  </a:cubicBezTo>
                  <a:cubicBezTo>
                    <a:pt x="218" y="440"/>
                    <a:pt x="218" y="440"/>
                    <a:pt x="218" y="440"/>
                  </a:cubicBezTo>
                  <a:cubicBezTo>
                    <a:pt x="218" y="441"/>
                    <a:pt x="218" y="441"/>
                    <a:pt x="218" y="441"/>
                  </a:cubicBezTo>
                  <a:cubicBezTo>
                    <a:pt x="217" y="440"/>
                    <a:pt x="217" y="440"/>
                    <a:pt x="217" y="440"/>
                  </a:cubicBezTo>
                  <a:cubicBezTo>
                    <a:pt x="217" y="440"/>
                    <a:pt x="217" y="440"/>
                    <a:pt x="217" y="440"/>
                  </a:cubicBezTo>
                  <a:cubicBezTo>
                    <a:pt x="217" y="440"/>
                    <a:pt x="217" y="440"/>
                    <a:pt x="217" y="440"/>
                  </a:cubicBezTo>
                  <a:cubicBezTo>
                    <a:pt x="217" y="440"/>
                    <a:pt x="217" y="440"/>
                    <a:pt x="217" y="440"/>
                  </a:cubicBezTo>
                  <a:cubicBezTo>
                    <a:pt x="217" y="440"/>
                    <a:pt x="217" y="440"/>
                    <a:pt x="217" y="440"/>
                  </a:cubicBezTo>
                  <a:cubicBezTo>
                    <a:pt x="217" y="440"/>
                    <a:pt x="217" y="440"/>
                    <a:pt x="217" y="440"/>
                  </a:cubicBezTo>
                  <a:cubicBezTo>
                    <a:pt x="217" y="440"/>
                    <a:pt x="217" y="440"/>
                    <a:pt x="217" y="440"/>
                  </a:cubicBezTo>
                  <a:cubicBezTo>
                    <a:pt x="217" y="440"/>
                    <a:pt x="217" y="440"/>
                    <a:pt x="217" y="440"/>
                  </a:cubicBezTo>
                  <a:cubicBezTo>
                    <a:pt x="216" y="440"/>
                    <a:pt x="216" y="440"/>
                    <a:pt x="216" y="440"/>
                  </a:cubicBezTo>
                  <a:cubicBezTo>
                    <a:pt x="216" y="440"/>
                    <a:pt x="216" y="440"/>
                    <a:pt x="216" y="440"/>
                  </a:cubicBezTo>
                  <a:cubicBezTo>
                    <a:pt x="216" y="440"/>
                    <a:pt x="216" y="440"/>
                    <a:pt x="216" y="440"/>
                  </a:cubicBezTo>
                  <a:cubicBezTo>
                    <a:pt x="216" y="440"/>
                    <a:pt x="216" y="440"/>
                    <a:pt x="216" y="440"/>
                  </a:cubicBezTo>
                  <a:cubicBezTo>
                    <a:pt x="215" y="439"/>
                    <a:pt x="215" y="439"/>
                    <a:pt x="215" y="439"/>
                  </a:cubicBezTo>
                  <a:cubicBezTo>
                    <a:pt x="215" y="439"/>
                    <a:pt x="215" y="439"/>
                    <a:pt x="215" y="439"/>
                  </a:cubicBezTo>
                  <a:cubicBezTo>
                    <a:pt x="215" y="439"/>
                    <a:pt x="215" y="439"/>
                    <a:pt x="215" y="439"/>
                  </a:cubicBezTo>
                  <a:cubicBezTo>
                    <a:pt x="215" y="439"/>
                    <a:pt x="215" y="439"/>
                    <a:pt x="215" y="439"/>
                  </a:cubicBezTo>
                  <a:cubicBezTo>
                    <a:pt x="215" y="438"/>
                    <a:pt x="214" y="438"/>
                    <a:pt x="214" y="438"/>
                  </a:cubicBezTo>
                  <a:cubicBezTo>
                    <a:pt x="214" y="437"/>
                    <a:pt x="214" y="437"/>
                    <a:pt x="214" y="437"/>
                  </a:cubicBezTo>
                  <a:cubicBezTo>
                    <a:pt x="214" y="437"/>
                    <a:pt x="214" y="437"/>
                    <a:pt x="214" y="437"/>
                  </a:cubicBezTo>
                  <a:cubicBezTo>
                    <a:pt x="214" y="437"/>
                    <a:pt x="214" y="437"/>
                    <a:pt x="214" y="437"/>
                  </a:cubicBezTo>
                  <a:cubicBezTo>
                    <a:pt x="214" y="437"/>
                    <a:pt x="214" y="437"/>
                    <a:pt x="214" y="437"/>
                  </a:cubicBezTo>
                  <a:cubicBezTo>
                    <a:pt x="214" y="436"/>
                    <a:pt x="214" y="436"/>
                    <a:pt x="214" y="436"/>
                  </a:cubicBezTo>
                  <a:cubicBezTo>
                    <a:pt x="214" y="436"/>
                    <a:pt x="214" y="436"/>
                    <a:pt x="214" y="436"/>
                  </a:cubicBezTo>
                  <a:cubicBezTo>
                    <a:pt x="214" y="437"/>
                    <a:pt x="214" y="437"/>
                    <a:pt x="214" y="437"/>
                  </a:cubicBezTo>
                  <a:cubicBezTo>
                    <a:pt x="214" y="437"/>
                    <a:pt x="214" y="437"/>
                    <a:pt x="214" y="437"/>
                  </a:cubicBezTo>
                  <a:cubicBezTo>
                    <a:pt x="213" y="438"/>
                    <a:pt x="213" y="438"/>
                    <a:pt x="213" y="438"/>
                  </a:cubicBezTo>
                  <a:cubicBezTo>
                    <a:pt x="212" y="437"/>
                    <a:pt x="212" y="438"/>
                    <a:pt x="211" y="438"/>
                  </a:cubicBezTo>
                  <a:cubicBezTo>
                    <a:pt x="211" y="437"/>
                    <a:pt x="211" y="437"/>
                    <a:pt x="211" y="437"/>
                  </a:cubicBezTo>
                  <a:cubicBezTo>
                    <a:pt x="211" y="437"/>
                    <a:pt x="211" y="437"/>
                    <a:pt x="211" y="437"/>
                  </a:cubicBezTo>
                  <a:cubicBezTo>
                    <a:pt x="211" y="437"/>
                    <a:pt x="211" y="437"/>
                    <a:pt x="211" y="437"/>
                  </a:cubicBezTo>
                  <a:cubicBezTo>
                    <a:pt x="211" y="437"/>
                    <a:pt x="211" y="437"/>
                    <a:pt x="211" y="437"/>
                  </a:cubicBezTo>
                  <a:cubicBezTo>
                    <a:pt x="211" y="436"/>
                    <a:pt x="211" y="436"/>
                    <a:pt x="211" y="436"/>
                  </a:cubicBezTo>
                  <a:cubicBezTo>
                    <a:pt x="211" y="436"/>
                    <a:pt x="211" y="436"/>
                    <a:pt x="211" y="436"/>
                  </a:cubicBezTo>
                  <a:cubicBezTo>
                    <a:pt x="212" y="436"/>
                    <a:pt x="212" y="436"/>
                    <a:pt x="212" y="436"/>
                  </a:cubicBezTo>
                  <a:cubicBezTo>
                    <a:pt x="211" y="436"/>
                    <a:pt x="211" y="436"/>
                    <a:pt x="211" y="436"/>
                  </a:cubicBezTo>
                  <a:cubicBezTo>
                    <a:pt x="212" y="435"/>
                    <a:pt x="212" y="435"/>
                    <a:pt x="212" y="435"/>
                  </a:cubicBezTo>
                  <a:cubicBezTo>
                    <a:pt x="211" y="435"/>
                    <a:pt x="211" y="435"/>
                    <a:pt x="211" y="435"/>
                  </a:cubicBezTo>
                  <a:cubicBezTo>
                    <a:pt x="211" y="435"/>
                    <a:pt x="211" y="435"/>
                    <a:pt x="211" y="435"/>
                  </a:cubicBezTo>
                  <a:cubicBezTo>
                    <a:pt x="211" y="436"/>
                    <a:pt x="211" y="436"/>
                    <a:pt x="211" y="436"/>
                  </a:cubicBezTo>
                  <a:cubicBezTo>
                    <a:pt x="211" y="436"/>
                    <a:pt x="211" y="436"/>
                    <a:pt x="211" y="436"/>
                  </a:cubicBezTo>
                  <a:cubicBezTo>
                    <a:pt x="211" y="436"/>
                    <a:pt x="211" y="436"/>
                    <a:pt x="211" y="436"/>
                  </a:cubicBezTo>
                  <a:cubicBezTo>
                    <a:pt x="211" y="437"/>
                    <a:pt x="211" y="437"/>
                    <a:pt x="211" y="437"/>
                  </a:cubicBezTo>
                  <a:cubicBezTo>
                    <a:pt x="210" y="436"/>
                    <a:pt x="210" y="436"/>
                    <a:pt x="210" y="436"/>
                  </a:cubicBezTo>
                  <a:close/>
                  <a:moveTo>
                    <a:pt x="241" y="383"/>
                  </a:moveTo>
                  <a:cubicBezTo>
                    <a:pt x="241" y="383"/>
                    <a:pt x="241" y="383"/>
                    <a:pt x="241" y="383"/>
                  </a:cubicBezTo>
                  <a:cubicBezTo>
                    <a:pt x="241" y="383"/>
                    <a:pt x="241" y="383"/>
                    <a:pt x="241" y="383"/>
                  </a:cubicBezTo>
                  <a:cubicBezTo>
                    <a:pt x="241" y="383"/>
                    <a:pt x="241" y="383"/>
                    <a:pt x="241" y="383"/>
                  </a:cubicBezTo>
                  <a:cubicBezTo>
                    <a:pt x="241" y="383"/>
                    <a:pt x="241" y="383"/>
                    <a:pt x="241" y="383"/>
                  </a:cubicBezTo>
                  <a:close/>
                  <a:moveTo>
                    <a:pt x="237" y="400"/>
                  </a:moveTo>
                  <a:cubicBezTo>
                    <a:pt x="237" y="400"/>
                    <a:pt x="237" y="400"/>
                    <a:pt x="237" y="400"/>
                  </a:cubicBezTo>
                  <a:cubicBezTo>
                    <a:pt x="237" y="400"/>
                    <a:pt x="237" y="400"/>
                    <a:pt x="237" y="400"/>
                  </a:cubicBezTo>
                  <a:cubicBezTo>
                    <a:pt x="237" y="400"/>
                    <a:pt x="237" y="400"/>
                    <a:pt x="237" y="400"/>
                  </a:cubicBezTo>
                  <a:close/>
                  <a:moveTo>
                    <a:pt x="234" y="397"/>
                  </a:moveTo>
                  <a:cubicBezTo>
                    <a:pt x="234" y="398"/>
                    <a:pt x="235" y="398"/>
                    <a:pt x="235" y="398"/>
                  </a:cubicBezTo>
                  <a:cubicBezTo>
                    <a:pt x="235" y="398"/>
                    <a:pt x="235" y="398"/>
                    <a:pt x="235" y="398"/>
                  </a:cubicBezTo>
                  <a:cubicBezTo>
                    <a:pt x="235" y="398"/>
                    <a:pt x="235" y="398"/>
                    <a:pt x="235" y="398"/>
                  </a:cubicBezTo>
                  <a:cubicBezTo>
                    <a:pt x="235" y="397"/>
                    <a:pt x="235" y="397"/>
                    <a:pt x="235" y="397"/>
                  </a:cubicBezTo>
                  <a:cubicBezTo>
                    <a:pt x="235" y="397"/>
                    <a:pt x="235" y="397"/>
                    <a:pt x="235" y="397"/>
                  </a:cubicBezTo>
                  <a:cubicBezTo>
                    <a:pt x="234" y="397"/>
                    <a:pt x="234" y="397"/>
                    <a:pt x="234" y="397"/>
                  </a:cubicBezTo>
                  <a:cubicBezTo>
                    <a:pt x="234" y="397"/>
                    <a:pt x="234" y="397"/>
                    <a:pt x="234" y="397"/>
                  </a:cubicBezTo>
                  <a:cubicBezTo>
                    <a:pt x="234" y="397"/>
                    <a:pt x="234" y="397"/>
                    <a:pt x="234" y="397"/>
                  </a:cubicBezTo>
                  <a:close/>
                  <a:moveTo>
                    <a:pt x="233" y="399"/>
                  </a:moveTo>
                  <a:cubicBezTo>
                    <a:pt x="233" y="399"/>
                    <a:pt x="233" y="399"/>
                    <a:pt x="233" y="399"/>
                  </a:cubicBezTo>
                  <a:cubicBezTo>
                    <a:pt x="233" y="399"/>
                    <a:pt x="233" y="399"/>
                    <a:pt x="233" y="399"/>
                  </a:cubicBezTo>
                  <a:cubicBezTo>
                    <a:pt x="233" y="399"/>
                    <a:pt x="233" y="399"/>
                    <a:pt x="233" y="399"/>
                  </a:cubicBezTo>
                  <a:close/>
                  <a:moveTo>
                    <a:pt x="232" y="399"/>
                  </a:moveTo>
                  <a:cubicBezTo>
                    <a:pt x="232" y="399"/>
                    <a:pt x="232" y="399"/>
                    <a:pt x="232" y="399"/>
                  </a:cubicBezTo>
                  <a:cubicBezTo>
                    <a:pt x="232" y="399"/>
                    <a:pt x="232" y="399"/>
                    <a:pt x="232" y="399"/>
                  </a:cubicBezTo>
                  <a:cubicBezTo>
                    <a:pt x="232" y="399"/>
                    <a:pt x="232" y="399"/>
                    <a:pt x="232" y="399"/>
                  </a:cubicBezTo>
                  <a:cubicBezTo>
                    <a:pt x="232" y="399"/>
                    <a:pt x="232" y="399"/>
                    <a:pt x="232" y="399"/>
                  </a:cubicBezTo>
                  <a:cubicBezTo>
                    <a:pt x="232" y="399"/>
                    <a:pt x="232" y="399"/>
                    <a:pt x="232" y="399"/>
                  </a:cubicBezTo>
                  <a:close/>
                  <a:moveTo>
                    <a:pt x="222" y="381"/>
                  </a:moveTo>
                  <a:cubicBezTo>
                    <a:pt x="223" y="382"/>
                    <a:pt x="223" y="382"/>
                    <a:pt x="223" y="382"/>
                  </a:cubicBezTo>
                  <a:cubicBezTo>
                    <a:pt x="223" y="382"/>
                    <a:pt x="223" y="382"/>
                    <a:pt x="223" y="382"/>
                  </a:cubicBezTo>
                  <a:cubicBezTo>
                    <a:pt x="224" y="382"/>
                    <a:pt x="224" y="382"/>
                    <a:pt x="224" y="382"/>
                  </a:cubicBezTo>
                  <a:cubicBezTo>
                    <a:pt x="223" y="381"/>
                    <a:pt x="223" y="381"/>
                    <a:pt x="223" y="381"/>
                  </a:cubicBezTo>
                  <a:lnTo>
                    <a:pt x="222" y="381"/>
                  </a:lnTo>
                  <a:close/>
                  <a:moveTo>
                    <a:pt x="179" y="393"/>
                  </a:moveTo>
                  <a:cubicBezTo>
                    <a:pt x="179" y="394"/>
                    <a:pt x="179" y="394"/>
                    <a:pt x="179" y="394"/>
                  </a:cubicBezTo>
                  <a:lnTo>
                    <a:pt x="179" y="393"/>
                  </a:lnTo>
                  <a:close/>
                  <a:moveTo>
                    <a:pt x="180" y="394"/>
                  </a:moveTo>
                  <a:cubicBezTo>
                    <a:pt x="180" y="394"/>
                    <a:pt x="180" y="394"/>
                    <a:pt x="180" y="394"/>
                  </a:cubicBezTo>
                  <a:cubicBezTo>
                    <a:pt x="180" y="394"/>
                    <a:pt x="180" y="394"/>
                    <a:pt x="180" y="394"/>
                  </a:cubicBezTo>
                  <a:cubicBezTo>
                    <a:pt x="180" y="394"/>
                    <a:pt x="180" y="394"/>
                    <a:pt x="180" y="394"/>
                  </a:cubicBezTo>
                  <a:close/>
                  <a:moveTo>
                    <a:pt x="183" y="396"/>
                  </a:moveTo>
                  <a:cubicBezTo>
                    <a:pt x="183" y="395"/>
                    <a:pt x="183" y="395"/>
                    <a:pt x="183" y="395"/>
                  </a:cubicBezTo>
                  <a:cubicBezTo>
                    <a:pt x="182" y="396"/>
                    <a:pt x="182" y="395"/>
                    <a:pt x="182" y="395"/>
                  </a:cubicBezTo>
                  <a:cubicBezTo>
                    <a:pt x="182" y="395"/>
                    <a:pt x="182" y="395"/>
                    <a:pt x="182" y="395"/>
                  </a:cubicBezTo>
                  <a:cubicBezTo>
                    <a:pt x="181" y="395"/>
                    <a:pt x="181" y="395"/>
                    <a:pt x="181" y="395"/>
                  </a:cubicBezTo>
                  <a:cubicBezTo>
                    <a:pt x="181" y="395"/>
                    <a:pt x="181" y="395"/>
                    <a:pt x="181" y="395"/>
                  </a:cubicBezTo>
                  <a:cubicBezTo>
                    <a:pt x="181" y="395"/>
                    <a:pt x="181" y="395"/>
                    <a:pt x="181" y="395"/>
                  </a:cubicBezTo>
                  <a:cubicBezTo>
                    <a:pt x="181" y="395"/>
                    <a:pt x="181" y="395"/>
                    <a:pt x="181" y="395"/>
                  </a:cubicBezTo>
                  <a:cubicBezTo>
                    <a:pt x="181" y="395"/>
                    <a:pt x="181" y="395"/>
                    <a:pt x="181" y="395"/>
                  </a:cubicBezTo>
                  <a:cubicBezTo>
                    <a:pt x="181" y="395"/>
                    <a:pt x="181" y="395"/>
                    <a:pt x="181" y="395"/>
                  </a:cubicBezTo>
                  <a:cubicBezTo>
                    <a:pt x="180" y="394"/>
                    <a:pt x="180" y="394"/>
                    <a:pt x="180" y="394"/>
                  </a:cubicBezTo>
                  <a:cubicBezTo>
                    <a:pt x="180" y="394"/>
                    <a:pt x="180" y="394"/>
                    <a:pt x="180" y="394"/>
                  </a:cubicBezTo>
                  <a:cubicBezTo>
                    <a:pt x="181" y="395"/>
                    <a:pt x="181" y="395"/>
                    <a:pt x="181" y="395"/>
                  </a:cubicBezTo>
                  <a:cubicBezTo>
                    <a:pt x="181" y="395"/>
                    <a:pt x="181" y="395"/>
                    <a:pt x="181" y="395"/>
                  </a:cubicBezTo>
                  <a:cubicBezTo>
                    <a:pt x="182" y="395"/>
                    <a:pt x="182" y="395"/>
                    <a:pt x="182" y="395"/>
                  </a:cubicBezTo>
                  <a:cubicBezTo>
                    <a:pt x="182" y="395"/>
                    <a:pt x="182" y="395"/>
                    <a:pt x="182" y="395"/>
                  </a:cubicBezTo>
                  <a:cubicBezTo>
                    <a:pt x="182" y="395"/>
                    <a:pt x="182" y="395"/>
                    <a:pt x="182" y="395"/>
                  </a:cubicBezTo>
                  <a:cubicBezTo>
                    <a:pt x="182" y="396"/>
                    <a:pt x="182" y="396"/>
                    <a:pt x="182" y="396"/>
                  </a:cubicBezTo>
                  <a:cubicBezTo>
                    <a:pt x="182" y="396"/>
                    <a:pt x="182" y="396"/>
                    <a:pt x="182" y="396"/>
                  </a:cubicBezTo>
                  <a:lnTo>
                    <a:pt x="183" y="396"/>
                  </a:lnTo>
                  <a:close/>
                  <a:moveTo>
                    <a:pt x="182" y="403"/>
                  </a:moveTo>
                  <a:cubicBezTo>
                    <a:pt x="182" y="403"/>
                    <a:pt x="182" y="403"/>
                    <a:pt x="182" y="403"/>
                  </a:cubicBezTo>
                  <a:close/>
                  <a:moveTo>
                    <a:pt x="180" y="405"/>
                  </a:moveTo>
                  <a:cubicBezTo>
                    <a:pt x="180" y="405"/>
                    <a:pt x="180" y="405"/>
                    <a:pt x="180" y="405"/>
                  </a:cubicBezTo>
                  <a:cubicBezTo>
                    <a:pt x="180" y="405"/>
                    <a:pt x="180" y="405"/>
                    <a:pt x="180" y="405"/>
                  </a:cubicBezTo>
                  <a:cubicBezTo>
                    <a:pt x="180" y="405"/>
                    <a:pt x="180" y="405"/>
                    <a:pt x="180" y="405"/>
                  </a:cubicBezTo>
                  <a:cubicBezTo>
                    <a:pt x="179" y="404"/>
                    <a:pt x="179" y="404"/>
                    <a:pt x="179" y="404"/>
                  </a:cubicBezTo>
                  <a:cubicBezTo>
                    <a:pt x="179" y="404"/>
                    <a:pt x="179" y="404"/>
                    <a:pt x="179" y="404"/>
                  </a:cubicBezTo>
                  <a:cubicBezTo>
                    <a:pt x="179" y="404"/>
                    <a:pt x="179" y="404"/>
                    <a:pt x="179" y="404"/>
                  </a:cubicBezTo>
                  <a:cubicBezTo>
                    <a:pt x="178" y="403"/>
                    <a:pt x="177" y="401"/>
                    <a:pt x="176" y="400"/>
                  </a:cubicBezTo>
                  <a:cubicBezTo>
                    <a:pt x="176" y="400"/>
                    <a:pt x="176" y="400"/>
                    <a:pt x="176" y="400"/>
                  </a:cubicBezTo>
                  <a:cubicBezTo>
                    <a:pt x="177" y="402"/>
                    <a:pt x="178" y="403"/>
                    <a:pt x="179" y="404"/>
                  </a:cubicBezTo>
                  <a:cubicBezTo>
                    <a:pt x="179" y="404"/>
                    <a:pt x="180" y="405"/>
                    <a:pt x="180" y="405"/>
                  </a:cubicBezTo>
                  <a:close/>
                  <a:moveTo>
                    <a:pt x="183" y="408"/>
                  </a:moveTo>
                  <a:cubicBezTo>
                    <a:pt x="182" y="408"/>
                    <a:pt x="182" y="408"/>
                    <a:pt x="182" y="408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1" y="406"/>
                    <a:pt x="181" y="406"/>
                    <a:pt x="181" y="406"/>
                  </a:cubicBezTo>
                  <a:cubicBezTo>
                    <a:pt x="181" y="406"/>
                    <a:pt x="181" y="406"/>
                    <a:pt x="181" y="406"/>
                  </a:cubicBezTo>
                  <a:cubicBezTo>
                    <a:pt x="181" y="406"/>
                    <a:pt x="181" y="406"/>
                    <a:pt x="181" y="406"/>
                  </a:cubicBezTo>
                  <a:cubicBezTo>
                    <a:pt x="181" y="405"/>
                    <a:pt x="181" y="405"/>
                    <a:pt x="181" y="405"/>
                  </a:cubicBezTo>
                  <a:cubicBezTo>
                    <a:pt x="180" y="406"/>
                    <a:pt x="180" y="406"/>
                    <a:pt x="180" y="406"/>
                  </a:cubicBezTo>
                  <a:cubicBezTo>
                    <a:pt x="181" y="407"/>
                    <a:pt x="181" y="407"/>
                    <a:pt x="181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8"/>
                    <a:pt x="182" y="408"/>
                    <a:pt x="182" y="408"/>
                  </a:cubicBezTo>
                  <a:cubicBezTo>
                    <a:pt x="181" y="408"/>
                    <a:pt x="181" y="408"/>
                    <a:pt x="181" y="408"/>
                  </a:cubicBezTo>
                  <a:cubicBezTo>
                    <a:pt x="182" y="409"/>
                    <a:pt x="182" y="409"/>
                    <a:pt x="182" y="409"/>
                  </a:cubicBezTo>
                  <a:cubicBezTo>
                    <a:pt x="182" y="408"/>
                    <a:pt x="182" y="408"/>
                    <a:pt x="182" y="408"/>
                  </a:cubicBezTo>
                  <a:cubicBezTo>
                    <a:pt x="182" y="408"/>
                    <a:pt x="182" y="408"/>
                    <a:pt x="182" y="408"/>
                  </a:cubicBezTo>
                  <a:lnTo>
                    <a:pt x="183" y="408"/>
                  </a:lnTo>
                  <a:close/>
                  <a:moveTo>
                    <a:pt x="185" y="410"/>
                  </a:moveTo>
                  <a:cubicBezTo>
                    <a:pt x="185" y="409"/>
                    <a:pt x="185" y="409"/>
                    <a:pt x="185" y="409"/>
                  </a:cubicBezTo>
                  <a:cubicBezTo>
                    <a:pt x="185" y="410"/>
                    <a:pt x="185" y="410"/>
                    <a:pt x="185" y="410"/>
                  </a:cubicBezTo>
                  <a:cubicBezTo>
                    <a:pt x="184" y="410"/>
                    <a:pt x="184" y="410"/>
                    <a:pt x="184" y="410"/>
                  </a:cubicBezTo>
                  <a:cubicBezTo>
                    <a:pt x="184" y="409"/>
                    <a:pt x="184" y="409"/>
                    <a:pt x="184" y="409"/>
                  </a:cubicBezTo>
                  <a:cubicBezTo>
                    <a:pt x="184" y="409"/>
                    <a:pt x="184" y="409"/>
                    <a:pt x="184" y="409"/>
                  </a:cubicBezTo>
                  <a:cubicBezTo>
                    <a:pt x="184" y="409"/>
                    <a:pt x="184" y="409"/>
                    <a:pt x="184" y="409"/>
                  </a:cubicBezTo>
                  <a:cubicBezTo>
                    <a:pt x="183" y="409"/>
                    <a:pt x="183" y="409"/>
                    <a:pt x="183" y="409"/>
                  </a:cubicBezTo>
                  <a:cubicBezTo>
                    <a:pt x="183" y="409"/>
                    <a:pt x="183" y="409"/>
                    <a:pt x="183" y="409"/>
                  </a:cubicBezTo>
                  <a:cubicBezTo>
                    <a:pt x="184" y="410"/>
                    <a:pt x="184" y="410"/>
                    <a:pt x="184" y="410"/>
                  </a:cubicBezTo>
                  <a:cubicBezTo>
                    <a:pt x="184" y="410"/>
                    <a:pt x="184" y="410"/>
                    <a:pt x="184" y="410"/>
                  </a:cubicBezTo>
                  <a:lnTo>
                    <a:pt x="185" y="410"/>
                  </a:lnTo>
                  <a:close/>
                  <a:moveTo>
                    <a:pt x="190" y="379"/>
                  </a:moveTo>
                  <a:cubicBezTo>
                    <a:pt x="190" y="379"/>
                    <a:pt x="190" y="379"/>
                    <a:pt x="190" y="379"/>
                  </a:cubicBezTo>
                  <a:cubicBezTo>
                    <a:pt x="190" y="379"/>
                    <a:pt x="190" y="379"/>
                    <a:pt x="190" y="379"/>
                  </a:cubicBezTo>
                  <a:cubicBezTo>
                    <a:pt x="189" y="379"/>
                    <a:pt x="189" y="379"/>
                    <a:pt x="189" y="379"/>
                  </a:cubicBezTo>
                  <a:cubicBezTo>
                    <a:pt x="189" y="380"/>
                    <a:pt x="189" y="380"/>
                    <a:pt x="189" y="380"/>
                  </a:cubicBezTo>
                  <a:cubicBezTo>
                    <a:pt x="190" y="379"/>
                    <a:pt x="190" y="379"/>
                    <a:pt x="190" y="379"/>
                  </a:cubicBezTo>
                  <a:close/>
                  <a:moveTo>
                    <a:pt x="205" y="377"/>
                  </a:moveTo>
                  <a:cubicBezTo>
                    <a:pt x="205" y="377"/>
                    <a:pt x="205" y="377"/>
                    <a:pt x="205" y="377"/>
                  </a:cubicBezTo>
                  <a:cubicBezTo>
                    <a:pt x="205" y="377"/>
                    <a:pt x="205" y="377"/>
                    <a:pt x="205" y="377"/>
                  </a:cubicBezTo>
                  <a:cubicBezTo>
                    <a:pt x="205" y="377"/>
                    <a:pt x="205" y="377"/>
                    <a:pt x="205" y="377"/>
                  </a:cubicBezTo>
                  <a:cubicBezTo>
                    <a:pt x="205" y="376"/>
                    <a:pt x="205" y="376"/>
                    <a:pt x="205" y="376"/>
                  </a:cubicBezTo>
                  <a:cubicBezTo>
                    <a:pt x="205" y="376"/>
                    <a:pt x="205" y="376"/>
                    <a:pt x="205" y="376"/>
                  </a:cubicBezTo>
                  <a:cubicBezTo>
                    <a:pt x="204" y="376"/>
                    <a:pt x="204" y="376"/>
                    <a:pt x="204" y="376"/>
                  </a:cubicBezTo>
                  <a:cubicBezTo>
                    <a:pt x="205" y="377"/>
                    <a:pt x="205" y="377"/>
                    <a:pt x="205" y="377"/>
                  </a:cubicBezTo>
                  <a:cubicBezTo>
                    <a:pt x="205" y="377"/>
                    <a:pt x="205" y="377"/>
                    <a:pt x="205" y="377"/>
                  </a:cubicBezTo>
                  <a:cubicBezTo>
                    <a:pt x="205" y="377"/>
                    <a:pt x="205" y="377"/>
                    <a:pt x="205" y="377"/>
                  </a:cubicBezTo>
                  <a:cubicBezTo>
                    <a:pt x="205" y="377"/>
                    <a:pt x="205" y="377"/>
                    <a:pt x="205" y="377"/>
                  </a:cubicBezTo>
                  <a:close/>
                  <a:moveTo>
                    <a:pt x="150" y="341"/>
                  </a:moveTo>
                  <a:cubicBezTo>
                    <a:pt x="150" y="341"/>
                    <a:pt x="150" y="341"/>
                    <a:pt x="150" y="341"/>
                  </a:cubicBezTo>
                  <a:cubicBezTo>
                    <a:pt x="150" y="341"/>
                    <a:pt x="150" y="341"/>
                    <a:pt x="150" y="341"/>
                  </a:cubicBezTo>
                  <a:close/>
                  <a:moveTo>
                    <a:pt x="150" y="345"/>
                  </a:moveTo>
                  <a:cubicBezTo>
                    <a:pt x="150" y="345"/>
                    <a:pt x="150" y="345"/>
                    <a:pt x="150" y="345"/>
                  </a:cubicBezTo>
                  <a:cubicBezTo>
                    <a:pt x="150" y="345"/>
                    <a:pt x="150" y="345"/>
                    <a:pt x="150" y="345"/>
                  </a:cubicBezTo>
                  <a:cubicBezTo>
                    <a:pt x="150" y="345"/>
                    <a:pt x="150" y="346"/>
                    <a:pt x="149" y="346"/>
                  </a:cubicBezTo>
                  <a:cubicBezTo>
                    <a:pt x="149" y="346"/>
                    <a:pt x="149" y="346"/>
                    <a:pt x="149" y="346"/>
                  </a:cubicBezTo>
                  <a:cubicBezTo>
                    <a:pt x="149" y="347"/>
                    <a:pt x="149" y="347"/>
                    <a:pt x="149" y="347"/>
                  </a:cubicBezTo>
                  <a:cubicBezTo>
                    <a:pt x="149" y="347"/>
                    <a:pt x="149" y="347"/>
                    <a:pt x="149" y="347"/>
                  </a:cubicBezTo>
                  <a:cubicBezTo>
                    <a:pt x="150" y="346"/>
                    <a:pt x="150" y="346"/>
                    <a:pt x="150" y="346"/>
                  </a:cubicBezTo>
                  <a:cubicBezTo>
                    <a:pt x="150" y="346"/>
                    <a:pt x="150" y="346"/>
                    <a:pt x="150" y="346"/>
                  </a:cubicBezTo>
                  <a:cubicBezTo>
                    <a:pt x="150" y="346"/>
                    <a:pt x="150" y="346"/>
                    <a:pt x="150" y="346"/>
                  </a:cubicBezTo>
                  <a:cubicBezTo>
                    <a:pt x="150" y="346"/>
                    <a:pt x="150" y="346"/>
                    <a:pt x="150" y="346"/>
                  </a:cubicBezTo>
                  <a:cubicBezTo>
                    <a:pt x="150" y="345"/>
                    <a:pt x="150" y="345"/>
                    <a:pt x="150" y="345"/>
                  </a:cubicBezTo>
                  <a:close/>
                  <a:moveTo>
                    <a:pt x="141" y="329"/>
                  </a:moveTo>
                  <a:cubicBezTo>
                    <a:pt x="141" y="330"/>
                    <a:pt x="141" y="330"/>
                    <a:pt x="141" y="330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42" y="331"/>
                    <a:pt x="142" y="331"/>
                    <a:pt x="142" y="331"/>
                  </a:cubicBezTo>
                  <a:cubicBezTo>
                    <a:pt x="141" y="331"/>
                    <a:pt x="141" y="331"/>
                    <a:pt x="141" y="331"/>
                  </a:cubicBezTo>
                  <a:cubicBezTo>
                    <a:pt x="142" y="332"/>
                    <a:pt x="142" y="332"/>
                    <a:pt x="142" y="332"/>
                  </a:cubicBezTo>
                  <a:cubicBezTo>
                    <a:pt x="142" y="332"/>
                    <a:pt x="142" y="332"/>
                    <a:pt x="142" y="332"/>
                  </a:cubicBezTo>
                  <a:cubicBezTo>
                    <a:pt x="142" y="332"/>
                    <a:pt x="142" y="332"/>
                    <a:pt x="143" y="333"/>
                  </a:cubicBezTo>
                  <a:cubicBezTo>
                    <a:pt x="144" y="333"/>
                    <a:pt x="144" y="333"/>
                    <a:pt x="144" y="333"/>
                  </a:cubicBezTo>
                  <a:cubicBezTo>
                    <a:pt x="144" y="333"/>
                    <a:pt x="144" y="333"/>
                    <a:pt x="144" y="333"/>
                  </a:cubicBezTo>
                  <a:cubicBezTo>
                    <a:pt x="144" y="332"/>
                    <a:pt x="144" y="332"/>
                    <a:pt x="144" y="332"/>
                  </a:cubicBezTo>
                  <a:cubicBezTo>
                    <a:pt x="144" y="332"/>
                    <a:pt x="145" y="333"/>
                    <a:pt x="145" y="332"/>
                  </a:cubicBezTo>
                  <a:cubicBezTo>
                    <a:pt x="145" y="332"/>
                    <a:pt x="144" y="332"/>
                    <a:pt x="144" y="331"/>
                  </a:cubicBezTo>
                  <a:cubicBezTo>
                    <a:pt x="144" y="331"/>
                    <a:pt x="144" y="331"/>
                    <a:pt x="144" y="331"/>
                  </a:cubicBezTo>
                  <a:cubicBezTo>
                    <a:pt x="144" y="330"/>
                    <a:pt x="144" y="330"/>
                    <a:pt x="144" y="330"/>
                  </a:cubicBezTo>
                  <a:cubicBezTo>
                    <a:pt x="144" y="330"/>
                    <a:pt x="144" y="330"/>
                    <a:pt x="144" y="330"/>
                  </a:cubicBezTo>
                  <a:cubicBezTo>
                    <a:pt x="144" y="330"/>
                    <a:pt x="144" y="330"/>
                    <a:pt x="144" y="330"/>
                  </a:cubicBezTo>
                  <a:cubicBezTo>
                    <a:pt x="143" y="330"/>
                    <a:pt x="143" y="330"/>
                    <a:pt x="143" y="330"/>
                  </a:cubicBezTo>
                  <a:cubicBezTo>
                    <a:pt x="143" y="330"/>
                    <a:pt x="143" y="330"/>
                    <a:pt x="143" y="330"/>
                  </a:cubicBezTo>
                  <a:cubicBezTo>
                    <a:pt x="143" y="330"/>
                    <a:pt x="143" y="330"/>
                    <a:pt x="143" y="330"/>
                  </a:cubicBezTo>
                  <a:cubicBezTo>
                    <a:pt x="143" y="329"/>
                    <a:pt x="143" y="329"/>
                    <a:pt x="143" y="329"/>
                  </a:cubicBezTo>
                  <a:cubicBezTo>
                    <a:pt x="143" y="329"/>
                    <a:pt x="143" y="329"/>
                    <a:pt x="143" y="329"/>
                  </a:cubicBezTo>
                  <a:cubicBezTo>
                    <a:pt x="142" y="329"/>
                    <a:pt x="142" y="329"/>
                    <a:pt x="142" y="329"/>
                  </a:cubicBezTo>
                  <a:cubicBezTo>
                    <a:pt x="142" y="329"/>
                    <a:pt x="142" y="329"/>
                    <a:pt x="142" y="329"/>
                  </a:cubicBezTo>
                  <a:cubicBezTo>
                    <a:pt x="141" y="328"/>
                    <a:pt x="141" y="328"/>
                    <a:pt x="141" y="328"/>
                  </a:cubicBezTo>
                  <a:cubicBezTo>
                    <a:pt x="141" y="328"/>
                    <a:pt x="141" y="328"/>
                    <a:pt x="141" y="328"/>
                  </a:cubicBezTo>
                  <a:cubicBezTo>
                    <a:pt x="141" y="328"/>
                    <a:pt x="141" y="328"/>
                    <a:pt x="141" y="328"/>
                  </a:cubicBezTo>
                  <a:cubicBezTo>
                    <a:pt x="141" y="328"/>
                    <a:pt x="141" y="328"/>
                    <a:pt x="141" y="328"/>
                  </a:cubicBezTo>
                  <a:cubicBezTo>
                    <a:pt x="141" y="328"/>
                    <a:pt x="141" y="328"/>
                    <a:pt x="141" y="328"/>
                  </a:cubicBezTo>
                  <a:cubicBezTo>
                    <a:pt x="141" y="329"/>
                    <a:pt x="141" y="329"/>
                    <a:pt x="141" y="329"/>
                  </a:cubicBezTo>
                  <a:cubicBezTo>
                    <a:pt x="141" y="329"/>
                    <a:pt x="141" y="329"/>
                    <a:pt x="141" y="329"/>
                  </a:cubicBezTo>
                  <a:cubicBezTo>
                    <a:pt x="141" y="329"/>
                    <a:pt x="141" y="329"/>
                    <a:pt x="141" y="329"/>
                  </a:cubicBezTo>
                  <a:close/>
                  <a:moveTo>
                    <a:pt x="143" y="334"/>
                  </a:moveTo>
                  <a:cubicBezTo>
                    <a:pt x="143" y="333"/>
                    <a:pt x="143" y="333"/>
                    <a:pt x="143" y="333"/>
                  </a:cubicBezTo>
                  <a:cubicBezTo>
                    <a:pt x="143" y="333"/>
                    <a:pt x="143" y="333"/>
                    <a:pt x="143" y="333"/>
                  </a:cubicBezTo>
                  <a:cubicBezTo>
                    <a:pt x="142" y="333"/>
                    <a:pt x="142" y="333"/>
                    <a:pt x="142" y="333"/>
                  </a:cubicBezTo>
                  <a:cubicBezTo>
                    <a:pt x="142" y="333"/>
                    <a:pt x="142" y="333"/>
                    <a:pt x="142" y="333"/>
                  </a:cubicBezTo>
                  <a:cubicBezTo>
                    <a:pt x="142" y="333"/>
                    <a:pt x="142" y="333"/>
                    <a:pt x="142" y="333"/>
                  </a:cubicBezTo>
                  <a:cubicBezTo>
                    <a:pt x="142" y="333"/>
                    <a:pt x="142" y="333"/>
                    <a:pt x="142" y="333"/>
                  </a:cubicBezTo>
                  <a:cubicBezTo>
                    <a:pt x="142" y="333"/>
                    <a:pt x="142" y="333"/>
                    <a:pt x="142" y="333"/>
                  </a:cubicBezTo>
                  <a:cubicBezTo>
                    <a:pt x="141" y="333"/>
                    <a:pt x="141" y="333"/>
                    <a:pt x="141" y="333"/>
                  </a:cubicBezTo>
                  <a:cubicBezTo>
                    <a:pt x="141" y="334"/>
                    <a:pt x="142" y="335"/>
                    <a:pt x="142" y="335"/>
                  </a:cubicBezTo>
                  <a:cubicBezTo>
                    <a:pt x="143" y="335"/>
                    <a:pt x="143" y="335"/>
                    <a:pt x="143" y="335"/>
                  </a:cubicBezTo>
                  <a:cubicBezTo>
                    <a:pt x="143" y="335"/>
                    <a:pt x="143" y="335"/>
                    <a:pt x="143" y="335"/>
                  </a:cubicBezTo>
                  <a:cubicBezTo>
                    <a:pt x="143" y="335"/>
                    <a:pt x="143" y="335"/>
                    <a:pt x="143" y="335"/>
                  </a:cubicBezTo>
                  <a:cubicBezTo>
                    <a:pt x="143" y="335"/>
                    <a:pt x="143" y="335"/>
                    <a:pt x="143" y="335"/>
                  </a:cubicBezTo>
                  <a:cubicBezTo>
                    <a:pt x="143" y="335"/>
                    <a:pt x="143" y="335"/>
                    <a:pt x="143" y="335"/>
                  </a:cubicBezTo>
                  <a:cubicBezTo>
                    <a:pt x="143" y="335"/>
                    <a:pt x="143" y="335"/>
                    <a:pt x="143" y="335"/>
                  </a:cubicBezTo>
                  <a:cubicBezTo>
                    <a:pt x="143" y="334"/>
                    <a:pt x="143" y="334"/>
                    <a:pt x="143" y="334"/>
                  </a:cubicBezTo>
                  <a:cubicBezTo>
                    <a:pt x="144" y="334"/>
                    <a:pt x="144" y="334"/>
                    <a:pt x="144" y="334"/>
                  </a:cubicBezTo>
                  <a:cubicBezTo>
                    <a:pt x="143" y="334"/>
                    <a:pt x="143" y="334"/>
                    <a:pt x="143" y="334"/>
                  </a:cubicBezTo>
                  <a:cubicBezTo>
                    <a:pt x="144" y="334"/>
                    <a:pt x="144" y="334"/>
                    <a:pt x="144" y="334"/>
                  </a:cubicBezTo>
                  <a:lnTo>
                    <a:pt x="143" y="334"/>
                  </a:lnTo>
                  <a:close/>
                  <a:moveTo>
                    <a:pt x="190" y="377"/>
                  </a:moveTo>
                  <a:cubicBezTo>
                    <a:pt x="191" y="378"/>
                    <a:pt x="191" y="378"/>
                    <a:pt x="191" y="378"/>
                  </a:cubicBezTo>
                  <a:cubicBezTo>
                    <a:pt x="191" y="377"/>
                    <a:pt x="191" y="377"/>
                    <a:pt x="191" y="377"/>
                  </a:cubicBezTo>
                  <a:cubicBezTo>
                    <a:pt x="191" y="376"/>
                    <a:pt x="191" y="376"/>
                    <a:pt x="191" y="376"/>
                  </a:cubicBezTo>
                  <a:cubicBezTo>
                    <a:pt x="191" y="377"/>
                    <a:pt x="191" y="377"/>
                    <a:pt x="191" y="377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0" y="376"/>
                    <a:pt x="190" y="376"/>
                    <a:pt x="190" y="376"/>
                  </a:cubicBezTo>
                  <a:lnTo>
                    <a:pt x="190" y="377"/>
                  </a:lnTo>
                  <a:close/>
                  <a:moveTo>
                    <a:pt x="101" y="300"/>
                  </a:moveTo>
                  <a:cubicBezTo>
                    <a:pt x="101" y="300"/>
                    <a:pt x="101" y="300"/>
                    <a:pt x="101" y="300"/>
                  </a:cubicBezTo>
                  <a:cubicBezTo>
                    <a:pt x="101" y="300"/>
                    <a:pt x="101" y="300"/>
                    <a:pt x="101" y="300"/>
                  </a:cubicBezTo>
                  <a:cubicBezTo>
                    <a:pt x="101" y="300"/>
                    <a:pt x="101" y="301"/>
                    <a:pt x="101" y="301"/>
                  </a:cubicBezTo>
                  <a:cubicBezTo>
                    <a:pt x="101" y="301"/>
                    <a:pt x="101" y="301"/>
                    <a:pt x="101" y="301"/>
                  </a:cubicBezTo>
                  <a:cubicBezTo>
                    <a:pt x="101" y="300"/>
                    <a:pt x="101" y="300"/>
                    <a:pt x="101" y="300"/>
                  </a:cubicBezTo>
                  <a:close/>
                  <a:moveTo>
                    <a:pt x="245" y="447"/>
                  </a:moveTo>
                  <a:cubicBezTo>
                    <a:pt x="245" y="447"/>
                    <a:pt x="245" y="447"/>
                    <a:pt x="245" y="447"/>
                  </a:cubicBezTo>
                  <a:cubicBezTo>
                    <a:pt x="245" y="447"/>
                    <a:pt x="245" y="447"/>
                    <a:pt x="245" y="447"/>
                  </a:cubicBezTo>
                  <a:cubicBezTo>
                    <a:pt x="246" y="447"/>
                    <a:pt x="246" y="447"/>
                    <a:pt x="246" y="447"/>
                  </a:cubicBezTo>
                  <a:cubicBezTo>
                    <a:pt x="246" y="447"/>
                    <a:pt x="246" y="447"/>
                    <a:pt x="246" y="447"/>
                  </a:cubicBezTo>
                  <a:cubicBezTo>
                    <a:pt x="246" y="447"/>
                    <a:pt x="246" y="447"/>
                    <a:pt x="246" y="447"/>
                  </a:cubicBezTo>
                  <a:lnTo>
                    <a:pt x="245" y="447"/>
                  </a:lnTo>
                  <a:close/>
                  <a:moveTo>
                    <a:pt x="184" y="377"/>
                  </a:moveTo>
                  <a:cubicBezTo>
                    <a:pt x="184" y="378"/>
                    <a:pt x="184" y="378"/>
                    <a:pt x="184" y="378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4" y="377"/>
                    <a:pt x="184" y="377"/>
                    <a:pt x="184" y="377"/>
                  </a:cubicBezTo>
                  <a:cubicBezTo>
                    <a:pt x="185" y="377"/>
                    <a:pt x="185" y="377"/>
                    <a:pt x="185" y="377"/>
                  </a:cubicBezTo>
                  <a:cubicBezTo>
                    <a:pt x="184" y="377"/>
                    <a:pt x="184" y="377"/>
                    <a:pt x="184" y="377"/>
                  </a:cubicBezTo>
                  <a:cubicBezTo>
                    <a:pt x="185" y="377"/>
                    <a:pt x="185" y="377"/>
                    <a:pt x="185" y="377"/>
                  </a:cubicBezTo>
                  <a:lnTo>
                    <a:pt x="184" y="377"/>
                  </a:lnTo>
                  <a:close/>
                  <a:moveTo>
                    <a:pt x="101" y="300"/>
                  </a:moveTo>
                  <a:cubicBezTo>
                    <a:pt x="101" y="299"/>
                    <a:pt x="101" y="299"/>
                    <a:pt x="101" y="299"/>
                  </a:cubicBezTo>
                  <a:cubicBezTo>
                    <a:pt x="101" y="299"/>
                    <a:pt x="101" y="299"/>
                    <a:pt x="101" y="299"/>
                  </a:cubicBezTo>
                  <a:cubicBezTo>
                    <a:pt x="101" y="299"/>
                    <a:pt x="101" y="299"/>
                    <a:pt x="101" y="299"/>
                  </a:cubicBezTo>
                  <a:cubicBezTo>
                    <a:pt x="101" y="299"/>
                    <a:pt x="101" y="299"/>
                    <a:pt x="101" y="299"/>
                  </a:cubicBezTo>
                  <a:cubicBezTo>
                    <a:pt x="100" y="298"/>
                    <a:pt x="100" y="298"/>
                    <a:pt x="100" y="298"/>
                  </a:cubicBezTo>
                  <a:cubicBezTo>
                    <a:pt x="100" y="298"/>
                    <a:pt x="100" y="298"/>
                    <a:pt x="100" y="298"/>
                  </a:cubicBezTo>
                  <a:cubicBezTo>
                    <a:pt x="100" y="298"/>
                    <a:pt x="100" y="298"/>
                    <a:pt x="100" y="297"/>
                  </a:cubicBezTo>
                  <a:cubicBezTo>
                    <a:pt x="100" y="297"/>
                    <a:pt x="100" y="297"/>
                    <a:pt x="100" y="297"/>
                  </a:cubicBezTo>
                  <a:cubicBezTo>
                    <a:pt x="100" y="297"/>
                    <a:pt x="100" y="297"/>
                    <a:pt x="100" y="297"/>
                  </a:cubicBezTo>
                  <a:cubicBezTo>
                    <a:pt x="100" y="297"/>
                    <a:pt x="100" y="297"/>
                    <a:pt x="100" y="297"/>
                  </a:cubicBezTo>
                  <a:cubicBezTo>
                    <a:pt x="100" y="297"/>
                    <a:pt x="100" y="297"/>
                    <a:pt x="100" y="297"/>
                  </a:cubicBezTo>
                  <a:cubicBezTo>
                    <a:pt x="100" y="297"/>
                    <a:pt x="100" y="297"/>
                    <a:pt x="100" y="297"/>
                  </a:cubicBezTo>
                  <a:cubicBezTo>
                    <a:pt x="100" y="297"/>
                    <a:pt x="100" y="297"/>
                    <a:pt x="100" y="297"/>
                  </a:cubicBezTo>
                  <a:cubicBezTo>
                    <a:pt x="100" y="298"/>
                    <a:pt x="100" y="298"/>
                    <a:pt x="100" y="298"/>
                  </a:cubicBezTo>
                  <a:cubicBezTo>
                    <a:pt x="100" y="298"/>
                    <a:pt x="100" y="298"/>
                    <a:pt x="100" y="298"/>
                  </a:cubicBezTo>
                  <a:cubicBezTo>
                    <a:pt x="100" y="298"/>
                    <a:pt x="100" y="298"/>
                    <a:pt x="100" y="298"/>
                  </a:cubicBezTo>
                  <a:cubicBezTo>
                    <a:pt x="100" y="299"/>
                    <a:pt x="100" y="299"/>
                    <a:pt x="100" y="299"/>
                  </a:cubicBezTo>
                  <a:cubicBezTo>
                    <a:pt x="100" y="299"/>
                    <a:pt x="100" y="299"/>
                    <a:pt x="100" y="299"/>
                  </a:cubicBezTo>
                  <a:cubicBezTo>
                    <a:pt x="100" y="299"/>
                    <a:pt x="100" y="299"/>
                    <a:pt x="100" y="299"/>
                  </a:cubicBezTo>
                  <a:lnTo>
                    <a:pt x="101" y="300"/>
                  </a:lnTo>
                  <a:close/>
                  <a:moveTo>
                    <a:pt x="188" y="377"/>
                  </a:moveTo>
                  <a:cubicBezTo>
                    <a:pt x="188" y="376"/>
                    <a:pt x="188" y="376"/>
                    <a:pt x="188" y="376"/>
                  </a:cubicBezTo>
                  <a:cubicBezTo>
                    <a:pt x="188" y="376"/>
                    <a:pt x="188" y="376"/>
                    <a:pt x="188" y="376"/>
                  </a:cubicBezTo>
                  <a:cubicBezTo>
                    <a:pt x="188" y="376"/>
                    <a:pt x="188" y="375"/>
                    <a:pt x="188" y="376"/>
                  </a:cubicBezTo>
                  <a:cubicBezTo>
                    <a:pt x="188" y="376"/>
                    <a:pt x="188" y="376"/>
                    <a:pt x="188" y="376"/>
                  </a:cubicBezTo>
                  <a:cubicBezTo>
                    <a:pt x="188" y="376"/>
                    <a:pt x="188" y="376"/>
                    <a:pt x="188" y="376"/>
                  </a:cubicBezTo>
                  <a:cubicBezTo>
                    <a:pt x="188" y="377"/>
                    <a:pt x="188" y="377"/>
                    <a:pt x="188" y="377"/>
                  </a:cubicBezTo>
                  <a:close/>
                  <a:moveTo>
                    <a:pt x="186" y="376"/>
                  </a:moveTo>
                  <a:cubicBezTo>
                    <a:pt x="187" y="375"/>
                    <a:pt x="187" y="375"/>
                    <a:pt x="187" y="375"/>
                  </a:cubicBezTo>
                  <a:cubicBezTo>
                    <a:pt x="187" y="375"/>
                    <a:pt x="187" y="375"/>
                    <a:pt x="187" y="375"/>
                  </a:cubicBezTo>
                  <a:cubicBezTo>
                    <a:pt x="186" y="375"/>
                    <a:pt x="186" y="375"/>
                    <a:pt x="186" y="375"/>
                  </a:cubicBezTo>
                  <a:cubicBezTo>
                    <a:pt x="186" y="375"/>
                    <a:pt x="186" y="375"/>
                    <a:pt x="186" y="375"/>
                  </a:cubicBezTo>
                  <a:cubicBezTo>
                    <a:pt x="185" y="374"/>
                    <a:pt x="185" y="374"/>
                    <a:pt x="185" y="374"/>
                  </a:cubicBezTo>
                  <a:cubicBezTo>
                    <a:pt x="185" y="374"/>
                    <a:pt x="185" y="374"/>
                    <a:pt x="185" y="374"/>
                  </a:cubicBezTo>
                  <a:cubicBezTo>
                    <a:pt x="185" y="374"/>
                    <a:pt x="185" y="374"/>
                    <a:pt x="185" y="374"/>
                  </a:cubicBezTo>
                  <a:cubicBezTo>
                    <a:pt x="185" y="374"/>
                    <a:pt x="185" y="374"/>
                    <a:pt x="185" y="374"/>
                  </a:cubicBezTo>
                  <a:cubicBezTo>
                    <a:pt x="185" y="374"/>
                    <a:pt x="185" y="374"/>
                    <a:pt x="185" y="374"/>
                  </a:cubicBezTo>
                  <a:cubicBezTo>
                    <a:pt x="185" y="374"/>
                    <a:pt x="185" y="374"/>
                    <a:pt x="185" y="374"/>
                  </a:cubicBezTo>
                  <a:cubicBezTo>
                    <a:pt x="185" y="375"/>
                    <a:pt x="185" y="375"/>
                    <a:pt x="185" y="375"/>
                  </a:cubicBezTo>
                  <a:cubicBezTo>
                    <a:pt x="185" y="375"/>
                    <a:pt x="185" y="375"/>
                    <a:pt x="185" y="375"/>
                  </a:cubicBezTo>
                  <a:cubicBezTo>
                    <a:pt x="185" y="376"/>
                    <a:pt x="185" y="376"/>
                    <a:pt x="185" y="376"/>
                  </a:cubicBezTo>
                  <a:cubicBezTo>
                    <a:pt x="185" y="376"/>
                    <a:pt x="185" y="376"/>
                    <a:pt x="186" y="376"/>
                  </a:cubicBezTo>
                  <a:close/>
                  <a:moveTo>
                    <a:pt x="187" y="374"/>
                  </a:moveTo>
                  <a:cubicBezTo>
                    <a:pt x="187" y="374"/>
                    <a:pt x="187" y="374"/>
                    <a:pt x="187" y="374"/>
                  </a:cubicBezTo>
                  <a:cubicBezTo>
                    <a:pt x="187" y="375"/>
                    <a:pt x="187" y="375"/>
                    <a:pt x="187" y="375"/>
                  </a:cubicBezTo>
                  <a:cubicBezTo>
                    <a:pt x="187" y="374"/>
                    <a:pt x="187" y="374"/>
                    <a:pt x="187" y="374"/>
                  </a:cubicBezTo>
                  <a:cubicBezTo>
                    <a:pt x="187" y="374"/>
                    <a:pt x="187" y="374"/>
                    <a:pt x="187" y="374"/>
                  </a:cubicBezTo>
                  <a:close/>
                  <a:moveTo>
                    <a:pt x="105" y="300"/>
                  </a:moveTo>
                  <a:cubicBezTo>
                    <a:pt x="105" y="301"/>
                    <a:pt x="105" y="301"/>
                    <a:pt x="105" y="301"/>
                  </a:cubicBezTo>
                  <a:cubicBezTo>
                    <a:pt x="105" y="301"/>
                    <a:pt x="105" y="301"/>
                    <a:pt x="105" y="301"/>
                  </a:cubicBezTo>
                  <a:cubicBezTo>
                    <a:pt x="105" y="301"/>
                    <a:pt x="105" y="301"/>
                    <a:pt x="105" y="301"/>
                  </a:cubicBezTo>
                  <a:cubicBezTo>
                    <a:pt x="105" y="301"/>
                    <a:pt x="105" y="301"/>
                    <a:pt x="105" y="301"/>
                  </a:cubicBezTo>
                  <a:lnTo>
                    <a:pt x="105" y="300"/>
                  </a:lnTo>
                  <a:close/>
                  <a:moveTo>
                    <a:pt x="107" y="300"/>
                  </a:moveTo>
                  <a:cubicBezTo>
                    <a:pt x="106" y="299"/>
                    <a:pt x="106" y="299"/>
                    <a:pt x="106" y="299"/>
                  </a:cubicBezTo>
                  <a:cubicBezTo>
                    <a:pt x="106" y="300"/>
                    <a:pt x="106" y="300"/>
                    <a:pt x="106" y="300"/>
                  </a:cubicBezTo>
                  <a:cubicBezTo>
                    <a:pt x="106" y="301"/>
                    <a:pt x="106" y="301"/>
                    <a:pt x="106" y="301"/>
                  </a:cubicBezTo>
                  <a:cubicBezTo>
                    <a:pt x="106" y="301"/>
                    <a:pt x="106" y="301"/>
                    <a:pt x="106" y="301"/>
                  </a:cubicBezTo>
                  <a:cubicBezTo>
                    <a:pt x="106" y="301"/>
                    <a:pt x="106" y="301"/>
                    <a:pt x="106" y="301"/>
                  </a:cubicBezTo>
                  <a:cubicBezTo>
                    <a:pt x="107" y="301"/>
                    <a:pt x="107" y="301"/>
                    <a:pt x="107" y="301"/>
                  </a:cubicBezTo>
                  <a:cubicBezTo>
                    <a:pt x="107" y="301"/>
                    <a:pt x="107" y="301"/>
                    <a:pt x="107" y="301"/>
                  </a:cubicBezTo>
                  <a:cubicBezTo>
                    <a:pt x="107" y="301"/>
                    <a:pt x="107" y="301"/>
                    <a:pt x="107" y="301"/>
                  </a:cubicBezTo>
                  <a:cubicBezTo>
                    <a:pt x="107" y="301"/>
                    <a:pt x="107" y="300"/>
                    <a:pt x="107" y="300"/>
                  </a:cubicBezTo>
                  <a:close/>
                  <a:moveTo>
                    <a:pt x="163" y="321"/>
                  </a:moveTo>
                  <a:cubicBezTo>
                    <a:pt x="163" y="321"/>
                    <a:pt x="163" y="321"/>
                    <a:pt x="163" y="321"/>
                  </a:cubicBezTo>
                  <a:cubicBezTo>
                    <a:pt x="163" y="321"/>
                    <a:pt x="163" y="321"/>
                    <a:pt x="163" y="321"/>
                  </a:cubicBezTo>
                  <a:cubicBezTo>
                    <a:pt x="163" y="322"/>
                    <a:pt x="163" y="322"/>
                    <a:pt x="163" y="322"/>
                  </a:cubicBezTo>
                  <a:cubicBezTo>
                    <a:pt x="163" y="322"/>
                    <a:pt x="163" y="322"/>
                    <a:pt x="163" y="322"/>
                  </a:cubicBezTo>
                  <a:cubicBezTo>
                    <a:pt x="163" y="321"/>
                    <a:pt x="163" y="321"/>
                    <a:pt x="163" y="321"/>
                  </a:cubicBezTo>
                  <a:cubicBezTo>
                    <a:pt x="163" y="321"/>
                    <a:pt x="163" y="321"/>
                    <a:pt x="163" y="321"/>
                  </a:cubicBezTo>
                  <a:cubicBezTo>
                    <a:pt x="163" y="321"/>
                    <a:pt x="163" y="321"/>
                    <a:pt x="163" y="321"/>
                  </a:cubicBezTo>
                  <a:cubicBezTo>
                    <a:pt x="163" y="321"/>
                    <a:pt x="163" y="321"/>
                    <a:pt x="163" y="321"/>
                  </a:cubicBezTo>
                  <a:cubicBezTo>
                    <a:pt x="163" y="321"/>
                    <a:pt x="163" y="321"/>
                    <a:pt x="163" y="321"/>
                  </a:cubicBezTo>
                  <a:cubicBezTo>
                    <a:pt x="162" y="321"/>
                    <a:pt x="162" y="321"/>
                    <a:pt x="162" y="321"/>
                  </a:cubicBezTo>
                  <a:cubicBezTo>
                    <a:pt x="162" y="322"/>
                    <a:pt x="162" y="322"/>
                    <a:pt x="162" y="322"/>
                  </a:cubicBezTo>
                  <a:cubicBezTo>
                    <a:pt x="162" y="322"/>
                    <a:pt x="162" y="322"/>
                    <a:pt x="162" y="322"/>
                  </a:cubicBezTo>
                  <a:cubicBezTo>
                    <a:pt x="162" y="322"/>
                    <a:pt x="162" y="322"/>
                    <a:pt x="162" y="322"/>
                  </a:cubicBezTo>
                  <a:cubicBezTo>
                    <a:pt x="161" y="321"/>
                    <a:pt x="161" y="321"/>
                    <a:pt x="161" y="321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161" y="321"/>
                    <a:pt x="161" y="321"/>
                    <a:pt x="161" y="321"/>
                  </a:cubicBezTo>
                  <a:cubicBezTo>
                    <a:pt x="162" y="321"/>
                    <a:pt x="162" y="321"/>
                    <a:pt x="162" y="321"/>
                  </a:cubicBezTo>
                  <a:cubicBezTo>
                    <a:pt x="161" y="321"/>
                    <a:pt x="161" y="321"/>
                    <a:pt x="161" y="321"/>
                  </a:cubicBezTo>
                  <a:cubicBezTo>
                    <a:pt x="161" y="321"/>
                    <a:pt x="161" y="321"/>
                    <a:pt x="161" y="321"/>
                  </a:cubicBezTo>
                  <a:cubicBezTo>
                    <a:pt x="160" y="321"/>
                    <a:pt x="160" y="321"/>
                    <a:pt x="160" y="321"/>
                  </a:cubicBezTo>
                  <a:cubicBezTo>
                    <a:pt x="160" y="321"/>
                    <a:pt x="160" y="321"/>
                    <a:pt x="160" y="321"/>
                  </a:cubicBezTo>
                  <a:cubicBezTo>
                    <a:pt x="160" y="320"/>
                    <a:pt x="160" y="320"/>
                    <a:pt x="160" y="320"/>
                  </a:cubicBezTo>
                  <a:cubicBezTo>
                    <a:pt x="161" y="320"/>
                    <a:pt x="161" y="320"/>
                    <a:pt x="161" y="320"/>
                  </a:cubicBezTo>
                  <a:cubicBezTo>
                    <a:pt x="161" y="320"/>
                    <a:pt x="161" y="320"/>
                    <a:pt x="161" y="320"/>
                  </a:cubicBezTo>
                  <a:cubicBezTo>
                    <a:pt x="160" y="320"/>
                    <a:pt x="160" y="320"/>
                    <a:pt x="160" y="320"/>
                  </a:cubicBezTo>
                  <a:cubicBezTo>
                    <a:pt x="160" y="320"/>
                    <a:pt x="160" y="320"/>
                    <a:pt x="160" y="320"/>
                  </a:cubicBezTo>
                  <a:cubicBezTo>
                    <a:pt x="160" y="320"/>
                    <a:pt x="160" y="320"/>
                    <a:pt x="160" y="320"/>
                  </a:cubicBezTo>
                  <a:cubicBezTo>
                    <a:pt x="159" y="320"/>
                    <a:pt x="159" y="320"/>
                    <a:pt x="159" y="320"/>
                  </a:cubicBezTo>
                  <a:cubicBezTo>
                    <a:pt x="160" y="320"/>
                    <a:pt x="160" y="320"/>
                    <a:pt x="160" y="320"/>
                  </a:cubicBezTo>
                  <a:cubicBezTo>
                    <a:pt x="160" y="320"/>
                    <a:pt x="160" y="320"/>
                    <a:pt x="160" y="320"/>
                  </a:cubicBezTo>
                  <a:cubicBezTo>
                    <a:pt x="160" y="319"/>
                    <a:pt x="160" y="319"/>
                    <a:pt x="160" y="319"/>
                  </a:cubicBezTo>
                  <a:cubicBezTo>
                    <a:pt x="160" y="319"/>
                    <a:pt x="160" y="319"/>
                    <a:pt x="160" y="319"/>
                  </a:cubicBezTo>
                  <a:cubicBezTo>
                    <a:pt x="159" y="319"/>
                    <a:pt x="159" y="319"/>
                    <a:pt x="159" y="319"/>
                  </a:cubicBezTo>
                  <a:cubicBezTo>
                    <a:pt x="159" y="320"/>
                    <a:pt x="159" y="320"/>
                    <a:pt x="159" y="320"/>
                  </a:cubicBezTo>
                  <a:cubicBezTo>
                    <a:pt x="159" y="320"/>
                    <a:pt x="159" y="320"/>
                    <a:pt x="159" y="320"/>
                  </a:cubicBezTo>
                  <a:cubicBezTo>
                    <a:pt x="159" y="320"/>
                    <a:pt x="159" y="320"/>
                    <a:pt x="159" y="320"/>
                  </a:cubicBezTo>
                  <a:cubicBezTo>
                    <a:pt x="159" y="320"/>
                    <a:pt x="159" y="320"/>
                    <a:pt x="159" y="320"/>
                  </a:cubicBezTo>
                  <a:cubicBezTo>
                    <a:pt x="159" y="319"/>
                    <a:pt x="159" y="319"/>
                    <a:pt x="159" y="318"/>
                  </a:cubicBezTo>
                  <a:cubicBezTo>
                    <a:pt x="158" y="320"/>
                    <a:pt x="158" y="320"/>
                    <a:pt x="158" y="320"/>
                  </a:cubicBezTo>
                  <a:cubicBezTo>
                    <a:pt x="159" y="320"/>
                    <a:pt x="159" y="320"/>
                    <a:pt x="159" y="320"/>
                  </a:cubicBezTo>
                  <a:cubicBezTo>
                    <a:pt x="159" y="320"/>
                    <a:pt x="159" y="320"/>
                    <a:pt x="159" y="320"/>
                  </a:cubicBezTo>
                  <a:cubicBezTo>
                    <a:pt x="158" y="320"/>
                    <a:pt x="158" y="320"/>
                    <a:pt x="158" y="320"/>
                  </a:cubicBezTo>
                  <a:cubicBezTo>
                    <a:pt x="158" y="320"/>
                    <a:pt x="158" y="320"/>
                    <a:pt x="158" y="320"/>
                  </a:cubicBezTo>
                  <a:cubicBezTo>
                    <a:pt x="158" y="320"/>
                    <a:pt x="158" y="320"/>
                    <a:pt x="158" y="320"/>
                  </a:cubicBezTo>
                  <a:cubicBezTo>
                    <a:pt x="158" y="319"/>
                    <a:pt x="158" y="319"/>
                    <a:pt x="158" y="319"/>
                  </a:cubicBezTo>
                  <a:cubicBezTo>
                    <a:pt x="158" y="319"/>
                    <a:pt x="158" y="319"/>
                    <a:pt x="158" y="319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8" y="319"/>
                    <a:pt x="158" y="319"/>
                    <a:pt x="158" y="319"/>
                  </a:cubicBezTo>
                  <a:cubicBezTo>
                    <a:pt x="157" y="318"/>
                    <a:pt x="158" y="318"/>
                    <a:pt x="157" y="318"/>
                  </a:cubicBezTo>
                  <a:cubicBezTo>
                    <a:pt x="157" y="318"/>
                    <a:pt x="157" y="318"/>
                    <a:pt x="157" y="318"/>
                  </a:cubicBezTo>
                  <a:cubicBezTo>
                    <a:pt x="157" y="317"/>
                    <a:pt x="157" y="317"/>
                    <a:pt x="157" y="317"/>
                  </a:cubicBezTo>
                  <a:cubicBezTo>
                    <a:pt x="157" y="317"/>
                    <a:pt x="157" y="317"/>
                    <a:pt x="157" y="317"/>
                  </a:cubicBezTo>
                  <a:cubicBezTo>
                    <a:pt x="157" y="317"/>
                    <a:pt x="157" y="317"/>
                    <a:pt x="157" y="317"/>
                  </a:cubicBezTo>
                  <a:cubicBezTo>
                    <a:pt x="157" y="318"/>
                    <a:pt x="157" y="318"/>
                    <a:pt x="157" y="318"/>
                  </a:cubicBezTo>
                  <a:cubicBezTo>
                    <a:pt x="157" y="317"/>
                    <a:pt x="157" y="317"/>
                    <a:pt x="157" y="317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5" y="317"/>
                    <a:pt x="155" y="317"/>
                    <a:pt x="155" y="317"/>
                  </a:cubicBezTo>
                  <a:cubicBezTo>
                    <a:pt x="155" y="317"/>
                    <a:pt x="155" y="317"/>
                    <a:pt x="155" y="317"/>
                  </a:cubicBezTo>
                  <a:cubicBezTo>
                    <a:pt x="155" y="317"/>
                    <a:pt x="155" y="317"/>
                    <a:pt x="155" y="317"/>
                  </a:cubicBezTo>
                  <a:cubicBezTo>
                    <a:pt x="155" y="317"/>
                    <a:pt x="155" y="317"/>
                    <a:pt x="155" y="317"/>
                  </a:cubicBezTo>
                  <a:cubicBezTo>
                    <a:pt x="155" y="317"/>
                    <a:pt x="155" y="317"/>
                    <a:pt x="155" y="317"/>
                  </a:cubicBezTo>
                  <a:cubicBezTo>
                    <a:pt x="155" y="316"/>
                    <a:pt x="155" y="316"/>
                    <a:pt x="155" y="316"/>
                  </a:cubicBezTo>
                  <a:cubicBezTo>
                    <a:pt x="155" y="316"/>
                    <a:pt x="155" y="316"/>
                    <a:pt x="155" y="316"/>
                  </a:cubicBezTo>
                  <a:cubicBezTo>
                    <a:pt x="154" y="317"/>
                    <a:pt x="154" y="317"/>
                    <a:pt x="154" y="317"/>
                  </a:cubicBezTo>
                  <a:cubicBezTo>
                    <a:pt x="154" y="316"/>
                    <a:pt x="154" y="316"/>
                    <a:pt x="154" y="316"/>
                  </a:cubicBezTo>
                  <a:cubicBezTo>
                    <a:pt x="154" y="316"/>
                    <a:pt x="154" y="316"/>
                    <a:pt x="154" y="316"/>
                  </a:cubicBezTo>
                  <a:cubicBezTo>
                    <a:pt x="154" y="316"/>
                    <a:pt x="154" y="316"/>
                    <a:pt x="154" y="316"/>
                  </a:cubicBezTo>
                  <a:cubicBezTo>
                    <a:pt x="153" y="316"/>
                    <a:pt x="153" y="316"/>
                    <a:pt x="153" y="316"/>
                  </a:cubicBezTo>
                  <a:cubicBezTo>
                    <a:pt x="153" y="316"/>
                    <a:pt x="153" y="316"/>
                    <a:pt x="153" y="316"/>
                  </a:cubicBezTo>
                  <a:cubicBezTo>
                    <a:pt x="154" y="316"/>
                    <a:pt x="154" y="316"/>
                    <a:pt x="154" y="316"/>
                  </a:cubicBezTo>
                  <a:cubicBezTo>
                    <a:pt x="153" y="315"/>
                    <a:pt x="153" y="315"/>
                    <a:pt x="153" y="315"/>
                  </a:cubicBezTo>
                  <a:cubicBezTo>
                    <a:pt x="153" y="315"/>
                    <a:pt x="153" y="315"/>
                    <a:pt x="153" y="315"/>
                  </a:cubicBezTo>
                  <a:cubicBezTo>
                    <a:pt x="153" y="315"/>
                    <a:pt x="153" y="315"/>
                    <a:pt x="153" y="315"/>
                  </a:cubicBezTo>
                  <a:cubicBezTo>
                    <a:pt x="154" y="315"/>
                    <a:pt x="154" y="315"/>
                    <a:pt x="154" y="315"/>
                  </a:cubicBezTo>
                  <a:cubicBezTo>
                    <a:pt x="155" y="315"/>
                    <a:pt x="155" y="315"/>
                    <a:pt x="155" y="315"/>
                  </a:cubicBezTo>
                  <a:cubicBezTo>
                    <a:pt x="155" y="315"/>
                    <a:pt x="155" y="315"/>
                    <a:pt x="156" y="315"/>
                  </a:cubicBezTo>
                  <a:cubicBezTo>
                    <a:pt x="156" y="315"/>
                    <a:pt x="156" y="315"/>
                    <a:pt x="156" y="315"/>
                  </a:cubicBezTo>
                  <a:cubicBezTo>
                    <a:pt x="156" y="314"/>
                    <a:pt x="156" y="314"/>
                    <a:pt x="156" y="314"/>
                  </a:cubicBezTo>
                  <a:cubicBezTo>
                    <a:pt x="155" y="314"/>
                    <a:pt x="155" y="314"/>
                    <a:pt x="155" y="314"/>
                  </a:cubicBezTo>
                  <a:cubicBezTo>
                    <a:pt x="155" y="314"/>
                    <a:pt x="155" y="314"/>
                    <a:pt x="155" y="314"/>
                  </a:cubicBezTo>
                  <a:cubicBezTo>
                    <a:pt x="154" y="315"/>
                    <a:pt x="154" y="315"/>
                    <a:pt x="154" y="315"/>
                  </a:cubicBezTo>
                  <a:cubicBezTo>
                    <a:pt x="154" y="315"/>
                    <a:pt x="154" y="315"/>
                    <a:pt x="154" y="315"/>
                  </a:cubicBezTo>
                  <a:cubicBezTo>
                    <a:pt x="154" y="315"/>
                    <a:pt x="154" y="315"/>
                    <a:pt x="154" y="315"/>
                  </a:cubicBezTo>
                  <a:cubicBezTo>
                    <a:pt x="154" y="314"/>
                    <a:pt x="154" y="314"/>
                    <a:pt x="154" y="314"/>
                  </a:cubicBezTo>
                  <a:cubicBezTo>
                    <a:pt x="153" y="315"/>
                    <a:pt x="153" y="315"/>
                    <a:pt x="153" y="315"/>
                  </a:cubicBezTo>
                  <a:cubicBezTo>
                    <a:pt x="153" y="314"/>
                    <a:pt x="153" y="314"/>
                    <a:pt x="153" y="314"/>
                  </a:cubicBezTo>
                  <a:cubicBezTo>
                    <a:pt x="152" y="315"/>
                    <a:pt x="152" y="315"/>
                    <a:pt x="152" y="315"/>
                  </a:cubicBezTo>
                  <a:cubicBezTo>
                    <a:pt x="152" y="314"/>
                    <a:pt x="152" y="314"/>
                    <a:pt x="152" y="314"/>
                  </a:cubicBezTo>
                  <a:cubicBezTo>
                    <a:pt x="152" y="315"/>
                    <a:pt x="152" y="315"/>
                    <a:pt x="152" y="315"/>
                  </a:cubicBezTo>
                  <a:cubicBezTo>
                    <a:pt x="152" y="314"/>
                    <a:pt x="152" y="314"/>
                    <a:pt x="152" y="314"/>
                  </a:cubicBezTo>
                  <a:cubicBezTo>
                    <a:pt x="152" y="314"/>
                    <a:pt x="152" y="314"/>
                    <a:pt x="152" y="314"/>
                  </a:cubicBezTo>
                  <a:cubicBezTo>
                    <a:pt x="152" y="314"/>
                    <a:pt x="152" y="314"/>
                    <a:pt x="152" y="314"/>
                  </a:cubicBezTo>
                  <a:cubicBezTo>
                    <a:pt x="152" y="314"/>
                    <a:pt x="152" y="314"/>
                    <a:pt x="152" y="314"/>
                  </a:cubicBezTo>
                  <a:cubicBezTo>
                    <a:pt x="152" y="314"/>
                    <a:pt x="152" y="314"/>
                    <a:pt x="152" y="314"/>
                  </a:cubicBezTo>
                  <a:cubicBezTo>
                    <a:pt x="153" y="314"/>
                    <a:pt x="153" y="314"/>
                    <a:pt x="153" y="314"/>
                  </a:cubicBezTo>
                  <a:cubicBezTo>
                    <a:pt x="153" y="314"/>
                    <a:pt x="153" y="314"/>
                    <a:pt x="153" y="314"/>
                  </a:cubicBezTo>
                  <a:cubicBezTo>
                    <a:pt x="153" y="314"/>
                    <a:pt x="153" y="314"/>
                    <a:pt x="153" y="314"/>
                  </a:cubicBezTo>
                  <a:cubicBezTo>
                    <a:pt x="154" y="313"/>
                    <a:pt x="154" y="313"/>
                    <a:pt x="154" y="313"/>
                  </a:cubicBezTo>
                  <a:cubicBezTo>
                    <a:pt x="153" y="313"/>
                    <a:pt x="153" y="313"/>
                    <a:pt x="153" y="313"/>
                  </a:cubicBezTo>
                  <a:cubicBezTo>
                    <a:pt x="153" y="314"/>
                    <a:pt x="153" y="314"/>
                    <a:pt x="152" y="313"/>
                  </a:cubicBezTo>
                  <a:cubicBezTo>
                    <a:pt x="152" y="314"/>
                    <a:pt x="152" y="314"/>
                    <a:pt x="152" y="314"/>
                  </a:cubicBezTo>
                  <a:cubicBezTo>
                    <a:pt x="152" y="314"/>
                    <a:pt x="152" y="314"/>
                    <a:pt x="152" y="314"/>
                  </a:cubicBezTo>
                  <a:cubicBezTo>
                    <a:pt x="151" y="313"/>
                    <a:pt x="151" y="313"/>
                    <a:pt x="151" y="313"/>
                  </a:cubicBezTo>
                  <a:cubicBezTo>
                    <a:pt x="151" y="314"/>
                    <a:pt x="151" y="314"/>
                    <a:pt x="151" y="314"/>
                  </a:cubicBezTo>
                  <a:cubicBezTo>
                    <a:pt x="151" y="314"/>
                    <a:pt x="151" y="314"/>
                    <a:pt x="151" y="314"/>
                  </a:cubicBezTo>
                  <a:cubicBezTo>
                    <a:pt x="151" y="314"/>
                    <a:pt x="151" y="314"/>
                    <a:pt x="151" y="314"/>
                  </a:cubicBezTo>
                  <a:cubicBezTo>
                    <a:pt x="151" y="314"/>
                    <a:pt x="151" y="314"/>
                    <a:pt x="151" y="314"/>
                  </a:cubicBezTo>
                  <a:cubicBezTo>
                    <a:pt x="150" y="314"/>
                    <a:pt x="150" y="314"/>
                    <a:pt x="150" y="314"/>
                  </a:cubicBezTo>
                  <a:cubicBezTo>
                    <a:pt x="150" y="314"/>
                    <a:pt x="150" y="314"/>
                    <a:pt x="150" y="314"/>
                  </a:cubicBezTo>
                  <a:cubicBezTo>
                    <a:pt x="150" y="313"/>
                    <a:pt x="150" y="313"/>
                    <a:pt x="150" y="313"/>
                  </a:cubicBezTo>
                  <a:cubicBezTo>
                    <a:pt x="150" y="313"/>
                    <a:pt x="150" y="313"/>
                    <a:pt x="150" y="313"/>
                  </a:cubicBezTo>
                  <a:cubicBezTo>
                    <a:pt x="150" y="313"/>
                    <a:pt x="150" y="313"/>
                    <a:pt x="150" y="313"/>
                  </a:cubicBezTo>
                  <a:cubicBezTo>
                    <a:pt x="150" y="312"/>
                    <a:pt x="150" y="312"/>
                    <a:pt x="150" y="312"/>
                  </a:cubicBezTo>
                  <a:cubicBezTo>
                    <a:pt x="150" y="312"/>
                    <a:pt x="150" y="312"/>
                    <a:pt x="150" y="312"/>
                  </a:cubicBezTo>
                  <a:cubicBezTo>
                    <a:pt x="151" y="313"/>
                    <a:pt x="151" y="313"/>
                    <a:pt x="151" y="313"/>
                  </a:cubicBezTo>
                  <a:cubicBezTo>
                    <a:pt x="151" y="312"/>
                    <a:pt x="151" y="312"/>
                    <a:pt x="151" y="312"/>
                  </a:cubicBezTo>
                  <a:cubicBezTo>
                    <a:pt x="150" y="312"/>
                    <a:pt x="150" y="312"/>
                    <a:pt x="150" y="312"/>
                  </a:cubicBezTo>
                  <a:cubicBezTo>
                    <a:pt x="151" y="312"/>
                    <a:pt x="151" y="312"/>
                    <a:pt x="151" y="312"/>
                  </a:cubicBezTo>
                  <a:cubicBezTo>
                    <a:pt x="151" y="311"/>
                    <a:pt x="151" y="311"/>
                    <a:pt x="151" y="311"/>
                  </a:cubicBezTo>
                  <a:cubicBezTo>
                    <a:pt x="151" y="311"/>
                    <a:pt x="151" y="311"/>
                    <a:pt x="151" y="311"/>
                  </a:cubicBezTo>
                  <a:cubicBezTo>
                    <a:pt x="150" y="311"/>
                    <a:pt x="151" y="311"/>
                    <a:pt x="150" y="312"/>
                  </a:cubicBezTo>
                  <a:cubicBezTo>
                    <a:pt x="149" y="312"/>
                    <a:pt x="149" y="312"/>
                    <a:pt x="149" y="312"/>
                  </a:cubicBezTo>
                  <a:cubicBezTo>
                    <a:pt x="149" y="312"/>
                    <a:pt x="149" y="312"/>
                    <a:pt x="149" y="312"/>
                  </a:cubicBezTo>
                  <a:cubicBezTo>
                    <a:pt x="150" y="311"/>
                    <a:pt x="150" y="311"/>
                    <a:pt x="150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50" y="311"/>
                    <a:pt x="150" y="311"/>
                  </a:cubicBezTo>
                  <a:cubicBezTo>
                    <a:pt x="149" y="310"/>
                    <a:pt x="149" y="310"/>
                    <a:pt x="149" y="310"/>
                  </a:cubicBezTo>
                  <a:cubicBezTo>
                    <a:pt x="149" y="310"/>
                    <a:pt x="149" y="310"/>
                    <a:pt x="149" y="310"/>
                  </a:cubicBezTo>
                  <a:cubicBezTo>
                    <a:pt x="149" y="310"/>
                    <a:pt x="149" y="310"/>
                    <a:pt x="149" y="310"/>
                  </a:cubicBezTo>
                  <a:cubicBezTo>
                    <a:pt x="149" y="310"/>
                    <a:pt x="149" y="310"/>
                    <a:pt x="149" y="310"/>
                  </a:cubicBezTo>
                  <a:cubicBezTo>
                    <a:pt x="150" y="310"/>
                    <a:pt x="150" y="310"/>
                    <a:pt x="150" y="310"/>
                  </a:cubicBezTo>
                  <a:cubicBezTo>
                    <a:pt x="149" y="309"/>
                    <a:pt x="149" y="309"/>
                    <a:pt x="149" y="309"/>
                  </a:cubicBezTo>
                  <a:cubicBezTo>
                    <a:pt x="149" y="309"/>
                    <a:pt x="149" y="309"/>
                    <a:pt x="149" y="309"/>
                  </a:cubicBezTo>
                  <a:cubicBezTo>
                    <a:pt x="149" y="309"/>
                    <a:pt x="149" y="309"/>
                    <a:pt x="149" y="309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50" y="309"/>
                    <a:pt x="150" y="309"/>
                    <a:pt x="150" y="309"/>
                  </a:cubicBezTo>
                  <a:cubicBezTo>
                    <a:pt x="150" y="309"/>
                    <a:pt x="150" y="309"/>
                    <a:pt x="150" y="309"/>
                  </a:cubicBezTo>
                  <a:cubicBezTo>
                    <a:pt x="151" y="309"/>
                    <a:pt x="151" y="309"/>
                    <a:pt x="151" y="309"/>
                  </a:cubicBezTo>
                  <a:cubicBezTo>
                    <a:pt x="151" y="309"/>
                    <a:pt x="151" y="309"/>
                    <a:pt x="151" y="309"/>
                  </a:cubicBezTo>
                  <a:cubicBezTo>
                    <a:pt x="151" y="310"/>
                    <a:pt x="151" y="310"/>
                    <a:pt x="151" y="310"/>
                  </a:cubicBezTo>
                  <a:cubicBezTo>
                    <a:pt x="151" y="310"/>
                    <a:pt x="151" y="310"/>
                    <a:pt x="151" y="310"/>
                  </a:cubicBezTo>
                  <a:cubicBezTo>
                    <a:pt x="151" y="310"/>
                    <a:pt x="151" y="310"/>
                    <a:pt x="151" y="310"/>
                  </a:cubicBezTo>
                  <a:cubicBezTo>
                    <a:pt x="152" y="310"/>
                    <a:pt x="151" y="309"/>
                    <a:pt x="152" y="309"/>
                  </a:cubicBezTo>
                  <a:cubicBezTo>
                    <a:pt x="151" y="309"/>
                    <a:pt x="151" y="309"/>
                    <a:pt x="151" y="309"/>
                  </a:cubicBezTo>
                  <a:cubicBezTo>
                    <a:pt x="151" y="309"/>
                    <a:pt x="151" y="309"/>
                    <a:pt x="151" y="309"/>
                  </a:cubicBezTo>
                  <a:cubicBezTo>
                    <a:pt x="151" y="308"/>
                    <a:pt x="151" y="308"/>
                    <a:pt x="151" y="308"/>
                  </a:cubicBezTo>
                  <a:cubicBezTo>
                    <a:pt x="151" y="308"/>
                    <a:pt x="151" y="308"/>
                    <a:pt x="151" y="308"/>
                  </a:cubicBezTo>
                  <a:cubicBezTo>
                    <a:pt x="150" y="308"/>
                    <a:pt x="150" y="308"/>
                    <a:pt x="150" y="308"/>
                  </a:cubicBezTo>
                  <a:cubicBezTo>
                    <a:pt x="150" y="308"/>
                    <a:pt x="150" y="308"/>
                    <a:pt x="150" y="308"/>
                  </a:cubicBezTo>
                  <a:cubicBezTo>
                    <a:pt x="150" y="308"/>
                    <a:pt x="150" y="308"/>
                    <a:pt x="150" y="308"/>
                  </a:cubicBezTo>
                  <a:cubicBezTo>
                    <a:pt x="150" y="307"/>
                    <a:pt x="150" y="307"/>
                    <a:pt x="150" y="307"/>
                  </a:cubicBezTo>
                  <a:cubicBezTo>
                    <a:pt x="150" y="307"/>
                    <a:pt x="150" y="307"/>
                    <a:pt x="150" y="307"/>
                  </a:cubicBezTo>
                  <a:cubicBezTo>
                    <a:pt x="150" y="307"/>
                    <a:pt x="150" y="307"/>
                    <a:pt x="150" y="307"/>
                  </a:cubicBezTo>
                  <a:cubicBezTo>
                    <a:pt x="150" y="307"/>
                    <a:pt x="150" y="307"/>
                    <a:pt x="150" y="307"/>
                  </a:cubicBezTo>
                  <a:cubicBezTo>
                    <a:pt x="149" y="307"/>
                    <a:pt x="149" y="307"/>
                    <a:pt x="149" y="307"/>
                  </a:cubicBezTo>
                  <a:cubicBezTo>
                    <a:pt x="149" y="307"/>
                    <a:pt x="149" y="307"/>
                    <a:pt x="149" y="307"/>
                  </a:cubicBezTo>
                  <a:cubicBezTo>
                    <a:pt x="149" y="307"/>
                    <a:pt x="149" y="307"/>
                    <a:pt x="149" y="307"/>
                  </a:cubicBezTo>
                  <a:cubicBezTo>
                    <a:pt x="149" y="306"/>
                    <a:pt x="149" y="306"/>
                    <a:pt x="149" y="306"/>
                  </a:cubicBezTo>
                  <a:cubicBezTo>
                    <a:pt x="149" y="306"/>
                    <a:pt x="149" y="306"/>
                    <a:pt x="149" y="305"/>
                  </a:cubicBezTo>
                  <a:cubicBezTo>
                    <a:pt x="149" y="305"/>
                    <a:pt x="149" y="305"/>
                    <a:pt x="149" y="305"/>
                  </a:cubicBezTo>
                  <a:cubicBezTo>
                    <a:pt x="149" y="306"/>
                    <a:pt x="149" y="306"/>
                    <a:pt x="149" y="306"/>
                  </a:cubicBezTo>
                  <a:cubicBezTo>
                    <a:pt x="150" y="306"/>
                    <a:pt x="150" y="306"/>
                    <a:pt x="150" y="306"/>
                  </a:cubicBezTo>
                  <a:cubicBezTo>
                    <a:pt x="150" y="306"/>
                    <a:pt x="150" y="306"/>
                    <a:pt x="150" y="306"/>
                  </a:cubicBezTo>
                  <a:cubicBezTo>
                    <a:pt x="149" y="305"/>
                    <a:pt x="149" y="305"/>
                    <a:pt x="149" y="305"/>
                  </a:cubicBezTo>
                  <a:cubicBezTo>
                    <a:pt x="150" y="305"/>
                    <a:pt x="150" y="305"/>
                    <a:pt x="150" y="305"/>
                  </a:cubicBezTo>
                  <a:cubicBezTo>
                    <a:pt x="149" y="304"/>
                    <a:pt x="149" y="304"/>
                    <a:pt x="149" y="304"/>
                  </a:cubicBezTo>
                  <a:cubicBezTo>
                    <a:pt x="149" y="304"/>
                    <a:pt x="149" y="304"/>
                    <a:pt x="149" y="304"/>
                  </a:cubicBezTo>
                  <a:cubicBezTo>
                    <a:pt x="149" y="304"/>
                    <a:pt x="149" y="304"/>
                    <a:pt x="149" y="304"/>
                  </a:cubicBezTo>
                  <a:cubicBezTo>
                    <a:pt x="149" y="304"/>
                    <a:pt x="149" y="304"/>
                    <a:pt x="149" y="304"/>
                  </a:cubicBezTo>
                  <a:cubicBezTo>
                    <a:pt x="149" y="304"/>
                    <a:pt x="149" y="304"/>
                    <a:pt x="149" y="304"/>
                  </a:cubicBezTo>
                  <a:cubicBezTo>
                    <a:pt x="148" y="303"/>
                    <a:pt x="148" y="303"/>
                    <a:pt x="148" y="303"/>
                  </a:cubicBezTo>
                  <a:cubicBezTo>
                    <a:pt x="148" y="302"/>
                    <a:pt x="148" y="302"/>
                    <a:pt x="148" y="302"/>
                  </a:cubicBezTo>
                  <a:cubicBezTo>
                    <a:pt x="148" y="302"/>
                    <a:pt x="148" y="302"/>
                    <a:pt x="148" y="302"/>
                  </a:cubicBezTo>
                  <a:cubicBezTo>
                    <a:pt x="148" y="302"/>
                    <a:pt x="148" y="302"/>
                    <a:pt x="148" y="302"/>
                  </a:cubicBezTo>
                  <a:cubicBezTo>
                    <a:pt x="148" y="302"/>
                    <a:pt x="148" y="302"/>
                    <a:pt x="148" y="302"/>
                  </a:cubicBezTo>
                  <a:cubicBezTo>
                    <a:pt x="148" y="301"/>
                    <a:pt x="148" y="301"/>
                    <a:pt x="148" y="301"/>
                  </a:cubicBezTo>
                  <a:cubicBezTo>
                    <a:pt x="148" y="301"/>
                    <a:pt x="148" y="301"/>
                    <a:pt x="148" y="301"/>
                  </a:cubicBezTo>
                  <a:cubicBezTo>
                    <a:pt x="148" y="301"/>
                    <a:pt x="148" y="301"/>
                    <a:pt x="148" y="301"/>
                  </a:cubicBezTo>
                  <a:cubicBezTo>
                    <a:pt x="148" y="301"/>
                    <a:pt x="148" y="301"/>
                    <a:pt x="148" y="301"/>
                  </a:cubicBezTo>
                  <a:cubicBezTo>
                    <a:pt x="148" y="301"/>
                    <a:pt x="148" y="301"/>
                    <a:pt x="148" y="301"/>
                  </a:cubicBezTo>
                  <a:cubicBezTo>
                    <a:pt x="148" y="301"/>
                    <a:pt x="148" y="301"/>
                    <a:pt x="148" y="301"/>
                  </a:cubicBezTo>
                  <a:cubicBezTo>
                    <a:pt x="147" y="300"/>
                    <a:pt x="147" y="300"/>
                    <a:pt x="147" y="299"/>
                  </a:cubicBezTo>
                  <a:cubicBezTo>
                    <a:pt x="147" y="299"/>
                    <a:pt x="147" y="299"/>
                    <a:pt x="147" y="299"/>
                  </a:cubicBezTo>
                  <a:cubicBezTo>
                    <a:pt x="147" y="299"/>
                    <a:pt x="147" y="299"/>
                    <a:pt x="147" y="299"/>
                  </a:cubicBezTo>
                  <a:cubicBezTo>
                    <a:pt x="147" y="298"/>
                    <a:pt x="147" y="298"/>
                    <a:pt x="147" y="298"/>
                  </a:cubicBezTo>
                  <a:cubicBezTo>
                    <a:pt x="146" y="297"/>
                    <a:pt x="146" y="297"/>
                    <a:pt x="146" y="297"/>
                  </a:cubicBezTo>
                  <a:cubicBezTo>
                    <a:pt x="147" y="297"/>
                    <a:pt x="147" y="297"/>
                    <a:pt x="147" y="297"/>
                  </a:cubicBezTo>
                  <a:cubicBezTo>
                    <a:pt x="146" y="297"/>
                    <a:pt x="146" y="297"/>
                    <a:pt x="146" y="297"/>
                  </a:cubicBezTo>
                  <a:cubicBezTo>
                    <a:pt x="147" y="297"/>
                    <a:pt x="147" y="297"/>
                    <a:pt x="147" y="297"/>
                  </a:cubicBezTo>
                  <a:cubicBezTo>
                    <a:pt x="146" y="296"/>
                    <a:pt x="146" y="296"/>
                    <a:pt x="146" y="295"/>
                  </a:cubicBezTo>
                  <a:cubicBezTo>
                    <a:pt x="146" y="295"/>
                    <a:pt x="146" y="295"/>
                    <a:pt x="146" y="295"/>
                  </a:cubicBezTo>
                  <a:cubicBezTo>
                    <a:pt x="146" y="295"/>
                    <a:pt x="146" y="295"/>
                    <a:pt x="146" y="295"/>
                  </a:cubicBezTo>
                  <a:cubicBezTo>
                    <a:pt x="146" y="295"/>
                    <a:pt x="146" y="295"/>
                    <a:pt x="146" y="295"/>
                  </a:cubicBezTo>
                  <a:cubicBezTo>
                    <a:pt x="146" y="295"/>
                    <a:pt x="146" y="295"/>
                    <a:pt x="146" y="295"/>
                  </a:cubicBezTo>
                  <a:cubicBezTo>
                    <a:pt x="146" y="295"/>
                    <a:pt x="146" y="295"/>
                    <a:pt x="146" y="295"/>
                  </a:cubicBezTo>
                  <a:cubicBezTo>
                    <a:pt x="146" y="295"/>
                    <a:pt x="146" y="295"/>
                    <a:pt x="146" y="295"/>
                  </a:cubicBezTo>
                  <a:cubicBezTo>
                    <a:pt x="146" y="295"/>
                    <a:pt x="146" y="295"/>
                    <a:pt x="146" y="295"/>
                  </a:cubicBezTo>
                  <a:cubicBezTo>
                    <a:pt x="146" y="294"/>
                    <a:pt x="146" y="294"/>
                    <a:pt x="146" y="294"/>
                  </a:cubicBezTo>
                  <a:cubicBezTo>
                    <a:pt x="146" y="293"/>
                    <a:pt x="146" y="293"/>
                    <a:pt x="146" y="293"/>
                  </a:cubicBezTo>
                  <a:cubicBezTo>
                    <a:pt x="146" y="293"/>
                    <a:pt x="146" y="293"/>
                    <a:pt x="146" y="293"/>
                  </a:cubicBezTo>
                  <a:cubicBezTo>
                    <a:pt x="146" y="293"/>
                    <a:pt x="146" y="293"/>
                    <a:pt x="146" y="293"/>
                  </a:cubicBezTo>
                  <a:cubicBezTo>
                    <a:pt x="146" y="292"/>
                    <a:pt x="146" y="292"/>
                    <a:pt x="146" y="292"/>
                  </a:cubicBezTo>
                  <a:cubicBezTo>
                    <a:pt x="146" y="292"/>
                    <a:pt x="146" y="292"/>
                    <a:pt x="146" y="292"/>
                  </a:cubicBezTo>
                  <a:cubicBezTo>
                    <a:pt x="146" y="292"/>
                    <a:pt x="146" y="292"/>
                    <a:pt x="146" y="292"/>
                  </a:cubicBezTo>
                  <a:cubicBezTo>
                    <a:pt x="147" y="291"/>
                    <a:pt x="147" y="291"/>
                    <a:pt x="147" y="291"/>
                  </a:cubicBezTo>
                  <a:cubicBezTo>
                    <a:pt x="147" y="291"/>
                    <a:pt x="147" y="291"/>
                    <a:pt x="147" y="291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49" y="291"/>
                    <a:pt x="149" y="291"/>
                    <a:pt x="149" y="291"/>
                  </a:cubicBezTo>
                  <a:cubicBezTo>
                    <a:pt x="149" y="291"/>
                    <a:pt x="149" y="291"/>
                    <a:pt x="149" y="291"/>
                  </a:cubicBezTo>
                  <a:cubicBezTo>
                    <a:pt x="150" y="292"/>
                    <a:pt x="150" y="292"/>
                    <a:pt x="150" y="292"/>
                  </a:cubicBezTo>
                  <a:cubicBezTo>
                    <a:pt x="150" y="292"/>
                    <a:pt x="150" y="292"/>
                    <a:pt x="150" y="292"/>
                  </a:cubicBezTo>
                  <a:cubicBezTo>
                    <a:pt x="150" y="292"/>
                    <a:pt x="150" y="292"/>
                    <a:pt x="150" y="292"/>
                  </a:cubicBezTo>
                  <a:cubicBezTo>
                    <a:pt x="150" y="292"/>
                    <a:pt x="150" y="292"/>
                    <a:pt x="150" y="292"/>
                  </a:cubicBezTo>
                  <a:cubicBezTo>
                    <a:pt x="150" y="292"/>
                    <a:pt x="150" y="292"/>
                    <a:pt x="150" y="292"/>
                  </a:cubicBezTo>
                  <a:cubicBezTo>
                    <a:pt x="150" y="292"/>
                    <a:pt x="150" y="292"/>
                    <a:pt x="150" y="292"/>
                  </a:cubicBezTo>
                  <a:cubicBezTo>
                    <a:pt x="151" y="292"/>
                    <a:pt x="151" y="292"/>
                    <a:pt x="151" y="292"/>
                  </a:cubicBezTo>
                  <a:cubicBezTo>
                    <a:pt x="151" y="292"/>
                    <a:pt x="151" y="292"/>
                    <a:pt x="151" y="292"/>
                  </a:cubicBezTo>
                  <a:cubicBezTo>
                    <a:pt x="151" y="293"/>
                    <a:pt x="151" y="293"/>
                    <a:pt x="152" y="294"/>
                  </a:cubicBezTo>
                  <a:cubicBezTo>
                    <a:pt x="152" y="294"/>
                    <a:pt x="152" y="294"/>
                    <a:pt x="152" y="294"/>
                  </a:cubicBezTo>
                  <a:cubicBezTo>
                    <a:pt x="152" y="294"/>
                    <a:pt x="152" y="294"/>
                    <a:pt x="152" y="294"/>
                  </a:cubicBezTo>
                  <a:cubicBezTo>
                    <a:pt x="152" y="294"/>
                    <a:pt x="152" y="294"/>
                    <a:pt x="152" y="294"/>
                  </a:cubicBezTo>
                  <a:cubicBezTo>
                    <a:pt x="152" y="295"/>
                    <a:pt x="152" y="295"/>
                    <a:pt x="152" y="295"/>
                  </a:cubicBezTo>
                  <a:cubicBezTo>
                    <a:pt x="152" y="295"/>
                    <a:pt x="152" y="295"/>
                    <a:pt x="152" y="295"/>
                  </a:cubicBezTo>
                  <a:cubicBezTo>
                    <a:pt x="153" y="295"/>
                    <a:pt x="153" y="295"/>
                    <a:pt x="153" y="295"/>
                  </a:cubicBezTo>
                  <a:cubicBezTo>
                    <a:pt x="153" y="296"/>
                    <a:pt x="153" y="296"/>
                    <a:pt x="153" y="296"/>
                  </a:cubicBezTo>
                  <a:cubicBezTo>
                    <a:pt x="153" y="296"/>
                    <a:pt x="153" y="296"/>
                    <a:pt x="153" y="296"/>
                  </a:cubicBezTo>
                  <a:cubicBezTo>
                    <a:pt x="153" y="297"/>
                    <a:pt x="153" y="297"/>
                    <a:pt x="153" y="297"/>
                  </a:cubicBezTo>
                  <a:cubicBezTo>
                    <a:pt x="154" y="298"/>
                    <a:pt x="154" y="298"/>
                    <a:pt x="154" y="298"/>
                  </a:cubicBezTo>
                  <a:cubicBezTo>
                    <a:pt x="153" y="298"/>
                    <a:pt x="153" y="298"/>
                    <a:pt x="153" y="298"/>
                  </a:cubicBezTo>
                  <a:cubicBezTo>
                    <a:pt x="153" y="298"/>
                    <a:pt x="153" y="298"/>
                    <a:pt x="153" y="298"/>
                  </a:cubicBezTo>
                  <a:cubicBezTo>
                    <a:pt x="153" y="299"/>
                    <a:pt x="153" y="299"/>
                    <a:pt x="153" y="299"/>
                  </a:cubicBezTo>
                  <a:cubicBezTo>
                    <a:pt x="154" y="298"/>
                    <a:pt x="154" y="298"/>
                    <a:pt x="154" y="298"/>
                  </a:cubicBezTo>
                  <a:cubicBezTo>
                    <a:pt x="154" y="298"/>
                    <a:pt x="154" y="298"/>
                    <a:pt x="154" y="298"/>
                  </a:cubicBezTo>
                  <a:cubicBezTo>
                    <a:pt x="154" y="299"/>
                    <a:pt x="154" y="299"/>
                    <a:pt x="154" y="299"/>
                  </a:cubicBezTo>
                  <a:cubicBezTo>
                    <a:pt x="154" y="299"/>
                    <a:pt x="154" y="299"/>
                    <a:pt x="154" y="299"/>
                  </a:cubicBezTo>
                  <a:cubicBezTo>
                    <a:pt x="154" y="300"/>
                    <a:pt x="154" y="300"/>
                    <a:pt x="154" y="300"/>
                  </a:cubicBezTo>
                  <a:cubicBezTo>
                    <a:pt x="154" y="300"/>
                    <a:pt x="154" y="300"/>
                    <a:pt x="154" y="300"/>
                  </a:cubicBezTo>
                  <a:cubicBezTo>
                    <a:pt x="154" y="300"/>
                    <a:pt x="154" y="300"/>
                    <a:pt x="154" y="300"/>
                  </a:cubicBezTo>
                  <a:cubicBezTo>
                    <a:pt x="154" y="300"/>
                    <a:pt x="154" y="300"/>
                    <a:pt x="154" y="300"/>
                  </a:cubicBezTo>
                  <a:cubicBezTo>
                    <a:pt x="154" y="301"/>
                    <a:pt x="154" y="301"/>
                    <a:pt x="154" y="301"/>
                  </a:cubicBezTo>
                  <a:cubicBezTo>
                    <a:pt x="154" y="301"/>
                    <a:pt x="154" y="301"/>
                    <a:pt x="154" y="301"/>
                  </a:cubicBezTo>
                  <a:cubicBezTo>
                    <a:pt x="155" y="301"/>
                    <a:pt x="155" y="301"/>
                    <a:pt x="155" y="301"/>
                  </a:cubicBezTo>
                  <a:cubicBezTo>
                    <a:pt x="154" y="301"/>
                    <a:pt x="154" y="301"/>
                    <a:pt x="154" y="301"/>
                  </a:cubicBezTo>
                  <a:cubicBezTo>
                    <a:pt x="154" y="302"/>
                    <a:pt x="154" y="302"/>
                    <a:pt x="154" y="302"/>
                  </a:cubicBezTo>
                  <a:cubicBezTo>
                    <a:pt x="154" y="302"/>
                    <a:pt x="154" y="302"/>
                    <a:pt x="154" y="302"/>
                  </a:cubicBezTo>
                  <a:cubicBezTo>
                    <a:pt x="155" y="302"/>
                    <a:pt x="155" y="302"/>
                    <a:pt x="155" y="302"/>
                  </a:cubicBezTo>
                  <a:cubicBezTo>
                    <a:pt x="155" y="302"/>
                    <a:pt x="155" y="302"/>
                    <a:pt x="155" y="302"/>
                  </a:cubicBezTo>
                  <a:cubicBezTo>
                    <a:pt x="155" y="301"/>
                    <a:pt x="155" y="301"/>
                    <a:pt x="155" y="301"/>
                  </a:cubicBezTo>
                  <a:cubicBezTo>
                    <a:pt x="155" y="301"/>
                    <a:pt x="155" y="301"/>
                    <a:pt x="155" y="301"/>
                  </a:cubicBezTo>
                  <a:cubicBezTo>
                    <a:pt x="155" y="301"/>
                    <a:pt x="155" y="301"/>
                    <a:pt x="155" y="301"/>
                  </a:cubicBezTo>
                  <a:cubicBezTo>
                    <a:pt x="155" y="301"/>
                    <a:pt x="155" y="301"/>
                    <a:pt x="155" y="301"/>
                  </a:cubicBezTo>
                  <a:cubicBezTo>
                    <a:pt x="155" y="301"/>
                    <a:pt x="155" y="301"/>
                    <a:pt x="155" y="301"/>
                  </a:cubicBezTo>
                  <a:cubicBezTo>
                    <a:pt x="155" y="301"/>
                    <a:pt x="155" y="301"/>
                    <a:pt x="155" y="301"/>
                  </a:cubicBezTo>
                  <a:cubicBezTo>
                    <a:pt x="155" y="300"/>
                    <a:pt x="155" y="300"/>
                    <a:pt x="155" y="300"/>
                  </a:cubicBezTo>
                  <a:cubicBezTo>
                    <a:pt x="155" y="300"/>
                    <a:pt x="155" y="300"/>
                    <a:pt x="155" y="300"/>
                  </a:cubicBezTo>
                  <a:cubicBezTo>
                    <a:pt x="155" y="300"/>
                    <a:pt x="155" y="300"/>
                    <a:pt x="155" y="300"/>
                  </a:cubicBezTo>
                  <a:cubicBezTo>
                    <a:pt x="156" y="300"/>
                    <a:pt x="156" y="300"/>
                    <a:pt x="156" y="300"/>
                  </a:cubicBezTo>
                  <a:cubicBezTo>
                    <a:pt x="155" y="299"/>
                    <a:pt x="155" y="299"/>
                    <a:pt x="155" y="299"/>
                  </a:cubicBezTo>
                  <a:cubicBezTo>
                    <a:pt x="155" y="299"/>
                    <a:pt x="155" y="299"/>
                    <a:pt x="155" y="299"/>
                  </a:cubicBezTo>
                  <a:cubicBezTo>
                    <a:pt x="155" y="299"/>
                    <a:pt x="155" y="299"/>
                    <a:pt x="155" y="299"/>
                  </a:cubicBezTo>
                  <a:cubicBezTo>
                    <a:pt x="155" y="299"/>
                    <a:pt x="155" y="299"/>
                    <a:pt x="155" y="299"/>
                  </a:cubicBezTo>
                  <a:cubicBezTo>
                    <a:pt x="155" y="299"/>
                    <a:pt x="155" y="299"/>
                    <a:pt x="155" y="299"/>
                  </a:cubicBezTo>
                  <a:cubicBezTo>
                    <a:pt x="156" y="299"/>
                    <a:pt x="156" y="299"/>
                    <a:pt x="156" y="299"/>
                  </a:cubicBezTo>
                  <a:cubicBezTo>
                    <a:pt x="156" y="299"/>
                    <a:pt x="156" y="299"/>
                    <a:pt x="156" y="299"/>
                  </a:cubicBezTo>
                  <a:cubicBezTo>
                    <a:pt x="156" y="299"/>
                    <a:pt x="156" y="299"/>
                    <a:pt x="156" y="299"/>
                  </a:cubicBezTo>
                  <a:cubicBezTo>
                    <a:pt x="156" y="298"/>
                    <a:pt x="156" y="298"/>
                    <a:pt x="156" y="298"/>
                  </a:cubicBezTo>
                  <a:cubicBezTo>
                    <a:pt x="156" y="298"/>
                    <a:pt x="156" y="298"/>
                    <a:pt x="156" y="298"/>
                  </a:cubicBezTo>
                  <a:cubicBezTo>
                    <a:pt x="155" y="298"/>
                    <a:pt x="155" y="298"/>
                    <a:pt x="155" y="298"/>
                  </a:cubicBezTo>
                  <a:cubicBezTo>
                    <a:pt x="155" y="298"/>
                    <a:pt x="155" y="298"/>
                    <a:pt x="155" y="298"/>
                  </a:cubicBezTo>
                  <a:cubicBezTo>
                    <a:pt x="155" y="298"/>
                    <a:pt x="155" y="298"/>
                    <a:pt x="155" y="298"/>
                  </a:cubicBezTo>
                  <a:cubicBezTo>
                    <a:pt x="155" y="297"/>
                    <a:pt x="155" y="297"/>
                    <a:pt x="155" y="297"/>
                  </a:cubicBezTo>
                  <a:cubicBezTo>
                    <a:pt x="155" y="297"/>
                    <a:pt x="155" y="297"/>
                    <a:pt x="155" y="297"/>
                  </a:cubicBezTo>
                  <a:cubicBezTo>
                    <a:pt x="155" y="297"/>
                    <a:pt x="155" y="297"/>
                    <a:pt x="155" y="297"/>
                  </a:cubicBezTo>
                  <a:cubicBezTo>
                    <a:pt x="155" y="296"/>
                    <a:pt x="155" y="296"/>
                    <a:pt x="155" y="296"/>
                  </a:cubicBezTo>
                  <a:cubicBezTo>
                    <a:pt x="155" y="296"/>
                    <a:pt x="155" y="296"/>
                    <a:pt x="155" y="296"/>
                  </a:cubicBezTo>
                  <a:cubicBezTo>
                    <a:pt x="155" y="296"/>
                    <a:pt x="155" y="296"/>
                    <a:pt x="155" y="296"/>
                  </a:cubicBezTo>
                  <a:cubicBezTo>
                    <a:pt x="156" y="295"/>
                    <a:pt x="156" y="295"/>
                    <a:pt x="156" y="295"/>
                  </a:cubicBezTo>
                  <a:cubicBezTo>
                    <a:pt x="156" y="295"/>
                    <a:pt x="156" y="295"/>
                    <a:pt x="156" y="295"/>
                  </a:cubicBezTo>
                  <a:cubicBezTo>
                    <a:pt x="156" y="295"/>
                    <a:pt x="156" y="295"/>
                    <a:pt x="156" y="295"/>
                  </a:cubicBezTo>
                  <a:cubicBezTo>
                    <a:pt x="156" y="295"/>
                    <a:pt x="156" y="295"/>
                    <a:pt x="156" y="295"/>
                  </a:cubicBezTo>
                  <a:cubicBezTo>
                    <a:pt x="157" y="294"/>
                    <a:pt x="157" y="294"/>
                    <a:pt x="157" y="294"/>
                  </a:cubicBezTo>
                  <a:cubicBezTo>
                    <a:pt x="157" y="294"/>
                    <a:pt x="157" y="294"/>
                    <a:pt x="157" y="294"/>
                  </a:cubicBezTo>
                  <a:cubicBezTo>
                    <a:pt x="157" y="294"/>
                    <a:pt x="157" y="294"/>
                    <a:pt x="157" y="294"/>
                  </a:cubicBezTo>
                  <a:cubicBezTo>
                    <a:pt x="157" y="294"/>
                    <a:pt x="157" y="294"/>
                    <a:pt x="157" y="294"/>
                  </a:cubicBezTo>
                  <a:cubicBezTo>
                    <a:pt x="157" y="294"/>
                    <a:pt x="157" y="294"/>
                    <a:pt x="157" y="294"/>
                  </a:cubicBezTo>
                  <a:cubicBezTo>
                    <a:pt x="157" y="294"/>
                    <a:pt x="157" y="294"/>
                    <a:pt x="157" y="294"/>
                  </a:cubicBezTo>
                  <a:cubicBezTo>
                    <a:pt x="158" y="293"/>
                    <a:pt x="158" y="293"/>
                    <a:pt x="158" y="293"/>
                  </a:cubicBezTo>
                  <a:cubicBezTo>
                    <a:pt x="157" y="293"/>
                    <a:pt x="157" y="293"/>
                    <a:pt x="157" y="293"/>
                  </a:cubicBezTo>
                  <a:cubicBezTo>
                    <a:pt x="157" y="293"/>
                    <a:pt x="157" y="293"/>
                    <a:pt x="157" y="293"/>
                  </a:cubicBezTo>
                  <a:cubicBezTo>
                    <a:pt x="157" y="293"/>
                    <a:pt x="157" y="293"/>
                    <a:pt x="157" y="293"/>
                  </a:cubicBezTo>
                  <a:cubicBezTo>
                    <a:pt x="157" y="292"/>
                    <a:pt x="157" y="292"/>
                    <a:pt x="157" y="292"/>
                  </a:cubicBezTo>
                  <a:cubicBezTo>
                    <a:pt x="157" y="292"/>
                    <a:pt x="157" y="292"/>
                    <a:pt x="157" y="292"/>
                  </a:cubicBezTo>
                  <a:cubicBezTo>
                    <a:pt x="158" y="292"/>
                    <a:pt x="158" y="292"/>
                    <a:pt x="158" y="292"/>
                  </a:cubicBezTo>
                  <a:cubicBezTo>
                    <a:pt x="157" y="291"/>
                    <a:pt x="157" y="290"/>
                    <a:pt x="156" y="290"/>
                  </a:cubicBezTo>
                  <a:cubicBezTo>
                    <a:pt x="157" y="290"/>
                    <a:pt x="157" y="290"/>
                    <a:pt x="157" y="290"/>
                  </a:cubicBezTo>
                  <a:cubicBezTo>
                    <a:pt x="156" y="289"/>
                    <a:pt x="156" y="289"/>
                    <a:pt x="156" y="289"/>
                  </a:cubicBezTo>
                  <a:cubicBezTo>
                    <a:pt x="156" y="290"/>
                    <a:pt x="156" y="290"/>
                    <a:pt x="156" y="290"/>
                  </a:cubicBezTo>
                  <a:cubicBezTo>
                    <a:pt x="156" y="289"/>
                    <a:pt x="156" y="289"/>
                    <a:pt x="156" y="289"/>
                  </a:cubicBezTo>
                  <a:cubicBezTo>
                    <a:pt x="156" y="289"/>
                    <a:pt x="156" y="289"/>
                    <a:pt x="156" y="289"/>
                  </a:cubicBezTo>
                  <a:cubicBezTo>
                    <a:pt x="156" y="290"/>
                    <a:pt x="156" y="290"/>
                    <a:pt x="156" y="290"/>
                  </a:cubicBezTo>
                  <a:cubicBezTo>
                    <a:pt x="155" y="290"/>
                    <a:pt x="155" y="290"/>
                    <a:pt x="155" y="290"/>
                  </a:cubicBezTo>
                  <a:cubicBezTo>
                    <a:pt x="155" y="290"/>
                    <a:pt x="155" y="290"/>
                    <a:pt x="155" y="290"/>
                  </a:cubicBezTo>
                  <a:cubicBezTo>
                    <a:pt x="155" y="291"/>
                    <a:pt x="155" y="291"/>
                    <a:pt x="155" y="292"/>
                  </a:cubicBezTo>
                  <a:cubicBezTo>
                    <a:pt x="155" y="292"/>
                    <a:pt x="155" y="292"/>
                    <a:pt x="155" y="292"/>
                  </a:cubicBezTo>
                  <a:cubicBezTo>
                    <a:pt x="154" y="292"/>
                    <a:pt x="154" y="292"/>
                    <a:pt x="154" y="292"/>
                  </a:cubicBezTo>
                  <a:cubicBezTo>
                    <a:pt x="154" y="292"/>
                    <a:pt x="154" y="292"/>
                    <a:pt x="154" y="292"/>
                  </a:cubicBezTo>
                  <a:cubicBezTo>
                    <a:pt x="154" y="292"/>
                    <a:pt x="154" y="292"/>
                    <a:pt x="154" y="292"/>
                  </a:cubicBezTo>
                  <a:cubicBezTo>
                    <a:pt x="154" y="292"/>
                    <a:pt x="154" y="292"/>
                    <a:pt x="154" y="292"/>
                  </a:cubicBezTo>
                  <a:cubicBezTo>
                    <a:pt x="154" y="292"/>
                    <a:pt x="154" y="292"/>
                    <a:pt x="153" y="293"/>
                  </a:cubicBezTo>
                  <a:cubicBezTo>
                    <a:pt x="153" y="292"/>
                    <a:pt x="153" y="292"/>
                    <a:pt x="153" y="292"/>
                  </a:cubicBezTo>
                  <a:cubicBezTo>
                    <a:pt x="153" y="291"/>
                    <a:pt x="153" y="291"/>
                    <a:pt x="153" y="291"/>
                  </a:cubicBezTo>
                  <a:cubicBezTo>
                    <a:pt x="153" y="291"/>
                    <a:pt x="153" y="291"/>
                    <a:pt x="153" y="291"/>
                  </a:cubicBezTo>
                  <a:cubicBezTo>
                    <a:pt x="153" y="291"/>
                    <a:pt x="153" y="291"/>
                    <a:pt x="153" y="291"/>
                  </a:cubicBezTo>
                  <a:cubicBezTo>
                    <a:pt x="153" y="290"/>
                    <a:pt x="153" y="290"/>
                    <a:pt x="153" y="290"/>
                  </a:cubicBezTo>
                  <a:cubicBezTo>
                    <a:pt x="153" y="290"/>
                    <a:pt x="153" y="290"/>
                    <a:pt x="153" y="290"/>
                  </a:cubicBezTo>
                  <a:cubicBezTo>
                    <a:pt x="153" y="291"/>
                    <a:pt x="153" y="291"/>
                    <a:pt x="153" y="291"/>
                  </a:cubicBezTo>
                  <a:cubicBezTo>
                    <a:pt x="154" y="290"/>
                    <a:pt x="154" y="290"/>
                    <a:pt x="154" y="290"/>
                  </a:cubicBezTo>
                  <a:cubicBezTo>
                    <a:pt x="153" y="290"/>
                    <a:pt x="153" y="290"/>
                    <a:pt x="153" y="290"/>
                  </a:cubicBezTo>
                  <a:cubicBezTo>
                    <a:pt x="153" y="290"/>
                    <a:pt x="153" y="290"/>
                    <a:pt x="153" y="290"/>
                  </a:cubicBezTo>
                  <a:cubicBezTo>
                    <a:pt x="153" y="290"/>
                    <a:pt x="153" y="290"/>
                    <a:pt x="153" y="290"/>
                  </a:cubicBezTo>
                  <a:cubicBezTo>
                    <a:pt x="153" y="290"/>
                    <a:pt x="153" y="290"/>
                    <a:pt x="153" y="290"/>
                  </a:cubicBezTo>
                  <a:cubicBezTo>
                    <a:pt x="153" y="290"/>
                    <a:pt x="153" y="290"/>
                    <a:pt x="153" y="290"/>
                  </a:cubicBezTo>
                  <a:cubicBezTo>
                    <a:pt x="153" y="289"/>
                    <a:pt x="153" y="289"/>
                    <a:pt x="153" y="289"/>
                  </a:cubicBezTo>
                  <a:cubicBezTo>
                    <a:pt x="153" y="289"/>
                    <a:pt x="153" y="289"/>
                    <a:pt x="153" y="289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1" y="288"/>
                    <a:pt x="151" y="288"/>
                    <a:pt x="151" y="288"/>
                  </a:cubicBezTo>
                  <a:cubicBezTo>
                    <a:pt x="151" y="289"/>
                    <a:pt x="151" y="289"/>
                    <a:pt x="151" y="289"/>
                  </a:cubicBezTo>
                  <a:cubicBezTo>
                    <a:pt x="151" y="289"/>
                    <a:pt x="151" y="289"/>
                    <a:pt x="151" y="289"/>
                  </a:cubicBezTo>
                  <a:cubicBezTo>
                    <a:pt x="151" y="289"/>
                    <a:pt x="151" y="289"/>
                    <a:pt x="151" y="289"/>
                  </a:cubicBezTo>
                  <a:cubicBezTo>
                    <a:pt x="151" y="290"/>
                    <a:pt x="151" y="290"/>
                    <a:pt x="151" y="290"/>
                  </a:cubicBezTo>
                  <a:cubicBezTo>
                    <a:pt x="150" y="290"/>
                    <a:pt x="150" y="290"/>
                    <a:pt x="150" y="290"/>
                  </a:cubicBezTo>
                  <a:cubicBezTo>
                    <a:pt x="150" y="290"/>
                    <a:pt x="150" y="290"/>
                    <a:pt x="150" y="290"/>
                  </a:cubicBezTo>
                  <a:cubicBezTo>
                    <a:pt x="150" y="290"/>
                    <a:pt x="150" y="290"/>
                    <a:pt x="150" y="290"/>
                  </a:cubicBezTo>
                  <a:cubicBezTo>
                    <a:pt x="150" y="290"/>
                    <a:pt x="150" y="290"/>
                    <a:pt x="149" y="290"/>
                  </a:cubicBezTo>
                  <a:cubicBezTo>
                    <a:pt x="149" y="290"/>
                    <a:pt x="149" y="290"/>
                    <a:pt x="149" y="290"/>
                  </a:cubicBezTo>
                  <a:cubicBezTo>
                    <a:pt x="148" y="290"/>
                    <a:pt x="148" y="290"/>
                    <a:pt x="148" y="290"/>
                  </a:cubicBezTo>
                  <a:cubicBezTo>
                    <a:pt x="148" y="290"/>
                    <a:pt x="148" y="290"/>
                    <a:pt x="148" y="290"/>
                  </a:cubicBezTo>
                  <a:cubicBezTo>
                    <a:pt x="148" y="289"/>
                    <a:pt x="148" y="289"/>
                    <a:pt x="148" y="289"/>
                  </a:cubicBezTo>
                  <a:cubicBezTo>
                    <a:pt x="147" y="289"/>
                    <a:pt x="147" y="289"/>
                    <a:pt x="147" y="289"/>
                  </a:cubicBezTo>
                  <a:cubicBezTo>
                    <a:pt x="147" y="289"/>
                    <a:pt x="147" y="289"/>
                    <a:pt x="147" y="289"/>
                  </a:cubicBezTo>
                  <a:cubicBezTo>
                    <a:pt x="147" y="289"/>
                    <a:pt x="147" y="289"/>
                    <a:pt x="147" y="289"/>
                  </a:cubicBezTo>
                  <a:cubicBezTo>
                    <a:pt x="147" y="288"/>
                    <a:pt x="147" y="288"/>
                    <a:pt x="147" y="288"/>
                  </a:cubicBezTo>
                  <a:cubicBezTo>
                    <a:pt x="147" y="288"/>
                    <a:pt x="147" y="288"/>
                    <a:pt x="147" y="288"/>
                  </a:cubicBezTo>
                  <a:cubicBezTo>
                    <a:pt x="147" y="288"/>
                    <a:pt x="147" y="288"/>
                    <a:pt x="147" y="288"/>
                  </a:cubicBezTo>
                  <a:cubicBezTo>
                    <a:pt x="147" y="287"/>
                    <a:pt x="147" y="287"/>
                    <a:pt x="147" y="287"/>
                  </a:cubicBezTo>
                  <a:cubicBezTo>
                    <a:pt x="147" y="287"/>
                    <a:pt x="147" y="287"/>
                    <a:pt x="147" y="287"/>
                  </a:cubicBezTo>
                  <a:cubicBezTo>
                    <a:pt x="147" y="287"/>
                    <a:pt x="147" y="287"/>
                    <a:pt x="147" y="287"/>
                  </a:cubicBezTo>
                  <a:cubicBezTo>
                    <a:pt x="146" y="287"/>
                    <a:pt x="146" y="287"/>
                    <a:pt x="146" y="287"/>
                  </a:cubicBezTo>
                  <a:cubicBezTo>
                    <a:pt x="146" y="287"/>
                    <a:pt x="146" y="287"/>
                    <a:pt x="146" y="287"/>
                  </a:cubicBezTo>
                  <a:cubicBezTo>
                    <a:pt x="145" y="287"/>
                    <a:pt x="145" y="287"/>
                    <a:pt x="145" y="287"/>
                  </a:cubicBezTo>
                  <a:cubicBezTo>
                    <a:pt x="144" y="287"/>
                    <a:pt x="144" y="287"/>
                    <a:pt x="144" y="287"/>
                  </a:cubicBezTo>
                  <a:cubicBezTo>
                    <a:pt x="144" y="288"/>
                    <a:pt x="144" y="288"/>
                    <a:pt x="144" y="288"/>
                  </a:cubicBezTo>
                  <a:cubicBezTo>
                    <a:pt x="144" y="288"/>
                    <a:pt x="144" y="288"/>
                    <a:pt x="144" y="288"/>
                  </a:cubicBezTo>
                  <a:cubicBezTo>
                    <a:pt x="144" y="288"/>
                    <a:pt x="144" y="288"/>
                    <a:pt x="144" y="288"/>
                  </a:cubicBezTo>
                  <a:cubicBezTo>
                    <a:pt x="144" y="288"/>
                    <a:pt x="144" y="288"/>
                    <a:pt x="144" y="288"/>
                  </a:cubicBezTo>
                  <a:cubicBezTo>
                    <a:pt x="144" y="289"/>
                    <a:pt x="144" y="289"/>
                    <a:pt x="144" y="289"/>
                  </a:cubicBezTo>
                  <a:cubicBezTo>
                    <a:pt x="144" y="289"/>
                    <a:pt x="144" y="289"/>
                    <a:pt x="144" y="289"/>
                  </a:cubicBezTo>
                  <a:cubicBezTo>
                    <a:pt x="143" y="289"/>
                    <a:pt x="143" y="289"/>
                    <a:pt x="143" y="289"/>
                  </a:cubicBezTo>
                  <a:cubicBezTo>
                    <a:pt x="143" y="289"/>
                    <a:pt x="143" y="289"/>
                    <a:pt x="143" y="289"/>
                  </a:cubicBezTo>
                  <a:cubicBezTo>
                    <a:pt x="143" y="289"/>
                    <a:pt x="143" y="289"/>
                    <a:pt x="143" y="289"/>
                  </a:cubicBezTo>
                  <a:cubicBezTo>
                    <a:pt x="142" y="289"/>
                    <a:pt x="142" y="289"/>
                    <a:pt x="142" y="289"/>
                  </a:cubicBezTo>
                  <a:cubicBezTo>
                    <a:pt x="142" y="289"/>
                    <a:pt x="142" y="289"/>
                    <a:pt x="142" y="289"/>
                  </a:cubicBezTo>
                  <a:cubicBezTo>
                    <a:pt x="142" y="289"/>
                    <a:pt x="142" y="289"/>
                    <a:pt x="142" y="289"/>
                  </a:cubicBezTo>
                  <a:cubicBezTo>
                    <a:pt x="142" y="289"/>
                    <a:pt x="142" y="289"/>
                    <a:pt x="142" y="289"/>
                  </a:cubicBezTo>
                  <a:cubicBezTo>
                    <a:pt x="142" y="289"/>
                    <a:pt x="142" y="289"/>
                    <a:pt x="142" y="289"/>
                  </a:cubicBezTo>
                  <a:cubicBezTo>
                    <a:pt x="142" y="289"/>
                    <a:pt x="142" y="289"/>
                    <a:pt x="142" y="289"/>
                  </a:cubicBezTo>
                  <a:cubicBezTo>
                    <a:pt x="141" y="289"/>
                    <a:pt x="141" y="289"/>
                    <a:pt x="141" y="289"/>
                  </a:cubicBezTo>
                  <a:cubicBezTo>
                    <a:pt x="141" y="290"/>
                    <a:pt x="141" y="290"/>
                    <a:pt x="141" y="290"/>
                  </a:cubicBezTo>
                  <a:cubicBezTo>
                    <a:pt x="141" y="290"/>
                    <a:pt x="141" y="290"/>
                    <a:pt x="141" y="290"/>
                  </a:cubicBezTo>
                  <a:cubicBezTo>
                    <a:pt x="141" y="290"/>
                    <a:pt x="141" y="291"/>
                    <a:pt x="141" y="291"/>
                  </a:cubicBezTo>
                  <a:cubicBezTo>
                    <a:pt x="141" y="291"/>
                    <a:pt x="141" y="291"/>
                    <a:pt x="141" y="291"/>
                  </a:cubicBezTo>
                  <a:cubicBezTo>
                    <a:pt x="141" y="290"/>
                    <a:pt x="141" y="290"/>
                    <a:pt x="141" y="290"/>
                  </a:cubicBezTo>
                  <a:cubicBezTo>
                    <a:pt x="140" y="290"/>
                    <a:pt x="140" y="290"/>
                    <a:pt x="140" y="290"/>
                  </a:cubicBezTo>
                  <a:cubicBezTo>
                    <a:pt x="140" y="290"/>
                    <a:pt x="140" y="290"/>
                    <a:pt x="140" y="290"/>
                  </a:cubicBezTo>
                  <a:cubicBezTo>
                    <a:pt x="140" y="289"/>
                    <a:pt x="140" y="289"/>
                    <a:pt x="140" y="289"/>
                  </a:cubicBezTo>
                  <a:cubicBezTo>
                    <a:pt x="140" y="289"/>
                    <a:pt x="140" y="289"/>
                    <a:pt x="140" y="289"/>
                  </a:cubicBezTo>
                  <a:cubicBezTo>
                    <a:pt x="140" y="289"/>
                    <a:pt x="140" y="289"/>
                    <a:pt x="139" y="288"/>
                  </a:cubicBezTo>
                  <a:cubicBezTo>
                    <a:pt x="140" y="287"/>
                    <a:pt x="140" y="287"/>
                    <a:pt x="140" y="287"/>
                  </a:cubicBezTo>
                  <a:cubicBezTo>
                    <a:pt x="140" y="287"/>
                    <a:pt x="140" y="287"/>
                    <a:pt x="140" y="287"/>
                  </a:cubicBezTo>
                  <a:cubicBezTo>
                    <a:pt x="140" y="286"/>
                    <a:pt x="140" y="286"/>
                    <a:pt x="140" y="286"/>
                  </a:cubicBezTo>
                  <a:cubicBezTo>
                    <a:pt x="140" y="286"/>
                    <a:pt x="140" y="286"/>
                    <a:pt x="140" y="286"/>
                  </a:cubicBezTo>
                  <a:cubicBezTo>
                    <a:pt x="140" y="286"/>
                    <a:pt x="140" y="286"/>
                    <a:pt x="140" y="286"/>
                  </a:cubicBezTo>
                  <a:cubicBezTo>
                    <a:pt x="140" y="286"/>
                    <a:pt x="140" y="286"/>
                    <a:pt x="140" y="286"/>
                  </a:cubicBezTo>
                  <a:cubicBezTo>
                    <a:pt x="140" y="285"/>
                    <a:pt x="140" y="285"/>
                    <a:pt x="140" y="285"/>
                  </a:cubicBezTo>
                  <a:cubicBezTo>
                    <a:pt x="140" y="285"/>
                    <a:pt x="140" y="285"/>
                    <a:pt x="140" y="285"/>
                  </a:cubicBezTo>
                  <a:cubicBezTo>
                    <a:pt x="140" y="285"/>
                    <a:pt x="140" y="285"/>
                    <a:pt x="140" y="285"/>
                  </a:cubicBezTo>
                  <a:cubicBezTo>
                    <a:pt x="141" y="286"/>
                    <a:pt x="141" y="286"/>
                    <a:pt x="141" y="286"/>
                  </a:cubicBezTo>
                  <a:cubicBezTo>
                    <a:pt x="141" y="286"/>
                    <a:pt x="141" y="286"/>
                    <a:pt x="141" y="286"/>
                  </a:cubicBezTo>
                  <a:cubicBezTo>
                    <a:pt x="142" y="286"/>
                    <a:pt x="142" y="286"/>
                    <a:pt x="142" y="286"/>
                  </a:cubicBezTo>
                  <a:cubicBezTo>
                    <a:pt x="142" y="286"/>
                    <a:pt x="142" y="286"/>
                    <a:pt x="142" y="286"/>
                  </a:cubicBezTo>
                  <a:cubicBezTo>
                    <a:pt x="142" y="286"/>
                    <a:pt x="142" y="286"/>
                    <a:pt x="142" y="286"/>
                  </a:cubicBezTo>
                  <a:cubicBezTo>
                    <a:pt x="142" y="286"/>
                    <a:pt x="142" y="286"/>
                    <a:pt x="142" y="286"/>
                  </a:cubicBezTo>
                  <a:cubicBezTo>
                    <a:pt x="143" y="286"/>
                    <a:pt x="143" y="286"/>
                    <a:pt x="143" y="286"/>
                  </a:cubicBezTo>
                  <a:cubicBezTo>
                    <a:pt x="143" y="285"/>
                    <a:pt x="144" y="285"/>
                    <a:pt x="144" y="285"/>
                  </a:cubicBezTo>
                  <a:cubicBezTo>
                    <a:pt x="144" y="285"/>
                    <a:pt x="144" y="285"/>
                    <a:pt x="144" y="285"/>
                  </a:cubicBezTo>
                  <a:cubicBezTo>
                    <a:pt x="143" y="284"/>
                    <a:pt x="143" y="284"/>
                    <a:pt x="143" y="284"/>
                  </a:cubicBezTo>
                  <a:cubicBezTo>
                    <a:pt x="143" y="284"/>
                    <a:pt x="143" y="284"/>
                    <a:pt x="143" y="284"/>
                  </a:cubicBezTo>
                  <a:cubicBezTo>
                    <a:pt x="143" y="284"/>
                    <a:pt x="143" y="284"/>
                    <a:pt x="143" y="284"/>
                  </a:cubicBezTo>
                  <a:cubicBezTo>
                    <a:pt x="143" y="284"/>
                    <a:pt x="143" y="284"/>
                    <a:pt x="143" y="284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1" y="283"/>
                    <a:pt x="141" y="283"/>
                    <a:pt x="141" y="283"/>
                  </a:cubicBezTo>
                  <a:cubicBezTo>
                    <a:pt x="141" y="283"/>
                    <a:pt x="141" y="284"/>
                    <a:pt x="140" y="284"/>
                  </a:cubicBezTo>
                  <a:cubicBezTo>
                    <a:pt x="140" y="284"/>
                    <a:pt x="140" y="284"/>
                    <a:pt x="140" y="284"/>
                  </a:cubicBezTo>
                  <a:cubicBezTo>
                    <a:pt x="140" y="284"/>
                    <a:pt x="140" y="284"/>
                    <a:pt x="140" y="284"/>
                  </a:cubicBezTo>
                  <a:cubicBezTo>
                    <a:pt x="139" y="284"/>
                    <a:pt x="139" y="284"/>
                    <a:pt x="139" y="284"/>
                  </a:cubicBezTo>
                  <a:cubicBezTo>
                    <a:pt x="139" y="284"/>
                    <a:pt x="139" y="284"/>
                    <a:pt x="139" y="284"/>
                  </a:cubicBezTo>
                  <a:cubicBezTo>
                    <a:pt x="139" y="284"/>
                    <a:pt x="139" y="284"/>
                    <a:pt x="139" y="284"/>
                  </a:cubicBezTo>
                  <a:cubicBezTo>
                    <a:pt x="139" y="283"/>
                    <a:pt x="139" y="283"/>
                    <a:pt x="139" y="283"/>
                  </a:cubicBezTo>
                  <a:cubicBezTo>
                    <a:pt x="139" y="283"/>
                    <a:pt x="139" y="283"/>
                    <a:pt x="139" y="283"/>
                  </a:cubicBezTo>
                  <a:cubicBezTo>
                    <a:pt x="139" y="283"/>
                    <a:pt x="139" y="283"/>
                    <a:pt x="139" y="283"/>
                  </a:cubicBezTo>
                  <a:cubicBezTo>
                    <a:pt x="138" y="284"/>
                    <a:pt x="138" y="284"/>
                    <a:pt x="138" y="284"/>
                  </a:cubicBezTo>
                  <a:cubicBezTo>
                    <a:pt x="138" y="283"/>
                    <a:pt x="138" y="283"/>
                    <a:pt x="138" y="283"/>
                  </a:cubicBezTo>
                  <a:cubicBezTo>
                    <a:pt x="137" y="283"/>
                    <a:pt x="137" y="283"/>
                    <a:pt x="137" y="282"/>
                  </a:cubicBezTo>
                  <a:cubicBezTo>
                    <a:pt x="137" y="282"/>
                    <a:pt x="137" y="282"/>
                    <a:pt x="137" y="282"/>
                  </a:cubicBezTo>
                  <a:cubicBezTo>
                    <a:pt x="136" y="282"/>
                    <a:pt x="136" y="282"/>
                    <a:pt x="136" y="282"/>
                  </a:cubicBezTo>
                  <a:cubicBezTo>
                    <a:pt x="136" y="282"/>
                    <a:pt x="136" y="282"/>
                    <a:pt x="136" y="282"/>
                  </a:cubicBezTo>
                  <a:cubicBezTo>
                    <a:pt x="136" y="282"/>
                    <a:pt x="136" y="282"/>
                    <a:pt x="136" y="282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134" y="280"/>
                    <a:pt x="134" y="280"/>
                    <a:pt x="134" y="280"/>
                  </a:cubicBezTo>
                  <a:cubicBezTo>
                    <a:pt x="134" y="280"/>
                    <a:pt x="134" y="280"/>
                    <a:pt x="134" y="280"/>
                  </a:cubicBezTo>
                  <a:cubicBezTo>
                    <a:pt x="134" y="280"/>
                    <a:pt x="134" y="280"/>
                    <a:pt x="134" y="280"/>
                  </a:cubicBezTo>
                  <a:cubicBezTo>
                    <a:pt x="134" y="280"/>
                    <a:pt x="134" y="280"/>
                    <a:pt x="134" y="280"/>
                  </a:cubicBezTo>
                  <a:cubicBezTo>
                    <a:pt x="133" y="280"/>
                    <a:pt x="133" y="280"/>
                    <a:pt x="133" y="280"/>
                  </a:cubicBezTo>
                  <a:cubicBezTo>
                    <a:pt x="133" y="280"/>
                    <a:pt x="133" y="280"/>
                    <a:pt x="133" y="280"/>
                  </a:cubicBezTo>
                  <a:cubicBezTo>
                    <a:pt x="133" y="280"/>
                    <a:pt x="133" y="280"/>
                    <a:pt x="133" y="280"/>
                  </a:cubicBezTo>
                  <a:cubicBezTo>
                    <a:pt x="133" y="280"/>
                    <a:pt x="133" y="280"/>
                    <a:pt x="133" y="280"/>
                  </a:cubicBezTo>
                  <a:cubicBezTo>
                    <a:pt x="132" y="280"/>
                    <a:pt x="132" y="280"/>
                    <a:pt x="132" y="280"/>
                  </a:cubicBezTo>
                  <a:cubicBezTo>
                    <a:pt x="132" y="280"/>
                    <a:pt x="132" y="280"/>
                    <a:pt x="132" y="280"/>
                  </a:cubicBezTo>
                  <a:cubicBezTo>
                    <a:pt x="132" y="280"/>
                    <a:pt x="132" y="280"/>
                    <a:pt x="132" y="280"/>
                  </a:cubicBezTo>
                  <a:cubicBezTo>
                    <a:pt x="131" y="280"/>
                    <a:pt x="131" y="280"/>
                    <a:pt x="131" y="280"/>
                  </a:cubicBezTo>
                  <a:cubicBezTo>
                    <a:pt x="132" y="280"/>
                    <a:pt x="132" y="280"/>
                    <a:pt x="132" y="280"/>
                  </a:cubicBezTo>
                  <a:cubicBezTo>
                    <a:pt x="132" y="279"/>
                    <a:pt x="132" y="279"/>
                    <a:pt x="132" y="279"/>
                  </a:cubicBezTo>
                  <a:cubicBezTo>
                    <a:pt x="132" y="279"/>
                    <a:pt x="132" y="279"/>
                    <a:pt x="132" y="279"/>
                  </a:cubicBezTo>
                  <a:cubicBezTo>
                    <a:pt x="132" y="278"/>
                    <a:pt x="132" y="278"/>
                    <a:pt x="132" y="278"/>
                  </a:cubicBezTo>
                  <a:cubicBezTo>
                    <a:pt x="132" y="278"/>
                    <a:pt x="132" y="278"/>
                    <a:pt x="132" y="278"/>
                  </a:cubicBezTo>
                  <a:cubicBezTo>
                    <a:pt x="132" y="278"/>
                    <a:pt x="132" y="278"/>
                    <a:pt x="132" y="278"/>
                  </a:cubicBezTo>
                  <a:cubicBezTo>
                    <a:pt x="133" y="279"/>
                    <a:pt x="133" y="279"/>
                    <a:pt x="133" y="279"/>
                  </a:cubicBezTo>
                  <a:cubicBezTo>
                    <a:pt x="133" y="279"/>
                    <a:pt x="133" y="279"/>
                    <a:pt x="133" y="279"/>
                  </a:cubicBezTo>
                  <a:cubicBezTo>
                    <a:pt x="133" y="278"/>
                    <a:pt x="133" y="278"/>
                    <a:pt x="132" y="278"/>
                  </a:cubicBezTo>
                  <a:cubicBezTo>
                    <a:pt x="132" y="278"/>
                    <a:pt x="132" y="278"/>
                    <a:pt x="132" y="278"/>
                  </a:cubicBezTo>
                  <a:cubicBezTo>
                    <a:pt x="132" y="278"/>
                    <a:pt x="132" y="278"/>
                    <a:pt x="132" y="278"/>
                  </a:cubicBezTo>
                  <a:cubicBezTo>
                    <a:pt x="132" y="277"/>
                    <a:pt x="132" y="277"/>
                    <a:pt x="132" y="277"/>
                  </a:cubicBezTo>
                  <a:cubicBezTo>
                    <a:pt x="132" y="277"/>
                    <a:pt x="132" y="277"/>
                    <a:pt x="132" y="277"/>
                  </a:cubicBezTo>
                  <a:cubicBezTo>
                    <a:pt x="131" y="277"/>
                    <a:pt x="131" y="277"/>
                    <a:pt x="131" y="277"/>
                  </a:cubicBezTo>
                  <a:cubicBezTo>
                    <a:pt x="131" y="277"/>
                    <a:pt x="131" y="277"/>
                    <a:pt x="131" y="277"/>
                  </a:cubicBezTo>
                  <a:cubicBezTo>
                    <a:pt x="131" y="277"/>
                    <a:pt x="131" y="277"/>
                    <a:pt x="131" y="277"/>
                  </a:cubicBezTo>
                  <a:cubicBezTo>
                    <a:pt x="131" y="277"/>
                    <a:pt x="130" y="276"/>
                    <a:pt x="129" y="276"/>
                  </a:cubicBezTo>
                  <a:cubicBezTo>
                    <a:pt x="129" y="275"/>
                    <a:pt x="129" y="275"/>
                    <a:pt x="129" y="275"/>
                  </a:cubicBezTo>
                  <a:cubicBezTo>
                    <a:pt x="129" y="275"/>
                    <a:pt x="129" y="275"/>
                    <a:pt x="129" y="275"/>
                  </a:cubicBezTo>
                  <a:cubicBezTo>
                    <a:pt x="128" y="274"/>
                    <a:pt x="128" y="274"/>
                    <a:pt x="128" y="274"/>
                  </a:cubicBezTo>
                  <a:cubicBezTo>
                    <a:pt x="128" y="274"/>
                    <a:pt x="128" y="274"/>
                    <a:pt x="128" y="274"/>
                  </a:cubicBezTo>
                  <a:cubicBezTo>
                    <a:pt x="127" y="274"/>
                    <a:pt x="127" y="274"/>
                    <a:pt x="126" y="273"/>
                  </a:cubicBezTo>
                  <a:cubicBezTo>
                    <a:pt x="127" y="273"/>
                    <a:pt x="127" y="273"/>
                    <a:pt x="127" y="273"/>
                  </a:cubicBezTo>
                  <a:cubicBezTo>
                    <a:pt x="127" y="272"/>
                    <a:pt x="127" y="272"/>
                    <a:pt x="127" y="272"/>
                  </a:cubicBezTo>
                  <a:cubicBezTo>
                    <a:pt x="127" y="272"/>
                    <a:pt x="127" y="272"/>
                    <a:pt x="127" y="272"/>
                  </a:cubicBezTo>
                  <a:cubicBezTo>
                    <a:pt x="127" y="271"/>
                    <a:pt x="127" y="271"/>
                    <a:pt x="127" y="271"/>
                  </a:cubicBezTo>
                  <a:cubicBezTo>
                    <a:pt x="127" y="271"/>
                    <a:pt x="127" y="271"/>
                    <a:pt x="127" y="271"/>
                  </a:cubicBezTo>
                  <a:cubicBezTo>
                    <a:pt x="127" y="271"/>
                    <a:pt x="127" y="271"/>
                    <a:pt x="127" y="271"/>
                  </a:cubicBezTo>
                  <a:cubicBezTo>
                    <a:pt x="127" y="271"/>
                    <a:pt x="127" y="271"/>
                    <a:pt x="127" y="271"/>
                  </a:cubicBezTo>
                  <a:cubicBezTo>
                    <a:pt x="126" y="271"/>
                    <a:pt x="127" y="272"/>
                    <a:pt x="126" y="271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5" y="270"/>
                    <a:pt x="125" y="270"/>
                    <a:pt x="125" y="270"/>
                  </a:cubicBezTo>
                  <a:cubicBezTo>
                    <a:pt x="125" y="270"/>
                    <a:pt x="125" y="270"/>
                    <a:pt x="125" y="270"/>
                  </a:cubicBezTo>
                  <a:cubicBezTo>
                    <a:pt x="125" y="271"/>
                    <a:pt x="125" y="271"/>
                    <a:pt x="125" y="271"/>
                  </a:cubicBezTo>
                  <a:cubicBezTo>
                    <a:pt x="125" y="270"/>
                    <a:pt x="125" y="270"/>
                    <a:pt x="125" y="270"/>
                  </a:cubicBezTo>
                  <a:cubicBezTo>
                    <a:pt x="124" y="271"/>
                    <a:pt x="124" y="271"/>
                    <a:pt x="124" y="271"/>
                  </a:cubicBezTo>
                  <a:cubicBezTo>
                    <a:pt x="124" y="271"/>
                    <a:pt x="124" y="271"/>
                    <a:pt x="124" y="27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3" y="272"/>
                    <a:pt x="123" y="272"/>
                    <a:pt x="123" y="272"/>
                  </a:cubicBezTo>
                  <a:cubicBezTo>
                    <a:pt x="123" y="272"/>
                    <a:pt x="123" y="272"/>
                    <a:pt x="123" y="272"/>
                  </a:cubicBezTo>
                  <a:cubicBezTo>
                    <a:pt x="123" y="272"/>
                    <a:pt x="123" y="272"/>
                    <a:pt x="123" y="272"/>
                  </a:cubicBezTo>
                  <a:cubicBezTo>
                    <a:pt x="123" y="272"/>
                    <a:pt x="123" y="272"/>
                    <a:pt x="123" y="272"/>
                  </a:cubicBezTo>
                  <a:cubicBezTo>
                    <a:pt x="123" y="272"/>
                    <a:pt x="123" y="272"/>
                    <a:pt x="123" y="272"/>
                  </a:cubicBezTo>
                  <a:cubicBezTo>
                    <a:pt x="123" y="272"/>
                    <a:pt x="123" y="272"/>
                    <a:pt x="123" y="272"/>
                  </a:cubicBezTo>
                  <a:cubicBezTo>
                    <a:pt x="122" y="272"/>
                    <a:pt x="122" y="272"/>
                    <a:pt x="122" y="272"/>
                  </a:cubicBezTo>
                  <a:cubicBezTo>
                    <a:pt x="122" y="272"/>
                    <a:pt x="122" y="272"/>
                    <a:pt x="122" y="272"/>
                  </a:cubicBezTo>
                  <a:cubicBezTo>
                    <a:pt x="122" y="272"/>
                    <a:pt x="122" y="272"/>
                    <a:pt x="122" y="272"/>
                  </a:cubicBezTo>
                  <a:cubicBezTo>
                    <a:pt x="122" y="271"/>
                    <a:pt x="122" y="271"/>
                    <a:pt x="121" y="270"/>
                  </a:cubicBezTo>
                  <a:cubicBezTo>
                    <a:pt x="121" y="270"/>
                    <a:pt x="121" y="270"/>
                    <a:pt x="120" y="270"/>
                  </a:cubicBezTo>
                  <a:cubicBezTo>
                    <a:pt x="120" y="270"/>
                    <a:pt x="120" y="270"/>
                    <a:pt x="120" y="270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20" y="268"/>
                    <a:pt x="120" y="268"/>
                    <a:pt x="120" y="268"/>
                  </a:cubicBezTo>
                  <a:cubicBezTo>
                    <a:pt x="120" y="268"/>
                    <a:pt x="120" y="268"/>
                    <a:pt x="120" y="268"/>
                  </a:cubicBezTo>
                  <a:cubicBezTo>
                    <a:pt x="119" y="267"/>
                    <a:pt x="119" y="267"/>
                    <a:pt x="119" y="267"/>
                  </a:cubicBezTo>
                  <a:cubicBezTo>
                    <a:pt x="120" y="267"/>
                    <a:pt x="120" y="267"/>
                    <a:pt x="120" y="267"/>
                  </a:cubicBezTo>
                  <a:cubicBezTo>
                    <a:pt x="120" y="267"/>
                    <a:pt x="120" y="267"/>
                    <a:pt x="120" y="267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0" y="266"/>
                    <a:pt x="120" y="266"/>
                    <a:pt x="120" y="266"/>
                  </a:cubicBezTo>
                  <a:cubicBezTo>
                    <a:pt x="119" y="267"/>
                    <a:pt x="119" y="267"/>
                    <a:pt x="119" y="267"/>
                  </a:cubicBezTo>
                  <a:cubicBezTo>
                    <a:pt x="119" y="266"/>
                    <a:pt x="119" y="266"/>
                    <a:pt x="119" y="265"/>
                  </a:cubicBezTo>
                  <a:cubicBezTo>
                    <a:pt x="119" y="265"/>
                    <a:pt x="119" y="265"/>
                    <a:pt x="119" y="265"/>
                  </a:cubicBezTo>
                  <a:cubicBezTo>
                    <a:pt x="120" y="265"/>
                    <a:pt x="119" y="265"/>
                    <a:pt x="119" y="264"/>
                  </a:cubicBezTo>
                  <a:cubicBezTo>
                    <a:pt x="119" y="264"/>
                    <a:pt x="119" y="264"/>
                    <a:pt x="119" y="264"/>
                  </a:cubicBezTo>
                  <a:cubicBezTo>
                    <a:pt x="119" y="264"/>
                    <a:pt x="119" y="264"/>
                    <a:pt x="119" y="264"/>
                  </a:cubicBezTo>
                  <a:cubicBezTo>
                    <a:pt x="119" y="264"/>
                    <a:pt x="119" y="264"/>
                    <a:pt x="119" y="264"/>
                  </a:cubicBezTo>
                  <a:cubicBezTo>
                    <a:pt x="119" y="263"/>
                    <a:pt x="119" y="263"/>
                    <a:pt x="119" y="263"/>
                  </a:cubicBezTo>
                  <a:cubicBezTo>
                    <a:pt x="119" y="263"/>
                    <a:pt x="119" y="263"/>
                    <a:pt x="119" y="263"/>
                  </a:cubicBezTo>
                  <a:cubicBezTo>
                    <a:pt x="119" y="262"/>
                    <a:pt x="119" y="262"/>
                    <a:pt x="119" y="262"/>
                  </a:cubicBezTo>
                  <a:cubicBezTo>
                    <a:pt x="119" y="262"/>
                    <a:pt x="119" y="262"/>
                    <a:pt x="119" y="262"/>
                  </a:cubicBezTo>
                  <a:cubicBezTo>
                    <a:pt x="119" y="262"/>
                    <a:pt x="119" y="262"/>
                    <a:pt x="119" y="262"/>
                  </a:cubicBezTo>
                  <a:cubicBezTo>
                    <a:pt x="119" y="262"/>
                    <a:pt x="119" y="262"/>
                    <a:pt x="119" y="262"/>
                  </a:cubicBezTo>
                  <a:cubicBezTo>
                    <a:pt x="119" y="262"/>
                    <a:pt x="119" y="262"/>
                    <a:pt x="119" y="262"/>
                  </a:cubicBezTo>
                  <a:cubicBezTo>
                    <a:pt x="120" y="261"/>
                    <a:pt x="120" y="261"/>
                    <a:pt x="120" y="261"/>
                  </a:cubicBezTo>
                  <a:cubicBezTo>
                    <a:pt x="119" y="261"/>
                    <a:pt x="119" y="261"/>
                    <a:pt x="119" y="261"/>
                  </a:cubicBezTo>
                  <a:cubicBezTo>
                    <a:pt x="119" y="261"/>
                    <a:pt x="119" y="261"/>
                    <a:pt x="119" y="261"/>
                  </a:cubicBezTo>
                  <a:cubicBezTo>
                    <a:pt x="119" y="261"/>
                    <a:pt x="119" y="261"/>
                    <a:pt x="119" y="261"/>
                  </a:cubicBezTo>
                  <a:cubicBezTo>
                    <a:pt x="119" y="261"/>
                    <a:pt x="119" y="261"/>
                    <a:pt x="119" y="261"/>
                  </a:cubicBezTo>
                  <a:cubicBezTo>
                    <a:pt x="118" y="261"/>
                    <a:pt x="118" y="261"/>
                    <a:pt x="118" y="261"/>
                  </a:cubicBezTo>
                  <a:cubicBezTo>
                    <a:pt x="118" y="261"/>
                    <a:pt x="118" y="261"/>
                    <a:pt x="118" y="261"/>
                  </a:cubicBezTo>
                  <a:cubicBezTo>
                    <a:pt x="117" y="262"/>
                    <a:pt x="117" y="262"/>
                    <a:pt x="117" y="262"/>
                  </a:cubicBezTo>
                  <a:cubicBezTo>
                    <a:pt x="117" y="262"/>
                    <a:pt x="117" y="262"/>
                    <a:pt x="117" y="262"/>
                  </a:cubicBezTo>
                  <a:cubicBezTo>
                    <a:pt x="117" y="262"/>
                    <a:pt x="117" y="262"/>
                    <a:pt x="117" y="262"/>
                  </a:cubicBezTo>
                  <a:cubicBezTo>
                    <a:pt x="118" y="262"/>
                    <a:pt x="118" y="262"/>
                    <a:pt x="118" y="262"/>
                  </a:cubicBezTo>
                  <a:cubicBezTo>
                    <a:pt x="118" y="262"/>
                    <a:pt x="118" y="262"/>
                    <a:pt x="118" y="262"/>
                  </a:cubicBezTo>
                  <a:cubicBezTo>
                    <a:pt x="117" y="262"/>
                    <a:pt x="117" y="262"/>
                    <a:pt x="117" y="262"/>
                  </a:cubicBezTo>
                  <a:cubicBezTo>
                    <a:pt x="117" y="262"/>
                    <a:pt x="117" y="262"/>
                    <a:pt x="117" y="262"/>
                  </a:cubicBezTo>
                  <a:cubicBezTo>
                    <a:pt x="117" y="263"/>
                    <a:pt x="117" y="263"/>
                    <a:pt x="117" y="263"/>
                  </a:cubicBezTo>
                  <a:cubicBezTo>
                    <a:pt x="116" y="263"/>
                    <a:pt x="116" y="263"/>
                    <a:pt x="116" y="263"/>
                  </a:cubicBezTo>
                  <a:cubicBezTo>
                    <a:pt x="116" y="263"/>
                    <a:pt x="116" y="263"/>
                    <a:pt x="116" y="263"/>
                  </a:cubicBezTo>
                  <a:cubicBezTo>
                    <a:pt x="116" y="263"/>
                    <a:pt x="116" y="263"/>
                    <a:pt x="116" y="263"/>
                  </a:cubicBezTo>
                  <a:cubicBezTo>
                    <a:pt x="116" y="264"/>
                    <a:pt x="116" y="264"/>
                    <a:pt x="116" y="264"/>
                  </a:cubicBezTo>
                  <a:cubicBezTo>
                    <a:pt x="117" y="264"/>
                    <a:pt x="117" y="264"/>
                    <a:pt x="117" y="264"/>
                  </a:cubicBezTo>
                  <a:cubicBezTo>
                    <a:pt x="116" y="264"/>
                    <a:pt x="116" y="264"/>
                    <a:pt x="116" y="264"/>
                  </a:cubicBezTo>
                  <a:cubicBezTo>
                    <a:pt x="117" y="264"/>
                    <a:pt x="117" y="264"/>
                    <a:pt x="117" y="264"/>
                  </a:cubicBezTo>
                  <a:cubicBezTo>
                    <a:pt x="116" y="264"/>
                    <a:pt x="116" y="264"/>
                    <a:pt x="116" y="264"/>
                  </a:cubicBezTo>
                  <a:cubicBezTo>
                    <a:pt x="117" y="265"/>
                    <a:pt x="117" y="265"/>
                    <a:pt x="117" y="265"/>
                  </a:cubicBezTo>
                  <a:cubicBezTo>
                    <a:pt x="117" y="265"/>
                    <a:pt x="116" y="265"/>
                    <a:pt x="116" y="266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15" y="265"/>
                    <a:pt x="115" y="265"/>
                    <a:pt x="115" y="265"/>
                  </a:cubicBezTo>
                  <a:cubicBezTo>
                    <a:pt x="115" y="266"/>
                    <a:pt x="115" y="266"/>
                    <a:pt x="114" y="266"/>
                  </a:cubicBezTo>
                  <a:cubicBezTo>
                    <a:pt x="114" y="266"/>
                    <a:pt x="114" y="266"/>
                    <a:pt x="114" y="266"/>
                  </a:cubicBezTo>
                  <a:cubicBezTo>
                    <a:pt x="114" y="266"/>
                    <a:pt x="114" y="266"/>
                    <a:pt x="114" y="266"/>
                  </a:cubicBezTo>
                  <a:cubicBezTo>
                    <a:pt x="114" y="266"/>
                    <a:pt x="114" y="266"/>
                    <a:pt x="114" y="266"/>
                  </a:cubicBezTo>
                  <a:cubicBezTo>
                    <a:pt x="114" y="267"/>
                    <a:pt x="114" y="267"/>
                    <a:pt x="114" y="267"/>
                  </a:cubicBezTo>
                  <a:cubicBezTo>
                    <a:pt x="114" y="267"/>
                    <a:pt x="114" y="267"/>
                    <a:pt x="114" y="267"/>
                  </a:cubicBezTo>
                  <a:cubicBezTo>
                    <a:pt x="114" y="267"/>
                    <a:pt x="114" y="267"/>
                    <a:pt x="114" y="267"/>
                  </a:cubicBezTo>
                  <a:cubicBezTo>
                    <a:pt x="114" y="267"/>
                    <a:pt x="114" y="267"/>
                    <a:pt x="114" y="267"/>
                  </a:cubicBezTo>
                  <a:cubicBezTo>
                    <a:pt x="113" y="268"/>
                    <a:pt x="113" y="268"/>
                    <a:pt x="113" y="268"/>
                  </a:cubicBezTo>
                  <a:cubicBezTo>
                    <a:pt x="113" y="268"/>
                    <a:pt x="113" y="268"/>
                    <a:pt x="113" y="268"/>
                  </a:cubicBezTo>
                  <a:cubicBezTo>
                    <a:pt x="113" y="267"/>
                    <a:pt x="113" y="267"/>
                    <a:pt x="113" y="267"/>
                  </a:cubicBezTo>
                  <a:cubicBezTo>
                    <a:pt x="112" y="267"/>
                    <a:pt x="112" y="267"/>
                    <a:pt x="112" y="267"/>
                  </a:cubicBezTo>
                  <a:cubicBezTo>
                    <a:pt x="112" y="267"/>
                    <a:pt x="112" y="267"/>
                    <a:pt x="112" y="267"/>
                  </a:cubicBezTo>
                  <a:cubicBezTo>
                    <a:pt x="112" y="267"/>
                    <a:pt x="112" y="267"/>
                    <a:pt x="112" y="267"/>
                  </a:cubicBezTo>
                  <a:cubicBezTo>
                    <a:pt x="112" y="267"/>
                    <a:pt x="112" y="267"/>
                    <a:pt x="112" y="267"/>
                  </a:cubicBezTo>
                  <a:cubicBezTo>
                    <a:pt x="111" y="267"/>
                    <a:pt x="111" y="267"/>
                    <a:pt x="111" y="267"/>
                  </a:cubicBezTo>
                  <a:cubicBezTo>
                    <a:pt x="111" y="267"/>
                    <a:pt x="110" y="267"/>
                    <a:pt x="110" y="267"/>
                  </a:cubicBezTo>
                  <a:cubicBezTo>
                    <a:pt x="110" y="267"/>
                    <a:pt x="110" y="267"/>
                    <a:pt x="110" y="267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08" y="267"/>
                    <a:pt x="108" y="267"/>
                    <a:pt x="108" y="267"/>
                  </a:cubicBezTo>
                  <a:cubicBezTo>
                    <a:pt x="108" y="267"/>
                    <a:pt x="108" y="267"/>
                    <a:pt x="108" y="267"/>
                  </a:cubicBezTo>
                  <a:cubicBezTo>
                    <a:pt x="108" y="267"/>
                    <a:pt x="108" y="267"/>
                    <a:pt x="108" y="267"/>
                  </a:cubicBezTo>
                  <a:cubicBezTo>
                    <a:pt x="108" y="267"/>
                    <a:pt x="108" y="267"/>
                    <a:pt x="108" y="267"/>
                  </a:cubicBezTo>
                  <a:cubicBezTo>
                    <a:pt x="108" y="268"/>
                    <a:pt x="108" y="268"/>
                    <a:pt x="108" y="268"/>
                  </a:cubicBezTo>
                  <a:cubicBezTo>
                    <a:pt x="108" y="267"/>
                    <a:pt x="108" y="267"/>
                    <a:pt x="108" y="267"/>
                  </a:cubicBezTo>
                  <a:cubicBezTo>
                    <a:pt x="108" y="268"/>
                    <a:pt x="108" y="268"/>
                    <a:pt x="108" y="268"/>
                  </a:cubicBezTo>
                  <a:cubicBezTo>
                    <a:pt x="107" y="267"/>
                    <a:pt x="107" y="267"/>
                    <a:pt x="107" y="267"/>
                  </a:cubicBezTo>
                  <a:cubicBezTo>
                    <a:pt x="106" y="267"/>
                    <a:pt x="106" y="267"/>
                    <a:pt x="106" y="267"/>
                  </a:cubicBezTo>
                  <a:cubicBezTo>
                    <a:pt x="107" y="267"/>
                    <a:pt x="107" y="267"/>
                    <a:pt x="107" y="267"/>
                  </a:cubicBezTo>
                  <a:cubicBezTo>
                    <a:pt x="106" y="267"/>
                    <a:pt x="105" y="266"/>
                    <a:pt x="105" y="265"/>
                  </a:cubicBezTo>
                  <a:cubicBezTo>
                    <a:pt x="105" y="265"/>
                    <a:pt x="105" y="265"/>
                    <a:pt x="105" y="265"/>
                  </a:cubicBezTo>
                  <a:cubicBezTo>
                    <a:pt x="104" y="264"/>
                    <a:pt x="104" y="264"/>
                    <a:pt x="104" y="264"/>
                  </a:cubicBezTo>
                  <a:cubicBezTo>
                    <a:pt x="105" y="264"/>
                    <a:pt x="105" y="264"/>
                    <a:pt x="105" y="264"/>
                  </a:cubicBezTo>
                  <a:cubicBezTo>
                    <a:pt x="105" y="263"/>
                    <a:pt x="105" y="263"/>
                    <a:pt x="105" y="263"/>
                  </a:cubicBezTo>
                  <a:cubicBezTo>
                    <a:pt x="105" y="263"/>
                    <a:pt x="105" y="263"/>
                    <a:pt x="105" y="263"/>
                  </a:cubicBezTo>
                  <a:cubicBezTo>
                    <a:pt x="105" y="263"/>
                    <a:pt x="105" y="263"/>
                    <a:pt x="105" y="263"/>
                  </a:cubicBezTo>
                  <a:cubicBezTo>
                    <a:pt x="106" y="263"/>
                    <a:pt x="106" y="263"/>
                    <a:pt x="106" y="263"/>
                  </a:cubicBezTo>
                  <a:cubicBezTo>
                    <a:pt x="106" y="263"/>
                    <a:pt x="106" y="263"/>
                    <a:pt x="106" y="263"/>
                  </a:cubicBezTo>
                  <a:cubicBezTo>
                    <a:pt x="106" y="263"/>
                    <a:pt x="106" y="263"/>
                    <a:pt x="106" y="263"/>
                  </a:cubicBezTo>
                  <a:cubicBezTo>
                    <a:pt x="106" y="263"/>
                    <a:pt x="106" y="263"/>
                    <a:pt x="106" y="263"/>
                  </a:cubicBezTo>
                  <a:cubicBezTo>
                    <a:pt x="106" y="263"/>
                    <a:pt x="106" y="263"/>
                    <a:pt x="106" y="263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8" y="262"/>
                    <a:pt x="108" y="262"/>
                  </a:cubicBezTo>
                  <a:cubicBezTo>
                    <a:pt x="108" y="262"/>
                    <a:pt x="108" y="262"/>
                    <a:pt x="108" y="262"/>
                  </a:cubicBezTo>
                  <a:cubicBezTo>
                    <a:pt x="108" y="262"/>
                    <a:pt x="108" y="262"/>
                    <a:pt x="108" y="262"/>
                  </a:cubicBezTo>
                  <a:cubicBezTo>
                    <a:pt x="108" y="262"/>
                    <a:pt x="108" y="262"/>
                    <a:pt x="108" y="262"/>
                  </a:cubicBezTo>
                  <a:cubicBezTo>
                    <a:pt x="109" y="262"/>
                    <a:pt x="109" y="262"/>
                    <a:pt x="109" y="261"/>
                  </a:cubicBezTo>
                  <a:cubicBezTo>
                    <a:pt x="109" y="261"/>
                    <a:pt x="109" y="261"/>
                    <a:pt x="109" y="261"/>
                  </a:cubicBezTo>
                  <a:cubicBezTo>
                    <a:pt x="110" y="261"/>
                    <a:pt x="110" y="261"/>
                    <a:pt x="110" y="261"/>
                  </a:cubicBezTo>
                  <a:cubicBezTo>
                    <a:pt x="109" y="261"/>
                    <a:pt x="109" y="261"/>
                    <a:pt x="109" y="261"/>
                  </a:cubicBezTo>
                  <a:cubicBezTo>
                    <a:pt x="109" y="260"/>
                    <a:pt x="109" y="260"/>
                    <a:pt x="109" y="260"/>
                  </a:cubicBezTo>
                  <a:cubicBezTo>
                    <a:pt x="110" y="260"/>
                    <a:pt x="110" y="260"/>
                    <a:pt x="110" y="260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1" y="259"/>
                    <a:pt x="111" y="259"/>
                    <a:pt x="111" y="259"/>
                  </a:cubicBezTo>
                  <a:cubicBezTo>
                    <a:pt x="111" y="259"/>
                    <a:pt x="111" y="259"/>
                    <a:pt x="111" y="259"/>
                  </a:cubicBezTo>
                  <a:cubicBezTo>
                    <a:pt x="111" y="259"/>
                    <a:pt x="111" y="259"/>
                    <a:pt x="111" y="259"/>
                  </a:cubicBezTo>
                  <a:cubicBezTo>
                    <a:pt x="111" y="259"/>
                    <a:pt x="111" y="259"/>
                    <a:pt x="111" y="259"/>
                  </a:cubicBezTo>
                  <a:cubicBezTo>
                    <a:pt x="111" y="258"/>
                    <a:pt x="111" y="258"/>
                    <a:pt x="111" y="258"/>
                  </a:cubicBezTo>
                  <a:cubicBezTo>
                    <a:pt x="112" y="259"/>
                    <a:pt x="112" y="259"/>
                    <a:pt x="112" y="259"/>
                  </a:cubicBezTo>
                  <a:cubicBezTo>
                    <a:pt x="112" y="258"/>
                    <a:pt x="112" y="258"/>
                    <a:pt x="112" y="258"/>
                  </a:cubicBezTo>
                  <a:cubicBezTo>
                    <a:pt x="112" y="258"/>
                    <a:pt x="112" y="258"/>
                    <a:pt x="112" y="258"/>
                  </a:cubicBezTo>
                  <a:cubicBezTo>
                    <a:pt x="113" y="258"/>
                    <a:pt x="113" y="258"/>
                    <a:pt x="113" y="258"/>
                  </a:cubicBezTo>
                  <a:cubicBezTo>
                    <a:pt x="112" y="258"/>
                    <a:pt x="112" y="258"/>
                    <a:pt x="112" y="258"/>
                  </a:cubicBezTo>
                  <a:cubicBezTo>
                    <a:pt x="113" y="257"/>
                    <a:pt x="113" y="257"/>
                    <a:pt x="113" y="257"/>
                  </a:cubicBezTo>
                  <a:cubicBezTo>
                    <a:pt x="113" y="257"/>
                    <a:pt x="113" y="257"/>
                    <a:pt x="113" y="257"/>
                  </a:cubicBezTo>
                  <a:cubicBezTo>
                    <a:pt x="113" y="257"/>
                    <a:pt x="113" y="257"/>
                    <a:pt x="113" y="257"/>
                  </a:cubicBezTo>
                  <a:cubicBezTo>
                    <a:pt x="113" y="257"/>
                    <a:pt x="113" y="257"/>
                    <a:pt x="113" y="257"/>
                  </a:cubicBezTo>
                  <a:cubicBezTo>
                    <a:pt x="113" y="257"/>
                    <a:pt x="113" y="257"/>
                    <a:pt x="113" y="257"/>
                  </a:cubicBezTo>
                  <a:cubicBezTo>
                    <a:pt x="113" y="256"/>
                    <a:pt x="113" y="256"/>
                    <a:pt x="113" y="255"/>
                  </a:cubicBezTo>
                  <a:cubicBezTo>
                    <a:pt x="113" y="255"/>
                    <a:pt x="113" y="255"/>
                    <a:pt x="113" y="255"/>
                  </a:cubicBezTo>
                  <a:cubicBezTo>
                    <a:pt x="113" y="255"/>
                    <a:pt x="113" y="255"/>
                    <a:pt x="113" y="255"/>
                  </a:cubicBezTo>
                  <a:cubicBezTo>
                    <a:pt x="114" y="255"/>
                    <a:pt x="114" y="255"/>
                    <a:pt x="114" y="255"/>
                  </a:cubicBezTo>
                  <a:cubicBezTo>
                    <a:pt x="114" y="255"/>
                    <a:pt x="114" y="255"/>
                    <a:pt x="114" y="255"/>
                  </a:cubicBezTo>
                  <a:cubicBezTo>
                    <a:pt x="115" y="255"/>
                    <a:pt x="115" y="255"/>
                    <a:pt x="115" y="255"/>
                  </a:cubicBezTo>
                  <a:cubicBezTo>
                    <a:pt x="115" y="255"/>
                    <a:pt x="115" y="255"/>
                    <a:pt x="115" y="255"/>
                  </a:cubicBezTo>
                  <a:cubicBezTo>
                    <a:pt x="115" y="255"/>
                    <a:pt x="115" y="255"/>
                    <a:pt x="115" y="255"/>
                  </a:cubicBezTo>
                  <a:cubicBezTo>
                    <a:pt x="115" y="255"/>
                    <a:pt x="115" y="255"/>
                    <a:pt x="115" y="255"/>
                  </a:cubicBezTo>
                  <a:cubicBezTo>
                    <a:pt x="115" y="255"/>
                    <a:pt x="115" y="255"/>
                    <a:pt x="115" y="255"/>
                  </a:cubicBezTo>
                  <a:cubicBezTo>
                    <a:pt x="115" y="254"/>
                    <a:pt x="115" y="254"/>
                    <a:pt x="115" y="254"/>
                  </a:cubicBezTo>
                  <a:cubicBezTo>
                    <a:pt x="115" y="254"/>
                    <a:pt x="115" y="254"/>
                    <a:pt x="115" y="254"/>
                  </a:cubicBezTo>
                  <a:cubicBezTo>
                    <a:pt x="115" y="254"/>
                    <a:pt x="115" y="254"/>
                    <a:pt x="115" y="254"/>
                  </a:cubicBezTo>
                  <a:cubicBezTo>
                    <a:pt x="115" y="254"/>
                    <a:pt x="115" y="254"/>
                    <a:pt x="115" y="254"/>
                  </a:cubicBezTo>
                  <a:cubicBezTo>
                    <a:pt x="116" y="254"/>
                    <a:pt x="116" y="254"/>
                    <a:pt x="116" y="254"/>
                  </a:cubicBezTo>
                  <a:cubicBezTo>
                    <a:pt x="116" y="254"/>
                    <a:pt x="116" y="254"/>
                    <a:pt x="116" y="254"/>
                  </a:cubicBezTo>
                  <a:cubicBezTo>
                    <a:pt x="116" y="254"/>
                    <a:pt x="116" y="254"/>
                    <a:pt x="116" y="254"/>
                  </a:cubicBezTo>
                  <a:cubicBezTo>
                    <a:pt x="116" y="254"/>
                    <a:pt x="116" y="254"/>
                    <a:pt x="116" y="254"/>
                  </a:cubicBezTo>
                  <a:cubicBezTo>
                    <a:pt x="117" y="254"/>
                    <a:pt x="117" y="254"/>
                    <a:pt x="117" y="254"/>
                  </a:cubicBezTo>
                  <a:cubicBezTo>
                    <a:pt x="117" y="254"/>
                    <a:pt x="117" y="254"/>
                    <a:pt x="117" y="254"/>
                  </a:cubicBezTo>
                  <a:cubicBezTo>
                    <a:pt x="117" y="254"/>
                    <a:pt x="117" y="254"/>
                    <a:pt x="117" y="254"/>
                  </a:cubicBezTo>
                  <a:cubicBezTo>
                    <a:pt x="118" y="254"/>
                    <a:pt x="118" y="254"/>
                    <a:pt x="118" y="254"/>
                  </a:cubicBezTo>
                  <a:cubicBezTo>
                    <a:pt x="117" y="254"/>
                    <a:pt x="118" y="254"/>
                    <a:pt x="118" y="255"/>
                  </a:cubicBezTo>
                  <a:cubicBezTo>
                    <a:pt x="119" y="255"/>
                    <a:pt x="119" y="255"/>
                    <a:pt x="119" y="255"/>
                  </a:cubicBezTo>
                  <a:cubicBezTo>
                    <a:pt x="119" y="255"/>
                    <a:pt x="119" y="255"/>
                    <a:pt x="119" y="255"/>
                  </a:cubicBezTo>
                  <a:cubicBezTo>
                    <a:pt x="119" y="255"/>
                    <a:pt x="119" y="255"/>
                    <a:pt x="119" y="255"/>
                  </a:cubicBezTo>
                  <a:cubicBezTo>
                    <a:pt x="119" y="255"/>
                    <a:pt x="120" y="256"/>
                    <a:pt x="120" y="256"/>
                  </a:cubicBezTo>
                  <a:cubicBezTo>
                    <a:pt x="121" y="257"/>
                    <a:pt x="121" y="257"/>
                    <a:pt x="121" y="257"/>
                  </a:cubicBezTo>
                  <a:cubicBezTo>
                    <a:pt x="121" y="256"/>
                    <a:pt x="121" y="256"/>
                    <a:pt x="121" y="256"/>
                  </a:cubicBezTo>
                  <a:cubicBezTo>
                    <a:pt x="121" y="256"/>
                    <a:pt x="121" y="256"/>
                    <a:pt x="121" y="256"/>
                  </a:cubicBezTo>
                  <a:cubicBezTo>
                    <a:pt x="121" y="256"/>
                    <a:pt x="121" y="256"/>
                    <a:pt x="121" y="256"/>
                  </a:cubicBezTo>
                  <a:cubicBezTo>
                    <a:pt x="121" y="256"/>
                    <a:pt x="121" y="256"/>
                    <a:pt x="121" y="256"/>
                  </a:cubicBezTo>
                  <a:cubicBezTo>
                    <a:pt x="121" y="256"/>
                    <a:pt x="121" y="256"/>
                    <a:pt x="121" y="256"/>
                  </a:cubicBezTo>
                  <a:cubicBezTo>
                    <a:pt x="120" y="255"/>
                    <a:pt x="120" y="255"/>
                    <a:pt x="120" y="255"/>
                  </a:cubicBezTo>
                  <a:cubicBezTo>
                    <a:pt x="121" y="255"/>
                    <a:pt x="121" y="255"/>
                    <a:pt x="121" y="255"/>
                  </a:cubicBezTo>
                  <a:cubicBezTo>
                    <a:pt x="120" y="255"/>
                    <a:pt x="120" y="255"/>
                    <a:pt x="120" y="255"/>
                  </a:cubicBezTo>
                  <a:cubicBezTo>
                    <a:pt x="120" y="255"/>
                    <a:pt x="120" y="255"/>
                    <a:pt x="120" y="255"/>
                  </a:cubicBezTo>
                  <a:cubicBezTo>
                    <a:pt x="120" y="254"/>
                    <a:pt x="120" y="254"/>
                    <a:pt x="120" y="254"/>
                  </a:cubicBezTo>
                  <a:cubicBezTo>
                    <a:pt x="120" y="255"/>
                    <a:pt x="120" y="255"/>
                    <a:pt x="120" y="255"/>
                  </a:cubicBezTo>
                  <a:cubicBezTo>
                    <a:pt x="120" y="254"/>
                    <a:pt x="119" y="254"/>
                    <a:pt x="119" y="253"/>
                  </a:cubicBezTo>
                  <a:cubicBezTo>
                    <a:pt x="119" y="253"/>
                    <a:pt x="119" y="253"/>
                    <a:pt x="119" y="253"/>
                  </a:cubicBezTo>
                  <a:cubicBezTo>
                    <a:pt x="119" y="253"/>
                    <a:pt x="120" y="252"/>
                    <a:pt x="120" y="252"/>
                  </a:cubicBezTo>
                  <a:cubicBezTo>
                    <a:pt x="119" y="252"/>
                    <a:pt x="119" y="252"/>
                    <a:pt x="119" y="252"/>
                  </a:cubicBezTo>
                  <a:cubicBezTo>
                    <a:pt x="120" y="251"/>
                    <a:pt x="120" y="251"/>
                    <a:pt x="120" y="251"/>
                  </a:cubicBezTo>
                  <a:cubicBezTo>
                    <a:pt x="120" y="251"/>
                    <a:pt x="120" y="251"/>
                    <a:pt x="120" y="251"/>
                  </a:cubicBezTo>
                  <a:cubicBezTo>
                    <a:pt x="119" y="251"/>
                    <a:pt x="119" y="251"/>
                    <a:pt x="119" y="251"/>
                  </a:cubicBezTo>
                  <a:cubicBezTo>
                    <a:pt x="119" y="252"/>
                    <a:pt x="119" y="252"/>
                    <a:pt x="119" y="252"/>
                  </a:cubicBezTo>
                  <a:cubicBezTo>
                    <a:pt x="119" y="252"/>
                    <a:pt x="119" y="252"/>
                    <a:pt x="119" y="252"/>
                  </a:cubicBezTo>
                  <a:cubicBezTo>
                    <a:pt x="119" y="252"/>
                    <a:pt x="119" y="252"/>
                    <a:pt x="118" y="253"/>
                  </a:cubicBezTo>
                  <a:cubicBezTo>
                    <a:pt x="119" y="254"/>
                    <a:pt x="119" y="254"/>
                    <a:pt x="119" y="254"/>
                  </a:cubicBezTo>
                  <a:cubicBezTo>
                    <a:pt x="119" y="254"/>
                    <a:pt x="119" y="254"/>
                    <a:pt x="119" y="254"/>
                  </a:cubicBezTo>
                  <a:cubicBezTo>
                    <a:pt x="119" y="253"/>
                    <a:pt x="119" y="253"/>
                    <a:pt x="119" y="253"/>
                  </a:cubicBezTo>
                  <a:cubicBezTo>
                    <a:pt x="118" y="254"/>
                    <a:pt x="117" y="253"/>
                    <a:pt x="116" y="252"/>
                  </a:cubicBezTo>
                  <a:cubicBezTo>
                    <a:pt x="116" y="252"/>
                    <a:pt x="116" y="252"/>
                    <a:pt x="116" y="252"/>
                  </a:cubicBezTo>
                  <a:cubicBezTo>
                    <a:pt x="116" y="252"/>
                    <a:pt x="116" y="252"/>
                    <a:pt x="116" y="252"/>
                  </a:cubicBezTo>
                  <a:cubicBezTo>
                    <a:pt x="116" y="252"/>
                    <a:pt x="116" y="252"/>
                    <a:pt x="116" y="252"/>
                  </a:cubicBezTo>
                  <a:cubicBezTo>
                    <a:pt x="115" y="252"/>
                    <a:pt x="115" y="252"/>
                    <a:pt x="115" y="252"/>
                  </a:cubicBezTo>
                  <a:cubicBezTo>
                    <a:pt x="115" y="252"/>
                    <a:pt x="115" y="252"/>
                    <a:pt x="115" y="252"/>
                  </a:cubicBezTo>
                  <a:cubicBezTo>
                    <a:pt x="114" y="253"/>
                    <a:pt x="114" y="253"/>
                    <a:pt x="114" y="253"/>
                  </a:cubicBezTo>
                  <a:cubicBezTo>
                    <a:pt x="114" y="253"/>
                    <a:pt x="114" y="253"/>
                    <a:pt x="114" y="253"/>
                  </a:cubicBezTo>
                  <a:cubicBezTo>
                    <a:pt x="114" y="253"/>
                    <a:pt x="114" y="253"/>
                    <a:pt x="114" y="253"/>
                  </a:cubicBezTo>
                  <a:cubicBezTo>
                    <a:pt x="114" y="253"/>
                    <a:pt x="114" y="253"/>
                    <a:pt x="114" y="253"/>
                  </a:cubicBezTo>
                  <a:cubicBezTo>
                    <a:pt x="114" y="253"/>
                    <a:pt x="113" y="253"/>
                    <a:pt x="113" y="253"/>
                  </a:cubicBezTo>
                  <a:cubicBezTo>
                    <a:pt x="113" y="254"/>
                    <a:pt x="113" y="254"/>
                    <a:pt x="113" y="254"/>
                  </a:cubicBezTo>
                  <a:cubicBezTo>
                    <a:pt x="112" y="254"/>
                    <a:pt x="112" y="254"/>
                    <a:pt x="111" y="254"/>
                  </a:cubicBezTo>
                  <a:cubicBezTo>
                    <a:pt x="110" y="254"/>
                    <a:pt x="110" y="254"/>
                    <a:pt x="110" y="254"/>
                  </a:cubicBezTo>
                  <a:cubicBezTo>
                    <a:pt x="110" y="253"/>
                    <a:pt x="110" y="253"/>
                    <a:pt x="110" y="253"/>
                  </a:cubicBezTo>
                  <a:cubicBezTo>
                    <a:pt x="110" y="253"/>
                    <a:pt x="110" y="253"/>
                    <a:pt x="110" y="253"/>
                  </a:cubicBezTo>
                  <a:cubicBezTo>
                    <a:pt x="110" y="253"/>
                    <a:pt x="110" y="253"/>
                    <a:pt x="110" y="253"/>
                  </a:cubicBezTo>
                  <a:cubicBezTo>
                    <a:pt x="109" y="253"/>
                    <a:pt x="109" y="253"/>
                    <a:pt x="109" y="253"/>
                  </a:cubicBezTo>
                  <a:cubicBezTo>
                    <a:pt x="109" y="253"/>
                    <a:pt x="109" y="253"/>
                    <a:pt x="109" y="253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10" y="251"/>
                    <a:pt x="110" y="251"/>
                    <a:pt x="110" y="251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10" y="250"/>
                    <a:pt x="110" y="250"/>
                    <a:pt x="110" y="250"/>
                  </a:cubicBezTo>
                  <a:cubicBezTo>
                    <a:pt x="111" y="250"/>
                    <a:pt x="111" y="250"/>
                    <a:pt x="112" y="249"/>
                  </a:cubicBezTo>
                  <a:cubicBezTo>
                    <a:pt x="112" y="249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1" y="247"/>
                    <a:pt x="111" y="247"/>
                    <a:pt x="110" y="247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11" y="249"/>
                    <a:pt x="111" y="249"/>
                    <a:pt x="111" y="249"/>
                  </a:cubicBezTo>
                  <a:cubicBezTo>
                    <a:pt x="110" y="249"/>
                    <a:pt x="110" y="249"/>
                    <a:pt x="110" y="249"/>
                  </a:cubicBezTo>
                  <a:cubicBezTo>
                    <a:pt x="109" y="249"/>
                    <a:pt x="109" y="249"/>
                    <a:pt x="109" y="249"/>
                  </a:cubicBezTo>
                  <a:cubicBezTo>
                    <a:pt x="109" y="249"/>
                    <a:pt x="109" y="249"/>
                    <a:pt x="109" y="249"/>
                  </a:cubicBezTo>
                  <a:cubicBezTo>
                    <a:pt x="109" y="250"/>
                    <a:pt x="109" y="250"/>
                    <a:pt x="108" y="250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52"/>
                    <a:pt x="108" y="252"/>
                    <a:pt x="108" y="252"/>
                  </a:cubicBezTo>
                  <a:cubicBezTo>
                    <a:pt x="108" y="252"/>
                    <a:pt x="108" y="252"/>
                    <a:pt x="108" y="252"/>
                  </a:cubicBezTo>
                  <a:cubicBezTo>
                    <a:pt x="108" y="253"/>
                    <a:pt x="108" y="253"/>
                    <a:pt x="109" y="253"/>
                  </a:cubicBezTo>
                  <a:cubicBezTo>
                    <a:pt x="109" y="253"/>
                    <a:pt x="109" y="253"/>
                    <a:pt x="109" y="253"/>
                  </a:cubicBezTo>
                  <a:cubicBezTo>
                    <a:pt x="109" y="253"/>
                    <a:pt x="109" y="253"/>
                    <a:pt x="109" y="253"/>
                  </a:cubicBezTo>
                  <a:cubicBezTo>
                    <a:pt x="109" y="254"/>
                    <a:pt x="109" y="254"/>
                    <a:pt x="109" y="254"/>
                  </a:cubicBezTo>
                  <a:cubicBezTo>
                    <a:pt x="109" y="254"/>
                    <a:pt x="110" y="254"/>
                    <a:pt x="110" y="255"/>
                  </a:cubicBezTo>
                  <a:cubicBezTo>
                    <a:pt x="110" y="255"/>
                    <a:pt x="110" y="255"/>
                    <a:pt x="110" y="255"/>
                  </a:cubicBezTo>
                  <a:cubicBezTo>
                    <a:pt x="111" y="255"/>
                    <a:pt x="111" y="255"/>
                    <a:pt x="111" y="255"/>
                  </a:cubicBezTo>
                  <a:cubicBezTo>
                    <a:pt x="111" y="255"/>
                    <a:pt x="111" y="255"/>
                    <a:pt x="111" y="255"/>
                  </a:cubicBezTo>
                  <a:cubicBezTo>
                    <a:pt x="111" y="256"/>
                    <a:pt x="111" y="256"/>
                    <a:pt x="111" y="256"/>
                  </a:cubicBezTo>
                  <a:cubicBezTo>
                    <a:pt x="111" y="256"/>
                    <a:pt x="111" y="256"/>
                    <a:pt x="111" y="256"/>
                  </a:cubicBezTo>
                  <a:cubicBezTo>
                    <a:pt x="111" y="256"/>
                    <a:pt x="111" y="256"/>
                    <a:pt x="111" y="256"/>
                  </a:cubicBezTo>
                  <a:cubicBezTo>
                    <a:pt x="111" y="256"/>
                    <a:pt x="111" y="256"/>
                    <a:pt x="111" y="256"/>
                  </a:cubicBezTo>
                  <a:cubicBezTo>
                    <a:pt x="111" y="257"/>
                    <a:pt x="111" y="257"/>
                    <a:pt x="111" y="257"/>
                  </a:cubicBezTo>
                  <a:cubicBezTo>
                    <a:pt x="110" y="257"/>
                    <a:pt x="110" y="257"/>
                    <a:pt x="110" y="257"/>
                  </a:cubicBezTo>
                  <a:cubicBezTo>
                    <a:pt x="110" y="257"/>
                    <a:pt x="110" y="257"/>
                    <a:pt x="110" y="257"/>
                  </a:cubicBezTo>
                  <a:cubicBezTo>
                    <a:pt x="110" y="257"/>
                    <a:pt x="110" y="257"/>
                    <a:pt x="110" y="257"/>
                  </a:cubicBezTo>
                  <a:cubicBezTo>
                    <a:pt x="110" y="257"/>
                    <a:pt x="110" y="257"/>
                    <a:pt x="110" y="257"/>
                  </a:cubicBezTo>
                  <a:cubicBezTo>
                    <a:pt x="110" y="257"/>
                    <a:pt x="110" y="257"/>
                    <a:pt x="110" y="257"/>
                  </a:cubicBezTo>
                  <a:cubicBezTo>
                    <a:pt x="109" y="257"/>
                    <a:pt x="109" y="257"/>
                    <a:pt x="109" y="257"/>
                  </a:cubicBezTo>
                  <a:cubicBezTo>
                    <a:pt x="109" y="258"/>
                    <a:pt x="109" y="258"/>
                    <a:pt x="109" y="258"/>
                  </a:cubicBezTo>
                  <a:cubicBezTo>
                    <a:pt x="108" y="258"/>
                    <a:pt x="108" y="258"/>
                    <a:pt x="108" y="258"/>
                  </a:cubicBezTo>
                  <a:cubicBezTo>
                    <a:pt x="109" y="258"/>
                    <a:pt x="109" y="258"/>
                    <a:pt x="109" y="258"/>
                  </a:cubicBezTo>
                  <a:cubicBezTo>
                    <a:pt x="108" y="258"/>
                    <a:pt x="108" y="258"/>
                    <a:pt x="108" y="258"/>
                  </a:cubicBezTo>
                  <a:cubicBezTo>
                    <a:pt x="108" y="258"/>
                    <a:pt x="108" y="258"/>
                    <a:pt x="108" y="258"/>
                  </a:cubicBezTo>
                  <a:cubicBezTo>
                    <a:pt x="108" y="259"/>
                    <a:pt x="108" y="259"/>
                    <a:pt x="108" y="259"/>
                  </a:cubicBezTo>
                  <a:cubicBezTo>
                    <a:pt x="108" y="259"/>
                    <a:pt x="108" y="259"/>
                    <a:pt x="108" y="259"/>
                  </a:cubicBezTo>
                  <a:cubicBezTo>
                    <a:pt x="108" y="260"/>
                    <a:pt x="108" y="260"/>
                    <a:pt x="108" y="260"/>
                  </a:cubicBezTo>
                  <a:cubicBezTo>
                    <a:pt x="107" y="260"/>
                    <a:pt x="107" y="260"/>
                    <a:pt x="107" y="260"/>
                  </a:cubicBezTo>
                  <a:cubicBezTo>
                    <a:pt x="107" y="260"/>
                    <a:pt x="107" y="260"/>
                    <a:pt x="107" y="260"/>
                  </a:cubicBezTo>
                  <a:cubicBezTo>
                    <a:pt x="106" y="260"/>
                    <a:pt x="106" y="260"/>
                    <a:pt x="106" y="260"/>
                  </a:cubicBezTo>
                  <a:cubicBezTo>
                    <a:pt x="106" y="260"/>
                    <a:pt x="106" y="260"/>
                    <a:pt x="106" y="260"/>
                  </a:cubicBezTo>
                  <a:cubicBezTo>
                    <a:pt x="106" y="260"/>
                    <a:pt x="106" y="260"/>
                    <a:pt x="106" y="260"/>
                  </a:cubicBezTo>
                  <a:cubicBezTo>
                    <a:pt x="106" y="260"/>
                    <a:pt x="106" y="260"/>
                    <a:pt x="106" y="260"/>
                  </a:cubicBezTo>
                  <a:cubicBezTo>
                    <a:pt x="106" y="260"/>
                    <a:pt x="106" y="260"/>
                    <a:pt x="106" y="260"/>
                  </a:cubicBezTo>
                  <a:cubicBezTo>
                    <a:pt x="106" y="260"/>
                    <a:pt x="106" y="260"/>
                    <a:pt x="106" y="260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4" y="260"/>
                    <a:pt x="104" y="261"/>
                    <a:pt x="103" y="262"/>
                  </a:cubicBezTo>
                  <a:cubicBezTo>
                    <a:pt x="103" y="262"/>
                    <a:pt x="103" y="262"/>
                    <a:pt x="103" y="262"/>
                  </a:cubicBezTo>
                  <a:cubicBezTo>
                    <a:pt x="103" y="262"/>
                    <a:pt x="103" y="262"/>
                    <a:pt x="103" y="262"/>
                  </a:cubicBezTo>
                  <a:cubicBezTo>
                    <a:pt x="103" y="262"/>
                    <a:pt x="103" y="262"/>
                    <a:pt x="103" y="262"/>
                  </a:cubicBezTo>
                  <a:cubicBezTo>
                    <a:pt x="103" y="261"/>
                    <a:pt x="103" y="261"/>
                    <a:pt x="103" y="261"/>
                  </a:cubicBezTo>
                  <a:cubicBezTo>
                    <a:pt x="103" y="261"/>
                    <a:pt x="103" y="261"/>
                    <a:pt x="103" y="26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103" y="261"/>
                    <a:pt x="103" y="261"/>
                    <a:pt x="103" y="261"/>
                  </a:cubicBezTo>
                  <a:cubicBezTo>
                    <a:pt x="104" y="260"/>
                    <a:pt x="104" y="260"/>
                    <a:pt x="104" y="260"/>
                  </a:cubicBezTo>
                  <a:cubicBezTo>
                    <a:pt x="104" y="260"/>
                    <a:pt x="104" y="260"/>
                    <a:pt x="104" y="260"/>
                  </a:cubicBezTo>
                  <a:cubicBezTo>
                    <a:pt x="104" y="260"/>
                    <a:pt x="104" y="260"/>
                    <a:pt x="104" y="260"/>
                  </a:cubicBezTo>
                  <a:cubicBezTo>
                    <a:pt x="104" y="260"/>
                    <a:pt x="104" y="260"/>
                    <a:pt x="104" y="260"/>
                  </a:cubicBezTo>
                  <a:cubicBezTo>
                    <a:pt x="104" y="259"/>
                    <a:pt x="104" y="259"/>
                    <a:pt x="104" y="259"/>
                  </a:cubicBezTo>
                  <a:cubicBezTo>
                    <a:pt x="104" y="260"/>
                    <a:pt x="104" y="260"/>
                    <a:pt x="104" y="260"/>
                  </a:cubicBezTo>
                  <a:cubicBezTo>
                    <a:pt x="105" y="259"/>
                    <a:pt x="105" y="259"/>
                    <a:pt x="105" y="259"/>
                  </a:cubicBezTo>
                  <a:cubicBezTo>
                    <a:pt x="105" y="259"/>
                    <a:pt x="105" y="259"/>
                    <a:pt x="105" y="259"/>
                  </a:cubicBezTo>
                  <a:cubicBezTo>
                    <a:pt x="105" y="259"/>
                    <a:pt x="105" y="259"/>
                    <a:pt x="105" y="259"/>
                  </a:cubicBezTo>
                  <a:cubicBezTo>
                    <a:pt x="105" y="259"/>
                    <a:pt x="105" y="259"/>
                    <a:pt x="105" y="259"/>
                  </a:cubicBezTo>
                  <a:cubicBezTo>
                    <a:pt x="105" y="259"/>
                    <a:pt x="105" y="259"/>
                    <a:pt x="105" y="259"/>
                  </a:cubicBezTo>
                  <a:cubicBezTo>
                    <a:pt x="105" y="258"/>
                    <a:pt x="105" y="258"/>
                    <a:pt x="105" y="258"/>
                  </a:cubicBezTo>
                  <a:cubicBezTo>
                    <a:pt x="106" y="258"/>
                    <a:pt x="106" y="258"/>
                    <a:pt x="106" y="258"/>
                  </a:cubicBezTo>
                  <a:cubicBezTo>
                    <a:pt x="106" y="258"/>
                    <a:pt x="106" y="258"/>
                    <a:pt x="106" y="258"/>
                  </a:cubicBezTo>
                  <a:cubicBezTo>
                    <a:pt x="106" y="258"/>
                    <a:pt x="106" y="258"/>
                    <a:pt x="106" y="258"/>
                  </a:cubicBezTo>
                  <a:cubicBezTo>
                    <a:pt x="106" y="257"/>
                    <a:pt x="106" y="257"/>
                    <a:pt x="106" y="257"/>
                  </a:cubicBezTo>
                  <a:cubicBezTo>
                    <a:pt x="106" y="257"/>
                    <a:pt x="106" y="257"/>
                    <a:pt x="106" y="256"/>
                  </a:cubicBezTo>
                  <a:cubicBezTo>
                    <a:pt x="105" y="256"/>
                    <a:pt x="105" y="256"/>
                    <a:pt x="105" y="256"/>
                  </a:cubicBezTo>
                  <a:cubicBezTo>
                    <a:pt x="105" y="256"/>
                    <a:pt x="105" y="256"/>
                    <a:pt x="105" y="256"/>
                  </a:cubicBezTo>
                  <a:cubicBezTo>
                    <a:pt x="105" y="256"/>
                    <a:pt x="105" y="256"/>
                    <a:pt x="105" y="256"/>
                  </a:cubicBezTo>
                  <a:cubicBezTo>
                    <a:pt x="105" y="256"/>
                    <a:pt x="105" y="256"/>
                    <a:pt x="105" y="256"/>
                  </a:cubicBezTo>
                  <a:cubicBezTo>
                    <a:pt x="105" y="255"/>
                    <a:pt x="105" y="255"/>
                    <a:pt x="105" y="255"/>
                  </a:cubicBezTo>
                  <a:cubicBezTo>
                    <a:pt x="105" y="255"/>
                    <a:pt x="105" y="255"/>
                    <a:pt x="105" y="255"/>
                  </a:cubicBezTo>
                  <a:cubicBezTo>
                    <a:pt x="105" y="255"/>
                    <a:pt x="105" y="255"/>
                    <a:pt x="105" y="255"/>
                  </a:cubicBezTo>
                  <a:cubicBezTo>
                    <a:pt x="105" y="255"/>
                    <a:pt x="105" y="255"/>
                    <a:pt x="105" y="255"/>
                  </a:cubicBezTo>
                  <a:cubicBezTo>
                    <a:pt x="104" y="254"/>
                    <a:pt x="104" y="254"/>
                    <a:pt x="104" y="254"/>
                  </a:cubicBezTo>
                  <a:cubicBezTo>
                    <a:pt x="104" y="254"/>
                    <a:pt x="104" y="254"/>
                    <a:pt x="104" y="254"/>
                  </a:cubicBezTo>
                  <a:cubicBezTo>
                    <a:pt x="104" y="254"/>
                    <a:pt x="104" y="254"/>
                    <a:pt x="104" y="254"/>
                  </a:cubicBezTo>
                  <a:cubicBezTo>
                    <a:pt x="104" y="254"/>
                    <a:pt x="104" y="254"/>
                    <a:pt x="104" y="254"/>
                  </a:cubicBezTo>
                  <a:cubicBezTo>
                    <a:pt x="104" y="253"/>
                    <a:pt x="104" y="253"/>
                    <a:pt x="104" y="253"/>
                  </a:cubicBezTo>
                  <a:cubicBezTo>
                    <a:pt x="104" y="253"/>
                    <a:pt x="104" y="253"/>
                    <a:pt x="104" y="253"/>
                  </a:cubicBezTo>
                  <a:cubicBezTo>
                    <a:pt x="104" y="254"/>
                    <a:pt x="104" y="254"/>
                    <a:pt x="104" y="254"/>
                  </a:cubicBezTo>
                  <a:cubicBezTo>
                    <a:pt x="104" y="254"/>
                    <a:pt x="104" y="254"/>
                    <a:pt x="104" y="254"/>
                  </a:cubicBezTo>
                  <a:cubicBezTo>
                    <a:pt x="104" y="254"/>
                    <a:pt x="104" y="254"/>
                    <a:pt x="104" y="254"/>
                  </a:cubicBezTo>
                  <a:cubicBezTo>
                    <a:pt x="104" y="254"/>
                    <a:pt x="104" y="254"/>
                    <a:pt x="104" y="254"/>
                  </a:cubicBezTo>
                  <a:cubicBezTo>
                    <a:pt x="104" y="255"/>
                    <a:pt x="104" y="255"/>
                    <a:pt x="104" y="255"/>
                  </a:cubicBezTo>
                  <a:cubicBezTo>
                    <a:pt x="104" y="255"/>
                    <a:pt x="104" y="255"/>
                    <a:pt x="104" y="255"/>
                  </a:cubicBezTo>
                  <a:cubicBezTo>
                    <a:pt x="104" y="255"/>
                    <a:pt x="104" y="255"/>
                    <a:pt x="104" y="255"/>
                  </a:cubicBezTo>
                  <a:cubicBezTo>
                    <a:pt x="104" y="255"/>
                    <a:pt x="104" y="255"/>
                    <a:pt x="104" y="255"/>
                  </a:cubicBezTo>
                  <a:cubicBezTo>
                    <a:pt x="104" y="256"/>
                    <a:pt x="104" y="256"/>
                    <a:pt x="104" y="256"/>
                  </a:cubicBezTo>
                  <a:cubicBezTo>
                    <a:pt x="104" y="256"/>
                    <a:pt x="104" y="256"/>
                    <a:pt x="104" y="256"/>
                  </a:cubicBezTo>
                  <a:cubicBezTo>
                    <a:pt x="104" y="257"/>
                    <a:pt x="104" y="257"/>
                    <a:pt x="104" y="257"/>
                  </a:cubicBezTo>
                  <a:cubicBezTo>
                    <a:pt x="103" y="257"/>
                    <a:pt x="103" y="257"/>
                    <a:pt x="103" y="257"/>
                  </a:cubicBezTo>
                  <a:cubicBezTo>
                    <a:pt x="103" y="257"/>
                    <a:pt x="103" y="257"/>
                    <a:pt x="103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6"/>
                    <a:pt x="102" y="256"/>
                  </a:cubicBezTo>
                  <a:cubicBezTo>
                    <a:pt x="102" y="255"/>
                    <a:pt x="102" y="255"/>
                    <a:pt x="102" y="255"/>
                  </a:cubicBezTo>
                  <a:cubicBezTo>
                    <a:pt x="102" y="255"/>
                    <a:pt x="102" y="255"/>
                    <a:pt x="102" y="255"/>
                  </a:cubicBezTo>
                  <a:cubicBezTo>
                    <a:pt x="102" y="255"/>
                    <a:pt x="101" y="255"/>
                    <a:pt x="101" y="255"/>
                  </a:cubicBezTo>
                  <a:cubicBezTo>
                    <a:pt x="101" y="256"/>
                    <a:pt x="101" y="256"/>
                    <a:pt x="101" y="256"/>
                  </a:cubicBezTo>
                  <a:cubicBezTo>
                    <a:pt x="101" y="256"/>
                    <a:pt x="101" y="256"/>
                    <a:pt x="101" y="256"/>
                  </a:cubicBezTo>
                  <a:cubicBezTo>
                    <a:pt x="101" y="256"/>
                    <a:pt x="101" y="256"/>
                    <a:pt x="101" y="256"/>
                  </a:cubicBezTo>
                  <a:cubicBezTo>
                    <a:pt x="101" y="256"/>
                    <a:pt x="101" y="256"/>
                    <a:pt x="101" y="256"/>
                  </a:cubicBezTo>
                  <a:cubicBezTo>
                    <a:pt x="101" y="256"/>
                    <a:pt x="101" y="256"/>
                    <a:pt x="101" y="256"/>
                  </a:cubicBezTo>
                  <a:cubicBezTo>
                    <a:pt x="101" y="256"/>
                    <a:pt x="101" y="256"/>
                    <a:pt x="101" y="256"/>
                  </a:cubicBezTo>
                  <a:cubicBezTo>
                    <a:pt x="101" y="256"/>
                    <a:pt x="101" y="256"/>
                    <a:pt x="101" y="256"/>
                  </a:cubicBezTo>
                  <a:cubicBezTo>
                    <a:pt x="101" y="256"/>
                    <a:pt x="101" y="256"/>
                    <a:pt x="101" y="256"/>
                  </a:cubicBezTo>
                  <a:cubicBezTo>
                    <a:pt x="101" y="256"/>
                    <a:pt x="101" y="256"/>
                    <a:pt x="101" y="256"/>
                  </a:cubicBezTo>
                  <a:cubicBezTo>
                    <a:pt x="101" y="256"/>
                    <a:pt x="101" y="256"/>
                    <a:pt x="101" y="256"/>
                  </a:cubicBezTo>
                  <a:cubicBezTo>
                    <a:pt x="100" y="256"/>
                    <a:pt x="100" y="256"/>
                    <a:pt x="100" y="256"/>
                  </a:cubicBezTo>
                  <a:cubicBezTo>
                    <a:pt x="100" y="256"/>
                    <a:pt x="100" y="256"/>
                    <a:pt x="100" y="256"/>
                  </a:cubicBezTo>
                  <a:cubicBezTo>
                    <a:pt x="100" y="256"/>
                    <a:pt x="100" y="256"/>
                    <a:pt x="100" y="256"/>
                  </a:cubicBezTo>
                  <a:cubicBezTo>
                    <a:pt x="99" y="255"/>
                    <a:pt x="99" y="255"/>
                    <a:pt x="99" y="255"/>
                  </a:cubicBezTo>
                  <a:cubicBezTo>
                    <a:pt x="99" y="255"/>
                    <a:pt x="99" y="255"/>
                    <a:pt x="99" y="255"/>
                  </a:cubicBezTo>
                  <a:cubicBezTo>
                    <a:pt x="99" y="254"/>
                    <a:pt x="99" y="254"/>
                    <a:pt x="99" y="254"/>
                  </a:cubicBezTo>
                  <a:cubicBezTo>
                    <a:pt x="99" y="254"/>
                    <a:pt x="99" y="254"/>
                    <a:pt x="99" y="254"/>
                  </a:cubicBezTo>
                  <a:cubicBezTo>
                    <a:pt x="99" y="254"/>
                    <a:pt x="99" y="254"/>
                    <a:pt x="99" y="254"/>
                  </a:cubicBezTo>
                  <a:cubicBezTo>
                    <a:pt x="99" y="254"/>
                    <a:pt x="99" y="254"/>
                    <a:pt x="99" y="254"/>
                  </a:cubicBezTo>
                  <a:cubicBezTo>
                    <a:pt x="99" y="254"/>
                    <a:pt x="99" y="254"/>
                    <a:pt x="99" y="254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99" y="252"/>
                    <a:pt x="99" y="252"/>
                    <a:pt x="99" y="252"/>
                  </a:cubicBezTo>
                  <a:cubicBezTo>
                    <a:pt x="99" y="252"/>
                    <a:pt x="99" y="252"/>
                    <a:pt x="99" y="252"/>
                  </a:cubicBezTo>
                  <a:cubicBezTo>
                    <a:pt x="99" y="252"/>
                    <a:pt x="99" y="252"/>
                    <a:pt x="99" y="252"/>
                  </a:cubicBezTo>
                  <a:cubicBezTo>
                    <a:pt x="99" y="251"/>
                    <a:pt x="98" y="250"/>
                    <a:pt x="97" y="250"/>
                  </a:cubicBezTo>
                  <a:cubicBezTo>
                    <a:pt x="98" y="249"/>
                    <a:pt x="98" y="249"/>
                    <a:pt x="98" y="249"/>
                  </a:cubicBezTo>
                  <a:cubicBezTo>
                    <a:pt x="98" y="249"/>
                    <a:pt x="98" y="249"/>
                    <a:pt x="99" y="249"/>
                  </a:cubicBezTo>
                  <a:cubicBezTo>
                    <a:pt x="100" y="249"/>
                    <a:pt x="100" y="249"/>
                    <a:pt x="100" y="249"/>
                  </a:cubicBezTo>
                  <a:cubicBezTo>
                    <a:pt x="100" y="248"/>
                    <a:pt x="100" y="248"/>
                    <a:pt x="100" y="248"/>
                  </a:cubicBezTo>
                  <a:cubicBezTo>
                    <a:pt x="100" y="249"/>
                    <a:pt x="100" y="249"/>
                    <a:pt x="100" y="249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101" y="249"/>
                    <a:pt x="101" y="249"/>
                    <a:pt x="101" y="249"/>
                  </a:cubicBezTo>
                  <a:cubicBezTo>
                    <a:pt x="102" y="248"/>
                    <a:pt x="102" y="248"/>
                    <a:pt x="102" y="248"/>
                  </a:cubicBezTo>
                  <a:cubicBezTo>
                    <a:pt x="102" y="248"/>
                    <a:pt x="102" y="248"/>
                    <a:pt x="102" y="248"/>
                  </a:cubicBezTo>
                  <a:cubicBezTo>
                    <a:pt x="103" y="248"/>
                    <a:pt x="103" y="248"/>
                    <a:pt x="103" y="248"/>
                  </a:cubicBezTo>
                  <a:cubicBezTo>
                    <a:pt x="102" y="248"/>
                    <a:pt x="102" y="248"/>
                    <a:pt x="102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101" y="247"/>
                    <a:pt x="101" y="247"/>
                    <a:pt x="101" y="247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1" y="246"/>
                    <a:pt x="101" y="246"/>
                    <a:pt x="101" y="246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1" y="245"/>
                    <a:pt x="101" y="245"/>
                    <a:pt x="101" y="245"/>
                  </a:cubicBezTo>
                  <a:cubicBezTo>
                    <a:pt x="101" y="244"/>
                    <a:pt x="101" y="244"/>
                    <a:pt x="101" y="244"/>
                  </a:cubicBezTo>
                  <a:cubicBezTo>
                    <a:pt x="101" y="244"/>
                    <a:pt x="101" y="244"/>
                    <a:pt x="101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0" y="242"/>
                    <a:pt x="100" y="242"/>
                    <a:pt x="100" y="242"/>
                  </a:cubicBezTo>
                  <a:cubicBezTo>
                    <a:pt x="100" y="242"/>
                    <a:pt x="100" y="242"/>
                    <a:pt x="100" y="242"/>
                  </a:cubicBezTo>
                  <a:cubicBezTo>
                    <a:pt x="100" y="242"/>
                    <a:pt x="100" y="242"/>
                    <a:pt x="100" y="242"/>
                  </a:cubicBezTo>
                  <a:cubicBezTo>
                    <a:pt x="99" y="243"/>
                    <a:pt x="99" y="243"/>
                    <a:pt x="99" y="243"/>
                  </a:cubicBezTo>
                  <a:cubicBezTo>
                    <a:pt x="99" y="243"/>
                    <a:pt x="99" y="243"/>
                    <a:pt x="99" y="243"/>
                  </a:cubicBezTo>
                  <a:cubicBezTo>
                    <a:pt x="99" y="243"/>
                    <a:pt x="99" y="243"/>
                    <a:pt x="99" y="243"/>
                  </a:cubicBezTo>
                  <a:cubicBezTo>
                    <a:pt x="99" y="243"/>
                    <a:pt x="99" y="243"/>
                    <a:pt x="99" y="243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99" y="244"/>
                    <a:pt x="99" y="244"/>
                    <a:pt x="99" y="244"/>
                  </a:cubicBezTo>
                  <a:cubicBezTo>
                    <a:pt x="99" y="244"/>
                    <a:pt x="99" y="244"/>
                    <a:pt x="100" y="245"/>
                  </a:cubicBezTo>
                  <a:cubicBezTo>
                    <a:pt x="100" y="244"/>
                    <a:pt x="100" y="245"/>
                    <a:pt x="100" y="245"/>
                  </a:cubicBezTo>
                  <a:cubicBezTo>
                    <a:pt x="100" y="245"/>
                    <a:pt x="100" y="245"/>
                    <a:pt x="100" y="245"/>
                  </a:cubicBezTo>
                  <a:cubicBezTo>
                    <a:pt x="101" y="245"/>
                    <a:pt x="101" y="245"/>
                    <a:pt x="101" y="245"/>
                  </a:cubicBezTo>
                  <a:cubicBezTo>
                    <a:pt x="101" y="245"/>
                    <a:pt x="101" y="246"/>
                    <a:pt x="101" y="246"/>
                  </a:cubicBezTo>
                  <a:cubicBezTo>
                    <a:pt x="101" y="247"/>
                    <a:pt x="101" y="247"/>
                    <a:pt x="101" y="247"/>
                  </a:cubicBezTo>
                  <a:cubicBezTo>
                    <a:pt x="101" y="247"/>
                    <a:pt x="101" y="247"/>
                    <a:pt x="101" y="247"/>
                  </a:cubicBezTo>
                  <a:cubicBezTo>
                    <a:pt x="101" y="247"/>
                    <a:pt x="101" y="247"/>
                    <a:pt x="101" y="247"/>
                  </a:cubicBezTo>
                  <a:cubicBezTo>
                    <a:pt x="100" y="247"/>
                    <a:pt x="100" y="247"/>
                    <a:pt x="100" y="247"/>
                  </a:cubicBezTo>
                  <a:cubicBezTo>
                    <a:pt x="100" y="247"/>
                    <a:pt x="100" y="247"/>
                    <a:pt x="100" y="247"/>
                  </a:cubicBezTo>
                  <a:cubicBezTo>
                    <a:pt x="99" y="247"/>
                    <a:pt x="99" y="247"/>
                    <a:pt x="99" y="247"/>
                  </a:cubicBezTo>
                  <a:cubicBezTo>
                    <a:pt x="99" y="247"/>
                    <a:pt x="98" y="248"/>
                    <a:pt x="98" y="248"/>
                  </a:cubicBezTo>
                  <a:cubicBezTo>
                    <a:pt x="98" y="248"/>
                    <a:pt x="98" y="248"/>
                    <a:pt x="98" y="248"/>
                  </a:cubicBezTo>
                  <a:cubicBezTo>
                    <a:pt x="98" y="248"/>
                    <a:pt x="98" y="248"/>
                    <a:pt x="98" y="248"/>
                  </a:cubicBezTo>
                  <a:cubicBezTo>
                    <a:pt x="98" y="248"/>
                    <a:pt x="98" y="248"/>
                    <a:pt x="98" y="248"/>
                  </a:cubicBezTo>
                  <a:cubicBezTo>
                    <a:pt x="97" y="248"/>
                    <a:pt x="97" y="248"/>
                    <a:pt x="97" y="248"/>
                  </a:cubicBezTo>
                  <a:cubicBezTo>
                    <a:pt x="97" y="248"/>
                    <a:pt x="97" y="248"/>
                    <a:pt x="97" y="248"/>
                  </a:cubicBezTo>
                  <a:cubicBezTo>
                    <a:pt x="97" y="249"/>
                    <a:pt x="97" y="249"/>
                    <a:pt x="97" y="249"/>
                  </a:cubicBezTo>
                  <a:cubicBezTo>
                    <a:pt x="97" y="250"/>
                    <a:pt x="97" y="250"/>
                    <a:pt x="97" y="250"/>
                  </a:cubicBezTo>
                  <a:cubicBezTo>
                    <a:pt x="97" y="250"/>
                    <a:pt x="97" y="250"/>
                    <a:pt x="97" y="250"/>
                  </a:cubicBezTo>
                  <a:cubicBezTo>
                    <a:pt x="97" y="251"/>
                    <a:pt x="97" y="251"/>
                    <a:pt x="97" y="251"/>
                  </a:cubicBezTo>
                  <a:cubicBezTo>
                    <a:pt x="97" y="251"/>
                    <a:pt x="97" y="251"/>
                    <a:pt x="97" y="251"/>
                  </a:cubicBezTo>
                  <a:cubicBezTo>
                    <a:pt x="97" y="252"/>
                    <a:pt x="97" y="252"/>
                    <a:pt x="97" y="252"/>
                  </a:cubicBezTo>
                  <a:cubicBezTo>
                    <a:pt x="97" y="252"/>
                    <a:pt x="97" y="252"/>
                    <a:pt x="97" y="252"/>
                  </a:cubicBezTo>
                  <a:cubicBezTo>
                    <a:pt x="98" y="252"/>
                    <a:pt x="98" y="252"/>
                    <a:pt x="98" y="252"/>
                  </a:cubicBezTo>
                  <a:cubicBezTo>
                    <a:pt x="97" y="252"/>
                    <a:pt x="97" y="252"/>
                    <a:pt x="97" y="252"/>
                  </a:cubicBezTo>
                  <a:cubicBezTo>
                    <a:pt x="98" y="252"/>
                    <a:pt x="98" y="252"/>
                    <a:pt x="98" y="252"/>
                  </a:cubicBezTo>
                  <a:cubicBezTo>
                    <a:pt x="98" y="253"/>
                    <a:pt x="98" y="253"/>
                    <a:pt x="98" y="253"/>
                  </a:cubicBezTo>
                  <a:cubicBezTo>
                    <a:pt x="98" y="253"/>
                    <a:pt x="97" y="254"/>
                    <a:pt x="97" y="254"/>
                  </a:cubicBezTo>
                  <a:cubicBezTo>
                    <a:pt x="97" y="254"/>
                    <a:pt x="97" y="254"/>
                    <a:pt x="97" y="254"/>
                  </a:cubicBezTo>
                  <a:cubicBezTo>
                    <a:pt x="96" y="254"/>
                    <a:pt x="96" y="254"/>
                    <a:pt x="96" y="254"/>
                  </a:cubicBezTo>
                  <a:cubicBezTo>
                    <a:pt x="96" y="254"/>
                    <a:pt x="96" y="254"/>
                    <a:pt x="96" y="254"/>
                  </a:cubicBezTo>
                  <a:cubicBezTo>
                    <a:pt x="96" y="255"/>
                    <a:pt x="96" y="255"/>
                    <a:pt x="96" y="255"/>
                  </a:cubicBezTo>
                  <a:cubicBezTo>
                    <a:pt x="96" y="254"/>
                    <a:pt x="96" y="254"/>
                    <a:pt x="96" y="254"/>
                  </a:cubicBezTo>
                  <a:cubicBezTo>
                    <a:pt x="95" y="255"/>
                    <a:pt x="95" y="255"/>
                    <a:pt x="95" y="255"/>
                  </a:cubicBezTo>
                  <a:cubicBezTo>
                    <a:pt x="95" y="255"/>
                    <a:pt x="95" y="255"/>
                    <a:pt x="95" y="255"/>
                  </a:cubicBezTo>
                  <a:cubicBezTo>
                    <a:pt x="95" y="255"/>
                    <a:pt x="95" y="255"/>
                    <a:pt x="95" y="255"/>
                  </a:cubicBezTo>
                  <a:cubicBezTo>
                    <a:pt x="95" y="255"/>
                    <a:pt x="95" y="255"/>
                    <a:pt x="95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4" y="254"/>
                    <a:pt x="94" y="254"/>
                    <a:pt x="94" y="254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3" y="254"/>
                    <a:pt x="93" y="254"/>
                    <a:pt x="93" y="254"/>
                  </a:cubicBezTo>
                  <a:cubicBezTo>
                    <a:pt x="93" y="254"/>
                    <a:pt x="93" y="254"/>
                    <a:pt x="93" y="254"/>
                  </a:cubicBezTo>
                  <a:cubicBezTo>
                    <a:pt x="93" y="253"/>
                    <a:pt x="93" y="253"/>
                    <a:pt x="93" y="253"/>
                  </a:cubicBezTo>
                  <a:cubicBezTo>
                    <a:pt x="93" y="253"/>
                    <a:pt x="93" y="253"/>
                    <a:pt x="93" y="253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92" y="252"/>
                    <a:pt x="92" y="252"/>
                    <a:pt x="92" y="252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91" y="252"/>
                    <a:pt x="91" y="252"/>
                    <a:pt x="91" y="252"/>
                  </a:cubicBezTo>
                  <a:cubicBezTo>
                    <a:pt x="91" y="252"/>
                    <a:pt x="91" y="252"/>
                    <a:pt x="91" y="252"/>
                  </a:cubicBezTo>
                  <a:cubicBezTo>
                    <a:pt x="91" y="252"/>
                    <a:pt x="91" y="251"/>
                    <a:pt x="91" y="251"/>
                  </a:cubicBezTo>
                  <a:cubicBezTo>
                    <a:pt x="90" y="251"/>
                    <a:pt x="90" y="251"/>
                    <a:pt x="90" y="251"/>
                  </a:cubicBezTo>
                  <a:cubicBezTo>
                    <a:pt x="90" y="250"/>
                    <a:pt x="90" y="250"/>
                    <a:pt x="90" y="250"/>
                  </a:cubicBezTo>
                  <a:cubicBezTo>
                    <a:pt x="90" y="250"/>
                    <a:pt x="90" y="250"/>
                    <a:pt x="90" y="250"/>
                  </a:cubicBezTo>
                  <a:cubicBezTo>
                    <a:pt x="90" y="250"/>
                    <a:pt x="90" y="250"/>
                    <a:pt x="90" y="250"/>
                  </a:cubicBezTo>
                  <a:cubicBezTo>
                    <a:pt x="89" y="250"/>
                    <a:pt x="89" y="250"/>
                    <a:pt x="89" y="250"/>
                  </a:cubicBezTo>
                  <a:cubicBezTo>
                    <a:pt x="89" y="249"/>
                    <a:pt x="89" y="249"/>
                    <a:pt x="89" y="249"/>
                  </a:cubicBezTo>
                  <a:cubicBezTo>
                    <a:pt x="89" y="249"/>
                    <a:pt x="89" y="249"/>
                    <a:pt x="89" y="249"/>
                  </a:cubicBezTo>
                  <a:cubicBezTo>
                    <a:pt x="89" y="249"/>
                    <a:pt x="89" y="249"/>
                    <a:pt x="89" y="249"/>
                  </a:cubicBezTo>
                  <a:cubicBezTo>
                    <a:pt x="89" y="249"/>
                    <a:pt x="89" y="249"/>
                    <a:pt x="89" y="249"/>
                  </a:cubicBezTo>
                  <a:cubicBezTo>
                    <a:pt x="89" y="249"/>
                    <a:pt x="89" y="249"/>
                    <a:pt x="89" y="249"/>
                  </a:cubicBezTo>
                  <a:cubicBezTo>
                    <a:pt x="89" y="248"/>
                    <a:pt x="89" y="249"/>
                    <a:pt x="90" y="249"/>
                  </a:cubicBezTo>
                  <a:cubicBezTo>
                    <a:pt x="89" y="248"/>
                    <a:pt x="89" y="248"/>
                    <a:pt x="89" y="248"/>
                  </a:cubicBezTo>
                  <a:cubicBezTo>
                    <a:pt x="88" y="248"/>
                    <a:pt x="88" y="248"/>
                    <a:pt x="88" y="248"/>
                  </a:cubicBezTo>
                  <a:cubicBezTo>
                    <a:pt x="88" y="249"/>
                    <a:pt x="88" y="248"/>
                    <a:pt x="88" y="249"/>
                  </a:cubicBezTo>
                  <a:cubicBezTo>
                    <a:pt x="88" y="249"/>
                    <a:pt x="88" y="249"/>
                    <a:pt x="88" y="249"/>
                  </a:cubicBezTo>
                  <a:cubicBezTo>
                    <a:pt x="88" y="249"/>
                    <a:pt x="88" y="249"/>
                    <a:pt x="88" y="249"/>
                  </a:cubicBezTo>
                  <a:cubicBezTo>
                    <a:pt x="88" y="250"/>
                    <a:pt x="88" y="250"/>
                    <a:pt x="88" y="250"/>
                  </a:cubicBezTo>
                  <a:cubicBezTo>
                    <a:pt x="88" y="251"/>
                    <a:pt x="88" y="251"/>
                    <a:pt x="88" y="251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87" y="251"/>
                    <a:pt x="87" y="251"/>
                    <a:pt x="87" y="251"/>
                  </a:cubicBezTo>
                  <a:cubicBezTo>
                    <a:pt x="86" y="251"/>
                    <a:pt x="86" y="251"/>
                    <a:pt x="86" y="251"/>
                  </a:cubicBezTo>
                  <a:cubicBezTo>
                    <a:pt x="86" y="251"/>
                    <a:pt x="86" y="251"/>
                    <a:pt x="86" y="251"/>
                  </a:cubicBezTo>
                  <a:cubicBezTo>
                    <a:pt x="86" y="250"/>
                    <a:pt x="86" y="250"/>
                    <a:pt x="86" y="250"/>
                  </a:cubicBezTo>
                  <a:cubicBezTo>
                    <a:pt x="86" y="250"/>
                    <a:pt x="86" y="250"/>
                    <a:pt x="86" y="250"/>
                  </a:cubicBezTo>
                  <a:cubicBezTo>
                    <a:pt x="86" y="250"/>
                    <a:pt x="86" y="250"/>
                    <a:pt x="86" y="250"/>
                  </a:cubicBezTo>
                  <a:cubicBezTo>
                    <a:pt x="86" y="250"/>
                    <a:pt x="86" y="250"/>
                    <a:pt x="86" y="250"/>
                  </a:cubicBezTo>
                  <a:cubicBezTo>
                    <a:pt x="85" y="250"/>
                    <a:pt x="85" y="250"/>
                    <a:pt x="85" y="250"/>
                  </a:cubicBezTo>
                  <a:cubicBezTo>
                    <a:pt x="85" y="250"/>
                    <a:pt x="85" y="250"/>
                    <a:pt x="85" y="250"/>
                  </a:cubicBezTo>
                  <a:cubicBezTo>
                    <a:pt x="85" y="250"/>
                    <a:pt x="85" y="250"/>
                    <a:pt x="85" y="250"/>
                  </a:cubicBezTo>
                  <a:cubicBezTo>
                    <a:pt x="85" y="250"/>
                    <a:pt x="85" y="250"/>
                    <a:pt x="85" y="250"/>
                  </a:cubicBezTo>
                  <a:cubicBezTo>
                    <a:pt x="85" y="250"/>
                    <a:pt x="85" y="250"/>
                    <a:pt x="85" y="250"/>
                  </a:cubicBezTo>
                  <a:cubicBezTo>
                    <a:pt x="84" y="250"/>
                    <a:pt x="84" y="250"/>
                    <a:pt x="84" y="250"/>
                  </a:cubicBezTo>
                  <a:cubicBezTo>
                    <a:pt x="84" y="250"/>
                    <a:pt x="84" y="250"/>
                    <a:pt x="84" y="250"/>
                  </a:cubicBezTo>
                  <a:cubicBezTo>
                    <a:pt x="84" y="250"/>
                    <a:pt x="84" y="250"/>
                    <a:pt x="84" y="250"/>
                  </a:cubicBezTo>
                  <a:cubicBezTo>
                    <a:pt x="84" y="250"/>
                    <a:pt x="84" y="250"/>
                    <a:pt x="84" y="250"/>
                  </a:cubicBezTo>
                  <a:cubicBezTo>
                    <a:pt x="85" y="251"/>
                    <a:pt x="85" y="251"/>
                    <a:pt x="85" y="251"/>
                  </a:cubicBezTo>
                  <a:cubicBezTo>
                    <a:pt x="84" y="251"/>
                    <a:pt x="84" y="251"/>
                    <a:pt x="84" y="251"/>
                  </a:cubicBezTo>
                  <a:cubicBezTo>
                    <a:pt x="84" y="251"/>
                    <a:pt x="84" y="251"/>
                    <a:pt x="84" y="251"/>
                  </a:cubicBezTo>
                  <a:cubicBezTo>
                    <a:pt x="84" y="251"/>
                    <a:pt x="84" y="251"/>
                    <a:pt x="84" y="251"/>
                  </a:cubicBezTo>
                  <a:cubicBezTo>
                    <a:pt x="84" y="250"/>
                    <a:pt x="84" y="250"/>
                    <a:pt x="84" y="250"/>
                  </a:cubicBezTo>
                  <a:cubicBezTo>
                    <a:pt x="84" y="250"/>
                    <a:pt x="84" y="250"/>
                    <a:pt x="84" y="250"/>
                  </a:cubicBezTo>
                  <a:cubicBezTo>
                    <a:pt x="84" y="250"/>
                    <a:pt x="84" y="250"/>
                    <a:pt x="84" y="250"/>
                  </a:cubicBezTo>
                  <a:cubicBezTo>
                    <a:pt x="84" y="250"/>
                    <a:pt x="84" y="250"/>
                    <a:pt x="84" y="250"/>
                  </a:cubicBezTo>
                  <a:cubicBezTo>
                    <a:pt x="84" y="250"/>
                    <a:pt x="84" y="250"/>
                    <a:pt x="84" y="250"/>
                  </a:cubicBezTo>
                  <a:cubicBezTo>
                    <a:pt x="83" y="250"/>
                    <a:pt x="83" y="250"/>
                    <a:pt x="83" y="250"/>
                  </a:cubicBezTo>
                  <a:cubicBezTo>
                    <a:pt x="83" y="250"/>
                    <a:pt x="83" y="250"/>
                    <a:pt x="83" y="250"/>
                  </a:cubicBezTo>
                  <a:cubicBezTo>
                    <a:pt x="83" y="249"/>
                    <a:pt x="83" y="249"/>
                    <a:pt x="83" y="249"/>
                  </a:cubicBezTo>
                  <a:cubicBezTo>
                    <a:pt x="83" y="249"/>
                    <a:pt x="83" y="249"/>
                    <a:pt x="83" y="249"/>
                  </a:cubicBezTo>
                  <a:cubicBezTo>
                    <a:pt x="82" y="249"/>
                    <a:pt x="82" y="249"/>
                    <a:pt x="82" y="249"/>
                  </a:cubicBezTo>
                  <a:cubicBezTo>
                    <a:pt x="82" y="249"/>
                    <a:pt x="82" y="249"/>
                    <a:pt x="82" y="249"/>
                  </a:cubicBezTo>
                  <a:cubicBezTo>
                    <a:pt x="82" y="249"/>
                    <a:pt x="82" y="249"/>
                    <a:pt x="82" y="249"/>
                  </a:cubicBezTo>
                  <a:cubicBezTo>
                    <a:pt x="82" y="249"/>
                    <a:pt x="82" y="249"/>
                    <a:pt x="82" y="249"/>
                  </a:cubicBezTo>
                  <a:cubicBezTo>
                    <a:pt x="81" y="248"/>
                    <a:pt x="81" y="248"/>
                    <a:pt x="81" y="248"/>
                  </a:cubicBezTo>
                  <a:cubicBezTo>
                    <a:pt x="81" y="248"/>
                    <a:pt x="81" y="248"/>
                    <a:pt x="81" y="248"/>
                  </a:cubicBezTo>
                  <a:cubicBezTo>
                    <a:pt x="81" y="248"/>
                    <a:pt x="81" y="248"/>
                    <a:pt x="80" y="247"/>
                  </a:cubicBezTo>
                  <a:cubicBezTo>
                    <a:pt x="80" y="248"/>
                    <a:pt x="80" y="248"/>
                    <a:pt x="80" y="248"/>
                  </a:cubicBezTo>
                  <a:cubicBezTo>
                    <a:pt x="80" y="247"/>
                    <a:pt x="80" y="247"/>
                    <a:pt x="80" y="247"/>
                  </a:cubicBezTo>
                  <a:cubicBezTo>
                    <a:pt x="80" y="247"/>
                    <a:pt x="80" y="247"/>
                    <a:pt x="80" y="247"/>
                  </a:cubicBezTo>
                  <a:cubicBezTo>
                    <a:pt x="80" y="247"/>
                    <a:pt x="80" y="247"/>
                    <a:pt x="80" y="247"/>
                  </a:cubicBezTo>
                  <a:cubicBezTo>
                    <a:pt x="80" y="247"/>
                    <a:pt x="80" y="247"/>
                    <a:pt x="80" y="247"/>
                  </a:cubicBezTo>
                  <a:cubicBezTo>
                    <a:pt x="79" y="246"/>
                    <a:pt x="79" y="246"/>
                    <a:pt x="79" y="246"/>
                  </a:cubicBezTo>
                  <a:cubicBezTo>
                    <a:pt x="79" y="247"/>
                    <a:pt x="79" y="247"/>
                    <a:pt x="79" y="247"/>
                  </a:cubicBezTo>
                  <a:cubicBezTo>
                    <a:pt x="79" y="246"/>
                    <a:pt x="79" y="246"/>
                    <a:pt x="79" y="246"/>
                  </a:cubicBezTo>
                  <a:cubicBezTo>
                    <a:pt x="79" y="246"/>
                    <a:pt x="79" y="246"/>
                    <a:pt x="79" y="246"/>
                  </a:cubicBezTo>
                  <a:cubicBezTo>
                    <a:pt x="78" y="246"/>
                    <a:pt x="78" y="245"/>
                    <a:pt x="77" y="245"/>
                  </a:cubicBezTo>
                  <a:cubicBezTo>
                    <a:pt x="77" y="245"/>
                    <a:pt x="77" y="245"/>
                    <a:pt x="77" y="245"/>
                  </a:cubicBezTo>
                  <a:cubicBezTo>
                    <a:pt x="77" y="245"/>
                    <a:pt x="77" y="245"/>
                    <a:pt x="77" y="245"/>
                  </a:cubicBezTo>
                  <a:cubicBezTo>
                    <a:pt x="77" y="245"/>
                    <a:pt x="77" y="245"/>
                    <a:pt x="77" y="245"/>
                  </a:cubicBezTo>
                  <a:cubicBezTo>
                    <a:pt x="77" y="245"/>
                    <a:pt x="77" y="245"/>
                    <a:pt x="77" y="245"/>
                  </a:cubicBezTo>
                  <a:cubicBezTo>
                    <a:pt x="77" y="245"/>
                    <a:pt x="77" y="245"/>
                    <a:pt x="77" y="245"/>
                  </a:cubicBezTo>
                  <a:cubicBezTo>
                    <a:pt x="76" y="244"/>
                    <a:pt x="76" y="244"/>
                    <a:pt x="76" y="244"/>
                  </a:cubicBezTo>
                  <a:cubicBezTo>
                    <a:pt x="76" y="244"/>
                    <a:pt x="76" y="244"/>
                    <a:pt x="76" y="244"/>
                  </a:cubicBezTo>
                  <a:cubicBezTo>
                    <a:pt x="76" y="244"/>
                    <a:pt x="76" y="244"/>
                    <a:pt x="76" y="244"/>
                  </a:cubicBezTo>
                  <a:cubicBezTo>
                    <a:pt x="76" y="244"/>
                    <a:pt x="76" y="244"/>
                    <a:pt x="76" y="244"/>
                  </a:cubicBezTo>
                  <a:cubicBezTo>
                    <a:pt x="76" y="244"/>
                    <a:pt x="76" y="244"/>
                    <a:pt x="76" y="244"/>
                  </a:cubicBezTo>
                  <a:cubicBezTo>
                    <a:pt x="76" y="243"/>
                    <a:pt x="76" y="243"/>
                    <a:pt x="76" y="243"/>
                  </a:cubicBezTo>
                  <a:cubicBezTo>
                    <a:pt x="76" y="243"/>
                    <a:pt x="76" y="243"/>
                    <a:pt x="76" y="243"/>
                  </a:cubicBezTo>
                  <a:cubicBezTo>
                    <a:pt x="75" y="243"/>
                    <a:pt x="75" y="243"/>
                    <a:pt x="75" y="243"/>
                  </a:cubicBezTo>
                  <a:cubicBezTo>
                    <a:pt x="75" y="243"/>
                    <a:pt x="75" y="243"/>
                    <a:pt x="75" y="242"/>
                  </a:cubicBezTo>
                  <a:cubicBezTo>
                    <a:pt x="75" y="242"/>
                    <a:pt x="75" y="242"/>
                    <a:pt x="75" y="242"/>
                  </a:cubicBezTo>
                  <a:cubicBezTo>
                    <a:pt x="75" y="242"/>
                    <a:pt x="75" y="242"/>
                    <a:pt x="75" y="242"/>
                  </a:cubicBezTo>
                  <a:cubicBezTo>
                    <a:pt x="74" y="242"/>
                    <a:pt x="74" y="242"/>
                    <a:pt x="74" y="242"/>
                  </a:cubicBezTo>
                  <a:cubicBezTo>
                    <a:pt x="74" y="241"/>
                    <a:pt x="74" y="241"/>
                    <a:pt x="74" y="241"/>
                  </a:cubicBezTo>
                  <a:cubicBezTo>
                    <a:pt x="74" y="241"/>
                    <a:pt x="74" y="241"/>
                    <a:pt x="74" y="241"/>
                  </a:cubicBezTo>
                  <a:cubicBezTo>
                    <a:pt x="75" y="241"/>
                    <a:pt x="75" y="241"/>
                    <a:pt x="75" y="241"/>
                  </a:cubicBezTo>
                  <a:cubicBezTo>
                    <a:pt x="75" y="241"/>
                    <a:pt x="75" y="241"/>
                    <a:pt x="75" y="241"/>
                  </a:cubicBezTo>
                  <a:cubicBezTo>
                    <a:pt x="75" y="241"/>
                    <a:pt x="75" y="241"/>
                    <a:pt x="75" y="241"/>
                  </a:cubicBezTo>
                  <a:cubicBezTo>
                    <a:pt x="75" y="241"/>
                    <a:pt x="75" y="241"/>
                    <a:pt x="75" y="241"/>
                  </a:cubicBezTo>
                  <a:cubicBezTo>
                    <a:pt x="75" y="241"/>
                    <a:pt x="75" y="241"/>
                    <a:pt x="75" y="241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5" y="241"/>
                    <a:pt x="75" y="241"/>
                    <a:pt x="75" y="241"/>
                  </a:cubicBezTo>
                  <a:cubicBezTo>
                    <a:pt x="75" y="241"/>
                    <a:pt x="75" y="241"/>
                    <a:pt x="75" y="241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75" y="241"/>
                    <a:pt x="75" y="241"/>
                    <a:pt x="75" y="241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74" y="241"/>
                    <a:pt x="74" y="241"/>
                    <a:pt x="74" y="241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74" y="240"/>
                    <a:pt x="74" y="240"/>
                    <a:pt x="74" y="240"/>
                  </a:cubicBezTo>
                  <a:cubicBezTo>
                    <a:pt x="74" y="240"/>
                    <a:pt x="74" y="240"/>
                    <a:pt x="74" y="240"/>
                  </a:cubicBezTo>
                  <a:cubicBezTo>
                    <a:pt x="74" y="240"/>
                    <a:pt x="74" y="240"/>
                    <a:pt x="74" y="240"/>
                  </a:cubicBezTo>
                  <a:cubicBezTo>
                    <a:pt x="74" y="240"/>
                    <a:pt x="74" y="240"/>
                    <a:pt x="74" y="240"/>
                  </a:cubicBezTo>
                  <a:cubicBezTo>
                    <a:pt x="73" y="239"/>
                    <a:pt x="73" y="239"/>
                    <a:pt x="73" y="239"/>
                  </a:cubicBezTo>
                  <a:cubicBezTo>
                    <a:pt x="73" y="239"/>
                    <a:pt x="73" y="239"/>
                    <a:pt x="73" y="239"/>
                  </a:cubicBezTo>
                  <a:cubicBezTo>
                    <a:pt x="72" y="239"/>
                    <a:pt x="72" y="239"/>
                    <a:pt x="72" y="239"/>
                  </a:cubicBezTo>
                  <a:cubicBezTo>
                    <a:pt x="72" y="239"/>
                    <a:pt x="72" y="239"/>
                    <a:pt x="72" y="239"/>
                  </a:cubicBezTo>
                  <a:cubicBezTo>
                    <a:pt x="72" y="238"/>
                    <a:pt x="72" y="238"/>
                    <a:pt x="72" y="238"/>
                  </a:cubicBezTo>
                  <a:cubicBezTo>
                    <a:pt x="73" y="238"/>
                    <a:pt x="73" y="238"/>
                    <a:pt x="73" y="238"/>
                  </a:cubicBezTo>
                  <a:cubicBezTo>
                    <a:pt x="73" y="237"/>
                    <a:pt x="73" y="237"/>
                    <a:pt x="73" y="237"/>
                  </a:cubicBezTo>
                  <a:cubicBezTo>
                    <a:pt x="72" y="238"/>
                    <a:pt x="72" y="238"/>
                    <a:pt x="72" y="238"/>
                  </a:cubicBezTo>
                  <a:cubicBezTo>
                    <a:pt x="72" y="237"/>
                    <a:pt x="72" y="237"/>
                    <a:pt x="72" y="238"/>
                  </a:cubicBezTo>
                  <a:cubicBezTo>
                    <a:pt x="72" y="238"/>
                    <a:pt x="72" y="238"/>
                    <a:pt x="72" y="238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0" y="238"/>
                    <a:pt x="70" y="238"/>
                    <a:pt x="70" y="238"/>
                  </a:cubicBezTo>
                  <a:cubicBezTo>
                    <a:pt x="70" y="238"/>
                    <a:pt x="70" y="238"/>
                    <a:pt x="70" y="238"/>
                  </a:cubicBezTo>
                  <a:cubicBezTo>
                    <a:pt x="70" y="238"/>
                    <a:pt x="70" y="238"/>
                    <a:pt x="70" y="238"/>
                  </a:cubicBezTo>
                  <a:cubicBezTo>
                    <a:pt x="70" y="238"/>
                    <a:pt x="70" y="238"/>
                    <a:pt x="70" y="238"/>
                  </a:cubicBezTo>
                  <a:cubicBezTo>
                    <a:pt x="70" y="238"/>
                    <a:pt x="69" y="238"/>
                    <a:pt x="69" y="237"/>
                  </a:cubicBezTo>
                  <a:cubicBezTo>
                    <a:pt x="69" y="237"/>
                    <a:pt x="69" y="237"/>
                    <a:pt x="69" y="237"/>
                  </a:cubicBezTo>
                  <a:cubicBezTo>
                    <a:pt x="69" y="236"/>
                    <a:pt x="69" y="236"/>
                    <a:pt x="69" y="236"/>
                  </a:cubicBezTo>
                  <a:cubicBezTo>
                    <a:pt x="69" y="236"/>
                    <a:pt x="69" y="236"/>
                    <a:pt x="69" y="236"/>
                  </a:cubicBezTo>
                  <a:cubicBezTo>
                    <a:pt x="69" y="237"/>
                    <a:pt x="69" y="237"/>
                    <a:pt x="69" y="237"/>
                  </a:cubicBezTo>
                  <a:cubicBezTo>
                    <a:pt x="69" y="237"/>
                    <a:pt x="69" y="237"/>
                    <a:pt x="69" y="237"/>
                  </a:cubicBezTo>
                  <a:cubicBezTo>
                    <a:pt x="69" y="238"/>
                    <a:pt x="69" y="237"/>
                    <a:pt x="68" y="238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7" y="238"/>
                    <a:pt x="67" y="237"/>
                    <a:pt x="67" y="237"/>
                  </a:cubicBezTo>
                  <a:cubicBezTo>
                    <a:pt x="67" y="237"/>
                    <a:pt x="67" y="237"/>
                    <a:pt x="67" y="237"/>
                  </a:cubicBezTo>
                  <a:cubicBezTo>
                    <a:pt x="67" y="237"/>
                    <a:pt x="67" y="237"/>
                    <a:pt x="67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237"/>
                    <a:pt x="65" y="237"/>
                    <a:pt x="65" y="236"/>
                  </a:cubicBezTo>
                  <a:cubicBezTo>
                    <a:pt x="65" y="236"/>
                    <a:pt x="65" y="236"/>
                    <a:pt x="65" y="236"/>
                  </a:cubicBezTo>
                  <a:cubicBezTo>
                    <a:pt x="64" y="236"/>
                    <a:pt x="64" y="236"/>
                    <a:pt x="64" y="236"/>
                  </a:cubicBezTo>
                  <a:cubicBezTo>
                    <a:pt x="64" y="236"/>
                    <a:pt x="64" y="236"/>
                    <a:pt x="64" y="236"/>
                  </a:cubicBezTo>
                  <a:cubicBezTo>
                    <a:pt x="64" y="236"/>
                    <a:pt x="64" y="236"/>
                    <a:pt x="64" y="236"/>
                  </a:cubicBezTo>
                  <a:cubicBezTo>
                    <a:pt x="64" y="236"/>
                    <a:pt x="64" y="236"/>
                    <a:pt x="64" y="236"/>
                  </a:cubicBezTo>
                  <a:cubicBezTo>
                    <a:pt x="63" y="235"/>
                    <a:pt x="63" y="235"/>
                    <a:pt x="63" y="235"/>
                  </a:cubicBezTo>
                  <a:cubicBezTo>
                    <a:pt x="63" y="235"/>
                    <a:pt x="63" y="235"/>
                    <a:pt x="63" y="234"/>
                  </a:cubicBezTo>
                  <a:cubicBezTo>
                    <a:pt x="63" y="234"/>
                    <a:pt x="63" y="234"/>
                    <a:pt x="63" y="234"/>
                  </a:cubicBezTo>
                  <a:cubicBezTo>
                    <a:pt x="63" y="234"/>
                    <a:pt x="63" y="234"/>
                    <a:pt x="63" y="234"/>
                  </a:cubicBezTo>
                  <a:cubicBezTo>
                    <a:pt x="63" y="234"/>
                    <a:pt x="63" y="234"/>
                    <a:pt x="63" y="234"/>
                  </a:cubicBezTo>
                  <a:cubicBezTo>
                    <a:pt x="62" y="233"/>
                    <a:pt x="62" y="233"/>
                    <a:pt x="62" y="233"/>
                  </a:cubicBezTo>
                  <a:cubicBezTo>
                    <a:pt x="63" y="233"/>
                    <a:pt x="63" y="233"/>
                    <a:pt x="63" y="233"/>
                  </a:cubicBezTo>
                  <a:cubicBezTo>
                    <a:pt x="63" y="233"/>
                    <a:pt x="63" y="233"/>
                    <a:pt x="63" y="233"/>
                  </a:cubicBezTo>
                  <a:cubicBezTo>
                    <a:pt x="64" y="233"/>
                    <a:pt x="64" y="233"/>
                    <a:pt x="64" y="233"/>
                  </a:cubicBezTo>
                  <a:cubicBezTo>
                    <a:pt x="64" y="233"/>
                    <a:pt x="64" y="233"/>
                    <a:pt x="64" y="233"/>
                  </a:cubicBezTo>
                  <a:cubicBezTo>
                    <a:pt x="64" y="233"/>
                    <a:pt x="64" y="233"/>
                    <a:pt x="64" y="233"/>
                  </a:cubicBezTo>
                  <a:cubicBezTo>
                    <a:pt x="64" y="233"/>
                    <a:pt x="64" y="233"/>
                    <a:pt x="64" y="233"/>
                  </a:cubicBezTo>
                  <a:cubicBezTo>
                    <a:pt x="63" y="233"/>
                    <a:pt x="63" y="233"/>
                    <a:pt x="63" y="233"/>
                  </a:cubicBezTo>
                  <a:cubicBezTo>
                    <a:pt x="63" y="233"/>
                    <a:pt x="63" y="233"/>
                    <a:pt x="63" y="233"/>
                  </a:cubicBezTo>
                  <a:cubicBezTo>
                    <a:pt x="63" y="232"/>
                    <a:pt x="63" y="232"/>
                    <a:pt x="63" y="232"/>
                  </a:cubicBezTo>
                  <a:cubicBezTo>
                    <a:pt x="64" y="232"/>
                    <a:pt x="64" y="232"/>
                    <a:pt x="64" y="232"/>
                  </a:cubicBezTo>
                  <a:cubicBezTo>
                    <a:pt x="64" y="232"/>
                    <a:pt x="64" y="232"/>
                    <a:pt x="64" y="232"/>
                  </a:cubicBezTo>
                  <a:cubicBezTo>
                    <a:pt x="64" y="232"/>
                    <a:pt x="64" y="232"/>
                    <a:pt x="64" y="232"/>
                  </a:cubicBezTo>
                  <a:cubicBezTo>
                    <a:pt x="64" y="232"/>
                    <a:pt x="64" y="232"/>
                    <a:pt x="64" y="232"/>
                  </a:cubicBezTo>
                  <a:cubicBezTo>
                    <a:pt x="63" y="232"/>
                    <a:pt x="63" y="232"/>
                    <a:pt x="63" y="232"/>
                  </a:cubicBezTo>
                  <a:cubicBezTo>
                    <a:pt x="63" y="232"/>
                    <a:pt x="63" y="232"/>
                    <a:pt x="63" y="232"/>
                  </a:cubicBezTo>
                  <a:cubicBezTo>
                    <a:pt x="63" y="231"/>
                    <a:pt x="63" y="231"/>
                    <a:pt x="63" y="231"/>
                  </a:cubicBezTo>
                  <a:cubicBezTo>
                    <a:pt x="63" y="231"/>
                    <a:pt x="63" y="231"/>
                    <a:pt x="63" y="231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64" y="230"/>
                    <a:pt x="64" y="230"/>
                    <a:pt x="64" y="230"/>
                  </a:cubicBezTo>
                  <a:cubicBezTo>
                    <a:pt x="64" y="230"/>
                    <a:pt x="64" y="230"/>
                    <a:pt x="64" y="230"/>
                  </a:cubicBezTo>
                  <a:cubicBezTo>
                    <a:pt x="63" y="229"/>
                    <a:pt x="63" y="229"/>
                    <a:pt x="63" y="229"/>
                  </a:cubicBezTo>
                  <a:cubicBezTo>
                    <a:pt x="63" y="229"/>
                    <a:pt x="62" y="229"/>
                    <a:pt x="62" y="229"/>
                  </a:cubicBezTo>
                  <a:cubicBezTo>
                    <a:pt x="61" y="228"/>
                    <a:pt x="61" y="228"/>
                    <a:pt x="61" y="228"/>
                  </a:cubicBezTo>
                  <a:cubicBezTo>
                    <a:pt x="61" y="228"/>
                    <a:pt x="60" y="228"/>
                    <a:pt x="60" y="227"/>
                  </a:cubicBezTo>
                  <a:cubicBezTo>
                    <a:pt x="60" y="227"/>
                    <a:pt x="60" y="227"/>
                    <a:pt x="60" y="227"/>
                  </a:cubicBezTo>
                  <a:cubicBezTo>
                    <a:pt x="59" y="226"/>
                    <a:pt x="59" y="226"/>
                    <a:pt x="59" y="226"/>
                  </a:cubicBezTo>
                  <a:cubicBezTo>
                    <a:pt x="59" y="226"/>
                    <a:pt x="59" y="226"/>
                    <a:pt x="59" y="226"/>
                  </a:cubicBezTo>
                  <a:cubicBezTo>
                    <a:pt x="59" y="226"/>
                    <a:pt x="59" y="226"/>
                    <a:pt x="59" y="226"/>
                  </a:cubicBezTo>
                  <a:cubicBezTo>
                    <a:pt x="59" y="226"/>
                    <a:pt x="59" y="226"/>
                    <a:pt x="59" y="226"/>
                  </a:cubicBezTo>
                  <a:cubicBezTo>
                    <a:pt x="58" y="226"/>
                    <a:pt x="58" y="226"/>
                    <a:pt x="58" y="226"/>
                  </a:cubicBezTo>
                  <a:cubicBezTo>
                    <a:pt x="58" y="226"/>
                    <a:pt x="58" y="226"/>
                    <a:pt x="58" y="226"/>
                  </a:cubicBezTo>
                  <a:cubicBezTo>
                    <a:pt x="58" y="226"/>
                    <a:pt x="58" y="226"/>
                    <a:pt x="58" y="226"/>
                  </a:cubicBezTo>
                  <a:cubicBezTo>
                    <a:pt x="58" y="225"/>
                    <a:pt x="58" y="225"/>
                    <a:pt x="58" y="225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58" y="223"/>
                    <a:pt x="58" y="223"/>
                    <a:pt x="58" y="223"/>
                  </a:cubicBezTo>
                  <a:cubicBezTo>
                    <a:pt x="58" y="222"/>
                    <a:pt x="58" y="222"/>
                    <a:pt x="58" y="222"/>
                  </a:cubicBezTo>
                  <a:cubicBezTo>
                    <a:pt x="59" y="222"/>
                    <a:pt x="59" y="222"/>
                    <a:pt x="59" y="222"/>
                  </a:cubicBezTo>
                  <a:cubicBezTo>
                    <a:pt x="59" y="221"/>
                    <a:pt x="59" y="221"/>
                    <a:pt x="59" y="221"/>
                  </a:cubicBezTo>
                  <a:cubicBezTo>
                    <a:pt x="59" y="221"/>
                    <a:pt x="59" y="221"/>
                    <a:pt x="59" y="221"/>
                  </a:cubicBezTo>
                  <a:cubicBezTo>
                    <a:pt x="59" y="221"/>
                    <a:pt x="59" y="221"/>
                    <a:pt x="59" y="221"/>
                  </a:cubicBezTo>
                  <a:cubicBezTo>
                    <a:pt x="60" y="220"/>
                    <a:pt x="60" y="220"/>
                    <a:pt x="60" y="220"/>
                  </a:cubicBezTo>
                  <a:cubicBezTo>
                    <a:pt x="60" y="221"/>
                    <a:pt x="60" y="221"/>
                    <a:pt x="60" y="221"/>
                  </a:cubicBezTo>
                  <a:cubicBezTo>
                    <a:pt x="60" y="221"/>
                    <a:pt x="60" y="221"/>
                    <a:pt x="60" y="221"/>
                  </a:cubicBezTo>
                  <a:cubicBezTo>
                    <a:pt x="60" y="221"/>
                    <a:pt x="60" y="221"/>
                    <a:pt x="60" y="221"/>
                  </a:cubicBezTo>
                  <a:cubicBezTo>
                    <a:pt x="60" y="220"/>
                    <a:pt x="60" y="220"/>
                    <a:pt x="60" y="220"/>
                  </a:cubicBezTo>
                  <a:cubicBezTo>
                    <a:pt x="60" y="220"/>
                    <a:pt x="60" y="220"/>
                    <a:pt x="60" y="220"/>
                  </a:cubicBezTo>
                  <a:cubicBezTo>
                    <a:pt x="60" y="220"/>
                    <a:pt x="60" y="220"/>
                    <a:pt x="60" y="220"/>
                  </a:cubicBezTo>
                  <a:cubicBezTo>
                    <a:pt x="60" y="220"/>
                    <a:pt x="60" y="220"/>
                    <a:pt x="61" y="219"/>
                  </a:cubicBezTo>
                  <a:cubicBezTo>
                    <a:pt x="61" y="219"/>
                    <a:pt x="61" y="219"/>
                    <a:pt x="61" y="219"/>
                  </a:cubicBezTo>
                  <a:cubicBezTo>
                    <a:pt x="61" y="219"/>
                    <a:pt x="61" y="219"/>
                    <a:pt x="61" y="219"/>
                  </a:cubicBezTo>
                  <a:cubicBezTo>
                    <a:pt x="61" y="219"/>
                    <a:pt x="61" y="219"/>
                    <a:pt x="61" y="219"/>
                  </a:cubicBezTo>
                  <a:cubicBezTo>
                    <a:pt x="62" y="220"/>
                    <a:pt x="62" y="220"/>
                    <a:pt x="63" y="220"/>
                  </a:cubicBezTo>
                  <a:cubicBezTo>
                    <a:pt x="63" y="220"/>
                    <a:pt x="63" y="220"/>
                    <a:pt x="63" y="220"/>
                  </a:cubicBezTo>
                  <a:cubicBezTo>
                    <a:pt x="63" y="220"/>
                    <a:pt x="63" y="220"/>
                    <a:pt x="63" y="220"/>
                  </a:cubicBezTo>
                  <a:cubicBezTo>
                    <a:pt x="63" y="220"/>
                    <a:pt x="63" y="220"/>
                    <a:pt x="63" y="220"/>
                  </a:cubicBezTo>
                  <a:cubicBezTo>
                    <a:pt x="63" y="221"/>
                    <a:pt x="63" y="221"/>
                    <a:pt x="63" y="221"/>
                  </a:cubicBezTo>
                  <a:cubicBezTo>
                    <a:pt x="63" y="221"/>
                    <a:pt x="63" y="221"/>
                    <a:pt x="63" y="221"/>
                  </a:cubicBezTo>
                  <a:cubicBezTo>
                    <a:pt x="64" y="221"/>
                    <a:pt x="64" y="221"/>
                    <a:pt x="64" y="222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66" y="222"/>
                    <a:pt x="66" y="223"/>
                    <a:pt x="66" y="223"/>
                  </a:cubicBezTo>
                  <a:cubicBezTo>
                    <a:pt x="67" y="223"/>
                    <a:pt x="67" y="223"/>
                    <a:pt x="67" y="223"/>
                  </a:cubicBezTo>
                  <a:cubicBezTo>
                    <a:pt x="67" y="223"/>
                    <a:pt x="67" y="223"/>
                    <a:pt x="67" y="223"/>
                  </a:cubicBezTo>
                  <a:cubicBezTo>
                    <a:pt x="68" y="223"/>
                    <a:pt x="68" y="223"/>
                    <a:pt x="68" y="223"/>
                  </a:cubicBezTo>
                  <a:cubicBezTo>
                    <a:pt x="68" y="223"/>
                    <a:pt x="68" y="223"/>
                    <a:pt x="68" y="223"/>
                  </a:cubicBezTo>
                  <a:cubicBezTo>
                    <a:pt x="68" y="223"/>
                    <a:pt x="68" y="223"/>
                    <a:pt x="68" y="223"/>
                  </a:cubicBezTo>
                  <a:cubicBezTo>
                    <a:pt x="69" y="223"/>
                    <a:pt x="69" y="223"/>
                    <a:pt x="69" y="223"/>
                  </a:cubicBezTo>
                  <a:cubicBezTo>
                    <a:pt x="69" y="223"/>
                    <a:pt x="69" y="223"/>
                    <a:pt x="69" y="223"/>
                  </a:cubicBezTo>
                  <a:cubicBezTo>
                    <a:pt x="70" y="223"/>
                    <a:pt x="70" y="223"/>
                    <a:pt x="70" y="223"/>
                  </a:cubicBezTo>
                  <a:cubicBezTo>
                    <a:pt x="70" y="223"/>
                    <a:pt x="70" y="223"/>
                    <a:pt x="70" y="223"/>
                  </a:cubicBezTo>
                  <a:cubicBezTo>
                    <a:pt x="70" y="223"/>
                    <a:pt x="70" y="223"/>
                    <a:pt x="70" y="223"/>
                  </a:cubicBezTo>
                  <a:cubicBezTo>
                    <a:pt x="70" y="223"/>
                    <a:pt x="70" y="223"/>
                    <a:pt x="70" y="223"/>
                  </a:cubicBezTo>
                  <a:cubicBezTo>
                    <a:pt x="71" y="223"/>
                    <a:pt x="71" y="223"/>
                    <a:pt x="71" y="223"/>
                  </a:cubicBezTo>
                  <a:cubicBezTo>
                    <a:pt x="71" y="223"/>
                    <a:pt x="71" y="223"/>
                    <a:pt x="71" y="223"/>
                  </a:cubicBezTo>
                  <a:cubicBezTo>
                    <a:pt x="71" y="224"/>
                    <a:pt x="72" y="224"/>
                    <a:pt x="72" y="224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4" y="225"/>
                    <a:pt x="75" y="225"/>
                    <a:pt x="75" y="226"/>
                  </a:cubicBezTo>
                  <a:cubicBezTo>
                    <a:pt x="75" y="226"/>
                    <a:pt x="75" y="226"/>
                    <a:pt x="75" y="226"/>
                  </a:cubicBezTo>
                  <a:cubicBezTo>
                    <a:pt x="75" y="225"/>
                    <a:pt x="75" y="225"/>
                    <a:pt x="75" y="225"/>
                  </a:cubicBezTo>
                  <a:cubicBezTo>
                    <a:pt x="74" y="225"/>
                    <a:pt x="74" y="224"/>
                    <a:pt x="74" y="224"/>
                  </a:cubicBezTo>
                  <a:cubicBezTo>
                    <a:pt x="74" y="224"/>
                    <a:pt x="74" y="224"/>
                    <a:pt x="74" y="224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23"/>
                    <a:pt x="73" y="223"/>
                    <a:pt x="73" y="223"/>
                  </a:cubicBezTo>
                  <a:cubicBezTo>
                    <a:pt x="72" y="224"/>
                    <a:pt x="72" y="224"/>
                    <a:pt x="72" y="224"/>
                  </a:cubicBezTo>
                  <a:cubicBezTo>
                    <a:pt x="72" y="224"/>
                    <a:pt x="72" y="224"/>
                    <a:pt x="72" y="224"/>
                  </a:cubicBezTo>
                  <a:cubicBezTo>
                    <a:pt x="72" y="224"/>
                    <a:pt x="72" y="224"/>
                    <a:pt x="72" y="224"/>
                  </a:cubicBezTo>
                  <a:cubicBezTo>
                    <a:pt x="72" y="223"/>
                    <a:pt x="72" y="223"/>
                    <a:pt x="72" y="22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0" y="221"/>
                    <a:pt x="70" y="221"/>
                    <a:pt x="70" y="221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9" y="222"/>
                    <a:pt x="69" y="222"/>
                    <a:pt x="69" y="222"/>
                  </a:cubicBezTo>
                  <a:cubicBezTo>
                    <a:pt x="69" y="222"/>
                    <a:pt x="69" y="222"/>
                    <a:pt x="69" y="222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8" y="221"/>
                    <a:pt x="69" y="221"/>
                    <a:pt x="68" y="222"/>
                  </a:cubicBezTo>
                  <a:cubicBezTo>
                    <a:pt x="68" y="222"/>
                    <a:pt x="68" y="222"/>
                    <a:pt x="68" y="222"/>
                  </a:cubicBezTo>
                  <a:cubicBezTo>
                    <a:pt x="68" y="222"/>
                    <a:pt x="68" y="222"/>
                    <a:pt x="68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6" y="221"/>
                    <a:pt x="66" y="221"/>
                    <a:pt x="66" y="221"/>
                  </a:cubicBezTo>
                  <a:cubicBezTo>
                    <a:pt x="66" y="221"/>
                    <a:pt x="66" y="221"/>
                    <a:pt x="66" y="221"/>
                  </a:cubicBezTo>
                  <a:cubicBezTo>
                    <a:pt x="66" y="221"/>
                    <a:pt x="66" y="221"/>
                    <a:pt x="66" y="221"/>
                  </a:cubicBezTo>
                  <a:cubicBezTo>
                    <a:pt x="66" y="221"/>
                    <a:pt x="66" y="221"/>
                    <a:pt x="66" y="221"/>
                  </a:cubicBezTo>
                  <a:cubicBezTo>
                    <a:pt x="66" y="221"/>
                    <a:pt x="66" y="221"/>
                    <a:pt x="66" y="221"/>
                  </a:cubicBezTo>
                  <a:cubicBezTo>
                    <a:pt x="66" y="220"/>
                    <a:pt x="66" y="220"/>
                    <a:pt x="66" y="220"/>
                  </a:cubicBezTo>
                  <a:cubicBezTo>
                    <a:pt x="66" y="220"/>
                    <a:pt x="66" y="220"/>
                    <a:pt x="66" y="220"/>
                  </a:cubicBezTo>
                  <a:cubicBezTo>
                    <a:pt x="66" y="219"/>
                    <a:pt x="66" y="219"/>
                    <a:pt x="66" y="219"/>
                  </a:cubicBezTo>
                  <a:cubicBezTo>
                    <a:pt x="66" y="219"/>
                    <a:pt x="66" y="219"/>
                    <a:pt x="66" y="219"/>
                  </a:cubicBezTo>
                  <a:cubicBezTo>
                    <a:pt x="66" y="219"/>
                    <a:pt x="66" y="219"/>
                    <a:pt x="66" y="219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64" y="219"/>
                    <a:pt x="64" y="219"/>
                    <a:pt x="64" y="219"/>
                  </a:cubicBezTo>
                  <a:cubicBezTo>
                    <a:pt x="64" y="219"/>
                    <a:pt x="64" y="219"/>
                    <a:pt x="64" y="219"/>
                  </a:cubicBezTo>
                  <a:cubicBezTo>
                    <a:pt x="65" y="218"/>
                    <a:pt x="64" y="218"/>
                    <a:pt x="65" y="217"/>
                  </a:cubicBezTo>
                  <a:cubicBezTo>
                    <a:pt x="66" y="217"/>
                    <a:pt x="66" y="217"/>
                    <a:pt x="66" y="217"/>
                  </a:cubicBezTo>
                  <a:cubicBezTo>
                    <a:pt x="65" y="217"/>
                    <a:pt x="66" y="217"/>
                    <a:pt x="66" y="217"/>
                  </a:cubicBezTo>
                  <a:cubicBezTo>
                    <a:pt x="66" y="217"/>
                    <a:pt x="66" y="217"/>
                    <a:pt x="66" y="217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17"/>
                    <a:pt x="66" y="217"/>
                    <a:pt x="66" y="217"/>
                  </a:cubicBezTo>
                  <a:cubicBezTo>
                    <a:pt x="66" y="217"/>
                    <a:pt x="66" y="217"/>
                    <a:pt x="66" y="217"/>
                  </a:cubicBezTo>
                  <a:cubicBezTo>
                    <a:pt x="66" y="217"/>
                    <a:pt x="66" y="217"/>
                    <a:pt x="66" y="217"/>
                  </a:cubicBezTo>
                  <a:cubicBezTo>
                    <a:pt x="66" y="217"/>
                    <a:pt x="66" y="217"/>
                    <a:pt x="66" y="217"/>
                  </a:cubicBezTo>
                  <a:cubicBezTo>
                    <a:pt x="66" y="217"/>
                    <a:pt x="66" y="217"/>
                    <a:pt x="66" y="217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7" y="216"/>
                    <a:pt x="67" y="216"/>
                    <a:pt x="67" y="216"/>
                  </a:cubicBezTo>
                  <a:cubicBezTo>
                    <a:pt x="67" y="216"/>
                    <a:pt x="67" y="216"/>
                    <a:pt x="67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7" y="216"/>
                    <a:pt x="67" y="216"/>
                    <a:pt x="67" y="216"/>
                  </a:cubicBezTo>
                  <a:cubicBezTo>
                    <a:pt x="67" y="216"/>
                    <a:pt x="67" y="216"/>
                    <a:pt x="67" y="216"/>
                  </a:cubicBezTo>
                  <a:cubicBezTo>
                    <a:pt x="67" y="216"/>
                    <a:pt x="67" y="216"/>
                    <a:pt x="67" y="216"/>
                  </a:cubicBezTo>
                  <a:cubicBezTo>
                    <a:pt x="67" y="216"/>
                    <a:pt x="67" y="216"/>
                    <a:pt x="67" y="21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5" y="216"/>
                    <a:pt x="65" y="216"/>
                    <a:pt x="65" y="216"/>
                  </a:cubicBezTo>
                  <a:cubicBezTo>
                    <a:pt x="65" y="217"/>
                    <a:pt x="65" y="217"/>
                    <a:pt x="65" y="217"/>
                  </a:cubicBezTo>
                  <a:cubicBezTo>
                    <a:pt x="65" y="217"/>
                    <a:pt x="65" y="217"/>
                    <a:pt x="65" y="217"/>
                  </a:cubicBezTo>
                  <a:cubicBezTo>
                    <a:pt x="65" y="217"/>
                    <a:pt x="65" y="217"/>
                    <a:pt x="65" y="217"/>
                  </a:cubicBezTo>
                  <a:cubicBezTo>
                    <a:pt x="65" y="217"/>
                    <a:pt x="65" y="217"/>
                    <a:pt x="65" y="217"/>
                  </a:cubicBezTo>
                  <a:cubicBezTo>
                    <a:pt x="64" y="217"/>
                    <a:pt x="64" y="217"/>
                    <a:pt x="64" y="217"/>
                  </a:cubicBezTo>
                  <a:cubicBezTo>
                    <a:pt x="64" y="217"/>
                    <a:pt x="64" y="217"/>
                    <a:pt x="64" y="217"/>
                  </a:cubicBezTo>
                  <a:cubicBezTo>
                    <a:pt x="64" y="217"/>
                    <a:pt x="64" y="217"/>
                    <a:pt x="64" y="217"/>
                  </a:cubicBezTo>
                  <a:cubicBezTo>
                    <a:pt x="64" y="217"/>
                    <a:pt x="64" y="217"/>
                    <a:pt x="64" y="217"/>
                  </a:cubicBezTo>
                  <a:cubicBezTo>
                    <a:pt x="63" y="217"/>
                    <a:pt x="63" y="217"/>
                    <a:pt x="63" y="217"/>
                  </a:cubicBezTo>
                  <a:cubicBezTo>
                    <a:pt x="63" y="217"/>
                    <a:pt x="63" y="217"/>
                    <a:pt x="63" y="217"/>
                  </a:cubicBezTo>
                  <a:cubicBezTo>
                    <a:pt x="62" y="217"/>
                    <a:pt x="62" y="217"/>
                    <a:pt x="62" y="217"/>
                  </a:cubicBezTo>
                  <a:cubicBezTo>
                    <a:pt x="62" y="216"/>
                    <a:pt x="62" y="216"/>
                    <a:pt x="62" y="216"/>
                  </a:cubicBezTo>
                  <a:cubicBezTo>
                    <a:pt x="62" y="216"/>
                    <a:pt x="62" y="216"/>
                    <a:pt x="61" y="215"/>
                  </a:cubicBezTo>
                  <a:cubicBezTo>
                    <a:pt x="61" y="215"/>
                    <a:pt x="61" y="215"/>
                    <a:pt x="61" y="215"/>
                  </a:cubicBezTo>
                  <a:cubicBezTo>
                    <a:pt x="61" y="215"/>
                    <a:pt x="61" y="215"/>
                    <a:pt x="61" y="215"/>
                  </a:cubicBezTo>
                  <a:cubicBezTo>
                    <a:pt x="61" y="214"/>
                    <a:pt x="61" y="214"/>
                    <a:pt x="61" y="214"/>
                  </a:cubicBezTo>
                  <a:cubicBezTo>
                    <a:pt x="60" y="214"/>
                    <a:pt x="60" y="214"/>
                    <a:pt x="60" y="214"/>
                  </a:cubicBezTo>
                  <a:cubicBezTo>
                    <a:pt x="60" y="213"/>
                    <a:pt x="60" y="213"/>
                    <a:pt x="60" y="213"/>
                  </a:cubicBezTo>
                  <a:cubicBezTo>
                    <a:pt x="60" y="213"/>
                    <a:pt x="60" y="213"/>
                    <a:pt x="60" y="213"/>
                  </a:cubicBezTo>
                  <a:cubicBezTo>
                    <a:pt x="60" y="213"/>
                    <a:pt x="60" y="213"/>
                    <a:pt x="60" y="213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60" y="212"/>
                    <a:pt x="60" y="212"/>
                    <a:pt x="60" y="211"/>
                  </a:cubicBezTo>
                  <a:cubicBezTo>
                    <a:pt x="60" y="212"/>
                    <a:pt x="60" y="212"/>
                    <a:pt x="60" y="212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0" y="210"/>
                    <a:pt x="60" y="210"/>
                    <a:pt x="60" y="210"/>
                  </a:cubicBezTo>
                  <a:cubicBezTo>
                    <a:pt x="60" y="210"/>
                    <a:pt x="60" y="210"/>
                    <a:pt x="60" y="210"/>
                  </a:cubicBezTo>
                  <a:cubicBezTo>
                    <a:pt x="60" y="209"/>
                    <a:pt x="60" y="209"/>
                    <a:pt x="60" y="209"/>
                  </a:cubicBezTo>
                  <a:cubicBezTo>
                    <a:pt x="60" y="209"/>
                    <a:pt x="60" y="209"/>
                    <a:pt x="60" y="209"/>
                  </a:cubicBezTo>
                  <a:cubicBezTo>
                    <a:pt x="60" y="208"/>
                    <a:pt x="60" y="208"/>
                    <a:pt x="60" y="208"/>
                  </a:cubicBezTo>
                  <a:cubicBezTo>
                    <a:pt x="60" y="209"/>
                    <a:pt x="60" y="209"/>
                    <a:pt x="60" y="209"/>
                  </a:cubicBezTo>
                  <a:cubicBezTo>
                    <a:pt x="59" y="208"/>
                    <a:pt x="59" y="208"/>
                    <a:pt x="59" y="207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55" y="202"/>
                    <a:pt x="55" y="202"/>
                    <a:pt x="55" y="202"/>
                  </a:cubicBezTo>
                  <a:cubicBezTo>
                    <a:pt x="56" y="202"/>
                    <a:pt x="56" y="202"/>
                    <a:pt x="56" y="202"/>
                  </a:cubicBezTo>
                  <a:cubicBezTo>
                    <a:pt x="56" y="202"/>
                    <a:pt x="56" y="202"/>
                    <a:pt x="56" y="202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56" y="202"/>
                    <a:pt x="56" y="202"/>
                    <a:pt x="56" y="202"/>
                  </a:cubicBezTo>
                  <a:cubicBezTo>
                    <a:pt x="56" y="202"/>
                    <a:pt x="56" y="202"/>
                    <a:pt x="56" y="201"/>
                  </a:cubicBezTo>
                  <a:cubicBezTo>
                    <a:pt x="56" y="201"/>
                    <a:pt x="56" y="201"/>
                    <a:pt x="56" y="201"/>
                  </a:cubicBezTo>
                  <a:cubicBezTo>
                    <a:pt x="56" y="201"/>
                    <a:pt x="56" y="201"/>
                    <a:pt x="56" y="201"/>
                  </a:cubicBezTo>
                  <a:cubicBezTo>
                    <a:pt x="56" y="201"/>
                    <a:pt x="56" y="201"/>
                    <a:pt x="56" y="201"/>
                  </a:cubicBezTo>
                  <a:cubicBezTo>
                    <a:pt x="56" y="200"/>
                    <a:pt x="56" y="200"/>
                    <a:pt x="56" y="200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200"/>
                    <a:pt x="56" y="200"/>
                    <a:pt x="56" y="200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55" y="199"/>
                    <a:pt x="55" y="199"/>
                    <a:pt x="54" y="199"/>
                  </a:cubicBezTo>
                  <a:cubicBezTo>
                    <a:pt x="54" y="198"/>
                    <a:pt x="54" y="198"/>
                    <a:pt x="54" y="198"/>
                  </a:cubicBezTo>
                  <a:cubicBezTo>
                    <a:pt x="54" y="198"/>
                    <a:pt x="54" y="198"/>
                    <a:pt x="54" y="198"/>
                  </a:cubicBezTo>
                  <a:cubicBezTo>
                    <a:pt x="54" y="197"/>
                    <a:pt x="54" y="197"/>
                    <a:pt x="54" y="197"/>
                  </a:cubicBezTo>
                  <a:cubicBezTo>
                    <a:pt x="54" y="197"/>
                    <a:pt x="54" y="197"/>
                    <a:pt x="54" y="197"/>
                  </a:cubicBezTo>
                  <a:cubicBezTo>
                    <a:pt x="54" y="197"/>
                    <a:pt x="54" y="197"/>
                    <a:pt x="54" y="197"/>
                  </a:cubicBezTo>
                  <a:cubicBezTo>
                    <a:pt x="54" y="197"/>
                    <a:pt x="54" y="197"/>
                    <a:pt x="54" y="197"/>
                  </a:cubicBezTo>
                  <a:cubicBezTo>
                    <a:pt x="54" y="197"/>
                    <a:pt x="54" y="197"/>
                    <a:pt x="54" y="197"/>
                  </a:cubicBezTo>
                  <a:cubicBezTo>
                    <a:pt x="54" y="196"/>
                    <a:pt x="54" y="196"/>
                    <a:pt x="54" y="196"/>
                  </a:cubicBezTo>
                  <a:cubicBezTo>
                    <a:pt x="54" y="196"/>
                    <a:pt x="54" y="196"/>
                    <a:pt x="54" y="196"/>
                  </a:cubicBezTo>
                  <a:cubicBezTo>
                    <a:pt x="54" y="196"/>
                    <a:pt x="54" y="196"/>
                    <a:pt x="54" y="196"/>
                  </a:cubicBezTo>
                  <a:cubicBezTo>
                    <a:pt x="54" y="196"/>
                    <a:pt x="54" y="196"/>
                    <a:pt x="54" y="196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54" y="195"/>
                    <a:pt x="54" y="195"/>
                    <a:pt x="54" y="195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5" y="195"/>
                    <a:pt x="55" y="195"/>
                    <a:pt x="55" y="195"/>
                  </a:cubicBezTo>
                  <a:cubicBezTo>
                    <a:pt x="54" y="195"/>
                    <a:pt x="54" y="195"/>
                    <a:pt x="54" y="195"/>
                  </a:cubicBezTo>
                  <a:cubicBezTo>
                    <a:pt x="55" y="194"/>
                    <a:pt x="55" y="194"/>
                    <a:pt x="55" y="194"/>
                  </a:cubicBezTo>
                  <a:cubicBezTo>
                    <a:pt x="55" y="194"/>
                    <a:pt x="55" y="194"/>
                    <a:pt x="55" y="194"/>
                  </a:cubicBezTo>
                  <a:cubicBezTo>
                    <a:pt x="55" y="194"/>
                    <a:pt x="55" y="194"/>
                    <a:pt x="55" y="194"/>
                  </a:cubicBezTo>
                  <a:cubicBezTo>
                    <a:pt x="54" y="194"/>
                    <a:pt x="54" y="194"/>
                    <a:pt x="54" y="193"/>
                  </a:cubicBezTo>
                  <a:cubicBezTo>
                    <a:pt x="54" y="193"/>
                    <a:pt x="54" y="193"/>
                    <a:pt x="54" y="193"/>
                  </a:cubicBezTo>
                  <a:cubicBezTo>
                    <a:pt x="54" y="192"/>
                    <a:pt x="54" y="192"/>
                    <a:pt x="54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4" y="191"/>
                    <a:pt x="54" y="192"/>
                    <a:pt x="54" y="191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53" y="191"/>
                    <a:pt x="53" y="191"/>
                    <a:pt x="52" y="191"/>
                  </a:cubicBezTo>
                  <a:cubicBezTo>
                    <a:pt x="51" y="192"/>
                    <a:pt x="51" y="192"/>
                    <a:pt x="51" y="192"/>
                  </a:cubicBezTo>
                  <a:cubicBezTo>
                    <a:pt x="51" y="191"/>
                    <a:pt x="51" y="191"/>
                    <a:pt x="51" y="191"/>
                  </a:cubicBezTo>
                  <a:cubicBezTo>
                    <a:pt x="50" y="192"/>
                    <a:pt x="50" y="192"/>
                    <a:pt x="50" y="192"/>
                  </a:cubicBezTo>
                  <a:cubicBezTo>
                    <a:pt x="50" y="192"/>
                    <a:pt x="50" y="192"/>
                    <a:pt x="50" y="192"/>
                  </a:cubicBezTo>
                  <a:cubicBezTo>
                    <a:pt x="50" y="192"/>
                    <a:pt x="50" y="192"/>
                    <a:pt x="49" y="192"/>
                  </a:cubicBezTo>
                  <a:cubicBezTo>
                    <a:pt x="49" y="192"/>
                    <a:pt x="49" y="192"/>
                    <a:pt x="49" y="192"/>
                  </a:cubicBezTo>
                  <a:cubicBezTo>
                    <a:pt x="49" y="192"/>
                    <a:pt x="49" y="192"/>
                    <a:pt x="49" y="192"/>
                  </a:cubicBezTo>
                  <a:cubicBezTo>
                    <a:pt x="49" y="192"/>
                    <a:pt x="49" y="192"/>
                    <a:pt x="49" y="192"/>
                  </a:cubicBezTo>
                  <a:cubicBezTo>
                    <a:pt x="50" y="191"/>
                    <a:pt x="50" y="191"/>
                    <a:pt x="50" y="191"/>
                  </a:cubicBezTo>
                  <a:cubicBezTo>
                    <a:pt x="50" y="191"/>
                    <a:pt x="50" y="191"/>
                    <a:pt x="50" y="191"/>
                  </a:cubicBezTo>
                  <a:cubicBezTo>
                    <a:pt x="50" y="190"/>
                    <a:pt x="50" y="190"/>
                    <a:pt x="50" y="190"/>
                  </a:cubicBezTo>
                  <a:cubicBezTo>
                    <a:pt x="50" y="190"/>
                    <a:pt x="50" y="190"/>
                    <a:pt x="50" y="190"/>
                  </a:cubicBezTo>
                  <a:cubicBezTo>
                    <a:pt x="50" y="190"/>
                    <a:pt x="50" y="190"/>
                    <a:pt x="50" y="190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48" y="188"/>
                    <a:pt x="47" y="188"/>
                    <a:pt x="47" y="188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46" y="184"/>
                    <a:pt x="46" y="184"/>
                    <a:pt x="46" y="184"/>
                  </a:cubicBezTo>
                  <a:cubicBezTo>
                    <a:pt x="46" y="184"/>
                    <a:pt x="46" y="184"/>
                    <a:pt x="46" y="184"/>
                  </a:cubicBezTo>
                  <a:cubicBezTo>
                    <a:pt x="46" y="184"/>
                    <a:pt x="46" y="184"/>
                    <a:pt x="46" y="184"/>
                  </a:cubicBezTo>
                  <a:cubicBezTo>
                    <a:pt x="46" y="184"/>
                    <a:pt x="46" y="184"/>
                    <a:pt x="46" y="184"/>
                  </a:cubicBezTo>
                  <a:cubicBezTo>
                    <a:pt x="45" y="185"/>
                    <a:pt x="45" y="185"/>
                    <a:pt x="45" y="185"/>
                  </a:cubicBezTo>
                  <a:cubicBezTo>
                    <a:pt x="45" y="185"/>
                    <a:pt x="45" y="185"/>
                    <a:pt x="45" y="185"/>
                  </a:cubicBezTo>
                  <a:cubicBezTo>
                    <a:pt x="45" y="184"/>
                    <a:pt x="45" y="184"/>
                    <a:pt x="45" y="184"/>
                  </a:cubicBezTo>
                  <a:cubicBezTo>
                    <a:pt x="45" y="184"/>
                    <a:pt x="45" y="184"/>
                    <a:pt x="45" y="184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45" y="184"/>
                    <a:pt x="45" y="184"/>
                    <a:pt x="45" y="184"/>
                  </a:cubicBezTo>
                  <a:cubicBezTo>
                    <a:pt x="45" y="184"/>
                    <a:pt x="45" y="184"/>
                    <a:pt x="45" y="184"/>
                  </a:cubicBezTo>
                  <a:cubicBezTo>
                    <a:pt x="45" y="183"/>
                    <a:pt x="45" y="183"/>
                    <a:pt x="45" y="183"/>
                  </a:cubicBezTo>
                  <a:cubicBezTo>
                    <a:pt x="45" y="184"/>
                    <a:pt x="45" y="184"/>
                    <a:pt x="45" y="184"/>
                  </a:cubicBezTo>
                  <a:cubicBezTo>
                    <a:pt x="44" y="183"/>
                    <a:pt x="44" y="183"/>
                    <a:pt x="44" y="183"/>
                  </a:cubicBezTo>
                  <a:cubicBezTo>
                    <a:pt x="44" y="183"/>
                    <a:pt x="44" y="183"/>
                    <a:pt x="44" y="183"/>
                  </a:cubicBezTo>
                  <a:cubicBezTo>
                    <a:pt x="43" y="183"/>
                    <a:pt x="43" y="183"/>
                    <a:pt x="43" y="183"/>
                  </a:cubicBezTo>
                  <a:cubicBezTo>
                    <a:pt x="44" y="183"/>
                    <a:pt x="43" y="184"/>
                    <a:pt x="43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2" y="183"/>
                    <a:pt x="42" y="183"/>
                    <a:pt x="42" y="183"/>
                  </a:cubicBezTo>
                  <a:cubicBezTo>
                    <a:pt x="41" y="183"/>
                    <a:pt x="41" y="183"/>
                    <a:pt x="41" y="183"/>
                  </a:cubicBezTo>
                  <a:cubicBezTo>
                    <a:pt x="41" y="183"/>
                    <a:pt x="41" y="183"/>
                    <a:pt x="41" y="183"/>
                  </a:cubicBezTo>
                  <a:cubicBezTo>
                    <a:pt x="41" y="183"/>
                    <a:pt x="41" y="183"/>
                    <a:pt x="41" y="183"/>
                  </a:cubicBezTo>
                  <a:cubicBezTo>
                    <a:pt x="41" y="184"/>
                    <a:pt x="42" y="184"/>
                    <a:pt x="42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2" y="185"/>
                    <a:pt x="42" y="185"/>
                    <a:pt x="42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184"/>
                    <a:pt x="41" y="184"/>
                    <a:pt x="40" y="184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40" y="184"/>
                    <a:pt x="40" y="184"/>
                    <a:pt x="40" y="185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37" y="180"/>
                    <a:pt x="37" y="180"/>
                    <a:pt x="37" y="180"/>
                  </a:cubicBezTo>
                  <a:cubicBezTo>
                    <a:pt x="37" y="180"/>
                    <a:pt x="37" y="180"/>
                    <a:pt x="37" y="180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6" y="178"/>
                    <a:pt x="36" y="178"/>
                    <a:pt x="36" y="178"/>
                  </a:cubicBezTo>
                  <a:cubicBezTo>
                    <a:pt x="37" y="178"/>
                    <a:pt x="37" y="178"/>
                    <a:pt x="37" y="178"/>
                  </a:cubicBezTo>
                  <a:cubicBezTo>
                    <a:pt x="37" y="178"/>
                    <a:pt x="37" y="178"/>
                    <a:pt x="37" y="178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8" y="179"/>
                    <a:pt x="38" y="179"/>
                    <a:pt x="38" y="179"/>
                  </a:cubicBezTo>
                  <a:cubicBezTo>
                    <a:pt x="38" y="179"/>
                    <a:pt x="38" y="179"/>
                    <a:pt x="38" y="179"/>
                  </a:cubicBezTo>
                  <a:cubicBezTo>
                    <a:pt x="38" y="179"/>
                    <a:pt x="38" y="179"/>
                    <a:pt x="38" y="179"/>
                  </a:cubicBezTo>
                  <a:cubicBezTo>
                    <a:pt x="38" y="178"/>
                    <a:pt x="38" y="178"/>
                    <a:pt x="38" y="178"/>
                  </a:cubicBezTo>
                  <a:cubicBezTo>
                    <a:pt x="38" y="178"/>
                    <a:pt x="37" y="177"/>
                    <a:pt x="37" y="177"/>
                  </a:cubicBezTo>
                  <a:cubicBezTo>
                    <a:pt x="37" y="177"/>
                    <a:pt x="37" y="177"/>
                    <a:pt x="37" y="177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8" y="176"/>
                    <a:pt x="38" y="176"/>
                    <a:pt x="38" y="176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6"/>
                    <a:pt x="38" y="176"/>
                    <a:pt x="38" y="176"/>
                  </a:cubicBezTo>
                  <a:cubicBezTo>
                    <a:pt x="38" y="176"/>
                    <a:pt x="38" y="176"/>
                    <a:pt x="38" y="176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6" y="175"/>
                    <a:pt x="36" y="175"/>
                    <a:pt x="36" y="175"/>
                  </a:cubicBezTo>
                  <a:cubicBezTo>
                    <a:pt x="36" y="175"/>
                    <a:pt x="36" y="175"/>
                    <a:pt x="36" y="175"/>
                  </a:cubicBezTo>
                  <a:cubicBezTo>
                    <a:pt x="35" y="175"/>
                    <a:pt x="36" y="176"/>
                    <a:pt x="35" y="175"/>
                  </a:cubicBezTo>
                  <a:cubicBezTo>
                    <a:pt x="35" y="175"/>
                    <a:pt x="35" y="175"/>
                    <a:pt x="34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3" y="172"/>
                    <a:pt x="33" y="171"/>
                    <a:pt x="33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4" y="172"/>
                    <a:pt x="34" y="172"/>
                    <a:pt x="34" y="172"/>
                  </a:cubicBezTo>
                  <a:cubicBezTo>
                    <a:pt x="34" y="172"/>
                    <a:pt x="34" y="172"/>
                    <a:pt x="34" y="172"/>
                  </a:cubicBezTo>
                  <a:cubicBezTo>
                    <a:pt x="34" y="172"/>
                    <a:pt x="34" y="172"/>
                    <a:pt x="34" y="172"/>
                  </a:cubicBezTo>
                  <a:cubicBezTo>
                    <a:pt x="35" y="172"/>
                    <a:pt x="35" y="172"/>
                    <a:pt x="35" y="172"/>
                  </a:cubicBezTo>
                  <a:cubicBezTo>
                    <a:pt x="35" y="172"/>
                    <a:pt x="35" y="172"/>
                    <a:pt x="35" y="172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6" y="171"/>
                    <a:pt x="36" y="171"/>
                    <a:pt x="37" y="171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4" y="168"/>
                    <a:pt x="34" y="168"/>
                    <a:pt x="34" y="167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3" y="167"/>
                    <a:pt x="33" y="167"/>
                    <a:pt x="33" y="167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1" y="166"/>
                    <a:pt x="32" y="165"/>
                    <a:pt x="31" y="165"/>
                  </a:cubicBezTo>
                  <a:cubicBezTo>
                    <a:pt x="31" y="164"/>
                    <a:pt x="30" y="164"/>
                    <a:pt x="30" y="164"/>
                  </a:cubicBez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0" y="163"/>
                    <a:pt x="30" y="163"/>
                  </a:cubicBezTo>
                  <a:cubicBezTo>
                    <a:pt x="29" y="163"/>
                    <a:pt x="29" y="163"/>
                    <a:pt x="29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8" y="162"/>
                    <a:pt x="28" y="162"/>
                    <a:pt x="28" y="162"/>
                  </a:cubicBezTo>
                  <a:cubicBezTo>
                    <a:pt x="28" y="162"/>
                    <a:pt x="28" y="162"/>
                    <a:pt x="28" y="162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57"/>
                    <a:pt x="27" y="157"/>
                    <a:pt x="27" y="157"/>
                  </a:cubicBezTo>
                  <a:cubicBezTo>
                    <a:pt x="27" y="157"/>
                    <a:pt x="27" y="157"/>
                    <a:pt x="27" y="157"/>
                  </a:cubicBezTo>
                  <a:cubicBezTo>
                    <a:pt x="27" y="157"/>
                    <a:pt x="27" y="157"/>
                    <a:pt x="27" y="157"/>
                  </a:cubicBezTo>
                  <a:cubicBezTo>
                    <a:pt x="27" y="157"/>
                    <a:pt x="27" y="157"/>
                    <a:pt x="28" y="157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28" y="153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4" y="152"/>
                    <a:pt x="24" y="151"/>
                    <a:pt x="23" y="151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4" y="150"/>
                    <a:pt x="24" y="150"/>
                    <a:pt x="24" y="150"/>
                  </a:cubicBezTo>
                  <a:cubicBezTo>
                    <a:pt x="24" y="150"/>
                    <a:pt x="24" y="150"/>
                    <a:pt x="24" y="150"/>
                  </a:cubicBezTo>
                  <a:cubicBezTo>
                    <a:pt x="24" y="150"/>
                    <a:pt x="23" y="150"/>
                    <a:pt x="23" y="150"/>
                  </a:cubicBezTo>
                  <a:cubicBezTo>
                    <a:pt x="23" y="149"/>
                    <a:pt x="23" y="149"/>
                    <a:pt x="23" y="149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48"/>
                    <a:pt x="22" y="148"/>
                    <a:pt x="22" y="148"/>
                  </a:cubicBezTo>
                  <a:cubicBezTo>
                    <a:pt x="22" y="148"/>
                    <a:pt x="22" y="148"/>
                    <a:pt x="22" y="148"/>
                  </a:cubicBezTo>
                  <a:cubicBezTo>
                    <a:pt x="21" y="147"/>
                    <a:pt x="21" y="147"/>
                    <a:pt x="21" y="147"/>
                  </a:cubicBezTo>
                  <a:cubicBezTo>
                    <a:pt x="21" y="147"/>
                    <a:pt x="21" y="147"/>
                    <a:pt x="21" y="147"/>
                  </a:cubicBezTo>
                  <a:cubicBezTo>
                    <a:pt x="21" y="147"/>
                    <a:pt x="21" y="147"/>
                    <a:pt x="21" y="147"/>
                  </a:cubicBezTo>
                  <a:cubicBezTo>
                    <a:pt x="21" y="147"/>
                    <a:pt x="21" y="147"/>
                    <a:pt x="21" y="147"/>
                  </a:cubicBezTo>
                  <a:cubicBezTo>
                    <a:pt x="21" y="147"/>
                    <a:pt x="21" y="147"/>
                    <a:pt x="21" y="147"/>
                  </a:cubicBezTo>
                  <a:cubicBezTo>
                    <a:pt x="21" y="147"/>
                    <a:pt x="21" y="147"/>
                    <a:pt x="21" y="147"/>
                  </a:cubicBezTo>
                  <a:cubicBezTo>
                    <a:pt x="21" y="147"/>
                    <a:pt x="21" y="147"/>
                    <a:pt x="21" y="147"/>
                  </a:cubicBezTo>
                  <a:cubicBezTo>
                    <a:pt x="20" y="147"/>
                    <a:pt x="20" y="147"/>
                    <a:pt x="20" y="147"/>
                  </a:cubicBezTo>
                  <a:cubicBezTo>
                    <a:pt x="20" y="146"/>
                    <a:pt x="20" y="146"/>
                    <a:pt x="20" y="146"/>
                  </a:cubicBezTo>
                  <a:cubicBezTo>
                    <a:pt x="20" y="146"/>
                    <a:pt x="20" y="146"/>
                    <a:pt x="20" y="146"/>
                  </a:cubicBezTo>
                  <a:cubicBezTo>
                    <a:pt x="20" y="146"/>
                    <a:pt x="20" y="146"/>
                    <a:pt x="20" y="146"/>
                  </a:cubicBezTo>
                  <a:cubicBezTo>
                    <a:pt x="20" y="146"/>
                    <a:pt x="20" y="146"/>
                    <a:pt x="20" y="146"/>
                  </a:cubicBezTo>
                  <a:cubicBezTo>
                    <a:pt x="21" y="146"/>
                    <a:pt x="21" y="146"/>
                    <a:pt x="21" y="146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1" y="143"/>
                    <a:pt x="21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8" y="143"/>
                    <a:pt x="18" y="143"/>
                    <a:pt x="18" y="144"/>
                  </a:cubicBezTo>
                  <a:cubicBezTo>
                    <a:pt x="17" y="144"/>
                    <a:pt x="17" y="144"/>
                    <a:pt x="17" y="144"/>
                  </a:cubicBezTo>
                  <a:cubicBezTo>
                    <a:pt x="17" y="144"/>
                    <a:pt x="17" y="144"/>
                    <a:pt x="17" y="144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41"/>
                    <a:pt x="14" y="142"/>
                    <a:pt x="14" y="141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14" y="140"/>
                    <a:pt x="13" y="140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12" y="136"/>
                    <a:pt x="12" y="136"/>
                    <a:pt x="12" y="135"/>
                  </a:cubicBezTo>
                  <a:cubicBezTo>
                    <a:pt x="12" y="135"/>
                    <a:pt x="11" y="135"/>
                    <a:pt x="11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11" y="134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1"/>
                    <a:pt x="11" y="131"/>
                    <a:pt x="11" y="130"/>
                  </a:cubicBezTo>
                  <a:cubicBezTo>
                    <a:pt x="11" y="130"/>
                    <a:pt x="11" y="130"/>
                    <a:pt x="11" y="129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0" y="126"/>
                    <a:pt x="10" y="126"/>
                    <a:pt x="10" y="126"/>
                  </a:cubicBezTo>
                  <a:cubicBezTo>
                    <a:pt x="10" y="126"/>
                    <a:pt x="10" y="126"/>
                    <a:pt x="10" y="126"/>
                  </a:cubicBezTo>
                  <a:cubicBezTo>
                    <a:pt x="10" y="126"/>
                    <a:pt x="10" y="126"/>
                    <a:pt x="10" y="126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10" y="123"/>
                    <a:pt x="10" y="123"/>
                    <a:pt x="10" y="123"/>
                  </a:cubicBezTo>
                  <a:cubicBezTo>
                    <a:pt x="10" y="123"/>
                    <a:pt x="10" y="123"/>
                    <a:pt x="10" y="123"/>
                  </a:cubicBezTo>
                  <a:cubicBezTo>
                    <a:pt x="10" y="123"/>
                    <a:pt x="10" y="123"/>
                    <a:pt x="10" y="123"/>
                  </a:cubicBezTo>
                  <a:cubicBezTo>
                    <a:pt x="10" y="123"/>
                    <a:pt x="10" y="123"/>
                    <a:pt x="10" y="123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1"/>
                    <a:pt x="11" y="121"/>
                    <a:pt x="10" y="121"/>
                  </a:cubicBezTo>
                  <a:cubicBezTo>
                    <a:pt x="10" y="121"/>
                    <a:pt x="9" y="120"/>
                    <a:pt x="8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4" y="115"/>
                    <a:pt x="14" y="115"/>
                    <a:pt x="14" y="116"/>
                  </a:cubicBezTo>
                  <a:cubicBezTo>
                    <a:pt x="14" y="116"/>
                    <a:pt x="14" y="116"/>
                    <a:pt x="15" y="116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6" y="123"/>
                    <a:pt x="17" y="123"/>
                    <a:pt x="17" y="123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8" y="125"/>
                    <a:pt x="18" y="124"/>
                    <a:pt x="19" y="124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126"/>
                    <a:pt x="21" y="126"/>
                    <a:pt x="22" y="127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3" y="128"/>
                    <a:pt x="23" y="129"/>
                  </a:cubicBezTo>
                  <a:cubicBezTo>
                    <a:pt x="23" y="129"/>
                    <a:pt x="23" y="129"/>
                    <a:pt x="23" y="129"/>
                  </a:cubicBezTo>
                  <a:cubicBezTo>
                    <a:pt x="23" y="129"/>
                    <a:pt x="23" y="129"/>
                    <a:pt x="23" y="129"/>
                  </a:cubicBezTo>
                  <a:cubicBezTo>
                    <a:pt x="23" y="129"/>
                    <a:pt x="23" y="129"/>
                    <a:pt x="23" y="129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6"/>
                    <a:pt x="23" y="126"/>
                    <a:pt x="23" y="126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5" y="122"/>
                    <a:pt x="25" y="122"/>
                    <a:pt x="25" y="122"/>
                  </a:cubicBezTo>
                  <a:cubicBezTo>
                    <a:pt x="25" y="122"/>
                    <a:pt x="25" y="122"/>
                    <a:pt x="25" y="122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5" y="124"/>
                    <a:pt x="25" y="124"/>
                    <a:pt x="25" y="124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3" y="128"/>
                    <a:pt x="34" y="128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6" y="129"/>
                    <a:pt x="36" y="129"/>
                    <a:pt x="36" y="129"/>
                  </a:cubicBezTo>
                  <a:cubicBezTo>
                    <a:pt x="36" y="129"/>
                    <a:pt x="36" y="129"/>
                    <a:pt x="36" y="129"/>
                  </a:cubicBezTo>
                  <a:cubicBezTo>
                    <a:pt x="37" y="129"/>
                    <a:pt x="37" y="129"/>
                    <a:pt x="37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8" y="132"/>
                    <a:pt x="38" y="132"/>
                    <a:pt x="38" y="133"/>
                  </a:cubicBezTo>
                  <a:cubicBezTo>
                    <a:pt x="38" y="133"/>
                    <a:pt x="38" y="133"/>
                    <a:pt x="38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1" y="134"/>
                    <a:pt x="41" y="134"/>
                    <a:pt x="40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2" y="135"/>
                    <a:pt x="42" y="135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5" y="136"/>
                    <a:pt x="45" y="136"/>
                    <a:pt x="45" y="136"/>
                  </a:cubicBezTo>
                  <a:cubicBezTo>
                    <a:pt x="45" y="136"/>
                    <a:pt x="45" y="136"/>
                    <a:pt x="45" y="136"/>
                  </a:cubicBezTo>
                  <a:cubicBezTo>
                    <a:pt x="46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6"/>
                  </a:cubicBezTo>
                  <a:cubicBezTo>
                    <a:pt x="47" y="136"/>
                    <a:pt x="48" y="137"/>
                    <a:pt x="49" y="136"/>
                  </a:cubicBezTo>
                  <a:cubicBezTo>
                    <a:pt x="49" y="136"/>
                    <a:pt x="49" y="136"/>
                    <a:pt x="49" y="136"/>
                  </a:cubicBezTo>
                  <a:cubicBezTo>
                    <a:pt x="49" y="135"/>
                    <a:pt x="49" y="135"/>
                    <a:pt x="49" y="135"/>
                  </a:cubicBezTo>
                  <a:cubicBezTo>
                    <a:pt x="49" y="135"/>
                    <a:pt x="49" y="135"/>
                    <a:pt x="49" y="135"/>
                  </a:cubicBezTo>
                  <a:cubicBezTo>
                    <a:pt x="49" y="135"/>
                    <a:pt x="49" y="135"/>
                    <a:pt x="49" y="135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51" y="133"/>
                    <a:pt x="51" y="133"/>
                    <a:pt x="51" y="132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3" y="132"/>
                    <a:pt x="53" y="132"/>
                    <a:pt x="53" y="133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55" y="131"/>
                    <a:pt x="55" y="130"/>
                    <a:pt x="55" y="130"/>
                  </a:cubicBezTo>
                  <a:cubicBezTo>
                    <a:pt x="55" y="130"/>
                    <a:pt x="55" y="130"/>
                    <a:pt x="55" y="130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6" y="131"/>
                    <a:pt x="57" y="131"/>
                    <a:pt x="57" y="13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58" y="132"/>
                    <a:pt x="58" y="132"/>
                    <a:pt x="58" y="132"/>
                  </a:cubicBezTo>
                  <a:cubicBezTo>
                    <a:pt x="58" y="132"/>
                    <a:pt x="58" y="132"/>
                    <a:pt x="58" y="132"/>
                  </a:cubicBezTo>
                  <a:cubicBezTo>
                    <a:pt x="58" y="132"/>
                    <a:pt x="58" y="132"/>
                    <a:pt x="58" y="132"/>
                  </a:cubicBezTo>
                  <a:cubicBezTo>
                    <a:pt x="59" y="132"/>
                    <a:pt x="59" y="132"/>
                    <a:pt x="59" y="132"/>
                  </a:cubicBezTo>
                  <a:cubicBezTo>
                    <a:pt x="59" y="132"/>
                    <a:pt x="59" y="132"/>
                    <a:pt x="59" y="132"/>
                  </a:cubicBezTo>
                  <a:cubicBezTo>
                    <a:pt x="59" y="132"/>
                    <a:pt x="59" y="132"/>
                    <a:pt x="59" y="132"/>
                  </a:cubicBezTo>
                  <a:cubicBezTo>
                    <a:pt x="60" y="131"/>
                    <a:pt x="60" y="131"/>
                    <a:pt x="61" y="130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3" y="131"/>
                    <a:pt x="63" y="131"/>
                    <a:pt x="64" y="130"/>
                  </a:cubicBezTo>
                  <a:cubicBezTo>
                    <a:pt x="64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66" y="131"/>
                    <a:pt x="66" y="131"/>
                    <a:pt x="67" y="131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0" y="138"/>
                    <a:pt x="60" y="139"/>
                    <a:pt x="59" y="139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58" y="140"/>
                    <a:pt x="58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6" y="140"/>
                    <a:pt x="55" y="140"/>
                    <a:pt x="55" y="140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4" y="140"/>
                    <a:pt x="54" y="140"/>
                    <a:pt x="54" y="140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3" y="140"/>
                    <a:pt x="53" y="140"/>
                    <a:pt x="53" y="140"/>
                  </a:cubicBezTo>
                  <a:cubicBezTo>
                    <a:pt x="53" y="140"/>
                    <a:pt x="53" y="140"/>
                    <a:pt x="53" y="140"/>
                  </a:cubicBezTo>
                  <a:cubicBezTo>
                    <a:pt x="52" y="140"/>
                    <a:pt x="53" y="140"/>
                    <a:pt x="52" y="139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51" y="139"/>
                    <a:pt x="50" y="139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8" y="139"/>
                    <a:pt x="48" y="139"/>
                  </a:cubicBezTo>
                  <a:cubicBezTo>
                    <a:pt x="48" y="139"/>
                    <a:pt x="48" y="139"/>
                    <a:pt x="48" y="139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46" y="139"/>
                    <a:pt x="46" y="139"/>
                    <a:pt x="46" y="139"/>
                  </a:cubicBezTo>
                  <a:cubicBezTo>
                    <a:pt x="46" y="139"/>
                    <a:pt x="46" y="139"/>
                    <a:pt x="46" y="139"/>
                  </a:cubicBezTo>
                  <a:cubicBezTo>
                    <a:pt x="46" y="139"/>
                    <a:pt x="46" y="139"/>
                    <a:pt x="46" y="139"/>
                  </a:cubicBezTo>
                  <a:cubicBezTo>
                    <a:pt x="46" y="139"/>
                    <a:pt x="46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9" y="139"/>
                    <a:pt x="38" y="139"/>
                    <a:pt x="38" y="139"/>
                  </a:cubicBezTo>
                  <a:cubicBezTo>
                    <a:pt x="37" y="138"/>
                    <a:pt x="37" y="138"/>
                    <a:pt x="37" y="138"/>
                  </a:cubicBezTo>
                  <a:cubicBezTo>
                    <a:pt x="37" y="138"/>
                    <a:pt x="37" y="138"/>
                    <a:pt x="37" y="138"/>
                  </a:cubicBezTo>
                  <a:cubicBezTo>
                    <a:pt x="37" y="138"/>
                    <a:pt x="38" y="139"/>
                    <a:pt x="38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1" y="140"/>
                    <a:pt x="41" y="140"/>
                    <a:pt x="41" y="140"/>
                  </a:cubicBezTo>
                  <a:cubicBezTo>
                    <a:pt x="41" y="140"/>
                    <a:pt x="41" y="140"/>
                    <a:pt x="41" y="140"/>
                  </a:cubicBezTo>
                  <a:cubicBezTo>
                    <a:pt x="41" y="140"/>
                    <a:pt x="41" y="140"/>
                    <a:pt x="41" y="140"/>
                  </a:cubicBezTo>
                  <a:cubicBezTo>
                    <a:pt x="41" y="140"/>
                    <a:pt x="41" y="140"/>
                    <a:pt x="41" y="140"/>
                  </a:cubicBezTo>
                  <a:cubicBezTo>
                    <a:pt x="41" y="141"/>
                    <a:pt x="41" y="141"/>
                    <a:pt x="41" y="141"/>
                  </a:cubicBezTo>
                  <a:cubicBezTo>
                    <a:pt x="41" y="140"/>
                    <a:pt x="41" y="140"/>
                    <a:pt x="41" y="140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45" y="141"/>
                    <a:pt x="44" y="141"/>
                    <a:pt x="45" y="141"/>
                  </a:cubicBezTo>
                  <a:cubicBezTo>
                    <a:pt x="46" y="141"/>
                    <a:pt x="46" y="141"/>
                    <a:pt x="46" y="141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3"/>
                    <a:pt x="45" y="142"/>
                    <a:pt x="44" y="143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51" y="148"/>
                    <a:pt x="51" y="148"/>
                    <a:pt x="51" y="148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53" y="148"/>
                    <a:pt x="53" y="148"/>
                    <a:pt x="53" y="148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56" y="147"/>
                    <a:pt x="56" y="147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7" y="148"/>
                    <a:pt x="57" y="148"/>
                    <a:pt x="57" y="149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5" y="149"/>
                    <a:pt x="55" y="150"/>
                    <a:pt x="55" y="150"/>
                  </a:cubicBezTo>
                  <a:cubicBezTo>
                    <a:pt x="56" y="150"/>
                    <a:pt x="56" y="150"/>
                    <a:pt x="56" y="150"/>
                  </a:cubicBezTo>
                  <a:cubicBezTo>
                    <a:pt x="56" y="150"/>
                    <a:pt x="56" y="150"/>
                    <a:pt x="56" y="150"/>
                  </a:cubicBezTo>
                  <a:cubicBezTo>
                    <a:pt x="56" y="150"/>
                    <a:pt x="56" y="150"/>
                    <a:pt x="56" y="151"/>
                  </a:cubicBezTo>
                  <a:cubicBezTo>
                    <a:pt x="56" y="151"/>
                    <a:pt x="56" y="151"/>
                    <a:pt x="56" y="151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7" y="152"/>
                    <a:pt x="57" y="153"/>
                    <a:pt x="58" y="153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9" y="152"/>
                    <a:pt x="59" y="152"/>
                    <a:pt x="59" y="152"/>
                  </a:cubicBezTo>
                  <a:cubicBezTo>
                    <a:pt x="59" y="153"/>
                    <a:pt x="59" y="153"/>
                    <a:pt x="59" y="153"/>
                  </a:cubicBezTo>
                  <a:cubicBezTo>
                    <a:pt x="59" y="153"/>
                    <a:pt x="59" y="153"/>
                    <a:pt x="59" y="153"/>
                  </a:cubicBezTo>
                  <a:cubicBezTo>
                    <a:pt x="59" y="153"/>
                    <a:pt x="59" y="153"/>
                    <a:pt x="59" y="153"/>
                  </a:cubicBezTo>
                  <a:cubicBezTo>
                    <a:pt x="59" y="153"/>
                    <a:pt x="60" y="154"/>
                    <a:pt x="60" y="154"/>
                  </a:cubicBezTo>
                  <a:cubicBezTo>
                    <a:pt x="60" y="154"/>
                    <a:pt x="60" y="154"/>
                    <a:pt x="60" y="154"/>
                  </a:cubicBezTo>
                  <a:cubicBezTo>
                    <a:pt x="60" y="155"/>
                    <a:pt x="60" y="155"/>
                    <a:pt x="60" y="155"/>
                  </a:cubicBezTo>
                  <a:cubicBezTo>
                    <a:pt x="60" y="155"/>
                    <a:pt x="60" y="155"/>
                    <a:pt x="60" y="155"/>
                  </a:cubicBezTo>
                  <a:cubicBezTo>
                    <a:pt x="60" y="155"/>
                    <a:pt x="60" y="155"/>
                    <a:pt x="60" y="155"/>
                  </a:cubicBezTo>
                  <a:cubicBezTo>
                    <a:pt x="60" y="155"/>
                    <a:pt x="60" y="155"/>
                    <a:pt x="60" y="155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1" y="157"/>
                    <a:pt x="61" y="157"/>
                  </a:cubicBezTo>
                  <a:cubicBezTo>
                    <a:pt x="61" y="157"/>
                    <a:pt x="61" y="157"/>
                    <a:pt x="61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3" y="159"/>
                    <a:pt x="63" y="159"/>
                    <a:pt x="63" y="159"/>
                  </a:cubicBezTo>
                  <a:cubicBezTo>
                    <a:pt x="63" y="159"/>
                    <a:pt x="63" y="159"/>
                    <a:pt x="63" y="159"/>
                  </a:cubicBezTo>
                  <a:cubicBezTo>
                    <a:pt x="63" y="159"/>
                    <a:pt x="63" y="159"/>
                    <a:pt x="63" y="159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3" y="160"/>
                    <a:pt x="63" y="160"/>
                    <a:pt x="63" y="160"/>
                  </a:cubicBezTo>
                  <a:cubicBezTo>
                    <a:pt x="63" y="160"/>
                    <a:pt x="63" y="160"/>
                    <a:pt x="63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1"/>
                    <a:pt x="65" y="161"/>
                    <a:pt x="65" y="161"/>
                  </a:cubicBezTo>
                  <a:cubicBezTo>
                    <a:pt x="66" y="161"/>
                    <a:pt x="66" y="161"/>
                    <a:pt x="66" y="161"/>
                  </a:cubicBezTo>
                  <a:cubicBezTo>
                    <a:pt x="66" y="161"/>
                    <a:pt x="66" y="161"/>
                    <a:pt x="66" y="161"/>
                  </a:cubicBezTo>
                  <a:cubicBezTo>
                    <a:pt x="66" y="161"/>
                    <a:pt x="66" y="161"/>
                    <a:pt x="66" y="161"/>
                  </a:cubicBezTo>
                  <a:cubicBezTo>
                    <a:pt x="67" y="161"/>
                    <a:pt x="67" y="161"/>
                    <a:pt x="67" y="161"/>
                  </a:cubicBezTo>
                  <a:cubicBezTo>
                    <a:pt x="67" y="161"/>
                    <a:pt x="67" y="161"/>
                    <a:pt x="67" y="161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69" y="161"/>
                    <a:pt x="69" y="161"/>
                    <a:pt x="70" y="160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72" y="161"/>
                    <a:pt x="72" y="161"/>
                    <a:pt x="73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4" y="162"/>
                    <a:pt x="74" y="162"/>
                    <a:pt x="74" y="162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75" y="161"/>
                    <a:pt x="75" y="161"/>
                    <a:pt x="75" y="161"/>
                  </a:cubicBezTo>
                  <a:cubicBezTo>
                    <a:pt x="75" y="161"/>
                    <a:pt x="75" y="161"/>
                    <a:pt x="75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77" y="161"/>
                    <a:pt x="77" y="161"/>
                    <a:pt x="77" y="161"/>
                  </a:cubicBezTo>
                  <a:cubicBezTo>
                    <a:pt x="77" y="161"/>
                    <a:pt x="78" y="161"/>
                    <a:pt x="78" y="161"/>
                  </a:cubicBezTo>
                  <a:cubicBezTo>
                    <a:pt x="78" y="162"/>
                    <a:pt x="78" y="162"/>
                    <a:pt x="78" y="162"/>
                  </a:cubicBezTo>
                  <a:cubicBezTo>
                    <a:pt x="79" y="162"/>
                    <a:pt x="79" y="162"/>
                    <a:pt x="79" y="162"/>
                  </a:cubicBezTo>
                  <a:cubicBezTo>
                    <a:pt x="79" y="162"/>
                    <a:pt x="79" y="162"/>
                    <a:pt x="79" y="162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81" y="161"/>
                    <a:pt x="81" y="161"/>
                    <a:pt x="81" y="161"/>
                  </a:cubicBezTo>
                  <a:cubicBezTo>
                    <a:pt x="81" y="161"/>
                    <a:pt x="81" y="161"/>
                    <a:pt x="81" y="161"/>
                  </a:cubicBezTo>
                  <a:cubicBezTo>
                    <a:pt x="81" y="161"/>
                    <a:pt x="80" y="160"/>
                    <a:pt x="80" y="160"/>
                  </a:cubicBezTo>
                  <a:cubicBezTo>
                    <a:pt x="81" y="159"/>
                    <a:pt x="81" y="159"/>
                    <a:pt x="81" y="159"/>
                  </a:cubicBezTo>
                  <a:cubicBezTo>
                    <a:pt x="81" y="159"/>
                    <a:pt x="81" y="159"/>
                    <a:pt x="81" y="159"/>
                  </a:cubicBezTo>
                  <a:cubicBezTo>
                    <a:pt x="82" y="158"/>
                    <a:pt x="82" y="158"/>
                    <a:pt x="82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1" y="157"/>
                    <a:pt x="81" y="157"/>
                    <a:pt x="82" y="157"/>
                  </a:cubicBezTo>
                  <a:cubicBezTo>
                    <a:pt x="81" y="157"/>
                    <a:pt x="81" y="157"/>
                    <a:pt x="81" y="157"/>
                  </a:cubicBezTo>
                  <a:cubicBezTo>
                    <a:pt x="81" y="157"/>
                    <a:pt x="81" y="157"/>
                    <a:pt x="81" y="157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79" y="157"/>
                    <a:pt x="79" y="156"/>
                    <a:pt x="78" y="156"/>
                  </a:cubicBezTo>
                  <a:cubicBezTo>
                    <a:pt x="78" y="156"/>
                    <a:pt x="78" y="156"/>
                    <a:pt x="78" y="156"/>
                  </a:cubicBezTo>
                  <a:cubicBezTo>
                    <a:pt x="78" y="155"/>
                    <a:pt x="78" y="155"/>
                    <a:pt x="78" y="155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8" y="154"/>
                    <a:pt x="78" y="154"/>
                    <a:pt x="78" y="154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9" y="153"/>
                    <a:pt x="79" y="153"/>
                    <a:pt x="79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9" y="153"/>
                    <a:pt x="79" y="153"/>
                    <a:pt x="79" y="153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78" y="151"/>
                    <a:pt x="78" y="151"/>
                    <a:pt x="78" y="151"/>
                  </a:cubicBezTo>
                  <a:cubicBezTo>
                    <a:pt x="78" y="151"/>
                    <a:pt x="78" y="151"/>
                    <a:pt x="78" y="151"/>
                  </a:cubicBezTo>
                  <a:cubicBezTo>
                    <a:pt x="78" y="151"/>
                    <a:pt x="78" y="151"/>
                    <a:pt x="78" y="151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80" y="152"/>
                    <a:pt x="80" y="152"/>
                    <a:pt x="80" y="152"/>
                  </a:cubicBezTo>
                  <a:cubicBezTo>
                    <a:pt x="80" y="152"/>
                    <a:pt x="80" y="152"/>
                    <a:pt x="80" y="152"/>
                  </a:cubicBezTo>
                  <a:cubicBezTo>
                    <a:pt x="80" y="152"/>
                    <a:pt x="80" y="152"/>
                    <a:pt x="80" y="152"/>
                  </a:cubicBezTo>
                  <a:cubicBezTo>
                    <a:pt x="80" y="152"/>
                    <a:pt x="80" y="152"/>
                    <a:pt x="80" y="152"/>
                  </a:cubicBezTo>
                  <a:cubicBezTo>
                    <a:pt x="80" y="152"/>
                    <a:pt x="80" y="152"/>
                    <a:pt x="80" y="152"/>
                  </a:cubicBezTo>
                  <a:cubicBezTo>
                    <a:pt x="80" y="151"/>
                    <a:pt x="80" y="151"/>
                    <a:pt x="80" y="151"/>
                  </a:cubicBezTo>
                  <a:cubicBezTo>
                    <a:pt x="80" y="151"/>
                    <a:pt x="80" y="151"/>
                    <a:pt x="80" y="151"/>
                  </a:cubicBezTo>
                  <a:cubicBezTo>
                    <a:pt x="81" y="151"/>
                    <a:pt x="81" y="151"/>
                    <a:pt x="81" y="151"/>
                  </a:cubicBezTo>
                  <a:cubicBezTo>
                    <a:pt x="81" y="151"/>
                    <a:pt x="81" y="151"/>
                    <a:pt x="81" y="151"/>
                  </a:cubicBezTo>
                  <a:cubicBezTo>
                    <a:pt x="81" y="151"/>
                    <a:pt x="81" y="151"/>
                    <a:pt x="81" y="151"/>
                  </a:cubicBezTo>
                  <a:cubicBezTo>
                    <a:pt x="81" y="151"/>
                    <a:pt x="81" y="151"/>
                    <a:pt x="81" y="151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2" y="151"/>
                    <a:pt x="82" y="150"/>
                    <a:pt x="82" y="150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86" y="148"/>
                    <a:pt x="86" y="148"/>
                    <a:pt x="86" y="148"/>
                  </a:cubicBezTo>
                  <a:cubicBezTo>
                    <a:pt x="86" y="148"/>
                    <a:pt x="86" y="148"/>
                    <a:pt x="86" y="148"/>
                  </a:cubicBezTo>
                  <a:cubicBezTo>
                    <a:pt x="86" y="148"/>
                    <a:pt x="86" y="148"/>
                    <a:pt x="86" y="148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8"/>
                    <a:pt x="88" y="148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9" y="148"/>
                    <a:pt x="89" y="148"/>
                    <a:pt x="89" y="148"/>
                  </a:cubicBezTo>
                  <a:cubicBezTo>
                    <a:pt x="89" y="148"/>
                    <a:pt x="89" y="148"/>
                    <a:pt x="89" y="148"/>
                  </a:cubicBezTo>
                  <a:cubicBezTo>
                    <a:pt x="89" y="148"/>
                    <a:pt x="89" y="148"/>
                    <a:pt x="89" y="148"/>
                  </a:cubicBezTo>
                  <a:cubicBezTo>
                    <a:pt x="90" y="148"/>
                    <a:pt x="90" y="148"/>
                    <a:pt x="90" y="148"/>
                  </a:cubicBezTo>
                  <a:cubicBezTo>
                    <a:pt x="90" y="148"/>
                    <a:pt x="90" y="148"/>
                    <a:pt x="90" y="148"/>
                  </a:cubicBezTo>
                  <a:cubicBezTo>
                    <a:pt x="90" y="148"/>
                    <a:pt x="90" y="148"/>
                    <a:pt x="90" y="148"/>
                  </a:cubicBezTo>
                  <a:cubicBezTo>
                    <a:pt x="90" y="148"/>
                    <a:pt x="90" y="148"/>
                    <a:pt x="90" y="148"/>
                  </a:cubicBezTo>
                  <a:cubicBezTo>
                    <a:pt x="90" y="148"/>
                    <a:pt x="90" y="148"/>
                    <a:pt x="90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2" y="148"/>
                    <a:pt x="91" y="147"/>
                    <a:pt x="92" y="147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5" y="147"/>
                    <a:pt x="95" y="147"/>
                    <a:pt x="95" y="147"/>
                  </a:cubicBezTo>
                  <a:cubicBezTo>
                    <a:pt x="95" y="148"/>
                    <a:pt x="95" y="148"/>
                    <a:pt x="95" y="148"/>
                  </a:cubicBezTo>
                  <a:cubicBezTo>
                    <a:pt x="95" y="148"/>
                    <a:pt x="95" y="148"/>
                    <a:pt x="95" y="148"/>
                  </a:cubicBezTo>
                  <a:cubicBezTo>
                    <a:pt x="95" y="148"/>
                    <a:pt x="95" y="148"/>
                    <a:pt x="95" y="148"/>
                  </a:cubicBezTo>
                  <a:cubicBezTo>
                    <a:pt x="95" y="147"/>
                    <a:pt x="95" y="147"/>
                    <a:pt x="95" y="147"/>
                  </a:cubicBezTo>
                  <a:cubicBezTo>
                    <a:pt x="96" y="148"/>
                    <a:pt x="96" y="148"/>
                    <a:pt x="96" y="148"/>
                  </a:cubicBezTo>
                  <a:cubicBezTo>
                    <a:pt x="96" y="147"/>
                    <a:pt x="96" y="147"/>
                    <a:pt x="96" y="147"/>
                  </a:cubicBezTo>
                  <a:cubicBezTo>
                    <a:pt x="96" y="147"/>
                    <a:pt x="96" y="147"/>
                    <a:pt x="96" y="147"/>
                  </a:cubicBezTo>
                  <a:cubicBezTo>
                    <a:pt x="97" y="148"/>
                    <a:pt x="97" y="148"/>
                    <a:pt x="97" y="148"/>
                  </a:cubicBezTo>
                  <a:cubicBezTo>
                    <a:pt x="98" y="147"/>
                    <a:pt x="98" y="148"/>
                    <a:pt x="99" y="147"/>
                  </a:cubicBezTo>
                  <a:cubicBezTo>
                    <a:pt x="99" y="147"/>
                    <a:pt x="99" y="147"/>
                    <a:pt x="99" y="147"/>
                  </a:cubicBezTo>
                  <a:cubicBezTo>
                    <a:pt x="99" y="147"/>
                    <a:pt x="99" y="147"/>
                    <a:pt x="99" y="147"/>
                  </a:cubicBezTo>
                  <a:cubicBezTo>
                    <a:pt x="99" y="148"/>
                    <a:pt x="99" y="148"/>
                    <a:pt x="99" y="148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101" y="147"/>
                    <a:pt x="101" y="147"/>
                    <a:pt x="101" y="147"/>
                  </a:cubicBezTo>
                  <a:cubicBezTo>
                    <a:pt x="101" y="148"/>
                    <a:pt x="101" y="148"/>
                    <a:pt x="101" y="148"/>
                  </a:cubicBezTo>
                  <a:cubicBezTo>
                    <a:pt x="101" y="148"/>
                    <a:pt x="101" y="148"/>
                    <a:pt x="101" y="148"/>
                  </a:cubicBezTo>
                  <a:cubicBezTo>
                    <a:pt x="101" y="148"/>
                    <a:pt x="101" y="148"/>
                    <a:pt x="101" y="148"/>
                  </a:cubicBezTo>
                  <a:cubicBezTo>
                    <a:pt x="101" y="147"/>
                    <a:pt x="101" y="147"/>
                    <a:pt x="101" y="147"/>
                  </a:cubicBezTo>
                  <a:cubicBezTo>
                    <a:pt x="102" y="148"/>
                    <a:pt x="102" y="148"/>
                    <a:pt x="102" y="148"/>
                  </a:cubicBezTo>
                  <a:cubicBezTo>
                    <a:pt x="102" y="148"/>
                    <a:pt x="102" y="147"/>
                    <a:pt x="102" y="148"/>
                  </a:cubicBezTo>
                  <a:cubicBezTo>
                    <a:pt x="102" y="148"/>
                    <a:pt x="102" y="148"/>
                    <a:pt x="102" y="148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51"/>
                    <a:pt x="103" y="151"/>
                    <a:pt x="103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3" y="151"/>
                    <a:pt x="103" y="151"/>
                    <a:pt x="103" y="151"/>
                  </a:cubicBezTo>
                  <a:cubicBezTo>
                    <a:pt x="103" y="151"/>
                    <a:pt x="103" y="151"/>
                    <a:pt x="103" y="151"/>
                  </a:cubicBezTo>
                  <a:cubicBezTo>
                    <a:pt x="104" y="151"/>
                    <a:pt x="104" y="151"/>
                    <a:pt x="104" y="151"/>
                  </a:cubicBezTo>
                  <a:cubicBezTo>
                    <a:pt x="104" y="151"/>
                    <a:pt x="104" y="151"/>
                    <a:pt x="104" y="151"/>
                  </a:cubicBezTo>
                  <a:cubicBezTo>
                    <a:pt x="104" y="151"/>
                    <a:pt x="104" y="151"/>
                    <a:pt x="104" y="151"/>
                  </a:cubicBezTo>
                  <a:cubicBezTo>
                    <a:pt x="104" y="151"/>
                    <a:pt x="104" y="151"/>
                    <a:pt x="104" y="151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8" y="152"/>
                    <a:pt x="108" y="152"/>
                    <a:pt x="108" y="151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1" y="151"/>
                    <a:pt x="111" y="151"/>
                    <a:pt x="111" y="151"/>
                  </a:cubicBezTo>
                  <a:cubicBezTo>
                    <a:pt x="111" y="151"/>
                    <a:pt x="111" y="151"/>
                    <a:pt x="111" y="151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14" y="151"/>
                    <a:pt x="114" y="151"/>
                    <a:pt x="114" y="151"/>
                  </a:cubicBezTo>
                  <a:cubicBezTo>
                    <a:pt x="114" y="151"/>
                    <a:pt x="114" y="151"/>
                    <a:pt x="114" y="151"/>
                  </a:cubicBezTo>
                  <a:cubicBezTo>
                    <a:pt x="114" y="151"/>
                    <a:pt x="114" y="151"/>
                    <a:pt x="114" y="151"/>
                  </a:cubicBezTo>
                  <a:cubicBezTo>
                    <a:pt x="114" y="151"/>
                    <a:pt x="114" y="151"/>
                    <a:pt x="114" y="151"/>
                  </a:cubicBezTo>
                  <a:cubicBezTo>
                    <a:pt x="114" y="150"/>
                    <a:pt x="114" y="150"/>
                    <a:pt x="114" y="150"/>
                  </a:cubicBezTo>
                  <a:cubicBezTo>
                    <a:pt x="114" y="150"/>
                    <a:pt x="114" y="150"/>
                    <a:pt x="114" y="150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5" y="148"/>
                    <a:pt x="115" y="148"/>
                    <a:pt x="115" y="148"/>
                  </a:cubicBezTo>
                  <a:cubicBezTo>
                    <a:pt x="115" y="148"/>
                    <a:pt x="115" y="148"/>
                    <a:pt x="115" y="148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15" y="146"/>
                    <a:pt x="115" y="146"/>
                    <a:pt x="115" y="146"/>
                  </a:cubicBezTo>
                  <a:cubicBezTo>
                    <a:pt x="115" y="146"/>
                    <a:pt x="115" y="146"/>
                    <a:pt x="115" y="146"/>
                  </a:cubicBezTo>
                  <a:cubicBezTo>
                    <a:pt x="115" y="146"/>
                    <a:pt x="115" y="146"/>
                    <a:pt x="115" y="146"/>
                  </a:cubicBezTo>
                  <a:cubicBezTo>
                    <a:pt x="116" y="146"/>
                    <a:pt x="116" y="146"/>
                    <a:pt x="116" y="146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7" y="144"/>
                    <a:pt x="118" y="144"/>
                    <a:pt x="118" y="144"/>
                  </a:cubicBezTo>
                  <a:cubicBezTo>
                    <a:pt x="118" y="144"/>
                    <a:pt x="119" y="144"/>
                    <a:pt x="119" y="144"/>
                  </a:cubicBezTo>
                  <a:cubicBezTo>
                    <a:pt x="119" y="144"/>
                    <a:pt x="119" y="144"/>
                    <a:pt x="119" y="144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2" y="145"/>
                    <a:pt x="122" y="145"/>
                    <a:pt x="122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1" y="147"/>
                    <a:pt x="121" y="147"/>
                    <a:pt x="121" y="147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1" y="147"/>
                    <a:pt x="121" y="147"/>
                    <a:pt x="121" y="147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1" y="147"/>
                    <a:pt x="121" y="147"/>
                    <a:pt x="121" y="147"/>
                  </a:cubicBezTo>
                  <a:cubicBezTo>
                    <a:pt x="121" y="147"/>
                    <a:pt x="121" y="147"/>
                    <a:pt x="121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149"/>
                    <a:pt x="118" y="149"/>
                    <a:pt x="118" y="149"/>
                  </a:cubicBezTo>
                  <a:cubicBezTo>
                    <a:pt x="118" y="149"/>
                    <a:pt x="118" y="149"/>
                    <a:pt x="118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18" y="151"/>
                    <a:pt x="118" y="151"/>
                    <a:pt x="118" y="151"/>
                  </a:cubicBezTo>
                  <a:cubicBezTo>
                    <a:pt x="118" y="151"/>
                    <a:pt x="118" y="151"/>
                    <a:pt x="118" y="151"/>
                  </a:cubicBezTo>
                  <a:cubicBezTo>
                    <a:pt x="118" y="151"/>
                    <a:pt x="118" y="151"/>
                    <a:pt x="118" y="151"/>
                  </a:cubicBezTo>
                  <a:cubicBezTo>
                    <a:pt x="118" y="152"/>
                    <a:pt x="118" y="152"/>
                    <a:pt x="118" y="152"/>
                  </a:cubicBezTo>
                  <a:cubicBezTo>
                    <a:pt x="118" y="152"/>
                    <a:pt x="118" y="152"/>
                    <a:pt x="118" y="152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18" y="152"/>
                    <a:pt x="118" y="152"/>
                    <a:pt x="118" y="152"/>
                  </a:cubicBezTo>
                  <a:cubicBezTo>
                    <a:pt x="117" y="153"/>
                    <a:pt x="117" y="153"/>
                    <a:pt x="117" y="153"/>
                  </a:cubicBezTo>
                  <a:cubicBezTo>
                    <a:pt x="117" y="153"/>
                    <a:pt x="117" y="153"/>
                    <a:pt x="117" y="153"/>
                  </a:cubicBezTo>
                  <a:cubicBezTo>
                    <a:pt x="117" y="153"/>
                    <a:pt x="117" y="153"/>
                    <a:pt x="117" y="153"/>
                  </a:cubicBezTo>
                  <a:cubicBezTo>
                    <a:pt x="116" y="153"/>
                    <a:pt x="116" y="153"/>
                    <a:pt x="116" y="153"/>
                  </a:cubicBezTo>
                  <a:cubicBezTo>
                    <a:pt x="116" y="153"/>
                    <a:pt x="116" y="153"/>
                    <a:pt x="116" y="153"/>
                  </a:cubicBezTo>
                  <a:cubicBezTo>
                    <a:pt x="116" y="153"/>
                    <a:pt x="116" y="153"/>
                    <a:pt x="115" y="154"/>
                  </a:cubicBezTo>
                  <a:cubicBezTo>
                    <a:pt x="115" y="154"/>
                    <a:pt x="115" y="154"/>
                    <a:pt x="115" y="154"/>
                  </a:cubicBezTo>
                  <a:cubicBezTo>
                    <a:pt x="115" y="155"/>
                    <a:pt x="115" y="155"/>
                    <a:pt x="115" y="155"/>
                  </a:cubicBezTo>
                  <a:cubicBezTo>
                    <a:pt x="115" y="155"/>
                    <a:pt x="115" y="155"/>
                    <a:pt x="115" y="155"/>
                  </a:cubicBezTo>
                  <a:cubicBezTo>
                    <a:pt x="116" y="155"/>
                    <a:pt x="116" y="155"/>
                    <a:pt x="116" y="155"/>
                  </a:cubicBezTo>
                  <a:cubicBezTo>
                    <a:pt x="116" y="155"/>
                    <a:pt x="116" y="155"/>
                    <a:pt x="116" y="155"/>
                  </a:cubicBezTo>
                  <a:cubicBezTo>
                    <a:pt x="116" y="156"/>
                    <a:pt x="116" y="156"/>
                    <a:pt x="116" y="156"/>
                  </a:cubicBezTo>
                  <a:cubicBezTo>
                    <a:pt x="116" y="156"/>
                    <a:pt x="116" y="156"/>
                    <a:pt x="116" y="156"/>
                  </a:cubicBezTo>
                  <a:cubicBezTo>
                    <a:pt x="116" y="156"/>
                    <a:pt x="116" y="156"/>
                    <a:pt x="116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7" y="157"/>
                    <a:pt x="117" y="157"/>
                  </a:cubicBezTo>
                  <a:cubicBezTo>
                    <a:pt x="117" y="157"/>
                    <a:pt x="117" y="157"/>
                    <a:pt x="117" y="157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9" y="157"/>
                    <a:pt x="119" y="157"/>
                    <a:pt x="119" y="157"/>
                  </a:cubicBezTo>
                  <a:cubicBezTo>
                    <a:pt x="119" y="157"/>
                    <a:pt x="119" y="157"/>
                    <a:pt x="119" y="157"/>
                  </a:cubicBezTo>
                  <a:cubicBezTo>
                    <a:pt x="119" y="157"/>
                    <a:pt x="119" y="157"/>
                    <a:pt x="119" y="157"/>
                  </a:cubicBezTo>
                  <a:cubicBezTo>
                    <a:pt x="119" y="157"/>
                    <a:pt x="119" y="157"/>
                    <a:pt x="119" y="157"/>
                  </a:cubicBezTo>
                  <a:cubicBezTo>
                    <a:pt x="119" y="157"/>
                    <a:pt x="119" y="157"/>
                    <a:pt x="119" y="157"/>
                  </a:cubicBezTo>
                  <a:cubicBezTo>
                    <a:pt x="119" y="157"/>
                    <a:pt x="119" y="157"/>
                    <a:pt x="119" y="157"/>
                  </a:cubicBezTo>
                  <a:cubicBezTo>
                    <a:pt x="120" y="157"/>
                    <a:pt x="120" y="157"/>
                    <a:pt x="120" y="157"/>
                  </a:cubicBezTo>
                  <a:cubicBezTo>
                    <a:pt x="120" y="157"/>
                    <a:pt x="120" y="157"/>
                    <a:pt x="120" y="157"/>
                  </a:cubicBezTo>
                  <a:cubicBezTo>
                    <a:pt x="120" y="157"/>
                    <a:pt x="120" y="157"/>
                    <a:pt x="120" y="157"/>
                  </a:cubicBezTo>
                  <a:cubicBezTo>
                    <a:pt x="120" y="158"/>
                    <a:pt x="120" y="158"/>
                    <a:pt x="120" y="158"/>
                  </a:cubicBezTo>
                  <a:cubicBezTo>
                    <a:pt x="120" y="158"/>
                    <a:pt x="120" y="158"/>
                    <a:pt x="120" y="158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7" y="158"/>
                    <a:pt x="117" y="158"/>
                    <a:pt x="117" y="158"/>
                  </a:cubicBezTo>
                  <a:cubicBezTo>
                    <a:pt x="117" y="158"/>
                    <a:pt x="117" y="158"/>
                    <a:pt x="117" y="158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6" y="159"/>
                    <a:pt x="116" y="159"/>
                    <a:pt x="116" y="159"/>
                  </a:cubicBezTo>
                  <a:cubicBezTo>
                    <a:pt x="116" y="159"/>
                    <a:pt x="116" y="160"/>
                    <a:pt x="117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9" y="160"/>
                    <a:pt x="119" y="160"/>
                    <a:pt x="119" y="160"/>
                  </a:cubicBezTo>
                  <a:cubicBezTo>
                    <a:pt x="119" y="160"/>
                    <a:pt x="119" y="160"/>
                    <a:pt x="119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2" y="161"/>
                    <a:pt x="122" y="161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23" y="162"/>
                    <a:pt x="123" y="162"/>
                    <a:pt x="124" y="162"/>
                  </a:cubicBezTo>
                  <a:cubicBezTo>
                    <a:pt x="124" y="162"/>
                    <a:pt x="124" y="162"/>
                    <a:pt x="124" y="162"/>
                  </a:cubicBezTo>
                  <a:cubicBezTo>
                    <a:pt x="124" y="162"/>
                    <a:pt x="124" y="162"/>
                    <a:pt x="124" y="162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4" y="159"/>
                    <a:pt x="125" y="159"/>
                    <a:pt x="125" y="158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4" y="158"/>
                    <a:pt x="124" y="158"/>
                    <a:pt x="124" y="158"/>
                  </a:cubicBezTo>
                  <a:cubicBezTo>
                    <a:pt x="124" y="158"/>
                    <a:pt x="124" y="158"/>
                    <a:pt x="124" y="158"/>
                  </a:cubicBezTo>
                  <a:cubicBezTo>
                    <a:pt x="124" y="158"/>
                    <a:pt x="124" y="158"/>
                    <a:pt x="124" y="158"/>
                  </a:cubicBezTo>
                  <a:cubicBezTo>
                    <a:pt x="123" y="157"/>
                    <a:pt x="123" y="157"/>
                    <a:pt x="123" y="157"/>
                  </a:cubicBezTo>
                  <a:cubicBezTo>
                    <a:pt x="123" y="158"/>
                    <a:pt x="123" y="158"/>
                    <a:pt x="123" y="158"/>
                  </a:cubicBezTo>
                  <a:cubicBezTo>
                    <a:pt x="122" y="156"/>
                    <a:pt x="122" y="156"/>
                    <a:pt x="122" y="156"/>
                  </a:cubicBezTo>
                  <a:cubicBezTo>
                    <a:pt x="122" y="156"/>
                    <a:pt x="122" y="156"/>
                    <a:pt x="122" y="156"/>
                  </a:cubicBezTo>
                  <a:cubicBezTo>
                    <a:pt x="122" y="155"/>
                    <a:pt x="122" y="155"/>
                    <a:pt x="122" y="155"/>
                  </a:cubicBezTo>
                  <a:cubicBezTo>
                    <a:pt x="121" y="155"/>
                    <a:pt x="121" y="155"/>
                    <a:pt x="121" y="154"/>
                  </a:cubicBezTo>
                  <a:cubicBezTo>
                    <a:pt x="121" y="154"/>
                    <a:pt x="121" y="154"/>
                    <a:pt x="122" y="154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4" y="155"/>
                    <a:pt x="124" y="155"/>
                    <a:pt x="124" y="155"/>
                  </a:cubicBezTo>
                  <a:cubicBezTo>
                    <a:pt x="124" y="155"/>
                    <a:pt x="124" y="155"/>
                    <a:pt x="124" y="155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8" y="155"/>
                    <a:pt x="129" y="154"/>
                    <a:pt x="129" y="153"/>
                  </a:cubicBezTo>
                  <a:cubicBezTo>
                    <a:pt x="130" y="153"/>
                    <a:pt x="130" y="153"/>
                    <a:pt x="130" y="153"/>
                  </a:cubicBezTo>
                  <a:cubicBezTo>
                    <a:pt x="130" y="153"/>
                    <a:pt x="130" y="153"/>
                    <a:pt x="130" y="153"/>
                  </a:cubicBezTo>
                  <a:cubicBezTo>
                    <a:pt x="130" y="153"/>
                    <a:pt x="130" y="153"/>
                    <a:pt x="130" y="153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30" y="152"/>
                    <a:pt x="130" y="151"/>
                    <a:pt x="130" y="151"/>
                  </a:cubicBezTo>
                  <a:cubicBezTo>
                    <a:pt x="130" y="151"/>
                    <a:pt x="130" y="151"/>
                    <a:pt x="130" y="151"/>
                  </a:cubicBezTo>
                  <a:cubicBezTo>
                    <a:pt x="130" y="150"/>
                    <a:pt x="130" y="150"/>
                    <a:pt x="130" y="150"/>
                  </a:cubicBezTo>
                  <a:cubicBezTo>
                    <a:pt x="130" y="149"/>
                    <a:pt x="130" y="149"/>
                    <a:pt x="130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1" y="150"/>
                    <a:pt x="131" y="150"/>
                    <a:pt x="131" y="150"/>
                  </a:cubicBezTo>
                  <a:cubicBezTo>
                    <a:pt x="131" y="150"/>
                    <a:pt x="131" y="150"/>
                    <a:pt x="131" y="150"/>
                  </a:cubicBezTo>
                  <a:cubicBezTo>
                    <a:pt x="132" y="150"/>
                    <a:pt x="132" y="150"/>
                    <a:pt x="132" y="150"/>
                  </a:cubicBezTo>
                  <a:cubicBezTo>
                    <a:pt x="132" y="150"/>
                    <a:pt x="132" y="150"/>
                    <a:pt x="132" y="150"/>
                  </a:cubicBezTo>
                  <a:cubicBezTo>
                    <a:pt x="132" y="150"/>
                    <a:pt x="132" y="150"/>
                    <a:pt x="132" y="150"/>
                  </a:cubicBezTo>
                  <a:cubicBezTo>
                    <a:pt x="132" y="150"/>
                    <a:pt x="132" y="150"/>
                    <a:pt x="132" y="150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1" y="148"/>
                    <a:pt x="131" y="148"/>
                    <a:pt x="132" y="147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3" y="145"/>
                    <a:pt x="133" y="145"/>
                    <a:pt x="133" y="145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4" y="146"/>
                    <a:pt x="134" y="146"/>
                    <a:pt x="134" y="14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5" y="145"/>
                    <a:pt x="135" y="145"/>
                    <a:pt x="136" y="144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7" y="145"/>
                    <a:pt x="137" y="145"/>
                    <a:pt x="137" y="145"/>
                  </a:cubicBezTo>
                  <a:cubicBezTo>
                    <a:pt x="137" y="145"/>
                    <a:pt x="137" y="145"/>
                    <a:pt x="137" y="145"/>
                  </a:cubicBezTo>
                  <a:cubicBezTo>
                    <a:pt x="137" y="145"/>
                    <a:pt x="137" y="145"/>
                    <a:pt x="137" y="145"/>
                  </a:cubicBezTo>
                  <a:cubicBezTo>
                    <a:pt x="137" y="145"/>
                    <a:pt x="137" y="145"/>
                    <a:pt x="137" y="145"/>
                  </a:cubicBezTo>
                  <a:cubicBezTo>
                    <a:pt x="137" y="145"/>
                    <a:pt x="137" y="145"/>
                    <a:pt x="137" y="145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39" y="145"/>
                    <a:pt x="139" y="145"/>
                    <a:pt x="139" y="145"/>
                  </a:cubicBezTo>
                  <a:cubicBezTo>
                    <a:pt x="139" y="144"/>
                    <a:pt x="139" y="144"/>
                    <a:pt x="139" y="144"/>
                  </a:cubicBezTo>
                  <a:cubicBezTo>
                    <a:pt x="139" y="145"/>
                    <a:pt x="139" y="145"/>
                    <a:pt x="139" y="145"/>
                  </a:cubicBezTo>
                  <a:cubicBezTo>
                    <a:pt x="140" y="145"/>
                    <a:pt x="140" y="145"/>
                    <a:pt x="140" y="145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41" y="143"/>
                    <a:pt x="141" y="143"/>
                    <a:pt x="141" y="143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4" y="144"/>
                    <a:pt x="144" y="144"/>
                    <a:pt x="145" y="144"/>
                  </a:cubicBezTo>
                  <a:cubicBezTo>
                    <a:pt x="145" y="144"/>
                    <a:pt x="145" y="144"/>
                    <a:pt x="145" y="144"/>
                  </a:cubicBezTo>
                  <a:cubicBezTo>
                    <a:pt x="145" y="144"/>
                    <a:pt x="145" y="144"/>
                    <a:pt x="145" y="144"/>
                  </a:cubicBezTo>
                  <a:cubicBezTo>
                    <a:pt x="145" y="144"/>
                    <a:pt x="145" y="144"/>
                    <a:pt x="145" y="14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7" y="144"/>
                    <a:pt x="147" y="144"/>
                    <a:pt x="147" y="144"/>
                  </a:cubicBezTo>
                  <a:cubicBezTo>
                    <a:pt x="147" y="145"/>
                    <a:pt x="147" y="145"/>
                    <a:pt x="147" y="145"/>
                  </a:cubicBezTo>
                  <a:cubicBezTo>
                    <a:pt x="147" y="144"/>
                    <a:pt x="147" y="144"/>
                    <a:pt x="147" y="144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9" y="144"/>
                    <a:pt x="149" y="144"/>
                    <a:pt x="149" y="144"/>
                  </a:cubicBezTo>
                  <a:cubicBezTo>
                    <a:pt x="149" y="144"/>
                    <a:pt x="149" y="144"/>
                    <a:pt x="149" y="144"/>
                  </a:cubicBezTo>
                  <a:cubicBezTo>
                    <a:pt x="150" y="145"/>
                    <a:pt x="150" y="145"/>
                    <a:pt x="150" y="145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50" y="145"/>
                    <a:pt x="150" y="145"/>
                    <a:pt x="150" y="145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51" y="147"/>
                    <a:pt x="151" y="147"/>
                    <a:pt x="151" y="147"/>
                  </a:cubicBezTo>
                  <a:cubicBezTo>
                    <a:pt x="151" y="147"/>
                    <a:pt x="151" y="147"/>
                    <a:pt x="151" y="147"/>
                  </a:cubicBezTo>
                  <a:cubicBezTo>
                    <a:pt x="151" y="147"/>
                    <a:pt x="151" y="147"/>
                    <a:pt x="151" y="147"/>
                  </a:cubicBezTo>
                  <a:cubicBezTo>
                    <a:pt x="151" y="147"/>
                    <a:pt x="151" y="147"/>
                    <a:pt x="151" y="147"/>
                  </a:cubicBezTo>
                  <a:cubicBezTo>
                    <a:pt x="151" y="147"/>
                    <a:pt x="151" y="147"/>
                    <a:pt x="151" y="147"/>
                  </a:cubicBezTo>
                  <a:cubicBezTo>
                    <a:pt x="151" y="147"/>
                    <a:pt x="151" y="147"/>
                    <a:pt x="151" y="147"/>
                  </a:cubicBezTo>
                  <a:cubicBezTo>
                    <a:pt x="151" y="147"/>
                    <a:pt x="151" y="147"/>
                    <a:pt x="151" y="147"/>
                  </a:cubicBezTo>
                  <a:cubicBezTo>
                    <a:pt x="151" y="147"/>
                    <a:pt x="151" y="147"/>
                    <a:pt x="151" y="147"/>
                  </a:cubicBezTo>
                  <a:cubicBezTo>
                    <a:pt x="152" y="147"/>
                    <a:pt x="152" y="147"/>
                    <a:pt x="152" y="147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5" y="148"/>
                    <a:pt x="155" y="148"/>
                    <a:pt x="155" y="148"/>
                  </a:cubicBezTo>
                  <a:cubicBezTo>
                    <a:pt x="155" y="149"/>
                    <a:pt x="155" y="149"/>
                    <a:pt x="155" y="149"/>
                  </a:cubicBezTo>
                  <a:cubicBezTo>
                    <a:pt x="155" y="148"/>
                    <a:pt x="155" y="148"/>
                    <a:pt x="155" y="148"/>
                  </a:cubicBezTo>
                  <a:cubicBezTo>
                    <a:pt x="155" y="149"/>
                    <a:pt x="155" y="149"/>
                    <a:pt x="155" y="149"/>
                  </a:cubicBezTo>
                  <a:cubicBezTo>
                    <a:pt x="156" y="148"/>
                    <a:pt x="157" y="149"/>
                    <a:pt x="157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8" y="149"/>
                    <a:pt x="158" y="149"/>
                    <a:pt x="158" y="149"/>
                  </a:cubicBezTo>
                  <a:cubicBezTo>
                    <a:pt x="158" y="149"/>
                    <a:pt x="158" y="149"/>
                    <a:pt x="158" y="149"/>
                  </a:cubicBezTo>
                  <a:cubicBezTo>
                    <a:pt x="158" y="149"/>
                    <a:pt x="158" y="149"/>
                    <a:pt x="158" y="149"/>
                  </a:cubicBezTo>
                  <a:cubicBezTo>
                    <a:pt x="158" y="148"/>
                    <a:pt x="158" y="148"/>
                    <a:pt x="158" y="148"/>
                  </a:cubicBezTo>
                  <a:cubicBezTo>
                    <a:pt x="158" y="148"/>
                    <a:pt x="158" y="148"/>
                    <a:pt x="158" y="148"/>
                  </a:cubicBezTo>
                  <a:cubicBezTo>
                    <a:pt x="159" y="149"/>
                    <a:pt x="159" y="149"/>
                    <a:pt x="159" y="149"/>
                  </a:cubicBezTo>
                  <a:cubicBezTo>
                    <a:pt x="158" y="150"/>
                    <a:pt x="158" y="150"/>
                    <a:pt x="158" y="150"/>
                  </a:cubicBezTo>
                  <a:cubicBezTo>
                    <a:pt x="158" y="150"/>
                    <a:pt x="158" y="150"/>
                    <a:pt x="158" y="150"/>
                  </a:cubicBezTo>
                  <a:cubicBezTo>
                    <a:pt x="158" y="150"/>
                    <a:pt x="158" y="150"/>
                    <a:pt x="157" y="151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8" y="151"/>
                    <a:pt x="158" y="151"/>
                    <a:pt x="158" y="151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9" y="152"/>
                    <a:pt x="159" y="152"/>
                    <a:pt x="159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1" y="153"/>
                    <a:pt x="161" y="153"/>
                    <a:pt x="161" y="153"/>
                  </a:cubicBezTo>
                  <a:cubicBezTo>
                    <a:pt x="161" y="153"/>
                    <a:pt x="161" y="153"/>
                    <a:pt x="161" y="153"/>
                  </a:cubicBezTo>
                  <a:cubicBezTo>
                    <a:pt x="161" y="153"/>
                    <a:pt x="161" y="153"/>
                    <a:pt x="161" y="153"/>
                  </a:cubicBezTo>
                  <a:cubicBezTo>
                    <a:pt x="162" y="153"/>
                    <a:pt x="162" y="153"/>
                    <a:pt x="162" y="153"/>
                  </a:cubicBezTo>
                  <a:cubicBezTo>
                    <a:pt x="162" y="153"/>
                    <a:pt x="162" y="153"/>
                    <a:pt x="162" y="153"/>
                  </a:cubicBezTo>
                  <a:cubicBezTo>
                    <a:pt x="162" y="153"/>
                    <a:pt x="162" y="153"/>
                    <a:pt x="162" y="153"/>
                  </a:cubicBezTo>
                  <a:cubicBezTo>
                    <a:pt x="162" y="153"/>
                    <a:pt x="162" y="153"/>
                    <a:pt x="162" y="153"/>
                  </a:cubicBezTo>
                  <a:cubicBezTo>
                    <a:pt x="163" y="153"/>
                    <a:pt x="163" y="153"/>
                    <a:pt x="163" y="153"/>
                  </a:cubicBezTo>
                  <a:cubicBezTo>
                    <a:pt x="163" y="153"/>
                    <a:pt x="163" y="153"/>
                    <a:pt x="163" y="153"/>
                  </a:cubicBezTo>
                  <a:cubicBezTo>
                    <a:pt x="163" y="153"/>
                    <a:pt x="163" y="153"/>
                    <a:pt x="163" y="153"/>
                  </a:cubicBezTo>
                  <a:cubicBezTo>
                    <a:pt x="163" y="153"/>
                    <a:pt x="163" y="153"/>
                    <a:pt x="163" y="153"/>
                  </a:cubicBezTo>
                  <a:cubicBezTo>
                    <a:pt x="163" y="153"/>
                    <a:pt x="163" y="153"/>
                    <a:pt x="163" y="153"/>
                  </a:cubicBezTo>
                  <a:cubicBezTo>
                    <a:pt x="164" y="153"/>
                    <a:pt x="164" y="153"/>
                    <a:pt x="164" y="153"/>
                  </a:cubicBezTo>
                  <a:cubicBezTo>
                    <a:pt x="164" y="152"/>
                    <a:pt x="164" y="152"/>
                    <a:pt x="164" y="15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5" y="151"/>
                    <a:pt x="165" y="151"/>
                    <a:pt x="165" y="151"/>
                  </a:cubicBezTo>
                  <a:cubicBezTo>
                    <a:pt x="166" y="151"/>
                    <a:pt x="166" y="151"/>
                    <a:pt x="166" y="151"/>
                  </a:cubicBezTo>
                  <a:cubicBezTo>
                    <a:pt x="165" y="151"/>
                    <a:pt x="165" y="151"/>
                    <a:pt x="165" y="151"/>
                  </a:cubicBezTo>
                  <a:cubicBezTo>
                    <a:pt x="166" y="151"/>
                    <a:pt x="166" y="151"/>
                    <a:pt x="166" y="151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6" y="149"/>
                    <a:pt x="166" y="149"/>
                    <a:pt x="166" y="149"/>
                  </a:cubicBezTo>
                  <a:cubicBezTo>
                    <a:pt x="166" y="149"/>
                    <a:pt x="166" y="149"/>
                    <a:pt x="166" y="149"/>
                  </a:cubicBezTo>
                  <a:cubicBezTo>
                    <a:pt x="166" y="149"/>
                    <a:pt x="166" y="149"/>
                    <a:pt x="166" y="149"/>
                  </a:cubicBezTo>
                  <a:cubicBezTo>
                    <a:pt x="166" y="149"/>
                    <a:pt x="166" y="149"/>
                    <a:pt x="166" y="149"/>
                  </a:cubicBezTo>
                  <a:cubicBezTo>
                    <a:pt x="166" y="149"/>
                    <a:pt x="166" y="149"/>
                    <a:pt x="166" y="149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66" y="146"/>
                    <a:pt x="166" y="146"/>
                    <a:pt x="166" y="146"/>
                  </a:cubicBezTo>
                  <a:cubicBezTo>
                    <a:pt x="166" y="146"/>
                    <a:pt x="166" y="146"/>
                    <a:pt x="166" y="146"/>
                  </a:cubicBezTo>
                  <a:cubicBezTo>
                    <a:pt x="167" y="145"/>
                    <a:pt x="167" y="145"/>
                    <a:pt x="167" y="145"/>
                  </a:cubicBezTo>
                  <a:cubicBezTo>
                    <a:pt x="167" y="145"/>
                    <a:pt x="167" y="145"/>
                    <a:pt x="167" y="144"/>
                  </a:cubicBezTo>
                  <a:cubicBezTo>
                    <a:pt x="167" y="144"/>
                    <a:pt x="167" y="144"/>
                    <a:pt x="167" y="144"/>
                  </a:cubicBezTo>
                  <a:cubicBezTo>
                    <a:pt x="167" y="144"/>
                    <a:pt x="167" y="144"/>
                    <a:pt x="167" y="144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68" y="143"/>
                    <a:pt x="168" y="143"/>
                    <a:pt x="168" y="143"/>
                  </a:cubicBezTo>
                  <a:cubicBezTo>
                    <a:pt x="168" y="143"/>
                    <a:pt x="168" y="143"/>
                    <a:pt x="168" y="143"/>
                  </a:cubicBezTo>
                  <a:cubicBezTo>
                    <a:pt x="168" y="142"/>
                    <a:pt x="168" y="142"/>
                    <a:pt x="168" y="142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1"/>
                    <a:pt x="170" y="141"/>
                    <a:pt x="170" y="140"/>
                  </a:cubicBezTo>
                  <a:cubicBezTo>
                    <a:pt x="171" y="140"/>
                    <a:pt x="171" y="140"/>
                    <a:pt x="171" y="140"/>
                  </a:cubicBezTo>
                  <a:cubicBezTo>
                    <a:pt x="171" y="140"/>
                    <a:pt x="171" y="140"/>
                    <a:pt x="171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74" y="140"/>
                    <a:pt x="174" y="140"/>
                    <a:pt x="174" y="140"/>
                  </a:cubicBezTo>
                  <a:cubicBezTo>
                    <a:pt x="174" y="140"/>
                    <a:pt x="174" y="140"/>
                    <a:pt x="174" y="140"/>
                  </a:cubicBezTo>
                  <a:cubicBezTo>
                    <a:pt x="174" y="140"/>
                    <a:pt x="174" y="140"/>
                    <a:pt x="174" y="140"/>
                  </a:cubicBezTo>
                  <a:cubicBezTo>
                    <a:pt x="174" y="140"/>
                    <a:pt x="174" y="140"/>
                    <a:pt x="174" y="140"/>
                  </a:cubicBezTo>
                  <a:cubicBezTo>
                    <a:pt x="174" y="140"/>
                    <a:pt x="174" y="140"/>
                    <a:pt x="174" y="140"/>
                  </a:cubicBezTo>
                  <a:cubicBezTo>
                    <a:pt x="174" y="140"/>
                    <a:pt x="174" y="140"/>
                    <a:pt x="174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75" y="141"/>
                    <a:pt x="175" y="141"/>
                    <a:pt x="175" y="141"/>
                  </a:cubicBezTo>
                  <a:cubicBezTo>
                    <a:pt x="175" y="141"/>
                    <a:pt x="175" y="141"/>
                    <a:pt x="175" y="141"/>
                  </a:cubicBezTo>
                  <a:cubicBezTo>
                    <a:pt x="176" y="141"/>
                    <a:pt x="176" y="141"/>
                    <a:pt x="176" y="141"/>
                  </a:cubicBezTo>
                  <a:cubicBezTo>
                    <a:pt x="176" y="141"/>
                    <a:pt x="176" y="141"/>
                    <a:pt x="176" y="141"/>
                  </a:cubicBezTo>
                  <a:cubicBezTo>
                    <a:pt x="176" y="141"/>
                    <a:pt x="176" y="141"/>
                    <a:pt x="176" y="141"/>
                  </a:cubicBezTo>
                  <a:cubicBezTo>
                    <a:pt x="176" y="141"/>
                    <a:pt x="176" y="141"/>
                    <a:pt x="176" y="141"/>
                  </a:cubicBezTo>
                  <a:cubicBezTo>
                    <a:pt x="176" y="141"/>
                    <a:pt x="176" y="141"/>
                    <a:pt x="176" y="141"/>
                  </a:cubicBezTo>
                  <a:cubicBezTo>
                    <a:pt x="176" y="141"/>
                    <a:pt x="176" y="141"/>
                    <a:pt x="176" y="141"/>
                  </a:cubicBezTo>
                  <a:cubicBezTo>
                    <a:pt x="177" y="142"/>
                    <a:pt x="177" y="142"/>
                    <a:pt x="177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7" y="143"/>
                    <a:pt x="177" y="143"/>
                    <a:pt x="177" y="143"/>
                  </a:cubicBezTo>
                  <a:cubicBezTo>
                    <a:pt x="177" y="143"/>
                    <a:pt x="177" y="143"/>
                    <a:pt x="177" y="143"/>
                  </a:cubicBezTo>
                  <a:cubicBezTo>
                    <a:pt x="177" y="142"/>
                    <a:pt x="177" y="142"/>
                    <a:pt x="177" y="141"/>
                  </a:cubicBezTo>
                  <a:cubicBezTo>
                    <a:pt x="177" y="141"/>
                    <a:pt x="177" y="141"/>
                    <a:pt x="177" y="141"/>
                  </a:cubicBezTo>
                  <a:cubicBezTo>
                    <a:pt x="177" y="141"/>
                    <a:pt x="177" y="141"/>
                    <a:pt x="177" y="141"/>
                  </a:cubicBezTo>
                  <a:cubicBezTo>
                    <a:pt x="177" y="141"/>
                    <a:pt x="177" y="141"/>
                    <a:pt x="177" y="141"/>
                  </a:cubicBezTo>
                  <a:cubicBezTo>
                    <a:pt x="177" y="142"/>
                    <a:pt x="177" y="142"/>
                    <a:pt x="177" y="142"/>
                  </a:cubicBezTo>
                  <a:cubicBezTo>
                    <a:pt x="177" y="142"/>
                    <a:pt x="177" y="142"/>
                    <a:pt x="177" y="142"/>
                  </a:cubicBezTo>
                  <a:cubicBezTo>
                    <a:pt x="177" y="142"/>
                    <a:pt x="177" y="142"/>
                    <a:pt x="177" y="142"/>
                  </a:cubicBezTo>
                  <a:cubicBezTo>
                    <a:pt x="177" y="142"/>
                    <a:pt x="177" y="142"/>
                    <a:pt x="177" y="142"/>
                  </a:cubicBezTo>
                  <a:cubicBezTo>
                    <a:pt x="177" y="142"/>
                    <a:pt x="177" y="142"/>
                    <a:pt x="177" y="142"/>
                  </a:cubicBezTo>
                  <a:cubicBezTo>
                    <a:pt x="177" y="142"/>
                    <a:pt x="177" y="142"/>
                    <a:pt x="177" y="142"/>
                  </a:cubicBezTo>
                  <a:cubicBezTo>
                    <a:pt x="178" y="141"/>
                    <a:pt x="178" y="141"/>
                    <a:pt x="178" y="141"/>
                  </a:cubicBezTo>
                  <a:cubicBezTo>
                    <a:pt x="178" y="141"/>
                    <a:pt x="178" y="141"/>
                    <a:pt x="178" y="141"/>
                  </a:cubicBezTo>
                  <a:cubicBezTo>
                    <a:pt x="178" y="141"/>
                    <a:pt x="178" y="141"/>
                    <a:pt x="178" y="141"/>
                  </a:cubicBezTo>
                  <a:cubicBezTo>
                    <a:pt x="178" y="141"/>
                    <a:pt x="178" y="141"/>
                    <a:pt x="178" y="141"/>
                  </a:cubicBezTo>
                  <a:cubicBezTo>
                    <a:pt x="178" y="141"/>
                    <a:pt x="178" y="141"/>
                    <a:pt x="178" y="141"/>
                  </a:cubicBezTo>
                  <a:cubicBezTo>
                    <a:pt x="179" y="141"/>
                    <a:pt x="179" y="141"/>
                    <a:pt x="179" y="141"/>
                  </a:cubicBezTo>
                  <a:cubicBezTo>
                    <a:pt x="179" y="141"/>
                    <a:pt x="180" y="141"/>
                    <a:pt x="180" y="141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8" y="143"/>
                    <a:pt x="178" y="143"/>
                    <a:pt x="178" y="143"/>
                  </a:cubicBezTo>
                  <a:cubicBezTo>
                    <a:pt x="178" y="143"/>
                    <a:pt x="178" y="144"/>
                    <a:pt x="178" y="144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78" y="145"/>
                    <a:pt x="178" y="145"/>
                    <a:pt x="178" y="145"/>
                  </a:cubicBezTo>
                  <a:cubicBezTo>
                    <a:pt x="178" y="145"/>
                    <a:pt x="178" y="145"/>
                    <a:pt x="178" y="145"/>
                  </a:cubicBezTo>
                  <a:cubicBezTo>
                    <a:pt x="178" y="145"/>
                    <a:pt x="178" y="145"/>
                    <a:pt x="178" y="145"/>
                  </a:cubicBezTo>
                  <a:cubicBezTo>
                    <a:pt x="178" y="146"/>
                    <a:pt x="178" y="146"/>
                    <a:pt x="178" y="146"/>
                  </a:cubicBezTo>
                  <a:cubicBezTo>
                    <a:pt x="178" y="146"/>
                    <a:pt x="178" y="146"/>
                    <a:pt x="178" y="146"/>
                  </a:cubicBezTo>
                  <a:cubicBezTo>
                    <a:pt x="178" y="147"/>
                    <a:pt x="178" y="147"/>
                    <a:pt x="177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9"/>
                    <a:pt x="177" y="149"/>
                    <a:pt x="177" y="150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77" y="151"/>
                    <a:pt x="177" y="151"/>
                    <a:pt x="177" y="151"/>
                  </a:cubicBezTo>
                  <a:cubicBezTo>
                    <a:pt x="177" y="151"/>
                    <a:pt x="177" y="151"/>
                    <a:pt x="177" y="151"/>
                  </a:cubicBezTo>
                  <a:cubicBezTo>
                    <a:pt x="177" y="152"/>
                    <a:pt x="177" y="152"/>
                    <a:pt x="177" y="152"/>
                  </a:cubicBezTo>
                  <a:cubicBezTo>
                    <a:pt x="177" y="152"/>
                    <a:pt x="177" y="152"/>
                    <a:pt x="177" y="152"/>
                  </a:cubicBezTo>
                  <a:cubicBezTo>
                    <a:pt x="177" y="152"/>
                    <a:pt x="177" y="152"/>
                    <a:pt x="177" y="152"/>
                  </a:cubicBezTo>
                  <a:cubicBezTo>
                    <a:pt x="178" y="152"/>
                    <a:pt x="178" y="152"/>
                    <a:pt x="178" y="152"/>
                  </a:cubicBezTo>
                  <a:cubicBezTo>
                    <a:pt x="178" y="152"/>
                    <a:pt x="178" y="152"/>
                    <a:pt x="178" y="152"/>
                  </a:cubicBezTo>
                  <a:cubicBezTo>
                    <a:pt x="178" y="152"/>
                    <a:pt x="178" y="152"/>
                    <a:pt x="178" y="152"/>
                  </a:cubicBezTo>
                  <a:cubicBezTo>
                    <a:pt x="178" y="152"/>
                    <a:pt x="178" y="152"/>
                    <a:pt x="178" y="152"/>
                  </a:cubicBezTo>
                  <a:cubicBezTo>
                    <a:pt x="179" y="151"/>
                    <a:pt x="179" y="151"/>
                    <a:pt x="179" y="151"/>
                  </a:cubicBezTo>
                  <a:cubicBezTo>
                    <a:pt x="180" y="151"/>
                    <a:pt x="180" y="151"/>
                    <a:pt x="180" y="151"/>
                  </a:cubicBezTo>
                  <a:cubicBezTo>
                    <a:pt x="180" y="151"/>
                    <a:pt x="180" y="151"/>
                    <a:pt x="180" y="151"/>
                  </a:cubicBezTo>
                  <a:cubicBezTo>
                    <a:pt x="180" y="150"/>
                    <a:pt x="180" y="150"/>
                    <a:pt x="180" y="150"/>
                  </a:cubicBezTo>
                  <a:cubicBezTo>
                    <a:pt x="180" y="151"/>
                    <a:pt x="180" y="151"/>
                    <a:pt x="180" y="151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4" y="149"/>
                    <a:pt x="184" y="148"/>
                    <a:pt x="184" y="148"/>
                  </a:cubicBezTo>
                  <a:cubicBezTo>
                    <a:pt x="184" y="148"/>
                    <a:pt x="184" y="148"/>
                    <a:pt x="184" y="148"/>
                  </a:cubicBezTo>
                  <a:cubicBezTo>
                    <a:pt x="184" y="148"/>
                    <a:pt x="184" y="148"/>
                    <a:pt x="184" y="148"/>
                  </a:cubicBezTo>
                  <a:cubicBezTo>
                    <a:pt x="184" y="147"/>
                    <a:pt x="184" y="147"/>
                    <a:pt x="185" y="147"/>
                  </a:cubicBezTo>
                  <a:cubicBezTo>
                    <a:pt x="184" y="147"/>
                    <a:pt x="184" y="147"/>
                    <a:pt x="184" y="147"/>
                  </a:cubicBezTo>
                  <a:cubicBezTo>
                    <a:pt x="185" y="146"/>
                    <a:pt x="186" y="145"/>
                    <a:pt x="185" y="144"/>
                  </a:cubicBezTo>
                  <a:cubicBezTo>
                    <a:pt x="185" y="144"/>
                    <a:pt x="185" y="144"/>
                    <a:pt x="185" y="144"/>
                  </a:cubicBezTo>
                  <a:cubicBezTo>
                    <a:pt x="185" y="144"/>
                    <a:pt x="185" y="144"/>
                    <a:pt x="185" y="144"/>
                  </a:cubicBezTo>
                  <a:cubicBezTo>
                    <a:pt x="185" y="144"/>
                    <a:pt x="185" y="143"/>
                    <a:pt x="185" y="143"/>
                  </a:cubicBezTo>
                  <a:cubicBezTo>
                    <a:pt x="185" y="143"/>
                    <a:pt x="185" y="143"/>
                    <a:pt x="185" y="143"/>
                  </a:cubicBezTo>
                  <a:cubicBezTo>
                    <a:pt x="186" y="142"/>
                    <a:pt x="186" y="142"/>
                    <a:pt x="186" y="142"/>
                  </a:cubicBezTo>
                  <a:cubicBezTo>
                    <a:pt x="185" y="142"/>
                    <a:pt x="185" y="142"/>
                    <a:pt x="185" y="142"/>
                  </a:cubicBezTo>
                  <a:cubicBezTo>
                    <a:pt x="186" y="142"/>
                    <a:pt x="186" y="142"/>
                    <a:pt x="186" y="142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6" y="139"/>
                    <a:pt x="186" y="139"/>
                    <a:pt x="186" y="139"/>
                  </a:cubicBezTo>
                  <a:cubicBezTo>
                    <a:pt x="186" y="139"/>
                    <a:pt x="186" y="139"/>
                    <a:pt x="186" y="139"/>
                  </a:cubicBezTo>
                  <a:cubicBezTo>
                    <a:pt x="186" y="139"/>
                    <a:pt x="186" y="139"/>
                    <a:pt x="186" y="139"/>
                  </a:cubicBezTo>
                  <a:cubicBezTo>
                    <a:pt x="187" y="139"/>
                    <a:pt x="187" y="139"/>
                    <a:pt x="187" y="139"/>
                  </a:cubicBezTo>
                  <a:cubicBezTo>
                    <a:pt x="186" y="139"/>
                    <a:pt x="186" y="139"/>
                    <a:pt x="186" y="139"/>
                  </a:cubicBezTo>
                  <a:cubicBezTo>
                    <a:pt x="187" y="138"/>
                    <a:pt x="187" y="138"/>
                    <a:pt x="187" y="138"/>
                  </a:cubicBezTo>
                  <a:cubicBezTo>
                    <a:pt x="187" y="138"/>
                    <a:pt x="187" y="138"/>
                    <a:pt x="187" y="138"/>
                  </a:cubicBezTo>
                  <a:cubicBezTo>
                    <a:pt x="187" y="138"/>
                    <a:pt x="187" y="138"/>
                    <a:pt x="187" y="138"/>
                  </a:cubicBezTo>
                  <a:cubicBezTo>
                    <a:pt x="188" y="138"/>
                    <a:pt x="188" y="137"/>
                    <a:pt x="189" y="137"/>
                  </a:cubicBezTo>
                  <a:cubicBezTo>
                    <a:pt x="189" y="137"/>
                    <a:pt x="189" y="137"/>
                    <a:pt x="189" y="137"/>
                  </a:cubicBezTo>
                  <a:cubicBezTo>
                    <a:pt x="189" y="137"/>
                    <a:pt x="189" y="137"/>
                    <a:pt x="189" y="137"/>
                  </a:cubicBezTo>
                  <a:cubicBezTo>
                    <a:pt x="189" y="136"/>
                    <a:pt x="189" y="136"/>
                    <a:pt x="189" y="136"/>
                  </a:cubicBezTo>
                  <a:cubicBezTo>
                    <a:pt x="189" y="136"/>
                    <a:pt x="189" y="136"/>
                    <a:pt x="189" y="136"/>
                  </a:cubicBezTo>
                  <a:cubicBezTo>
                    <a:pt x="189" y="136"/>
                    <a:pt x="189" y="136"/>
                    <a:pt x="189" y="136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90" y="135"/>
                    <a:pt x="190" y="135"/>
                    <a:pt x="190" y="135"/>
                  </a:cubicBezTo>
                  <a:cubicBezTo>
                    <a:pt x="190" y="135"/>
                    <a:pt x="190" y="135"/>
                    <a:pt x="190" y="135"/>
                  </a:cubicBezTo>
                  <a:cubicBezTo>
                    <a:pt x="191" y="135"/>
                    <a:pt x="191" y="135"/>
                    <a:pt x="191" y="135"/>
                  </a:cubicBezTo>
                  <a:cubicBezTo>
                    <a:pt x="191" y="136"/>
                    <a:pt x="191" y="136"/>
                    <a:pt x="191" y="136"/>
                  </a:cubicBezTo>
                  <a:cubicBezTo>
                    <a:pt x="191" y="136"/>
                    <a:pt x="191" y="136"/>
                    <a:pt x="191" y="136"/>
                  </a:cubicBezTo>
                  <a:cubicBezTo>
                    <a:pt x="191" y="136"/>
                    <a:pt x="191" y="136"/>
                    <a:pt x="191" y="136"/>
                  </a:cubicBezTo>
                  <a:cubicBezTo>
                    <a:pt x="191" y="136"/>
                    <a:pt x="191" y="136"/>
                    <a:pt x="191" y="136"/>
                  </a:cubicBezTo>
                  <a:cubicBezTo>
                    <a:pt x="191" y="136"/>
                    <a:pt x="191" y="136"/>
                    <a:pt x="191" y="136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1" y="139"/>
                    <a:pt x="191" y="139"/>
                    <a:pt x="191" y="139"/>
                  </a:cubicBezTo>
                  <a:cubicBezTo>
                    <a:pt x="190" y="140"/>
                    <a:pt x="190" y="140"/>
                    <a:pt x="190" y="140"/>
                  </a:cubicBezTo>
                  <a:cubicBezTo>
                    <a:pt x="191" y="140"/>
                    <a:pt x="191" y="140"/>
                    <a:pt x="191" y="140"/>
                  </a:cubicBezTo>
                  <a:cubicBezTo>
                    <a:pt x="190" y="140"/>
                    <a:pt x="190" y="140"/>
                    <a:pt x="190" y="140"/>
                  </a:cubicBezTo>
                  <a:cubicBezTo>
                    <a:pt x="190" y="141"/>
                    <a:pt x="190" y="141"/>
                    <a:pt x="190" y="141"/>
                  </a:cubicBezTo>
                  <a:cubicBezTo>
                    <a:pt x="190" y="141"/>
                    <a:pt x="190" y="141"/>
                    <a:pt x="189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8" y="143"/>
                    <a:pt x="188" y="143"/>
                    <a:pt x="188" y="143"/>
                  </a:cubicBezTo>
                  <a:cubicBezTo>
                    <a:pt x="188" y="143"/>
                    <a:pt x="188" y="143"/>
                    <a:pt x="188" y="143"/>
                  </a:cubicBezTo>
                  <a:cubicBezTo>
                    <a:pt x="188" y="143"/>
                    <a:pt x="188" y="143"/>
                    <a:pt x="188" y="143"/>
                  </a:cubicBezTo>
                  <a:cubicBezTo>
                    <a:pt x="188" y="143"/>
                    <a:pt x="188" y="143"/>
                    <a:pt x="188" y="143"/>
                  </a:cubicBezTo>
                  <a:cubicBezTo>
                    <a:pt x="188" y="143"/>
                    <a:pt x="188" y="143"/>
                    <a:pt x="188" y="143"/>
                  </a:cubicBezTo>
                  <a:cubicBezTo>
                    <a:pt x="188" y="144"/>
                    <a:pt x="188" y="144"/>
                    <a:pt x="188" y="144"/>
                  </a:cubicBezTo>
                  <a:cubicBezTo>
                    <a:pt x="188" y="144"/>
                    <a:pt x="188" y="144"/>
                    <a:pt x="188" y="144"/>
                  </a:cubicBezTo>
                  <a:cubicBezTo>
                    <a:pt x="188" y="144"/>
                    <a:pt x="188" y="144"/>
                    <a:pt x="188" y="144"/>
                  </a:cubicBezTo>
                  <a:cubicBezTo>
                    <a:pt x="187" y="144"/>
                    <a:pt x="187" y="145"/>
                    <a:pt x="187" y="145"/>
                  </a:cubicBezTo>
                  <a:cubicBezTo>
                    <a:pt x="187" y="145"/>
                    <a:pt x="187" y="145"/>
                    <a:pt x="187" y="145"/>
                  </a:cubicBezTo>
                  <a:cubicBezTo>
                    <a:pt x="186" y="146"/>
                    <a:pt x="186" y="146"/>
                    <a:pt x="186" y="146"/>
                  </a:cubicBezTo>
                  <a:cubicBezTo>
                    <a:pt x="186" y="146"/>
                    <a:pt x="186" y="146"/>
                    <a:pt x="186" y="146"/>
                  </a:cubicBezTo>
                  <a:cubicBezTo>
                    <a:pt x="186" y="147"/>
                    <a:pt x="186" y="147"/>
                    <a:pt x="186" y="147"/>
                  </a:cubicBezTo>
                  <a:cubicBezTo>
                    <a:pt x="186" y="147"/>
                    <a:pt x="186" y="148"/>
                    <a:pt x="186" y="148"/>
                  </a:cubicBezTo>
                  <a:cubicBezTo>
                    <a:pt x="186" y="148"/>
                    <a:pt x="186" y="148"/>
                    <a:pt x="186" y="148"/>
                  </a:cubicBezTo>
                  <a:cubicBezTo>
                    <a:pt x="186" y="149"/>
                    <a:pt x="186" y="149"/>
                    <a:pt x="186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4" y="150"/>
                    <a:pt x="184" y="150"/>
                    <a:pt x="184" y="150"/>
                  </a:cubicBezTo>
                  <a:cubicBezTo>
                    <a:pt x="184" y="150"/>
                    <a:pt x="184" y="150"/>
                    <a:pt x="184" y="150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183" y="151"/>
                    <a:pt x="183" y="151"/>
                    <a:pt x="183" y="151"/>
                  </a:cubicBezTo>
                  <a:cubicBezTo>
                    <a:pt x="183" y="151"/>
                    <a:pt x="183" y="151"/>
                    <a:pt x="183" y="151"/>
                  </a:cubicBezTo>
                  <a:cubicBezTo>
                    <a:pt x="182" y="151"/>
                    <a:pt x="182" y="151"/>
                    <a:pt x="182" y="151"/>
                  </a:cubicBezTo>
                  <a:cubicBezTo>
                    <a:pt x="182" y="151"/>
                    <a:pt x="182" y="151"/>
                    <a:pt x="182" y="151"/>
                  </a:cubicBezTo>
                  <a:cubicBezTo>
                    <a:pt x="181" y="151"/>
                    <a:pt x="181" y="151"/>
                    <a:pt x="181" y="151"/>
                  </a:cubicBezTo>
                  <a:cubicBezTo>
                    <a:pt x="181" y="151"/>
                    <a:pt x="181" y="151"/>
                    <a:pt x="181" y="151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81" y="153"/>
                    <a:pt x="181" y="153"/>
                    <a:pt x="181" y="153"/>
                  </a:cubicBezTo>
                  <a:cubicBezTo>
                    <a:pt x="181" y="153"/>
                    <a:pt x="180" y="153"/>
                    <a:pt x="180" y="153"/>
                  </a:cubicBezTo>
                  <a:cubicBezTo>
                    <a:pt x="180" y="153"/>
                    <a:pt x="180" y="153"/>
                    <a:pt x="180" y="153"/>
                  </a:cubicBezTo>
                  <a:cubicBezTo>
                    <a:pt x="180" y="153"/>
                    <a:pt x="180" y="153"/>
                    <a:pt x="180" y="153"/>
                  </a:cubicBezTo>
                  <a:cubicBezTo>
                    <a:pt x="180" y="153"/>
                    <a:pt x="180" y="153"/>
                    <a:pt x="180" y="153"/>
                  </a:cubicBezTo>
                  <a:cubicBezTo>
                    <a:pt x="179" y="154"/>
                    <a:pt x="179" y="154"/>
                    <a:pt x="179" y="154"/>
                  </a:cubicBezTo>
                  <a:cubicBezTo>
                    <a:pt x="179" y="154"/>
                    <a:pt x="179" y="154"/>
                    <a:pt x="179" y="154"/>
                  </a:cubicBezTo>
                  <a:cubicBezTo>
                    <a:pt x="179" y="155"/>
                    <a:pt x="179" y="155"/>
                    <a:pt x="179" y="155"/>
                  </a:cubicBezTo>
                  <a:cubicBezTo>
                    <a:pt x="179" y="155"/>
                    <a:pt x="179" y="155"/>
                    <a:pt x="179" y="155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8" y="156"/>
                    <a:pt x="178" y="156"/>
                    <a:pt x="178" y="156"/>
                  </a:cubicBezTo>
                  <a:cubicBezTo>
                    <a:pt x="178" y="156"/>
                    <a:pt x="178" y="156"/>
                    <a:pt x="178" y="156"/>
                  </a:cubicBezTo>
                  <a:cubicBezTo>
                    <a:pt x="178" y="156"/>
                    <a:pt x="178" y="156"/>
                    <a:pt x="178" y="156"/>
                  </a:cubicBezTo>
                  <a:cubicBezTo>
                    <a:pt x="178" y="156"/>
                    <a:pt x="178" y="156"/>
                    <a:pt x="178" y="156"/>
                  </a:cubicBezTo>
                  <a:cubicBezTo>
                    <a:pt x="178" y="156"/>
                    <a:pt x="178" y="156"/>
                    <a:pt x="178" y="156"/>
                  </a:cubicBezTo>
                  <a:cubicBezTo>
                    <a:pt x="177" y="157"/>
                    <a:pt x="177" y="157"/>
                    <a:pt x="177" y="157"/>
                  </a:cubicBezTo>
                  <a:cubicBezTo>
                    <a:pt x="177" y="157"/>
                    <a:pt x="177" y="157"/>
                    <a:pt x="177" y="157"/>
                  </a:cubicBezTo>
                  <a:cubicBezTo>
                    <a:pt x="177" y="157"/>
                    <a:pt x="177" y="157"/>
                    <a:pt x="177" y="157"/>
                  </a:cubicBezTo>
                  <a:cubicBezTo>
                    <a:pt x="177" y="157"/>
                    <a:pt x="177" y="157"/>
                    <a:pt x="177" y="157"/>
                  </a:cubicBezTo>
                  <a:cubicBezTo>
                    <a:pt x="177" y="158"/>
                    <a:pt x="177" y="158"/>
                    <a:pt x="177" y="158"/>
                  </a:cubicBezTo>
                  <a:cubicBezTo>
                    <a:pt x="177" y="158"/>
                    <a:pt x="177" y="158"/>
                    <a:pt x="177" y="158"/>
                  </a:cubicBezTo>
                  <a:cubicBezTo>
                    <a:pt x="177" y="158"/>
                    <a:pt x="177" y="158"/>
                    <a:pt x="176" y="158"/>
                  </a:cubicBezTo>
                  <a:cubicBezTo>
                    <a:pt x="176" y="158"/>
                    <a:pt x="176" y="159"/>
                    <a:pt x="176" y="159"/>
                  </a:cubicBezTo>
                  <a:cubicBezTo>
                    <a:pt x="176" y="159"/>
                    <a:pt x="176" y="159"/>
                    <a:pt x="176" y="159"/>
                  </a:cubicBezTo>
                  <a:cubicBezTo>
                    <a:pt x="176" y="159"/>
                    <a:pt x="176" y="159"/>
                    <a:pt x="176" y="159"/>
                  </a:cubicBezTo>
                  <a:cubicBezTo>
                    <a:pt x="176" y="159"/>
                    <a:pt x="176" y="159"/>
                    <a:pt x="176" y="159"/>
                  </a:cubicBezTo>
                  <a:cubicBezTo>
                    <a:pt x="176" y="159"/>
                    <a:pt x="176" y="159"/>
                    <a:pt x="176" y="159"/>
                  </a:cubicBezTo>
                  <a:cubicBezTo>
                    <a:pt x="176" y="159"/>
                    <a:pt x="176" y="159"/>
                    <a:pt x="176" y="159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76" y="161"/>
                    <a:pt x="176" y="161"/>
                    <a:pt x="176" y="161"/>
                  </a:cubicBezTo>
                  <a:cubicBezTo>
                    <a:pt x="176" y="161"/>
                    <a:pt x="176" y="161"/>
                    <a:pt x="176" y="161"/>
                  </a:cubicBezTo>
                  <a:cubicBezTo>
                    <a:pt x="176" y="161"/>
                    <a:pt x="177" y="161"/>
                    <a:pt x="177" y="160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79" y="162"/>
                    <a:pt x="179" y="162"/>
                    <a:pt x="179" y="162"/>
                  </a:cubicBezTo>
                  <a:cubicBezTo>
                    <a:pt x="179" y="162"/>
                    <a:pt x="179" y="162"/>
                    <a:pt x="179" y="162"/>
                  </a:cubicBezTo>
                  <a:cubicBezTo>
                    <a:pt x="179" y="162"/>
                    <a:pt x="179" y="162"/>
                    <a:pt x="179" y="162"/>
                  </a:cubicBezTo>
                  <a:cubicBezTo>
                    <a:pt x="179" y="163"/>
                    <a:pt x="179" y="163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ubicBezTo>
                    <a:pt x="178" y="163"/>
                    <a:pt x="178" y="163"/>
                    <a:pt x="178" y="163"/>
                  </a:cubicBezTo>
                  <a:cubicBezTo>
                    <a:pt x="178" y="163"/>
                    <a:pt x="178" y="163"/>
                    <a:pt x="178" y="163"/>
                  </a:cubicBezTo>
                  <a:cubicBezTo>
                    <a:pt x="178" y="163"/>
                    <a:pt x="178" y="163"/>
                    <a:pt x="178" y="163"/>
                  </a:cubicBezTo>
                  <a:cubicBezTo>
                    <a:pt x="178" y="163"/>
                    <a:pt x="178" y="163"/>
                    <a:pt x="178" y="163"/>
                  </a:cubicBezTo>
                  <a:cubicBezTo>
                    <a:pt x="178" y="163"/>
                    <a:pt x="178" y="163"/>
                    <a:pt x="178" y="163"/>
                  </a:cubicBezTo>
                  <a:cubicBezTo>
                    <a:pt x="178" y="163"/>
                    <a:pt x="178" y="163"/>
                    <a:pt x="178" y="163"/>
                  </a:cubicBezTo>
                  <a:cubicBezTo>
                    <a:pt x="177" y="164"/>
                    <a:pt x="177" y="164"/>
                    <a:pt x="177" y="164"/>
                  </a:cubicBezTo>
                  <a:cubicBezTo>
                    <a:pt x="177" y="164"/>
                    <a:pt x="177" y="164"/>
                    <a:pt x="177" y="164"/>
                  </a:cubicBezTo>
                  <a:cubicBezTo>
                    <a:pt x="176" y="164"/>
                    <a:pt x="176" y="164"/>
                    <a:pt x="176" y="164"/>
                  </a:cubicBezTo>
                  <a:cubicBezTo>
                    <a:pt x="177" y="164"/>
                    <a:pt x="177" y="164"/>
                    <a:pt x="177" y="164"/>
                  </a:cubicBezTo>
                  <a:cubicBezTo>
                    <a:pt x="176" y="164"/>
                    <a:pt x="176" y="164"/>
                    <a:pt x="176" y="164"/>
                  </a:cubicBezTo>
                  <a:cubicBezTo>
                    <a:pt x="176" y="165"/>
                    <a:pt x="176" y="165"/>
                    <a:pt x="176" y="165"/>
                  </a:cubicBezTo>
                  <a:cubicBezTo>
                    <a:pt x="176" y="165"/>
                    <a:pt x="176" y="165"/>
                    <a:pt x="176" y="165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75" y="167"/>
                    <a:pt x="175" y="167"/>
                    <a:pt x="175" y="167"/>
                  </a:cubicBezTo>
                  <a:cubicBezTo>
                    <a:pt x="175" y="167"/>
                    <a:pt x="175" y="167"/>
                    <a:pt x="174" y="168"/>
                  </a:cubicBezTo>
                  <a:cubicBezTo>
                    <a:pt x="175" y="168"/>
                    <a:pt x="175" y="168"/>
                    <a:pt x="175" y="168"/>
                  </a:cubicBezTo>
                  <a:cubicBezTo>
                    <a:pt x="175" y="168"/>
                    <a:pt x="175" y="168"/>
                    <a:pt x="175" y="168"/>
                  </a:cubicBezTo>
                  <a:cubicBezTo>
                    <a:pt x="175" y="168"/>
                    <a:pt x="175" y="168"/>
                    <a:pt x="175" y="168"/>
                  </a:cubicBezTo>
                  <a:cubicBezTo>
                    <a:pt x="175" y="168"/>
                    <a:pt x="175" y="168"/>
                    <a:pt x="175" y="168"/>
                  </a:cubicBezTo>
                  <a:cubicBezTo>
                    <a:pt x="175" y="168"/>
                    <a:pt x="175" y="168"/>
                    <a:pt x="175" y="168"/>
                  </a:cubicBezTo>
                  <a:cubicBezTo>
                    <a:pt x="175" y="168"/>
                    <a:pt x="175" y="168"/>
                    <a:pt x="175" y="168"/>
                  </a:cubicBezTo>
                  <a:cubicBezTo>
                    <a:pt x="175" y="168"/>
                    <a:pt x="175" y="168"/>
                    <a:pt x="175" y="168"/>
                  </a:cubicBezTo>
                  <a:cubicBezTo>
                    <a:pt x="175" y="169"/>
                    <a:pt x="175" y="169"/>
                    <a:pt x="175" y="169"/>
                  </a:cubicBezTo>
                  <a:cubicBezTo>
                    <a:pt x="175" y="169"/>
                    <a:pt x="175" y="169"/>
                    <a:pt x="175" y="169"/>
                  </a:cubicBezTo>
                  <a:cubicBezTo>
                    <a:pt x="175" y="169"/>
                    <a:pt x="175" y="169"/>
                    <a:pt x="175" y="169"/>
                  </a:cubicBezTo>
                  <a:cubicBezTo>
                    <a:pt x="175" y="169"/>
                    <a:pt x="175" y="169"/>
                    <a:pt x="175" y="169"/>
                  </a:cubicBezTo>
                  <a:cubicBezTo>
                    <a:pt x="175" y="169"/>
                    <a:pt x="175" y="169"/>
                    <a:pt x="175" y="169"/>
                  </a:cubicBezTo>
                  <a:cubicBezTo>
                    <a:pt x="175" y="170"/>
                    <a:pt x="175" y="170"/>
                    <a:pt x="175" y="170"/>
                  </a:cubicBezTo>
                  <a:cubicBezTo>
                    <a:pt x="175" y="170"/>
                    <a:pt x="175" y="170"/>
                    <a:pt x="175" y="170"/>
                  </a:cubicBezTo>
                  <a:cubicBezTo>
                    <a:pt x="175" y="170"/>
                    <a:pt x="175" y="170"/>
                    <a:pt x="175" y="170"/>
                  </a:cubicBezTo>
                  <a:cubicBezTo>
                    <a:pt x="175" y="170"/>
                    <a:pt x="175" y="170"/>
                    <a:pt x="175" y="170"/>
                  </a:cubicBezTo>
                  <a:cubicBezTo>
                    <a:pt x="174" y="171"/>
                    <a:pt x="173" y="171"/>
                    <a:pt x="173" y="171"/>
                  </a:cubicBezTo>
                  <a:cubicBezTo>
                    <a:pt x="173" y="172"/>
                    <a:pt x="173" y="172"/>
                    <a:pt x="173" y="172"/>
                  </a:cubicBezTo>
                  <a:cubicBezTo>
                    <a:pt x="173" y="172"/>
                    <a:pt x="173" y="172"/>
                    <a:pt x="173" y="172"/>
                  </a:cubicBezTo>
                  <a:cubicBezTo>
                    <a:pt x="173" y="172"/>
                    <a:pt x="173" y="172"/>
                    <a:pt x="173" y="172"/>
                  </a:cubicBezTo>
                  <a:cubicBezTo>
                    <a:pt x="173" y="173"/>
                    <a:pt x="173" y="173"/>
                    <a:pt x="173" y="173"/>
                  </a:cubicBezTo>
                  <a:cubicBezTo>
                    <a:pt x="173" y="173"/>
                    <a:pt x="173" y="173"/>
                    <a:pt x="173" y="173"/>
                  </a:cubicBezTo>
                  <a:cubicBezTo>
                    <a:pt x="173" y="173"/>
                    <a:pt x="173" y="173"/>
                    <a:pt x="173" y="173"/>
                  </a:cubicBezTo>
                  <a:cubicBezTo>
                    <a:pt x="173" y="174"/>
                    <a:pt x="173" y="174"/>
                    <a:pt x="173" y="174"/>
                  </a:cubicBezTo>
                  <a:cubicBezTo>
                    <a:pt x="173" y="174"/>
                    <a:pt x="173" y="174"/>
                    <a:pt x="173" y="174"/>
                  </a:cubicBezTo>
                  <a:cubicBezTo>
                    <a:pt x="173" y="175"/>
                    <a:pt x="173" y="175"/>
                    <a:pt x="173" y="175"/>
                  </a:cubicBezTo>
                  <a:cubicBezTo>
                    <a:pt x="173" y="175"/>
                    <a:pt x="173" y="175"/>
                    <a:pt x="173" y="175"/>
                  </a:cubicBezTo>
                  <a:cubicBezTo>
                    <a:pt x="173" y="175"/>
                    <a:pt x="173" y="175"/>
                    <a:pt x="173" y="175"/>
                  </a:cubicBezTo>
                  <a:cubicBezTo>
                    <a:pt x="173" y="174"/>
                    <a:pt x="173" y="174"/>
                    <a:pt x="173" y="174"/>
                  </a:cubicBezTo>
                  <a:cubicBezTo>
                    <a:pt x="173" y="174"/>
                    <a:pt x="173" y="174"/>
                    <a:pt x="173" y="174"/>
                  </a:cubicBezTo>
                  <a:cubicBezTo>
                    <a:pt x="174" y="174"/>
                    <a:pt x="174" y="174"/>
                    <a:pt x="174" y="174"/>
                  </a:cubicBezTo>
                  <a:cubicBezTo>
                    <a:pt x="174" y="174"/>
                    <a:pt x="174" y="174"/>
                    <a:pt x="174" y="174"/>
                  </a:cubicBezTo>
                  <a:cubicBezTo>
                    <a:pt x="175" y="173"/>
                    <a:pt x="175" y="173"/>
                    <a:pt x="175" y="173"/>
                  </a:cubicBezTo>
                  <a:cubicBezTo>
                    <a:pt x="175" y="173"/>
                    <a:pt x="175" y="173"/>
                    <a:pt x="175" y="173"/>
                  </a:cubicBezTo>
                  <a:cubicBezTo>
                    <a:pt x="175" y="174"/>
                    <a:pt x="175" y="174"/>
                    <a:pt x="175" y="17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7" y="174"/>
                    <a:pt x="177" y="174"/>
                    <a:pt x="177" y="175"/>
                  </a:cubicBezTo>
                  <a:cubicBezTo>
                    <a:pt x="177" y="175"/>
                    <a:pt x="177" y="175"/>
                    <a:pt x="177" y="175"/>
                  </a:cubicBezTo>
                  <a:cubicBezTo>
                    <a:pt x="178" y="176"/>
                    <a:pt x="178" y="176"/>
                    <a:pt x="178" y="176"/>
                  </a:cubicBezTo>
                  <a:cubicBezTo>
                    <a:pt x="177" y="176"/>
                    <a:pt x="177" y="176"/>
                    <a:pt x="177" y="176"/>
                  </a:cubicBezTo>
                  <a:cubicBezTo>
                    <a:pt x="177" y="176"/>
                    <a:pt x="177" y="176"/>
                    <a:pt x="177" y="176"/>
                  </a:cubicBezTo>
                  <a:cubicBezTo>
                    <a:pt x="178" y="176"/>
                    <a:pt x="178" y="176"/>
                    <a:pt x="178" y="176"/>
                  </a:cubicBezTo>
                  <a:cubicBezTo>
                    <a:pt x="178" y="176"/>
                    <a:pt x="178" y="176"/>
                    <a:pt x="178" y="176"/>
                  </a:cubicBezTo>
                  <a:cubicBezTo>
                    <a:pt x="179" y="176"/>
                    <a:pt x="179" y="176"/>
                    <a:pt x="179" y="176"/>
                  </a:cubicBezTo>
                  <a:cubicBezTo>
                    <a:pt x="179" y="176"/>
                    <a:pt x="179" y="176"/>
                    <a:pt x="179" y="176"/>
                  </a:cubicBezTo>
                  <a:cubicBezTo>
                    <a:pt x="179" y="176"/>
                    <a:pt x="179" y="176"/>
                    <a:pt x="179" y="176"/>
                  </a:cubicBezTo>
                  <a:cubicBezTo>
                    <a:pt x="179" y="176"/>
                    <a:pt x="179" y="176"/>
                    <a:pt x="179" y="176"/>
                  </a:cubicBezTo>
                  <a:cubicBezTo>
                    <a:pt x="179" y="176"/>
                    <a:pt x="179" y="176"/>
                    <a:pt x="179" y="176"/>
                  </a:cubicBezTo>
                  <a:cubicBezTo>
                    <a:pt x="179" y="176"/>
                    <a:pt x="179" y="176"/>
                    <a:pt x="179" y="176"/>
                  </a:cubicBezTo>
                  <a:cubicBezTo>
                    <a:pt x="180" y="176"/>
                    <a:pt x="180" y="176"/>
                    <a:pt x="180" y="176"/>
                  </a:cubicBezTo>
                  <a:cubicBezTo>
                    <a:pt x="180" y="176"/>
                    <a:pt x="180" y="176"/>
                    <a:pt x="180" y="176"/>
                  </a:cubicBezTo>
                  <a:cubicBezTo>
                    <a:pt x="180" y="176"/>
                    <a:pt x="180" y="176"/>
                    <a:pt x="180" y="176"/>
                  </a:cubicBezTo>
                  <a:cubicBezTo>
                    <a:pt x="180" y="176"/>
                    <a:pt x="180" y="176"/>
                    <a:pt x="180" y="176"/>
                  </a:cubicBezTo>
                  <a:cubicBezTo>
                    <a:pt x="181" y="176"/>
                    <a:pt x="181" y="176"/>
                    <a:pt x="181" y="176"/>
                  </a:cubicBezTo>
                  <a:cubicBezTo>
                    <a:pt x="181" y="176"/>
                    <a:pt x="181" y="176"/>
                    <a:pt x="181" y="176"/>
                  </a:cubicBezTo>
                  <a:cubicBezTo>
                    <a:pt x="182" y="176"/>
                    <a:pt x="182" y="176"/>
                    <a:pt x="182" y="176"/>
                  </a:cubicBezTo>
                  <a:cubicBezTo>
                    <a:pt x="182" y="176"/>
                    <a:pt x="182" y="176"/>
                    <a:pt x="182" y="176"/>
                  </a:cubicBezTo>
                  <a:cubicBezTo>
                    <a:pt x="182" y="176"/>
                    <a:pt x="182" y="176"/>
                    <a:pt x="182" y="176"/>
                  </a:cubicBezTo>
                  <a:cubicBezTo>
                    <a:pt x="183" y="176"/>
                    <a:pt x="183" y="176"/>
                    <a:pt x="183" y="176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4" y="176"/>
                    <a:pt x="184" y="176"/>
                    <a:pt x="184" y="176"/>
                  </a:cubicBezTo>
                  <a:cubicBezTo>
                    <a:pt x="184" y="177"/>
                    <a:pt x="184" y="177"/>
                    <a:pt x="184" y="177"/>
                  </a:cubicBezTo>
                  <a:cubicBezTo>
                    <a:pt x="184" y="177"/>
                    <a:pt x="184" y="177"/>
                    <a:pt x="185" y="177"/>
                  </a:cubicBezTo>
                  <a:cubicBezTo>
                    <a:pt x="185" y="177"/>
                    <a:pt x="185" y="177"/>
                    <a:pt x="185" y="177"/>
                  </a:cubicBezTo>
                  <a:cubicBezTo>
                    <a:pt x="185" y="176"/>
                    <a:pt x="186" y="177"/>
                    <a:pt x="187" y="176"/>
                  </a:cubicBezTo>
                  <a:cubicBezTo>
                    <a:pt x="188" y="177"/>
                    <a:pt x="188" y="177"/>
                    <a:pt x="188" y="177"/>
                  </a:cubicBezTo>
                  <a:cubicBezTo>
                    <a:pt x="188" y="177"/>
                    <a:pt x="188" y="177"/>
                    <a:pt x="188" y="177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0" y="177"/>
                    <a:pt x="190" y="177"/>
                    <a:pt x="190" y="177"/>
                  </a:cubicBezTo>
                  <a:cubicBezTo>
                    <a:pt x="191" y="177"/>
                    <a:pt x="191" y="177"/>
                    <a:pt x="191" y="177"/>
                  </a:cubicBezTo>
                  <a:cubicBezTo>
                    <a:pt x="192" y="178"/>
                    <a:pt x="192" y="178"/>
                    <a:pt x="192" y="178"/>
                  </a:cubicBezTo>
                  <a:cubicBezTo>
                    <a:pt x="192" y="178"/>
                    <a:pt x="192" y="178"/>
                    <a:pt x="192" y="178"/>
                  </a:cubicBezTo>
                  <a:cubicBezTo>
                    <a:pt x="193" y="179"/>
                    <a:pt x="193" y="179"/>
                    <a:pt x="193" y="179"/>
                  </a:cubicBezTo>
                  <a:cubicBezTo>
                    <a:pt x="193" y="179"/>
                    <a:pt x="193" y="179"/>
                    <a:pt x="193" y="179"/>
                  </a:cubicBezTo>
                  <a:cubicBezTo>
                    <a:pt x="194" y="179"/>
                    <a:pt x="194" y="179"/>
                    <a:pt x="194" y="179"/>
                  </a:cubicBezTo>
                  <a:cubicBezTo>
                    <a:pt x="194" y="178"/>
                    <a:pt x="194" y="178"/>
                    <a:pt x="194" y="178"/>
                  </a:cubicBezTo>
                  <a:cubicBezTo>
                    <a:pt x="195" y="178"/>
                    <a:pt x="194" y="178"/>
                    <a:pt x="195" y="178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196" y="177"/>
                    <a:pt x="196" y="177"/>
                    <a:pt x="197" y="177"/>
                  </a:cubicBezTo>
                  <a:cubicBezTo>
                    <a:pt x="197" y="176"/>
                    <a:pt x="198" y="175"/>
                    <a:pt x="198" y="175"/>
                  </a:cubicBezTo>
                  <a:cubicBezTo>
                    <a:pt x="198" y="175"/>
                    <a:pt x="198" y="175"/>
                    <a:pt x="198" y="175"/>
                  </a:cubicBezTo>
                  <a:cubicBezTo>
                    <a:pt x="199" y="175"/>
                    <a:pt x="199" y="175"/>
                    <a:pt x="199" y="175"/>
                  </a:cubicBezTo>
                  <a:cubicBezTo>
                    <a:pt x="199" y="175"/>
                    <a:pt x="199" y="175"/>
                    <a:pt x="199" y="175"/>
                  </a:cubicBezTo>
                  <a:cubicBezTo>
                    <a:pt x="200" y="175"/>
                    <a:pt x="200" y="175"/>
                    <a:pt x="200" y="174"/>
                  </a:cubicBezTo>
                  <a:cubicBezTo>
                    <a:pt x="200" y="174"/>
                    <a:pt x="200" y="174"/>
                    <a:pt x="200" y="174"/>
                  </a:cubicBezTo>
                  <a:cubicBezTo>
                    <a:pt x="200" y="174"/>
                    <a:pt x="200" y="174"/>
                    <a:pt x="200" y="174"/>
                  </a:cubicBezTo>
                  <a:cubicBezTo>
                    <a:pt x="200" y="174"/>
                    <a:pt x="200" y="174"/>
                    <a:pt x="200" y="174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01" y="173"/>
                    <a:pt x="201" y="173"/>
                    <a:pt x="201" y="173"/>
                  </a:cubicBezTo>
                  <a:cubicBezTo>
                    <a:pt x="201" y="173"/>
                    <a:pt x="201" y="173"/>
                    <a:pt x="201" y="173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03" y="173"/>
                    <a:pt x="203" y="173"/>
                    <a:pt x="203" y="173"/>
                  </a:cubicBezTo>
                  <a:cubicBezTo>
                    <a:pt x="203" y="173"/>
                    <a:pt x="203" y="173"/>
                    <a:pt x="203" y="173"/>
                  </a:cubicBezTo>
                  <a:cubicBezTo>
                    <a:pt x="203" y="173"/>
                    <a:pt x="203" y="173"/>
                    <a:pt x="203" y="173"/>
                  </a:cubicBezTo>
                  <a:cubicBezTo>
                    <a:pt x="204" y="173"/>
                    <a:pt x="204" y="173"/>
                    <a:pt x="204" y="173"/>
                  </a:cubicBezTo>
                  <a:cubicBezTo>
                    <a:pt x="204" y="173"/>
                    <a:pt x="204" y="173"/>
                    <a:pt x="204" y="173"/>
                  </a:cubicBezTo>
                  <a:cubicBezTo>
                    <a:pt x="204" y="173"/>
                    <a:pt x="204" y="173"/>
                    <a:pt x="204" y="173"/>
                  </a:cubicBezTo>
                  <a:cubicBezTo>
                    <a:pt x="204" y="173"/>
                    <a:pt x="204" y="173"/>
                    <a:pt x="204" y="173"/>
                  </a:cubicBezTo>
                  <a:cubicBezTo>
                    <a:pt x="205" y="173"/>
                    <a:pt x="205" y="173"/>
                    <a:pt x="205" y="173"/>
                  </a:cubicBezTo>
                  <a:cubicBezTo>
                    <a:pt x="205" y="173"/>
                    <a:pt x="205" y="173"/>
                    <a:pt x="205" y="173"/>
                  </a:cubicBezTo>
                  <a:cubicBezTo>
                    <a:pt x="206" y="173"/>
                    <a:pt x="206" y="173"/>
                    <a:pt x="206" y="173"/>
                  </a:cubicBezTo>
                  <a:cubicBezTo>
                    <a:pt x="206" y="173"/>
                    <a:pt x="206" y="173"/>
                    <a:pt x="206" y="173"/>
                  </a:cubicBezTo>
                  <a:cubicBezTo>
                    <a:pt x="207" y="174"/>
                    <a:pt x="207" y="174"/>
                    <a:pt x="207" y="174"/>
                  </a:cubicBezTo>
                  <a:cubicBezTo>
                    <a:pt x="207" y="174"/>
                    <a:pt x="207" y="174"/>
                    <a:pt x="207" y="174"/>
                  </a:cubicBezTo>
                  <a:cubicBezTo>
                    <a:pt x="207" y="174"/>
                    <a:pt x="207" y="174"/>
                    <a:pt x="207" y="174"/>
                  </a:cubicBezTo>
                  <a:cubicBezTo>
                    <a:pt x="207" y="174"/>
                    <a:pt x="207" y="174"/>
                    <a:pt x="207" y="174"/>
                  </a:cubicBezTo>
                  <a:cubicBezTo>
                    <a:pt x="206" y="174"/>
                    <a:pt x="206" y="174"/>
                    <a:pt x="206" y="174"/>
                  </a:cubicBezTo>
                  <a:cubicBezTo>
                    <a:pt x="206" y="174"/>
                    <a:pt x="206" y="174"/>
                    <a:pt x="206" y="174"/>
                  </a:cubicBezTo>
                  <a:cubicBezTo>
                    <a:pt x="206" y="175"/>
                    <a:pt x="206" y="175"/>
                    <a:pt x="206" y="175"/>
                  </a:cubicBezTo>
                  <a:cubicBezTo>
                    <a:pt x="206" y="175"/>
                    <a:pt x="206" y="175"/>
                    <a:pt x="206" y="175"/>
                  </a:cubicBezTo>
                  <a:cubicBezTo>
                    <a:pt x="206" y="175"/>
                    <a:pt x="206" y="175"/>
                    <a:pt x="206" y="175"/>
                  </a:cubicBezTo>
                  <a:cubicBezTo>
                    <a:pt x="206" y="175"/>
                    <a:pt x="206" y="175"/>
                    <a:pt x="206" y="175"/>
                  </a:cubicBezTo>
                  <a:cubicBezTo>
                    <a:pt x="206" y="175"/>
                    <a:pt x="206" y="175"/>
                    <a:pt x="206" y="175"/>
                  </a:cubicBezTo>
                  <a:cubicBezTo>
                    <a:pt x="206" y="175"/>
                    <a:pt x="206" y="175"/>
                    <a:pt x="206" y="175"/>
                  </a:cubicBezTo>
                  <a:cubicBezTo>
                    <a:pt x="206" y="176"/>
                    <a:pt x="206" y="176"/>
                    <a:pt x="206" y="176"/>
                  </a:cubicBezTo>
                  <a:cubicBezTo>
                    <a:pt x="206" y="176"/>
                    <a:pt x="206" y="176"/>
                    <a:pt x="206" y="176"/>
                  </a:cubicBezTo>
                  <a:cubicBezTo>
                    <a:pt x="206" y="176"/>
                    <a:pt x="206" y="176"/>
                    <a:pt x="206" y="176"/>
                  </a:cubicBezTo>
                  <a:cubicBezTo>
                    <a:pt x="206" y="176"/>
                    <a:pt x="206" y="176"/>
                    <a:pt x="206" y="176"/>
                  </a:cubicBezTo>
                  <a:cubicBezTo>
                    <a:pt x="206" y="177"/>
                    <a:pt x="206" y="177"/>
                    <a:pt x="206" y="177"/>
                  </a:cubicBezTo>
                  <a:cubicBezTo>
                    <a:pt x="206" y="177"/>
                    <a:pt x="206" y="177"/>
                    <a:pt x="206" y="177"/>
                  </a:cubicBezTo>
                  <a:cubicBezTo>
                    <a:pt x="205" y="177"/>
                    <a:pt x="205" y="177"/>
                    <a:pt x="205" y="177"/>
                  </a:cubicBezTo>
                  <a:cubicBezTo>
                    <a:pt x="205" y="176"/>
                    <a:pt x="205" y="176"/>
                    <a:pt x="205" y="176"/>
                  </a:cubicBezTo>
                  <a:cubicBezTo>
                    <a:pt x="205" y="177"/>
                    <a:pt x="205" y="177"/>
                    <a:pt x="205" y="177"/>
                  </a:cubicBezTo>
                  <a:cubicBezTo>
                    <a:pt x="205" y="177"/>
                    <a:pt x="205" y="177"/>
                    <a:pt x="205" y="177"/>
                  </a:cubicBezTo>
                  <a:cubicBezTo>
                    <a:pt x="205" y="177"/>
                    <a:pt x="205" y="177"/>
                    <a:pt x="205" y="177"/>
                  </a:cubicBezTo>
                  <a:cubicBezTo>
                    <a:pt x="205" y="177"/>
                    <a:pt x="205" y="177"/>
                    <a:pt x="205" y="177"/>
                  </a:cubicBezTo>
                  <a:cubicBezTo>
                    <a:pt x="205" y="178"/>
                    <a:pt x="205" y="178"/>
                    <a:pt x="205" y="178"/>
                  </a:cubicBezTo>
                  <a:cubicBezTo>
                    <a:pt x="205" y="178"/>
                    <a:pt x="205" y="178"/>
                    <a:pt x="205" y="178"/>
                  </a:cubicBezTo>
                  <a:cubicBezTo>
                    <a:pt x="204" y="179"/>
                    <a:pt x="204" y="179"/>
                    <a:pt x="204" y="179"/>
                  </a:cubicBezTo>
                  <a:cubicBezTo>
                    <a:pt x="204" y="179"/>
                    <a:pt x="204" y="179"/>
                    <a:pt x="204" y="179"/>
                  </a:cubicBezTo>
                  <a:cubicBezTo>
                    <a:pt x="204" y="179"/>
                    <a:pt x="204" y="179"/>
                    <a:pt x="204" y="179"/>
                  </a:cubicBezTo>
                  <a:cubicBezTo>
                    <a:pt x="204" y="180"/>
                    <a:pt x="204" y="180"/>
                    <a:pt x="204" y="180"/>
                  </a:cubicBezTo>
                  <a:cubicBezTo>
                    <a:pt x="204" y="180"/>
                    <a:pt x="204" y="180"/>
                    <a:pt x="204" y="180"/>
                  </a:cubicBezTo>
                  <a:cubicBezTo>
                    <a:pt x="204" y="180"/>
                    <a:pt x="204" y="180"/>
                    <a:pt x="204" y="180"/>
                  </a:cubicBezTo>
                  <a:cubicBezTo>
                    <a:pt x="203" y="180"/>
                    <a:pt x="203" y="180"/>
                    <a:pt x="203" y="180"/>
                  </a:cubicBezTo>
                  <a:cubicBezTo>
                    <a:pt x="203" y="181"/>
                    <a:pt x="203" y="181"/>
                    <a:pt x="203" y="181"/>
                  </a:cubicBezTo>
                  <a:cubicBezTo>
                    <a:pt x="203" y="181"/>
                    <a:pt x="203" y="181"/>
                    <a:pt x="203" y="181"/>
                  </a:cubicBezTo>
                  <a:cubicBezTo>
                    <a:pt x="203" y="181"/>
                    <a:pt x="203" y="181"/>
                    <a:pt x="203" y="181"/>
                  </a:cubicBezTo>
                  <a:cubicBezTo>
                    <a:pt x="203" y="182"/>
                    <a:pt x="203" y="182"/>
                    <a:pt x="203" y="182"/>
                  </a:cubicBezTo>
                  <a:cubicBezTo>
                    <a:pt x="203" y="182"/>
                    <a:pt x="203" y="182"/>
                    <a:pt x="203" y="182"/>
                  </a:cubicBezTo>
                  <a:cubicBezTo>
                    <a:pt x="203" y="182"/>
                    <a:pt x="203" y="182"/>
                    <a:pt x="203" y="182"/>
                  </a:cubicBezTo>
                  <a:cubicBezTo>
                    <a:pt x="203" y="182"/>
                    <a:pt x="203" y="182"/>
                    <a:pt x="203" y="182"/>
                  </a:cubicBezTo>
                  <a:cubicBezTo>
                    <a:pt x="203" y="182"/>
                    <a:pt x="203" y="182"/>
                    <a:pt x="203" y="182"/>
                  </a:cubicBezTo>
                  <a:cubicBezTo>
                    <a:pt x="203" y="182"/>
                    <a:pt x="203" y="182"/>
                    <a:pt x="203" y="182"/>
                  </a:cubicBezTo>
                  <a:cubicBezTo>
                    <a:pt x="202" y="183"/>
                    <a:pt x="202" y="183"/>
                    <a:pt x="202" y="183"/>
                  </a:cubicBezTo>
                  <a:cubicBezTo>
                    <a:pt x="202" y="183"/>
                    <a:pt x="202" y="183"/>
                    <a:pt x="202" y="183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200" y="186"/>
                    <a:pt x="200" y="186"/>
                    <a:pt x="200" y="186"/>
                  </a:cubicBezTo>
                  <a:cubicBezTo>
                    <a:pt x="200" y="186"/>
                    <a:pt x="200" y="186"/>
                    <a:pt x="200" y="186"/>
                  </a:cubicBezTo>
                  <a:cubicBezTo>
                    <a:pt x="200" y="186"/>
                    <a:pt x="200" y="186"/>
                    <a:pt x="200" y="186"/>
                  </a:cubicBezTo>
                  <a:cubicBezTo>
                    <a:pt x="200" y="186"/>
                    <a:pt x="200" y="186"/>
                    <a:pt x="200" y="186"/>
                  </a:cubicBezTo>
                  <a:cubicBezTo>
                    <a:pt x="200" y="186"/>
                    <a:pt x="200" y="186"/>
                    <a:pt x="200" y="186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9" y="188"/>
                    <a:pt x="199" y="188"/>
                    <a:pt x="199" y="18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9"/>
                    <a:pt x="198" y="189"/>
                    <a:pt x="198" y="189"/>
                  </a:cubicBezTo>
                  <a:cubicBezTo>
                    <a:pt x="198" y="189"/>
                    <a:pt x="198" y="189"/>
                    <a:pt x="198" y="189"/>
                  </a:cubicBezTo>
                  <a:cubicBezTo>
                    <a:pt x="198" y="189"/>
                    <a:pt x="198" y="189"/>
                    <a:pt x="198" y="189"/>
                  </a:cubicBezTo>
                  <a:cubicBezTo>
                    <a:pt x="198" y="189"/>
                    <a:pt x="198" y="189"/>
                    <a:pt x="198" y="189"/>
                  </a:cubicBezTo>
                  <a:cubicBezTo>
                    <a:pt x="198" y="189"/>
                    <a:pt x="198" y="189"/>
                    <a:pt x="198" y="189"/>
                  </a:cubicBezTo>
                  <a:cubicBezTo>
                    <a:pt x="197" y="189"/>
                    <a:pt x="197" y="189"/>
                    <a:pt x="197" y="189"/>
                  </a:cubicBezTo>
                  <a:cubicBezTo>
                    <a:pt x="198" y="189"/>
                    <a:pt x="198" y="189"/>
                    <a:pt x="198" y="189"/>
                  </a:cubicBezTo>
                  <a:cubicBezTo>
                    <a:pt x="197" y="189"/>
                    <a:pt x="197" y="189"/>
                    <a:pt x="197" y="189"/>
                  </a:cubicBezTo>
                  <a:cubicBezTo>
                    <a:pt x="197" y="189"/>
                    <a:pt x="197" y="189"/>
                    <a:pt x="197" y="189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5" y="191"/>
                    <a:pt x="195" y="191"/>
                    <a:pt x="195" y="191"/>
                  </a:cubicBezTo>
                  <a:cubicBezTo>
                    <a:pt x="195" y="192"/>
                    <a:pt x="195" y="192"/>
                    <a:pt x="195" y="192"/>
                  </a:cubicBezTo>
                  <a:cubicBezTo>
                    <a:pt x="195" y="192"/>
                    <a:pt x="195" y="192"/>
                    <a:pt x="195" y="192"/>
                  </a:cubicBezTo>
                  <a:cubicBezTo>
                    <a:pt x="195" y="192"/>
                    <a:pt x="195" y="192"/>
                    <a:pt x="195" y="192"/>
                  </a:cubicBezTo>
                  <a:cubicBezTo>
                    <a:pt x="195" y="192"/>
                    <a:pt x="195" y="192"/>
                    <a:pt x="195" y="192"/>
                  </a:cubicBezTo>
                  <a:cubicBezTo>
                    <a:pt x="194" y="192"/>
                    <a:pt x="194" y="193"/>
                    <a:pt x="194" y="193"/>
                  </a:cubicBezTo>
                  <a:cubicBezTo>
                    <a:pt x="194" y="193"/>
                    <a:pt x="194" y="193"/>
                    <a:pt x="194" y="193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193" y="194"/>
                    <a:pt x="193" y="194"/>
                    <a:pt x="193" y="19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2" y="195"/>
                    <a:pt x="192" y="195"/>
                    <a:pt x="192" y="195"/>
                  </a:cubicBezTo>
                  <a:cubicBezTo>
                    <a:pt x="191" y="195"/>
                    <a:pt x="191" y="195"/>
                    <a:pt x="191" y="195"/>
                  </a:cubicBezTo>
                  <a:cubicBezTo>
                    <a:pt x="192" y="195"/>
                    <a:pt x="192" y="195"/>
                    <a:pt x="192" y="195"/>
                  </a:cubicBezTo>
                  <a:cubicBezTo>
                    <a:pt x="191" y="195"/>
                    <a:pt x="191" y="195"/>
                    <a:pt x="191" y="195"/>
                  </a:cubicBezTo>
                  <a:cubicBezTo>
                    <a:pt x="191" y="195"/>
                    <a:pt x="191" y="195"/>
                    <a:pt x="191" y="195"/>
                  </a:cubicBezTo>
                  <a:cubicBezTo>
                    <a:pt x="192" y="195"/>
                    <a:pt x="192" y="195"/>
                    <a:pt x="192" y="195"/>
                  </a:cubicBezTo>
                  <a:cubicBezTo>
                    <a:pt x="192" y="195"/>
                    <a:pt x="192" y="195"/>
                    <a:pt x="192" y="195"/>
                  </a:cubicBezTo>
                  <a:cubicBezTo>
                    <a:pt x="193" y="194"/>
                    <a:pt x="193" y="194"/>
                    <a:pt x="193" y="194"/>
                  </a:cubicBezTo>
                  <a:cubicBezTo>
                    <a:pt x="194" y="194"/>
                    <a:pt x="194" y="194"/>
                    <a:pt x="194" y="194"/>
                  </a:cubicBezTo>
                  <a:cubicBezTo>
                    <a:pt x="194" y="194"/>
                    <a:pt x="194" y="194"/>
                    <a:pt x="194" y="194"/>
                  </a:cubicBezTo>
                  <a:cubicBezTo>
                    <a:pt x="194" y="195"/>
                    <a:pt x="194" y="195"/>
                    <a:pt x="194" y="195"/>
                  </a:cubicBezTo>
                  <a:cubicBezTo>
                    <a:pt x="194" y="194"/>
                    <a:pt x="194" y="194"/>
                    <a:pt x="194" y="194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5" y="196"/>
                    <a:pt x="196" y="198"/>
                    <a:pt x="195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194" y="198"/>
                    <a:pt x="194" y="198"/>
                    <a:pt x="194" y="198"/>
                  </a:cubicBezTo>
                  <a:cubicBezTo>
                    <a:pt x="194" y="198"/>
                    <a:pt x="194" y="198"/>
                    <a:pt x="194" y="198"/>
                  </a:cubicBezTo>
                  <a:cubicBezTo>
                    <a:pt x="194" y="198"/>
                    <a:pt x="194" y="198"/>
                    <a:pt x="194" y="198"/>
                  </a:cubicBezTo>
                  <a:cubicBezTo>
                    <a:pt x="194" y="198"/>
                    <a:pt x="194" y="198"/>
                    <a:pt x="194" y="198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3" y="198"/>
                    <a:pt x="193" y="198"/>
                    <a:pt x="192" y="198"/>
                  </a:cubicBezTo>
                  <a:cubicBezTo>
                    <a:pt x="192" y="198"/>
                    <a:pt x="192" y="198"/>
                    <a:pt x="191" y="198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193" y="201"/>
                    <a:pt x="193" y="201"/>
                    <a:pt x="193" y="201"/>
                  </a:cubicBezTo>
                  <a:cubicBezTo>
                    <a:pt x="193" y="201"/>
                    <a:pt x="193" y="201"/>
                    <a:pt x="193" y="201"/>
                  </a:cubicBezTo>
                  <a:cubicBezTo>
                    <a:pt x="193" y="201"/>
                    <a:pt x="193" y="201"/>
                    <a:pt x="193" y="201"/>
                  </a:cubicBezTo>
                  <a:cubicBezTo>
                    <a:pt x="193" y="202"/>
                    <a:pt x="193" y="202"/>
                    <a:pt x="193" y="202"/>
                  </a:cubicBezTo>
                  <a:cubicBezTo>
                    <a:pt x="193" y="202"/>
                    <a:pt x="193" y="202"/>
                    <a:pt x="193" y="202"/>
                  </a:cubicBezTo>
                  <a:cubicBezTo>
                    <a:pt x="193" y="202"/>
                    <a:pt x="193" y="202"/>
                    <a:pt x="193" y="202"/>
                  </a:cubicBezTo>
                  <a:cubicBezTo>
                    <a:pt x="193" y="202"/>
                    <a:pt x="193" y="202"/>
                    <a:pt x="193" y="202"/>
                  </a:cubicBezTo>
                  <a:cubicBezTo>
                    <a:pt x="193" y="203"/>
                    <a:pt x="193" y="203"/>
                    <a:pt x="193" y="203"/>
                  </a:cubicBezTo>
                  <a:cubicBezTo>
                    <a:pt x="193" y="203"/>
                    <a:pt x="193" y="203"/>
                    <a:pt x="193" y="203"/>
                  </a:cubicBezTo>
                  <a:cubicBezTo>
                    <a:pt x="194" y="203"/>
                    <a:pt x="194" y="203"/>
                    <a:pt x="194" y="203"/>
                  </a:cubicBezTo>
                  <a:cubicBezTo>
                    <a:pt x="193" y="204"/>
                    <a:pt x="193" y="204"/>
                    <a:pt x="193" y="204"/>
                  </a:cubicBezTo>
                  <a:cubicBezTo>
                    <a:pt x="193" y="204"/>
                    <a:pt x="193" y="204"/>
                    <a:pt x="193" y="204"/>
                  </a:cubicBezTo>
                  <a:cubicBezTo>
                    <a:pt x="193" y="204"/>
                    <a:pt x="193" y="204"/>
                    <a:pt x="193" y="204"/>
                  </a:cubicBezTo>
                  <a:cubicBezTo>
                    <a:pt x="193" y="204"/>
                    <a:pt x="193" y="204"/>
                    <a:pt x="193" y="204"/>
                  </a:cubicBezTo>
                  <a:cubicBezTo>
                    <a:pt x="193" y="204"/>
                    <a:pt x="193" y="204"/>
                    <a:pt x="193" y="204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93" y="206"/>
                    <a:pt x="193" y="206"/>
                    <a:pt x="193" y="206"/>
                  </a:cubicBezTo>
                  <a:cubicBezTo>
                    <a:pt x="193" y="206"/>
                    <a:pt x="193" y="206"/>
                    <a:pt x="193" y="206"/>
                  </a:cubicBezTo>
                  <a:cubicBezTo>
                    <a:pt x="192" y="206"/>
                    <a:pt x="192" y="206"/>
                    <a:pt x="192" y="206"/>
                  </a:cubicBezTo>
                  <a:cubicBezTo>
                    <a:pt x="193" y="207"/>
                    <a:pt x="193" y="207"/>
                    <a:pt x="193" y="207"/>
                  </a:cubicBezTo>
                  <a:cubicBezTo>
                    <a:pt x="194" y="207"/>
                    <a:pt x="194" y="207"/>
                    <a:pt x="194" y="207"/>
                  </a:cubicBezTo>
                  <a:cubicBezTo>
                    <a:pt x="194" y="207"/>
                    <a:pt x="194" y="207"/>
                    <a:pt x="194" y="207"/>
                  </a:cubicBezTo>
                  <a:cubicBezTo>
                    <a:pt x="194" y="208"/>
                    <a:pt x="194" y="208"/>
                    <a:pt x="194" y="208"/>
                  </a:cubicBezTo>
                  <a:cubicBezTo>
                    <a:pt x="194" y="208"/>
                    <a:pt x="194" y="208"/>
                    <a:pt x="194" y="208"/>
                  </a:cubicBezTo>
                  <a:cubicBezTo>
                    <a:pt x="194" y="208"/>
                    <a:pt x="194" y="208"/>
                    <a:pt x="194" y="208"/>
                  </a:cubicBezTo>
                  <a:cubicBezTo>
                    <a:pt x="194" y="208"/>
                    <a:pt x="194" y="208"/>
                    <a:pt x="194" y="208"/>
                  </a:cubicBezTo>
                  <a:cubicBezTo>
                    <a:pt x="195" y="208"/>
                    <a:pt x="195" y="208"/>
                    <a:pt x="195" y="208"/>
                  </a:cubicBezTo>
                  <a:cubicBezTo>
                    <a:pt x="195" y="208"/>
                    <a:pt x="195" y="208"/>
                    <a:pt x="195" y="208"/>
                  </a:cubicBezTo>
                  <a:cubicBezTo>
                    <a:pt x="195" y="209"/>
                    <a:pt x="195" y="209"/>
                    <a:pt x="196" y="209"/>
                  </a:cubicBezTo>
                  <a:cubicBezTo>
                    <a:pt x="196" y="209"/>
                    <a:pt x="196" y="209"/>
                    <a:pt x="196" y="209"/>
                  </a:cubicBezTo>
                  <a:cubicBezTo>
                    <a:pt x="197" y="210"/>
                    <a:pt x="197" y="210"/>
                    <a:pt x="197" y="210"/>
                  </a:cubicBezTo>
                  <a:cubicBezTo>
                    <a:pt x="196" y="210"/>
                    <a:pt x="196" y="210"/>
                    <a:pt x="196" y="210"/>
                  </a:cubicBezTo>
                  <a:cubicBezTo>
                    <a:pt x="197" y="210"/>
                    <a:pt x="197" y="210"/>
                    <a:pt x="197" y="210"/>
                  </a:cubicBezTo>
                  <a:cubicBezTo>
                    <a:pt x="197" y="210"/>
                    <a:pt x="197" y="210"/>
                    <a:pt x="197" y="210"/>
                  </a:cubicBezTo>
                  <a:cubicBezTo>
                    <a:pt x="197" y="211"/>
                    <a:pt x="197" y="211"/>
                    <a:pt x="197" y="211"/>
                  </a:cubicBezTo>
                  <a:cubicBezTo>
                    <a:pt x="198" y="211"/>
                    <a:pt x="198" y="211"/>
                    <a:pt x="198" y="211"/>
                  </a:cubicBezTo>
                  <a:cubicBezTo>
                    <a:pt x="198" y="211"/>
                    <a:pt x="198" y="211"/>
                    <a:pt x="198" y="211"/>
                  </a:cubicBezTo>
                  <a:cubicBezTo>
                    <a:pt x="198" y="211"/>
                    <a:pt x="198" y="211"/>
                    <a:pt x="198" y="211"/>
                  </a:cubicBezTo>
                  <a:cubicBezTo>
                    <a:pt x="198" y="212"/>
                    <a:pt x="198" y="212"/>
                    <a:pt x="198" y="212"/>
                  </a:cubicBezTo>
                  <a:cubicBezTo>
                    <a:pt x="198" y="212"/>
                    <a:pt x="198" y="212"/>
                    <a:pt x="198" y="212"/>
                  </a:cubicBezTo>
                  <a:cubicBezTo>
                    <a:pt x="198" y="213"/>
                    <a:pt x="198" y="213"/>
                    <a:pt x="198" y="213"/>
                  </a:cubicBezTo>
                  <a:cubicBezTo>
                    <a:pt x="198" y="213"/>
                    <a:pt x="198" y="213"/>
                    <a:pt x="198" y="213"/>
                  </a:cubicBezTo>
                  <a:cubicBezTo>
                    <a:pt x="199" y="213"/>
                    <a:pt x="199" y="213"/>
                    <a:pt x="199" y="213"/>
                  </a:cubicBezTo>
                  <a:cubicBezTo>
                    <a:pt x="199" y="214"/>
                    <a:pt x="199" y="214"/>
                    <a:pt x="199" y="214"/>
                  </a:cubicBezTo>
                  <a:cubicBezTo>
                    <a:pt x="199" y="214"/>
                    <a:pt x="199" y="214"/>
                    <a:pt x="199" y="214"/>
                  </a:cubicBezTo>
                  <a:cubicBezTo>
                    <a:pt x="200" y="215"/>
                    <a:pt x="200" y="215"/>
                    <a:pt x="200" y="215"/>
                  </a:cubicBezTo>
                  <a:cubicBezTo>
                    <a:pt x="200" y="216"/>
                    <a:pt x="201" y="216"/>
                    <a:pt x="200" y="217"/>
                  </a:cubicBezTo>
                  <a:cubicBezTo>
                    <a:pt x="200" y="217"/>
                    <a:pt x="200" y="217"/>
                    <a:pt x="200" y="217"/>
                  </a:cubicBezTo>
                  <a:cubicBezTo>
                    <a:pt x="200" y="218"/>
                    <a:pt x="200" y="218"/>
                    <a:pt x="200" y="218"/>
                  </a:cubicBezTo>
                  <a:cubicBezTo>
                    <a:pt x="200" y="218"/>
                    <a:pt x="200" y="218"/>
                    <a:pt x="200" y="218"/>
                  </a:cubicBezTo>
                  <a:cubicBezTo>
                    <a:pt x="200" y="218"/>
                    <a:pt x="200" y="218"/>
                    <a:pt x="200" y="218"/>
                  </a:cubicBezTo>
                  <a:cubicBezTo>
                    <a:pt x="200" y="218"/>
                    <a:pt x="200" y="218"/>
                    <a:pt x="200" y="218"/>
                  </a:cubicBezTo>
                  <a:cubicBezTo>
                    <a:pt x="199" y="218"/>
                    <a:pt x="199" y="218"/>
                    <a:pt x="199" y="218"/>
                  </a:cubicBezTo>
                  <a:cubicBezTo>
                    <a:pt x="200" y="218"/>
                    <a:pt x="200" y="218"/>
                    <a:pt x="200" y="218"/>
                  </a:cubicBezTo>
                  <a:cubicBezTo>
                    <a:pt x="199" y="219"/>
                    <a:pt x="199" y="219"/>
                    <a:pt x="199" y="219"/>
                  </a:cubicBezTo>
                  <a:cubicBezTo>
                    <a:pt x="200" y="219"/>
                    <a:pt x="200" y="219"/>
                    <a:pt x="200" y="219"/>
                  </a:cubicBezTo>
                  <a:cubicBezTo>
                    <a:pt x="199" y="219"/>
                    <a:pt x="199" y="219"/>
                    <a:pt x="199" y="219"/>
                  </a:cubicBezTo>
                  <a:cubicBezTo>
                    <a:pt x="200" y="220"/>
                    <a:pt x="200" y="220"/>
                    <a:pt x="200" y="220"/>
                  </a:cubicBezTo>
                  <a:cubicBezTo>
                    <a:pt x="200" y="220"/>
                    <a:pt x="200" y="220"/>
                    <a:pt x="200" y="220"/>
                  </a:cubicBezTo>
                  <a:cubicBezTo>
                    <a:pt x="201" y="220"/>
                    <a:pt x="201" y="220"/>
                    <a:pt x="201" y="220"/>
                  </a:cubicBezTo>
                  <a:cubicBezTo>
                    <a:pt x="201" y="220"/>
                    <a:pt x="201" y="220"/>
                    <a:pt x="201" y="220"/>
                  </a:cubicBezTo>
                  <a:cubicBezTo>
                    <a:pt x="201" y="220"/>
                    <a:pt x="201" y="220"/>
                    <a:pt x="201" y="220"/>
                  </a:cubicBezTo>
                  <a:cubicBezTo>
                    <a:pt x="201" y="220"/>
                    <a:pt x="201" y="220"/>
                    <a:pt x="201" y="220"/>
                  </a:cubicBezTo>
                  <a:cubicBezTo>
                    <a:pt x="201" y="220"/>
                    <a:pt x="201" y="220"/>
                    <a:pt x="201" y="220"/>
                  </a:cubicBezTo>
                  <a:cubicBezTo>
                    <a:pt x="202" y="221"/>
                    <a:pt x="202" y="221"/>
                    <a:pt x="202" y="221"/>
                  </a:cubicBezTo>
                  <a:cubicBezTo>
                    <a:pt x="202" y="220"/>
                    <a:pt x="202" y="220"/>
                    <a:pt x="202" y="220"/>
                  </a:cubicBezTo>
                  <a:cubicBezTo>
                    <a:pt x="202" y="221"/>
                    <a:pt x="202" y="221"/>
                    <a:pt x="203" y="221"/>
                  </a:cubicBezTo>
                  <a:cubicBezTo>
                    <a:pt x="203" y="221"/>
                    <a:pt x="203" y="221"/>
                    <a:pt x="203" y="221"/>
                  </a:cubicBezTo>
                  <a:cubicBezTo>
                    <a:pt x="203" y="222"/>
                    <a:pt x="203" y="222"/>
                    <a:pt x="203" y="222"/>
                  </a:cubicBezTo>
                  <a:cubicBezTo>
                    <a:pt x="203" y="222"/>
                    <a:pt x="203" y="222"/>
                    <a:pt x="203" y="222"/>
                  </a:cubicBezTo>
                  <a:cubicBezTo>
                    <a:pt x="203" y="222"/>
                    <a:pt x="203" y="222"/>
                    <a:pt x="203" y="222"/>
                  </a:cubicBezTo>
                  <a:cubicBezTo>
                    <a:pt x="203" y="222"/>
                    <a:pt x="203" y="222"/>
                    <a:pt x="203" y="222"/>
                  </a:cubicBezTo>
                  <a:cubicBezTo>
                    <a:pt x="203" y="223"/>
                    <a:pt x="203" y="223"/>
                    <a:pt x="203" y="223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3" y="224"/>
                    <a:pt x="204" y="224"/>
                    <a:pt x="203" y="225"/>
                  </a:cubicBezTo>
                  <a:cubicBezTo>
                    <a:pt x="203" y="225"/>
                    <a:pt x="203" y="225"/>
                    <a:pt x="203" y="225"/>
                  </a:cubicBezTo>
                  <a:cubicBezTo>
                    <a:pt x="203" y="226"/>
                    <a:pt x="203" y="226"/>
                    <a:pt x="203" y="226"/>
                  </a:cubicBezTo>
                  <a:cubicBezTo>
                    <a:pt x="203" y="226"/>
                    <a:pt x="203" y="226"/>
                    <a:pt x="203" y="226"/>
                  </a:cubicBezTo>
                  <a:cubicBezTo>
                    <a:pt x="203" y="226"/>
                    <a:pt x="203" y="226"/>
                    <a:pt x="203" y="226"/>
                  </a:cubicBezTo>
                  <a:cubicBezTo>
                    <a:pt x="203" y="226"/>
                    <a:pt x="203" y="226"/>
                    <a:pt x="203" y="226"/>
                  </a:cubicBezTo>
                  <a:cubicBezTo>
                    <a:pt x="203" y="227"/>
                    <a:pt x="203" y="227"/>
                    <a:pt x="203" y="227"/>
                  </a:cubicBezTo>
                  <a:cubicBezTo>
                    <a:pt x="202" y="227"/>
                    <a:pt x="202" y="227"/>
                    <a:pt x="202" y="227"/>
                  </a:cubicBezTo>
                  <a:cubicBezTo>
                    <a:pt x="202" y="228"/>
                    <a:pt x="202" y="228"/>
                    <a:pt x="202" y="228"/>
                  </a:cubicBezTo>
                  <a:cubicBezTo>
                    <a:pt x="202" y="228"/>
                    <a:pt x="202" y="228"/>
                    <a:pt x="202" y="228"/>
                  </a:cubicBezTo>
                  <a:cubicBezTo>
                    <a:pt x="202" y="228"/>
                    <a:pt x="202" y="228"/>
                    <a:pt x="202" y="228"/>
                  </a:cubicBezTo>
                  <a:cubicBezTo>
                    <a:pt x="202" y="228"/>
                    <a:pt x="202" y="228"/>
                    <a:pt x="202" y="228"/>
                  </a:cubicBezTo>
                  <a:cubicBezTo>
                    <a:pt x="202" y="229"/>
                    <a:pt x="202" y="229"/>
                    <a:pt x="202" y="229"/>
                  </a:cubicBezTo>
                  <a:cubicBezTo>
                    <a:pt x="201" y="229"/>
                    <a:pt x="201" y="229"/>
                    <a:pt x="201" y="229"/>
                  </a:cubicBezTo>
                  <a:cubicBezTo>
                    <a:pt x="201" y="229"/>
                    <a:pt x="201" y="229"/>
                    <a:pt x="201" y="229"/>
                  </a:cubicBezTo>
                  <a:cubicBezTo>
                    <a:pt x="201" y="230"/>
                    <a:pt x="201" y="230"/>
                    <a:pt x="201" y="230"/>
                  </a:cubicBezTo>
                  <a:cubicBezTo>
                    <a:pt x="201" y="230"/>
                    <a:pt x="201" y="230"/>
                    <a:pt x="201" y="230"/>
                  </a:cubicBezTo>
                  <a:cubicBezTo>
                    <a:pt x="201" y="231"/>
                    <a:pt x="201" y="231"/>
                    <a:pt x="201" y="231"/>
                  </a:cubicBezTo>
                  <a:cubicBezTo>
                    <a:pt x="202" y="231"/>
                    <a:pt x="202" y="231"/>
                    <a:pt x="202" y="231"/>
                  </a:cubicBezTo>
                  <a:cubicBezTo>
                    <a:pt x="202" y="232"/>
                    <a:pt x="202" y="232"/>
                    <a:pt x="202" y="232"/>
                  </a:cubicBezTo>
                  <a:cubicBezTo>
                    <a:pt x="202" y="232"/>
                    <a:pt x="202" y="232"/>
                    <a:pt x="202" y="232"/>
                  </a:cubicBezTo>
                  <a:cubicBezTo>
                    <a:pt x="203" y="233"/>
                    <a:pt x="203" y="233"/>
                    <a:pt x="203" y="233"/>
                  </a:cubicBezTo>
                  <a:cubicBezTo>
                    <a:pt x="202" y="233"/>
                    <a:pt x="202" y="233"/>
                    <a:pt x="202" y="233"/>
                  </a:cubicBezTo>
                  <a:cubicBezTo>
                    <a:pt x="203" y="233"/>
                    <a:pt x="203" y="233"/>
                    <a:pt x="203" y="233"/>
                  </a:cubicBezTo>
                  <a:cubicBezTo>
                    <a:pt x="203" y="233"/>
                    <a:pt x="203" y="233"/>
                    <a:pt x="203" y="233"/>
                  </a:cubicBezTo>
                  <a:cubicBezTo>
                    <a:pt x="203" y="233"/>
                    <a:pt x="203" y="233"/>
                    <a:pt x="203" y="233"/>
                  </a:cubicBezTo>
                  <a:cubicBezTo>
                    <a:pt x="203" y="233"/>
                    <a:pt x="203" y="233"/>
                    <a:pt x="203" y="233"/>
                  </a:cubicBezTo>
                  <a:cubicBezTo>
                    <a:pt x="203" y="233"/>
                    <a:pt x="203" y="233"/>
                    <a:pt x="203" y="233"/>
                  </a:cubicBezTo>
                  <a:cubicBezTo>
                    <a:pt x="203" y="232"/>
                    <a:pt x="203" y="232"/>
                    <a:pt x="203" y="232"/>
                  </a:cubicBezTo>
                  <a:cubicBezTo>
                    <a:pt x="203" y="232"/>
                    <a:pt x="203" y="232"/>
                    <a:pt x="203" y="232"/>
                  </a:cubicBezTo>
                  <a:cubicBezTo>
                    <a:pt x="203" y="232"/>
                    <a:pt x="203" y="232"/>
                    <a:pt x="203" y="232"/>
                  </a:cubicBezTo>
                  <a:cubicBezTo>
                    <a:pt x="203" y="232"/>
                    <a:pt x="203" y="232"/>
                    <a:pt x="203" y="232"/>
                  </a:cubicBezTo>
                  <a:cubicBezTo>
                    <a:pt x="203" y="233"/>
                    <a:pt x="203" y="233"/>
                    <a:pt x="203" y="233"/>
                  </a:cubicBezTo>
                  <a:cubicBezTo>
                    <a:pt x="204" y="232"/>
                    <a:pt x="204" y="232"/>
                    <a:pt x="204" y="232"/>
                  </a:cubicBezTo>
                  <a:cubicBezTo>
                    <a:pt x="204" y="232"/>
                    <a:pt x="204" y="232"/>
                    <a:pt x="204" y="232"/>
                  </a:cubicBezTo>
                  <a:cubicBezTo>
                    <a:pt x="205" y="232"/>
                    <a:pt x="205" y="232"/>
                    <a:pt x="205" y="232"/>
                  </a:cubicBezTo>
                  <a:cubicBezTo>
                    <a:pt x="204" y="232"/>
                    <a:pt x="204" y="232"/>
                    <a:pt x="204" y="232"/>
                  </a:cubicBezTo>
                  <a:cubicBezTo>
                    <a:pt x="205" y="231"/>
                    <a:pt x="205" y="231"/>
                    <a:pt x="205" y="231"/>
                  </a:cubicBezTo>
                  <a:cubicBezTo>
                    <a:pt x="205" y="231"/>
                    <a:pt x="205" y="231"/>
                    <a:pt x="205" y="231"/>
                  </a:cubicBezTo>
                  <a:cubicBezTo>
                    <a:pt x="205" y="231"/>
                    <a:pt x="205" y="231"/>
                    <a:pt x="205" y="231"/>
                  </a:cubicBezTo>
                  <a:cubicBezTo>
                    <a:pt x="205" y="231"/>
                    <a:pt x="205" y="231"/>
                    <a:pt x="205" y="231"/>
                  </a:cubicBezTo>
                  <a:cubicBezTo>
                    <a:pt x="205" y="231"/>
                    <a:pt x="205" y="231"/>
                    <a:pt x="205" y="231"/>
                  </a:cubicBezTo>
                  <a:cubicBezTo>
                    <a:pt x="205" y="230"/>
                    <a:pt x="205" y="230"/>
                    <a:pt x="205" y="230"/>
                  </a:cubicBezTo>
                  <a:cubicBezTo>
                    <a:pt x="205" y="230"/>
                    <a:pt x="205" y="230"/>
                    <a:pt x="205" y="230"/>
                  </a:cubicBezTo>
                  <a:cubicBezTo>
                    <a:pt x="205" y="230"/>
                    <a:pt x="205" y="230"/>
                    <a:pt x="206" y="229"/>
                  </a:cubicBezTo>
                  <a:cubicBezTo>
                    <a:pt x="205" y="229"/>
                    <a:pt x="206" y="229"/>
                    <a:pt x="206" y="229"/>
                  </a:cubicBezTo>
                  <a:cubicBezTo>
                    <a:pt x="206" y="229"/>
                    <a:pt x="206" y="229"/>
                    <a:pt x="206" y="229"/>
                  </a:cubicBezTo>
                  <a:cubicBezTo>
                    <a:pt x="206" y="228"/>
                    <a:pt x="206" y="228"/>
                    <a:pt x="206" y="228"/>
                  </a:cubicBezTo>
                  <a:cubicBezTo>
                    <a:pt x="206" y="228"/>
                    <a:pt x="206" y="228"/>
                    <a:pt x="206" y="228"/>
                  </a:cubicBezTo>
                  <a:cubicBezTo>
                    <a:pt x="206" y="228"/>
                    <a:pt x="206" y="228"/>
                    <a:pt x="206" y="227"/>
                  </a:cubicBezTo>
                  <a:cubicBezTo>
                    <a:pt x="206" y="227"/>
                    <a:pt x="206" y="227"/>
                    <a:pt x="206" y="226"/>
                  </a:cubicBezTo>
                  <a:cubicBezTo>
                    <a:pt x="207" y="226"/>
                    <a:pt x="207" y="225"/>
                    <a:pt x="208" y="225"/>
                  </a:cubicBezTo>
                  <a:cubicBezTo>
                    <a:pt x="208" y="225"/>
                    <a:pt x="208" y="225"/>
                    <a:pt x="208" y="225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25"/>
                    <a:pt x="208" y="225"/>
                    <a:pt x="208" y="225"/>
                  </a:cubicBezTo>
                  <a:cubicBezTo>
                    <a:pt x="207" y="225"/>
                    <a:pt x="207" y="225"/>
                    <a:pt x="207" y="225"/>
                  </a:cubicBezTo>
                  <a:cubicBezTo>
                    <a:pt x="207" y="224"/>
                    <a:pt x="207" y="224"/>
                    <a:pt x="207" y="224"/>
                  </a:cubicBezTo>
                  <a:cubicBezTo>
                    <a:pt x="206" y="225"/>
                    <a:pt x="206" y="225"/>
                    <a:pt x="206" y="225"/>
                  </a:cubicBezTo>
                  <a:cubicBezTo>
                    <a:pt x="206" y="224"/>
                    <a:pt x="206" y="224"/>
                    <a:pt x="206" y="224"/>
                  </a:cubicBezTo>
                  <a:cubicBezTo>
                    <a:pt x="206" y="224"/>
                    <a:pt x="206" y="224"/>
                    <a:pt x="206" y="224"/>
                  </a:cubicBezTo>
                  <a:cubicBezTo>
                    <a:pt x="207" y="224"/>
                    <a:pt x="207" y="224"/>
                    <a:pt x="207" y="224"/>
                  </a:cubicBezTo>
                  <a:cubicBezTo>
                    <a:pt x="207" y="224"/>
                    <a:pt x="207" y="224"/>
                    <a:pt x="207" y="224"/>
                  </a:cubicBezTo>
                  <a:cubicBezTo>
                    <a:pt x="207" y="223"/>
                    <a:pt x="207" y="223"/>
                    <a:pt x="207" y="223"/>
                  </a:cubicBezTo>
                  <a:cubicBezTo>
                    <a:pt x="207" y="223"/>
                    <a:pt x="207" y="223"/>
                    <a:pt x="207" y="223"/>
                  </a:cubicBezTo>
                  <a:cubicBezTo>
                    <a:pt x="208" y="223"/>
                    <a:pt x="208" y="223"/>
                    <a:pt x="208" y="223"/>
                  </a:cubicBezTo>
                  <a:cubicBezTo>
                    <a:pt x="208" y="222"/>
                    <a:pt x="208" y="222"/>
                    <a:pt x="208" y="222"/>
                  </a:cubicBezTo>
                  <a:cubicBezTo>
                    <a:pt x="208" y="221"/>
                    <a:pt x="208" y="221"/>
                    <a:pt x="208" y="221"/>
                  </a:cubicBezTo>
                  <a:cubicBezTo>
                    <a:pt x="207" y="221"/>
                    <a:pt x="207" y="221"/>
                    <a:pt x="207" y="221"/>
                  </a:cubicBezTo>
                  <a:cubicBezTo>
                    <a:pt x="207" y="221"/>
                    <a:pt x="207" y="221"/>
                    <a:pt x="207" y="220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6" y="219"/>
                    <a:pt x="206" y="219"/>
                    <a:pt x="206" y="219"/>
                  </a:cubicBezTo>
                  <a:cubicBezTo>
                    <a:pt x="206" y="220"/>
                    <a:pt x="206" y="220"/>
                    <a:pt x="206" y="220"/>
                  </a:cubicBezTo>
                  <a:cubicBezTo>
                    <a:pt x="206" y="219"/>
                    <a:pt x="206" y="219"/>
                    <a:pt x="206" y="219"/>
                  </a:cubicBezTo>
                  <a:cubicBezTo>
                    <a:pt x="205" y="219"/>
                    <a:pt x="205" y="219"/>
                    <a:pt x="205" y="219"/>
                  </a:cubicBezTo>
                  <a:cubicBezTo>
                    <a:pt x="205" y="219"/>
                    <a:pt x="205" y="219"/>
                    <a:pt x="205" y="219"/>
                  </a:cubicBezTo>
                  <a:cubicBezTo>
                    <a:pt x="204" y="219"/>
                    <a:pt x="204" y="219"/>
                    <a:pt x="204" y="219"/>
                  </a:cubicBezTo>
                  <a:cubicBezTo>
                    <a:pt x="204" y="219"/>
                    <a:pt x="204" y="219"/>
                    <a:pt x="204" y="219"/>
                  </a:cubicBezTo>
                  <a:cubicBezTo>
                    <a:pt x="204" y="219"/>
                    <a:pt x="204" y="219"/>
                    <a:pt x="204" y="219"/>
                  </a:cubicBezTo>
                  <a:cubicBezTo>
                    <a:pt x="204" y="219"/>
                    <a:pt x="204" y="219"/>
                    <a:pt x="204" y="219"/>
                  </a:cubicBezTo>
                  <a:cubicBezTo>
                    <a:pt x="203" y="219"/>
                    <a:pt x="203" y="219"/>
                    <a:pt x="203" y="219"/>
                  </a:cubicBezTo>
                  <a:cubicBezTo>
                    <a:pt x="203" y="219"/>
                    <a:pt x="202" y="219"/>
                    <a:pt x="202" y="219"/>
                  </a:cubicBezTo>
                  <a:cubicBezTo>
                    <a:pt x="202" y="219"/>
                    <a:pt x="202" y="219"/>
                    <a:pt x="201" y="219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216"/>
                    <a:pt x="203" y="216"/>
                    <a:pt x="203" y="216"/>
                  </a:cubicBezTo>
                  <a:cubicBezTo>
                    <a:pt x="203" y="216"/>
                    <a:pt x="203" y="216"/>
                    <a:pt x="203" y="216"/>
                  </a:cubicBezTo>
                  <a:cubicBezTo>
                    <a:pt x="203" y="216"/>
                    <a:pt x="203" y="216"/>
                    <a:pt x="203" y="216"/>
                  </a:cubicBezTo>
                  <a:cubicBezTo>
                    <a:pt x="203" y="216"/>
                    <a:pt x="203" y="216"/>
                    <a:pt x="203" y="216"/>
                  </a:cubicBezTo>
                  <a:cubicBezTo>
                    <a:pt x="203" y="216"/>
                    <a:pt x="203" y="216"/>
                    <a:pt x="203" y="216"/>
                  </a:cubicBezTo>
                  <a:cubicBezTo>
                    <a:pt x="203" y="215"/>
                    <a:pt x="203" y="215"/>
                    <a:pt x="203" y="215"/>
                  </a:cubicBezTo>
                  <a:cubicBezTo>
                    <a:pt x="203" y="215"/>
                    <a:pt x="203" y="215"/>
                    <a:pt x="203" y="215"/>
                  </a:cubicBezTo>
                  <a:cubicBezTo>
                    <a:pt x="203" y="214"/>
                    <a:pt x="203" y="214"/>
                    <a:pt x="203" y="214"/>
                  </a:cubicBezTo>
                  <a:cubicBezTo>
                    <a:pt x="203" y="214"/>
                    <a:pt x="203" y="214"/>
                    <a:pt x="203" y="214"/>
                  </a:cubicBezTo>
                  <a:cubicBezTo>
                    <a:pt x="203" y="214"/>
                    <a:pt x="203" y="214"/>
                    <a:pt x="203" y="214"/>
                  </a:cubicBezTo>
                  <a:cubicBezTo>
                    <a:pt x="203" y="214"/>
                    <a:pt x="203" y="214"/>
                    <a:pt x="203" y="214"/>
                  </a:cubicBezTo>
                  <a:cubicBezTo>
                    <a:pt x="202" y="213"/>
                    <a:pt x="202" y="213"/>
                    <a:pt x="202" y="213"/>
                  </a:cubicBezTo>
                  <a:cubicBezTo>
                    <a:pt x="203" y="212"/>
                    <a:pt x="203" y="212"/>
                    <a:pt x="203" y="212"/>
                  </a:cubicBezTo>
                  <a:cubicBezTo>
                    <a:pt x="202" y="212"/>
                    <a:pt x="202" y="212"/>
                    <a:pt x="202" y="212"/>
                  </a:cubicBezTo>
                  <a:cubicBezTo>
                    <a:pt x="203" y="212"/>
                    <a:pt x="203" y="212"/>
                    <a:pt x="203" y="212"/>
                  </a:cubicBezTo>
                  <a:cubicBezTo>
                    <a:pt x="203" y="211"/>
                    <a:pt x="203" y="211"/>
                    <a:pt x="203" y="211"/>
                  </a:cubicBezTo>
                  <a:cubicBezTo>
                    <a:pt x="203" y="211"/>
                    <a:pt x="203" y="211"/>
                    <a:pt x="203" y="211"/>
                  </a:cubicBezTo>
                  <a:cubicBezTo>
                    <a:pt x="203" y="211"/>
                    <a:pt x="203" y="211"/>
                    <a:pt x="203" y="211"/>
                  </a:cubicBezTo>
                  <a:cubicBezTo>
                    <a:pt x="203" y="210"/>
                    <a:pt x="203" y="210"/>
                    <a:pt x="203" y="210"/>
                  </a:cubicBezTo>
                  <a:cubicBezTo>
                    <a:pt x="203" y="210"/>
                    <a:pt x="203" y="210"/>
                    <a:pt x="203" y="210"/>
                  </a:cubicBezTo>
                  <a:cubicBezTo>
                    <a:pt x="203" y="210"/>
                    <a:pt x="203" y="210"/>
                    <a:pt x="204" y="210"/>
                  </a:cubicBezTo>
                  <a:cubicBezTo>
                    <a:pt x="204" y="210"/>
                    <a:pt x="204" y="210"/>
                    <a:pt x="204" y="210"/>
                  </a:cubicBezTo>
                  <a:cubicBezTo>
                    <a:pt x="204" y="210"/>
                    <a:pt x="204" y="210"/>
                    <a:pt x="204" y="210"/>
                  </a:cubicBezTo>
                  <a:cubicBezTo>
                    <a:pt x="204" y="210"/>
                    <a:pt x="204" y="210"/>
                    <a:pt x="204" y="210"/>
                  </a:cubicBezTo>
                  <a:cubicBezTo>
                    <a:pt x="205" y="210"/>
                    <a:pt x="205" y="210"/>
                    <a:pt x="205" y="210"/>
                  </a:cubicBezTo>
                  <a:cubicBezTo>
                    <a:pt x="205" y="210"/>
                    <a:pt x="205" y="210"/>
                    <a:pt x="205" y="210"/>
                  </a:cubicBezTo>
                  <a:cubicBezTo>
                    <a:pt x="205" y="210"/>
                    <a:pt x="205" y="210"/>
                    <a:pt x="205" y="210"/>
                  </a:cubicBezTo>
                  <a:cubicBezTo>
                    <a:pt x="205" y="210"/>
                    <a:pt x="205" y="210"/>
                    <a:pt x="205" y="210"/>
                  </a:cubicBezTo>
                  <a:cubicBezTo>
                    <a:pt x="206" y="210"/>
                    <a:pt x="206" y="210"/>
                    <a:pt x="206" y="210"/>
                  </a:cubicBezTo>
                  <a:cubicBezTo>
                    <a:pt x="206" y="209"/>
                    <a:pt x="206" y="209"/>
                    <a:pt x="206" y="209"/>
                  </a:cubicBezTo>
                  <a:cubicBezTo>
                    <a:pt x="207" y="209"/>
                    <a:pt x="207" y="209"/>
                    <a:pt x="207" y="209"/>
                  </a:cubicBezTo>
                  <a:cubicBezTo>
                    <a:pt x="207" y="209"/>
                    <a:pt x="207" y="209"/>
                    <a:pt x="208" y="209"/>
                  </a:cubicBezTo>
                  <a:cubicBezTo>
                    <a:pt x="208" y="209"/>
                    <a:pt x="208" y="209"/>
                    <a:pt x="208" y="209"/>
                  </a:cubicBezTo>
                  <a:cubicBezTo>
                    <a:pt x="208" y="209"/>
                    <a:pt x="208" y="209"/>
                    <a:pt x="208" y="209"/>
                  </a:cubicBezTo>
                  <a:cubicBezTo>
                    <a:pt x="208" y="209"/>
                    <a:pt x="208" y="209"/>
                    <a:pt x="208" y="209"/>
                  </a:cubicBezTo>
                  <a:cubicBezTo>
                    <a:pt x="208" y="209"/>
                    <a:pt x="208" y="209"/>
                    <a:pt x="208" y="209"/>
                  </a:cubicBezTo>
                  <a:cubicBezTo>
                    <a:pt x="208" y="209"/>
                    <a:pt x="208" y="209"/>
                    <a:pt x="208" y="209"/>
                  </a:cubicBezTo>
                  <a:cubicBezTo>
                    <a:pt x="209" y="209"/>
                    <a:pt x="209" y="209"/>
                    <a:pt x="209" y="209"/>
                  </a:cubicBezTo>
                  <a:cubicBezTo>
                    <a:pt x="209" y="209"/>
                    <a:pt x="209" y="209"/>
                    <a:pt x="209" y="209"/>
                  </a:cubicBezTo>
                  <a:cubicBezTo>
                    <a:pt x="210" y="209"/>
                    <a:pt x="210" y="209"/>
                    <a:pt x="210" y="209"/>
                  </a:cubicBezTo>
                  <a:cubicBezTo>
                    <a:pt x="210" y="208"/>
                    <a:pt x="210" y="208"/>
                    <a:pt x="210" y="208"/>
                  </a:cubicBezTo>
                  <a:cubicBezTo>
                    <a:pt x="210" y="208"/>
                    <a:pt x="210" y="208"/>
                    <a:pt x="210" y="208"/>
                  </a:cubicBezTo>
                  <a:cubicBezTo>
                    <a:pt x="211" y="209"/>
                    <a:pt x="211" y="209"/>
                    <a:pt x="211" y="209"/>
                  </a:cubicBezTo>
                  <a:cubicBezTo>
                    <a:pt x="211" y="209"/>
                    <a:pt x="211" y="209"/>
                    <a:pt x="211" y="209"/>
                  </a:cubicBezTo>
                  <a:cubicBezTo>
                    <a:pt x="212" y="209"/>
                    <a:pt x="212" y="209"/>
                    <a:pt x="212" y="209"/>
                  </a:cubicBezTo>
                  <a:cubicBezTo>
                    <a:pt x="212" y="209"/>
                    <a:pt x="212" y="209"/>
                    <a:pt x="212" y="209"/>
                  </a:cubicBezTo>
                  <a:cubicBezTo>
                    <a:pt x="212" y="209"/>
                    <a:pt x="212" y="209"/>
                    <a:pt x="212" y="209"/>
                  </a:cubicBezTo>
                  <a:cubicBezTo>
                    <a:pt x="212" y="209"/>
                    <a:pt x="212" y="209"/>
                    <a:pt x="213" y="209"/>
                  </a:cubicBezTo>
                  <a:cubicBezTo>
                    <a:pt x="213" y="209"/>
                    <a:pt x="213" y="210"/>
                    <a:pt x="214" y="210"/>
                  </a:cubicBezTo>
                  <a:cubicBezTo>
                    <a:pt x="214" y="210"/>
                    <a:pt x="214" y="210"/>
                    <a:pt x="214" y="210"/>
                  </a:cubicBezTo>
                  <a:cubicBezTo>
                    <a:pt x="214" y="210"/>
                    <a:pt x="214" y="210"/>
                    <a:pt x="214" y="210"/>
                  </a:cubicBezTo>
                  <a:cubicBezTo>
                    <a:pt x="215" y="210"/>
                    <a:pt x="215" y="210"/>
                    <a:pt x="215" y="210"/>
                  </a:cubicBezTo>
                  <a:cubicBezTo>
                    <a:pt x="215" y="210"/>
                    <a:pt x="215" y="210"/>
                    <a:pt x="215" y="210"/>
                  </a:cubicBezTo>
                  <a:cubicBezTo>
                    <a:pt x="215" y="210"/>
                    <a:pt x="215" y="210"/>
                    <a:pt x="215" y="210"/>
                  </a:cubicBezTo>
                  <a:cubicBezTo>
                    <a:pt x="215" y="210"/>
                    <a:pt x="215" y="210"/>
                    <a:pt x="215" y="210"/>
                  </a:cubicBezTo>
                  <a:cubicBezTo>
                    <a:pt x="215" y="210"/>
                    <a:pt x="215" y="210"/>
                    <a:pt x="215" y="210"/>
                  </a:cubicBezTo>
                  <a:cubicBezTo>
                    <a:pt x="216" y="210"/>
                    <a:pt x="216" y="210"/>
                    <a:pt x="216" y="210"/>
                  </a:cubicBezTo>
                  <a:cubicBezTo>
                    <a:pt x="216" y="210"/>
                    <a:pt x="216" y="210"/>
                    <a:pt x="216" y="210"/>
                  </a:cubicBezTo>
                  <a:cubicBezTo>
                    <a:pt x="216" y="211"/>
                    <a:pt x="216" y="211"/>
                    <a:pt x="216" y="211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18" y="211"/>
                    <a:pt x="218" y="211"/>
                    <a:pt x="218" y="211"/>
                  </a:cubicBezTo>
                  <a:cubicBezTo>
                    <a:pt x="218" y="212"/>
                    <a:pt x="218" y="212"/>
                    <a:pt x="218" y="212"/>
                  </a:cubicBezTo>
                  <a:cubicBezTo>
                    <a:pt x="218" y="212"/>
                    <a:pt x="218" y="212"/>
                    <a:pt x="218" y="212"/>
                  </a:cubicBezTo>
                  <a:cubicBezTo>
                    <a:pt x="218" y="212"/>
                    <a:pt x="218" y="212"/>
                    <a:pt x="218" y="212"/>
                  </a:cubicBezTo>
                  <a:cubicBezTo>
                    <a:pt x="219" y="212"/>
                    <a:pt x="219" y="212"/>
                    <a:pt x="219" y="212"/>
                  </a:cubicBezTo>
                  <a:cubicBezTo>
                    <a:pt x="219" y="212"/>
                    <a:pt x="219" y="212"/>
                    <a:pt x="219" y="212"/>
                  </a:cubicBezTo>
                  <a:cubicBezTo>
                    <a:pt x="219" y="212"/>
                    <a:pt x="219" y="212"/>
                    <a:pt x="219" y="212"/>
                  </a:cubicBezTo>
                  <a:cubicBezTo>
                    <a:pt x="219" y="212"/>
                    <a:pt x="219" y="212"/>
                    <a:pt x="219" y="212"/>
                  </a:cubicBezTo>
                  <a:cubicBezTo>
                    <a:pt x="219" y="212"/>
                    <a:pt x="219" y="212"/>
                    <a:pt x="219" y="212"/>
                  </a:cubicBezTo>
                  <a:cubicBezTo>
                    <a:pt x="219" y="212"/>
                    <a:pt x="219" y="212"/>
                    <a:pt x="219" y="212"/>
                  </a:cubicBezTo>
                  <a:cubicBezTo>
                    <a:pt x="219" y="211"/>
                    <a:pt x="219" y="211"/>
                    <a:pt x="219" y="211"/>
                  </a:cubicBezTo>
                  <a:cubicBezTo>
                    <a:pt x="220" y="211"/>
                    <a:pt x="220" y="211"/>
                    <a:pt x="220" y="211"/>
                  </a:cubicBezTo>
                  <a:cubicBezTo>
                    <a:pt x="220" y="211"/>
                    <a:pt x="220" y="211"/>
                    <a:pt x="220" y="211"/>
                  </a:cubicBezTo>
                  <a:cubicBezTo>
                    <a:pt x="220" y="212"/>
                    <a:pt x="220" y="212"/>
                    <a:pt x="220" y="212"/>
                  </a:cubicBezTo>
                  <a:cubicBezTo>
                    <a:pt x="220" y="211"/>
                    <a:pt x="221" y="212"/>
                    <a:pt x="221" y="212"/>
                  </a:cubicBezTo>
                  <a:cubicBezTo>
                    <a:pt x="222" y="212"/>
                    <a:pt x="222" y="212"/>
                    <a:pt x="222" y="212"/>
                  </a:cubicBezTo>
                  <a:cubicBezTo>
                    <a:pt x="222" y="212"/>
                    <a:pt x="222" y="212"/>
                    <a:pt x="222" y="212"/>
                  </a:cubicBezTo>
                  <a:cubicBezTo>
                    <a:pt x="222" y="212"/>
                    <a:pt x="222" y="212"/>
                    <a:pt x="222" y="212"/>
                  </a:cubicBezTo>
                  <a:cubicBezTo>
                    <a:pt x="222" y="212"/>
                    <a:pt x="222" y="212"/>
                    <a:pt x="222" y="212"/>
                  </a:cubicBezTo>
                  <a:cubicBezTo>
                    <a:pt x="222" y="212"/>
                    <a:pt x="222" y="212"/>
                    <a:pt x="222" y="212"/>
                  </a:cubicBezTo>
                  <a:cubicBezTo>
                    <a:pt x="223" y="212"/>
                    <a:pt x="223" y="212"/>
                    <a:pt x="223" y="212"/>
                  </a:cubicBezTo>
                  <a:cubicBezTo>
                    <a:pt x="223" y="212"/>
                    <a:pt x="223" y="212"/>
                    <a:pt x="223" y="212"/>
                  </a:cubicBezTo>
                  <a:cubicBezTo>
                    <a:pt x="223" y="212"/>
                    <a:pt x="223" y="212"/>
                    <a:pt x="223" y="212"/>
                  </a:cubicBezTo>
                  <a:cubicBezTo>
                    <a:pt x="223" y="213"/>
                    <a:pt x="223" y="213"/>
                    <a:pt x="223" y="213"/>
                  </a:cubicBezTo>
                  <a:cubicBezTo>
                    <a:pt x="223" y="213"/>
                    <a:pt x="223" y="213"/>
                    <a:pt x="223" y="213"/>
                  </a:cubicBezTo>
                  <a:cubicBezTo>
                    <a:pt x="224" y="213"/>
                    <a:pt x="224" y="213"/>
                    <a:pt x="224" y="213"/>
                  </a:cubicBezTo>
                  <a:cubicBezTo>
                    <a:pt x="224" y="213"/>
                    <a:pt x="224" y="213"/>
                    <a:pt x="224" y="213"/>
                  </a:cubicBezTo>
                  <a:cubicBezTo>
                    <a:pt x="224" y="213"/>
                    <a:pt x="224" y="213"/>
                    <a:pt x="224" y="213"/>
                  </a:cubicBezTo>
                  <a:cubicBezTo>
                    <a:pt x="224" y="213"/>
                    <a:pt x="224" y="213"/>
                    <a:pt x="224" y="213"/>
                  </a:cubicBezTo>
                  <a:cubicBezTo>
                    <a:pt x="224" y="213"/>
                    <a:pt x="224" y="213"/>
                    <a:pt x="224" y="213"/>
                  </a:cubicBezTo>
                  <a:cubicBezTo>
                    <a:pt x="225" y="213"/>
                    <a:pt x="225" y="213"/>
                    <a:pt x="225" y="213"/>
                  </a:cubicBezTo>
                  <a:cubicBezTo>
                    <a:pt x="225" y="213"/>
                    <a:pt x="225" y="214"/>
                    <a:pt x="226" y="213"/>
                  </a:cubicBezTo>
                  <a:cubicBezTo>
                    <a:pt x="226" y="214"/>
                    <a:pt x="226" y="214"/>
                    <a:pt x="226" y="214"/>
                  </a:cubicBezTo>
                  <a:cubicBezTo>
                    <a:pt x="226" y="214"/>
                    <a:pt x="226" y="214"/>
                    <a:pt x="226" y="214"/>
                  </a:cubicBezTo>
                  <a:cubicBezTo>
                    <a:pt x="226" y="214"/>
                    <a:pt x="226" y="214"/>
                    <a:pt x="226" y="214"/>
                  </a:cubicBezTo>
                  <a:cubicBezTo>
                    <a:pt x="227" y="215"/>
                    <a:pt x="227" y="215"/>
                    <a:pt x="227" y="215"/>
                  </a:cubicBezTo>
                  <a:cubicBezTo>
                    <a:pt x="227" y="214"/>
                    <a:pt x="227" y="214"/>
                    <a:pt x="227" y="214"/>
                  </a:cubicBezTo>
                  <a:cubicBezTo>
                    <a:pt x="227" y="215"/>
                    <a:pt x="227" y="215"/>
                    <a:pt x="227" y="215"/>
                  </a:cubicBezTo>
                  <a:cubicBezTo>
                    <a:pt x="227" y="215"/>
                    <a:pt x="227" y="215"/>
                    <a:pt x="227" y="215"/>
                  </a:cubicBezTo>
                  <a:cubicBezTo>
                    <a:pt x="228" y="215"/>
                    <a:pt x="228" y="215"/>
                    <a:pt x="228" y="215"/>
                  </a:cubicBezTo>
                  <a:cubicBezTo>
                    <a:pt x="228" y="215"/>
                    <a:pt x="228" y="215"/>
                    <a:pt x="228" y="215"/>
                  </a:cubicBezTo>
                  <a:cubicBezTo>
                    <a:pt x="228" y="215"/>
                    <a:pt x="228" y="215"/>
                    <a:pt x="228" y="215"/>
                  </a:cubicBezTo>
                  <a:cubicBezTo>
                    <a:pt x="228" y="215"/>
                    <a:pt x="228" y="215"/>
                    <a:pt x="228" y="215"/>
                  </a:cubicBezTo>
                  <a:cubicBezTo>
                    <a:pt x="229" y="215"/>
                    <a:pt x="229" y="215"/>
                    <a:pt x="229" y="215"/>
                  </a:cubicBezTo>
                  <a:cubicBezTo>
                    <a:pt x="229" y="215"/>
                    <a:pt x="229" y="215"/>
                    <a:pt x="229" y="215"/>
                  </a:cubicBezTo>
                  <a:cubicBezTo>
                    <a:pt x="229" y="216"/>
                    <a:pt x="229" y="216"/>
                    <a:pt x="229" y="216"/>
                  </a:cubicBezTo>
                  <a:cubicBezTo>
                    <a:pt x="229" y="216"/>
                    <a:pt x="229" y="216"/>
                    <a:pt x="229" y="216"/>
                  </a:cubicBezTo>
                  <a:cubicBezTo>
                    <a:pt x="230" y="216"/>
                    <a:pt x="230" y="216"/>
                    <a:pt x="230" y="216"/>
                  </a:cubicBezTo>
                  <a:cubicBezTo>
                    <a:pt x="231" y="216"/>
                    <a:pt x="231" y="216"/>
                    <a:pt x="231" y="216"/>
                  </a:cubicBezTo>
                  <a:cubicBezTo>
                    <a:pt x="231" y="217"/>
                    <a:pt x="231" y="217"/>
                    <a:pt x="231" y="217"/>
                  </a:cubicBezTo>
                  <a:cubicBezTo>
                    <a:pt x="231" y="216"/>
                    <a:pt x="231" y="216"/>
                    <a:pt x="231" y="216"/>
                  </a:cubicBezTo>
                  <a:cubicBezTo>
                    <a:pt x="231" y="217"/>
                    <a:pt x="231" y="217"/>
                    <a:pt x="231" y="217"/>
                  </a:cubicBezTo>
                  <a:cubicBezTo>
                    <a:pt x="231" y="217"/>
                    <a:pt x="231" y="217"/>
                    <a:pt x="231" y="217"/>
                  </a:cubicBezTo>
                  <a:cubicBezTo>
                    <a:pt x="232" y="217"/>
                    <a:pt x="232" y="218"/>
                    <a:pt x="232" y="218"/>
                  </a:cubicBezTo>
                  <a:cubicBezTo>
                    <a:pt x="232" y="219"/>
                    <a:pt x="232" y="219"/>
                    <a:pt x="232" y="219"/>
                  </a:cubicBezTo>
                  <a:cubicBezTo>
                    <a:pt x="232" y="219"/>
                    <a:pt x="232" y="219"/>
                    <a:pt x="232" y="219"/>
                  </a:cubicBezTo>
                  <a:cubicBezTo>
                    <a:pt x="231" y="220"/>
                    <a:pt x="231" y="220"/>
                    <a:pt x="231" y="220"/>
                  </a:cubicBezTo>
                  <a:cubicBezTo>
                    <a:pt x="231" y="220"/>
                    <a:pt x="231" y="220"/>
                    <a:pt x="231" y="220"/>
                  </a:cubicBezTo>
                  <a:cubicBezTo>
                    <a:pt x="231" y="220"/>
                    <a:pt x="231" y="220"/>
                    <a:pt x="231" y="220"/>
                  </a:cubicBezTo>
                  <a:cubicBezTo>
                    <a:pt x="231" y="220"/>
                    <a:pt x="231" y="220"/>
                    <a:pt x="231" y="220"/>
                  </a:cubicBezTo>
                  <a:cubicBezTo>
                    <a:pt x="230" y="221"/>
                    <a:pt x="230" y="221"/>
                    <a:pt x="230" y="221"/>
                  </a:cubicBezTo>
                  <a:cubicBezTo>
                    <a:pt x="230" y="221"/>
                    <a:pt x="230" y="221"/>
                    <a:pt x="230" y="221"/>
                  </a:cubicBezTo>
                  <a:cubicBezTo>
                    <a:pt x="230" y="221"/>
                    <a:pt x="230" y="221"/>
                    <a:pt x="230" y="221"/>
                  </a:cubicBezTo>
                  <a:cubicBezTo>
                    <a:pt x="230" y="221"/>
                    <a:pt x="230" y="221"/>
                    <a:pt x="230" y="221"/>
                  </a:cubicBezTo>
                  <a:cubicBezTo>
                    <a:pt x="230" y="222"/>
                    <a:pt x="230" y="222"/>
                    <a:pt x="230" y="222"/>
                  </a:cubicBezTo>
                  <a:cubicBezTo>
                    <a:pt x="230" y="222"/>
                    <a:pt x="230" y="222"/>
                    <a:pt x="230" y="222"/>
                  </a:cubicBezTo>
                  <a:cubicBezTo>
                    <a:pt x="229" y="222"/>
                    <a:pt x="229" y="222"/>
                    <a:pt x="229" y="222"/>
                  </a:cubicBezTo>
                  <a:cubicBezTo>
                    <a:pt x="229" y="222"/>
                    <a:pt x="229" y="222"/>
                    <a:pt x="229" y="222"/>
                  </a:cubicBezTo>
                  <a:cubicBezTo>
                    <a:pt x="229" y="223"/>
                    <a:pt x="229" y="223"/>
                    <a:pt x="229" y="223"/>
                  </a:cubicBezTo>
                  <a:cubicBezTo>
                    <a:pt x="229" y="223"/>
                    <a:pt x="229" y="223"/>
                    <a:pt x="229" y="223"/>
                  </a:cubicBezTo>
                  <a:cubicBezTo>
                    <a:pt x="229" y="223"/>
                    <a:pt x="229" y="223"/>
                    <a:pt x="229" y="223"/>
                  </a:cubicBezTo>
                  <a:cubicBezTo>
                    <a:pt x="227" y="224"/>
                    <a:pt x="227" y="224"/>
                    <a:pt x="227" y="224"/>
                  </a:cubicBezTo>
                  <a:cubicBezTo>
                    <a:pt x="227" y="224"/>
                    <a:pt x="227" y="224"/>
                    <a:pt x="227" y="224"/>
                  </a:cubicBezTo>
                  <a:cubicBezTo>
                    <a:pt x="227" y="224"/>
                    <a:pt x="227" y="224"/>
                    <a:pt x="227" y="224"/>
                  </a:cubicBezTo>
                  <a:cubicBezTo>
                    <a:pt x="227" y="225"/>
                    <a:pt x="227" y="225"/>
                    <a:pt x="227" y="225"/>
                  </a:cubicBezTo>
                  <a:cubicBezTo>
                    <a:pt x="227" y="225"/>
                    <a:pt x="227" y="225"/>
                    <a:pt x="227" y="225"/>
                  </a:cubicBezTo>
                  <a:cubicBezTo>
                    <a:pt x="227" y="225"/>
                    <a:pt x="227" y="225"/>
                    <a:pt x="227" y="225"/>
                  </a:cubicBezTo>
                  <a:cubicBezTo>
                    <a:pt x="227" y="226"/>
                    <a:pt x="227" y="226"/>
                    <a:pt x="227" y="226"/>
                  </a:cubicBezTo>
                  <a:cubicBezTo>
                    <a:pt x="227" y="226"/>
                    <a:pt x="227" y="226"/>
                    <a:pt x="227" y="226"/>
                  </a:cubicBezTo>
                  <a:cubicBezTo>
                    <a:pt x="227" y="226"/>
                    <a:pt x="227" y="226"/>
                    <a:pt x="227" y="226"/>
                  </a:cubicBezTo>
                  <a:cubicBezTo>
                    <a:pt x="227" y="226"/>
                    <a:pt x="227" y="226"/>
                    <a:pt x="227" y="226"/>
                  </a:cubicBezTo>
                  <a:cubicBezTo>
                    <a:pt x="227" y="227"/>
                    <a:pt x="226" y="227"/>
                    <a:pt x="226" y="227"/>
                  </a:cubicBezTo>
                  <a:cubicBezTo>
                    <a:pt x="226" y="228"/>
                    <a:pt x="226" y="228"/>
                    <a:pt x="226" y="228"/>
                  </a:cubicBezTo>
                  <a:cubicBezTo>
                    <a:pt x="226" y="228"/>
                    <a:pt x="226" y="228"/>
                    <a:pt x="226" y="228"/>
                  </a:cubicBezTo>
                  <a:cubicBezTo>
                    <a:pt x="225" y="228"/>
                    <a:pt x="225" y="228"/>
                    <a:pt x="225" y="228"/>
                  </a:cubicBezTo>
                  <a:cubicBezTo>
                    <a:pt x="226" y="228"/>
                    <a:pt x="226" y="228"/>
                    <a:pt x="226" y="228"/>
                  </a:cubicBezTo>
                  <a:cubicBezTo>
                    <a:pt x="225" y="229"/>
                    <a:pt x="225" y="229"/>
                    <a:pt x="225" y="229"/>
                  </a:cubicBezTo>
                  <a:cubicBezTo>
                    <a:pt x="225" y="229"/>
                    <a:pt x="225" y="229"/>
                    <a:pt x="225" y="229"/>
                  </a:cubicBezTo>
                  <a:cubicBezTo>
                    <a:pt x="225" y="229"/>
                    <a:pt x="225" y="229"/>
                    <a:pt x="225" y="229"/>
                  </a:cubicBezTo>
                  <a:cubicBezTo>
                    <a:pt x="225" y="229"/>
                    <a:pt x="225" y="229"/>
                    <a:pt x="225" y="229"/>
                  </a:cubicBezTo>
                  <a:cubicBezTo>
                    <a:pt x="225" y="230"/>
                    <a:pt x="225" y="230"/>
                    <a:pt x="225" y="230"/>
                  </a:cubicBezTo>
                  <a:cubicBezTo>
                    <a:pt x="225" y="230"/>
                    <a:pt x="225" y="230"/>
                    <a:pt x="225" y="230"/>
                  </a:cubicBezTo>
                  <a:cubicBezTo>
                    <a:pt x="225" y="230"/>
                    <a:pt x="225" y="230"/>
                    <a:pt x="225" y="230"/>
                  </a:cubicBezTo>
                  <a:cubicBezTo>
                    <a:pt x="225" y="230"/>
                    <a:pt x="225" y="230"/>
                    <a:pt x="225" y="230"/>
                  </a:cubicBezTo>
                  <a:cubicBezTo>
                    <a:pt x="225" y="230"/>
                    <a:pt x="225" y="230"/>
                    <a:pt x="225" y="230"/>
                  </a:cubicBezTo>
                  <a:cubicBezTo>
                    <a:pt x="226" y="230"/>
                    <a:pt x="226" y="230"/>
                    <a:pt x="226" y="230"/>
                  </a:cubicBezTo>
                  <a:cubicBezTo>
                    <a:pt x="225" y="231"/>
                    <a:pt x="225" y="231"/>
                    <a:pt x="225" y="231"/>
                  </a:cubicBezTo>
                  <a:cubicBezTo>
                    <a:pt x="226" y="231"/>
                    <a:pt x="226" y="231"/>
                    <a:pt x="226" y="231"/>
                  </a:cubicBezTo>
                  <a:cubicBezTo>
                    <a:pt x="225" y="231"/>
                    <a:pt x="225" y="231"/>
                    <a:pt x="225" y="231"/>
                  </a:cubicBezTo>
                  <a:cubicBezTo>
                    <a:pt x="225" y="231"/>
                    <a:pt x="225" y="231"/>
                    <a:pt x="225" y="231"/>
                  </a:cubicBezTo>
                  <a:cubicBezTo>
                    <a:pt x="225" y="232"/>
                    <a:pt x="225" y="232"/>
                    <a:pt x="225" y="232"/>
                  </a:cubicBezTo>
                  <a:cubicBezTo>
                    <a:pt x="225" y="232"/>
                    <a:pt x="225" y="232"/>
                    <a:pt x="225" y="232"/>
                  </a:cubicBezTo>
                  <a:cubicBezTo>
                    <a:pt x="225" y="233"/>
                    <a:pt x="225" y="233"/>
                    <a:pt x="225" y="233"/>
                  </a:cubicBezTo>
                  <a:cubicBezTo>
                    <a:pt x="225" y="233"/>
                    <a:pt x="225" y="233"/>
                    <a:pt x="225" y="233"/>
                  </a:cubicBezTo>
                  <a:cubicBezTo>
                    <a:pt x="224" y="234"/>
                    <a:pt x="224" y="234"/>
                    <a:pt x="224" y="234"/>
                  </a:cubicBezTo>
                  <a:cubicBezTo>
                    <a:pt x="224" y="234"/>
                    <a:pt x="224" y="234"/>
                    <a:pt x="224" y="234"/>
                  </a:cubicBezTo>
                  <a:cubicBezTo>
                    <a:pt x="224" y="234"/>
                    <a:pt x="224" y="234"/>
                    <a:pt x="224" y="234"/>
                  </a:cubicBezTo>
                  <a:cubicBezTo>
                    <a:pt x="224" y="234"/>
                    <a:pt x="224" y="234"/>
                    <a:pt x="224" y="234"/>
                  </a:cubicBezTo>
                  <a:cubicBezTo>
                    <a:pt x="224" y="234"/>
                    <a:pt x="223" y="235"/>
                    <a:pt x="223" y="235"/>
                  </a:cubicBezTo>
                  <a:cubicBezTo>
                    <a:pt x="223" y="234"/>
                    <a:pt x="223" y="234"/>
                    <a:pt x="223" y="234"/>
                  </a:cubicBezTo>
                  <a:cubicBezTo>
                    <a:pt x="222" y="235"/>
                    <a:pt x="222" y="235"/>
                    <a:pt x="222" y="235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21" y="237"/>
                    <a:pt x="221" y="237"/>
                    <a:pt x="221" y="237"/>
                  </a:cubicBezTo>
                  <a:cubicBezTo>
                    <a:pt x="221" y="237"/>
                    <a:pt x="221" y="237"/>
                    <a:pt x="221" y="237"/>
                  </a:cubicBezTo>
                  <a:cubicBezTo>
                    <a:pt x="221" y="237"/>
                    <a:pt x="221" y="237"/>
                    <a:pt x="221" y="237"/>
                  </a:cubicBezTo>
                  <a:cubicBezTo>
                    <a:pt x="221" y="237"/>
                    <a:pt x="221" y="237"/>
                    <a:pt x="221" y="237"/>
                  </a:cubicBezTo>
                  <a:cubicBezTo>
                    <a:pt x="221" y="238"/>
                    <a:pt x="221" y="238"/>
                    <a:pt x="221" y="238"/>
                  </a:cubicBezTo>
                  <a:cubicBezTo>
                    <a:pt x="221" y="239"/>
                    <a:pt x="221" y="239"/>
                    <a:pt x="221" y="239"/>
                  </a:cubicBezTo>
                  <a:cubicBezTo>
                    <a:pt x="221" y="239"/>
                    <a:pt x="221" y="239"/>
                    <a:pt x="221" y="239"/>
                  </a:cubicBezTo>
                  <a:cubicBezTo>
                    <a:pt x="220" y="239"/>
                    <a:pt x="220" y="239"/>
                    <a:pt x="220" y="239"/>
                  </a:cubicBezTo>
                  <a:cubicBezTo>
                    <a:pt x="220" y="240"/>
                    <a:pt x="220" y="240"/>
                    <a:pt x="220" y="240"/>
                  </a:cubicBezTo>
                  <a:cubicBezTo>
                    <a:pt x="220" y="240"/>
                    <a:pt x="220" y="240"/>
                    <a:pt x="220" y="240"/>
                  </a:cubicBezTo>
                  <a:cubicBezTo>
                    <a:pt x="220" y="241"/>
                    <a:pt x="220" y="241"/>
                    <a:pt x="220" y="241"/>
                  </a:cubicBezTo>
                  <a:cubicBezTo>
                    <a:pt x="220" y="241"/>
                    <a:pt x="220" y="241"/>
                    <a:pt x="220" y="241"/>
                  </a:cubicBezTo>
                  <a:cubicBezTo>
                    <a:pt x="219" y="241"/>
                    <a:pt x="219" y="241"/>
                    <a:pt x="219" y="24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19" y="242"/>
                    <a:pt x="219" y="242"/>
                    <a:pt x="219" y="242"/>
                  </a:cubicBezTo>
                  <a:cubicBezTo>
                    <a:pt x="219" y="242"/>
                    <a:pt x="219" y="242"/>
                    <a:pt x="219" y="242"/>
                  </a:cubicBezTo>
                  <a:cubicBezTo>
                    <a:pt x="219" y="243"/>
                    <a:pt x="219" y="243"/>
                    <a:pt x="219" y="243"/>
                  </a:cubicBezTo>
                  <a:cubicBezTo>
                    <a:pt x="219" y="243"/>
                    <a:pt x="219" y="243"/>
                    <a:pt x="219" y="243"/>
                  </a:cubicBezTo>
                  <a:cubicBezTo>
                    <a:pt x="219" y="244"/>
                    <a:pt x="219" y="244"/>
                    <a:pt x="219" y="244"/>
                  </a:cubicBezTo>
                  <a:cubicBezTo>
                    <a:pt x="219" y="244"/>
                    <a:pt x="219" y="244"/>
                    <a:pt x="219" y="244"/>
                  </a:cubicBezTo>
                  <a:cubicBezTo>
                    <a:pt x="219" y="244"/>
                    <a:pt x="219" y="244"/>
                    <a:pt x="219" y="244"/>
                  </a:cubicBezTo>
                  <a:cubicBezTo>
                    <a:pt x="219" y="244"/>
                    <a:pt x="219" y="244"/>
                    <a:pt x="219" y="244"/>
                  </a:cubicBezTo>
                  <a:cubicBezTo>
                    <a:pt x="218" y="245"/>
                    <a:pt x="218" y="245"/>
                    <a:pt x="218" y="245"/>
                  </a:cubicBezTo>
                  <a:cubicBezTo>
                    <a:pt x="218" y="245"/>
                    <a:pt x="218" y="245"/>
                    <a:pt x="218" y="245"/>
                  </a:cubicBezTo>
                  <a:cubicBezTo>
                    <a:pt x="218" y="245"/>
                    <a:pt x="218" y="245"/>
                    <a:pt x="218" y="245"/>
                  </a:cubicBezTo>
                  <a:cubicBezTo>
                    <a:pt x="218" y="245"/>
                    <a:pt x="218" y="245"/>
                    <a:pt x="218" y="245"/>
                  </a:cubicBezTo>
                  <a:cubicBezTo>
                    <a:pt x="219" y="246"/>
                    <a:pt x="219" y="246"/>
                    <a:pt x="219" y="246"/>
                  </a:cubicBezTo>
                  <a:cubicBezTo>
                    <a:pt x="218" y="247"/>
                    <a:pt x="218" y="247"/>
                    <a:pt x="218" y="247"/>
                  </a:cubicBezTo>
                  <a:cubicBezTo>
                    <a:pt x="218" y="247"/>
                    <a:pt x="218" y="247"/>
                    <a:pt x="218" y="247"/>
                  </a:cubicBezTo>
                  <a:cubicBezTo>
                    <a:pt x="218" y="247"/>
                    <a:pt x="218" y="247"/>
                    <a:pt x="218" y="247"/>
                  </a:cubicBezTo>
                  <a:cubicBezTo>
                    <a:pt x="218" y="247"/>
                    <a:pt x="218" y="247"/>
                    <a:pt x="218" y="247"/>
                  </a:cubicBezTo>
                  <a:cubicBezTo>
                    <a:pt x="219" y="246"/>
                    <a:pt x="219" y="246"/>
                    <a:pt x="219" y="246"/>
                  </a:cubicBezTo>
                  <a:cubicBezTo>
                    <a:pt x="220" y="247"/>
                    <a:pt x="220" y="247"/>
                    <a:pt x="220" y="247"/>
                  </a:cubicBezTo>
                  <a:cubicBezTo>
                    <a:pt x="219" y="248"/>
                    <a:pt x="219" y="248"/>
                    <a:pt x="219" y="248"/>
                  </a:cubicBezTo>
                  <a:cubicBezTo>
                    <a:pt x="219" y="248"/>
                    <a:pt x="219" y="248"/>
                    <a:pt x="219" y="248"/>
                  </a:cubicBezTo>
                  <a:cubicBezTo>
                    <a:pt x="219" y="248"/>
                    <a:pt x="219" y="248"/>
                    <a:pt x="219" y="248"/>
                  </a:cubicBezTo>
                  <a:cubicBezTo>
                    <a:pt x="219" y="248"/>
                    <a:pt x="219" y="248"/>
                    <a:pt x="219" y="248"/>
                  </a:cubicBezTo>
                  <a:cubicBezTo>
                    <a:pt x="219" y="249"/>
                    <a:pt x="219" y="249"/>
                    <a:pt x="219" y="249"/>
                  </a:cubicBezTo>
                  <a:cubicBezTo>
                    <a:pt x="219" y="249"/>
                    <a:pt x="219" y="249"/>
                    <a:pt x="219" y="249"/>
                  </a:cubicBezTo>
                  <a:cubicBezTo>
                    <a:pt x="219" y="249"/>
                    <a:pt x="219" y="249"/>
                    <a:pt x="219" y="249"/>
                  </a:cubicBezTo>
                  <a:cubicBezTo>
                    <a:pt x="219" y="249"/>
                    <a:pt x="219" y="249"/>
                    <a:pt x="219" y="249"/>
                  </a:cubicBezTo>
                  <a:cubicBezTo>
                    <a:pt x="219" y="250"/>
                    <a:pt x="219" y="250"/>
                    <a:pt x="219" y="250"/>
                  </a:cubicBezTo>
                  <a:cubicBezTo>
                    <a:pt x="219" y="250"/>
                    <a:pt x="219" y="250"/>
                    <a:pt x="219" y="250"/>
                  </a:cubicBezTo>
                  <a:cubicBezTo>
                    <a:pt x="219" y="250"/>
                    <a:pt x="219" y="250"/>
                    <a:pt x="219" y="250"/>
                  </a:cubicBezTo>
                  <a:cubicBezTo>
                    <a:pt x="219" y="250"/>
                    <a:pt x="219" y="250"/>
                    <a:pt x="219" y="250"/>
                  </a:cubicBezTo>
                  <a:cubicBezTo>
                    <a:pt x="220" y="249"/>
                    <a:pt x="220" y="249"/>
                    <a:pt x="220" y="249"/>
                  </a:cubicBezTo>
                  <a:cubicBezTo>
                    <a:pt x="220" y="249"/>
                    <a:pt x="220" y="249"/>
                    <a:pt x="220" y="249"/>
                  </a:cubicBezTo>
                  <a:cubicBezTo>
                    <a:pt x="220" y="248"/>
                    <a:pt x="220" y="248"/>
                    <a:pt x="220" y="248"/>
                  </a:cubicBezTo>
                  <a:cubicBezTo>
                    <a:pt x="220" y="248"/>
                    <a:pt x="220" y="248"/>
                    <a:pt x="220" y="248"/>
                  </a:cubicBezTo>
                  <a:cubicBezTo>
                    <a:pt x="220" y="248"/>
                    <a:pt x="220" y="248"/>
                    <a:pt x="220" y="248"/>
                  </a:cubicBezTo>
                  <a:cubicBezTo>
                    <a:pt x="220" y="247"/>
                    <a:pt x="220" y="247"/>
                    <a:pt x="220" y="247"/>
                  </a:cubicBezTo>
                  <a:cubicBezTo>
                    <a:pt x="220" y="247"/>
                    <a:pt x="220" y="247"/>
                    <a:pt x="220" y="247"/>
                  </a:cubicBezTo>
                  <a:cubicBezTo>
                    <a:pt x="221" y="247"/>
                    <a:pt x="221" y="247"/>
                    <a:pt x="221" y="247"/>
                  </a:cubicBezTo>
                  <a:cubicBezTo>
                    <a:pt x="221" y="246"/>
                    <a:pt x="221" y="246"/>
                    <a:pt x="221" y="246"/>
                  </a:cubicBezTo>
                  <a:cubicBezTo>
                    <a:pt x="221" y="246"/>
                    <a:pt x="221" y="245"/>
                    <a:pt x="222" y="244"/>
                  </a:cubicBezTo>
                  <a:cubicBezTo>
                    <a:pt x="222" y="244"/>
                    <a:pt x="222" y="244"/>
                    <a:pt x="222" y="244"/>
                  </a:cubicBezTo>
                  <a:cubicBezTo>
                    <a:pt x="222" y="243"/>
                    <a:pt x="222" y="243"/>
                    <a:pt x="222" y="243"/>
                  </a:cubicBezTo>
                  <a:cubicBezTo>
                    <a:pt x="222" y="243"/>
                    <a:pt x="222" y="243"/>
                    <a:pt x="222" y="243"/>
                  </a:cubicBezTo>
                  <a:cubicBezTo>
                    <a:pt x="223" y="242"/>
                    <a:pt x="223" y="242"/>
                    <a:pt x="223" y="242"/>
                  </a:cubicBezTo>
                  <a:cubicBezTo>
                    <a:pt x="222" y="242"/>
                    <a:pt x="222" y="242"/>
                    <a:pt x="222" y="242"/>
                  </a:cubicBezTo>
                  <a:cubicBezTo>
                    <a:pt x="223" y="242"/>
                    <a:pt x="223" y="242"/>
                    <a:pt x="223" y="242"/>
                  </a:cubicBezTo>
                  <a:cubicBezTo>
                    <a:pt x="223" y="242"/>
                    <a:pt x="223" y="242"/>
                    <a:pt x="223" y="242"/>
                  </a:cubicBezTo>
                  <a:cubicBezTo>
                    <a:pt x="223" y="242"/>
                    <a:pt x="223" y="242"/>
                    <a:pt x="223" y="242"/>
                  </a:cubicBezTo>
                  <a:cubicBezTo>
                    <a:pt x="223" y="242"/>
                    <a:pt x="223" y="242"/>
                    <a:pt x="223" y="242"/>
                  </a:cubicBezTo>
                  <a:cubicBezTo>
                    <a:pt x="223" y="241"/>
                    <a:pt x="223" y="241"/>
                    <a:pt x="223" y="241"/>
                  </a:cubicBezTo>
                  <a:cubicBezTo>
                    <a:pt x="223" y="241"/>
                    <a:pt x="223" y="241"/>
                    <a:pt x="223" y="241"/>
                  </a:cubicBezTo>
                  <a:cubicBezTo>
                    <a:pt x="223" y="241"/>
                    <a:pt x="223" y="241"/>
                    <a:pt x="223" y="241"/>
                  </a:cubicBezTo>
                  <a:cubicBezTo>
                    <a:pt x="223" y="241"/>
                    <a:pt x="223" y="241"/>
                    <a:pt x="223" y="241"/>
                  </a:cubicBezTo>
                  <a:cubicBezTo>
                    <a:pt x="223" y="240"/>
                    <a:pt x="223" y="240"/>
                    <a:pt x="223" y="240"/>
                  </a:cubicBezTo>
                  <a:cubicBezTo>
                    <a:pt x="224" y="241"/>
                    <a:pt x="224" y="241"/>
                    <a:pt x="224" y="241"/>
                  </a:cubicBezTo>
                  <a:cubicBezTo>
                    <a:pt x="224" y="240"/>
                    <a:pt x="224" y="240"/>
                    <a:pt x="225" y="240"/>
                  </a:cubicBezTo>
                  <a:cubicBezTo>
                    <a:pt x="224" y="239"/>
                    <a:pt x="224" y="239"/>
                    <a:pt x="224" y="239"/>
                  </a:cubicBezTo>
                  <a:cubicBezTo>
                    <a:pt x="225" y="239"/>
                    <a:pt x="225" y="239"/>
                    <a:pt x="225" y="239"/>
                  </a:cubicBezTo>
                  <a:cubicBezTo>
                    <a:pt x="225" y="239"/>
                    <a:pt x="225" y="239"/>
                    <a:pt x="225" y="239"/>
                  </a:cubicBezTo>
                  <a:cubicBezTo>
                    <a:pt x="225" y="239"/>
                    <a:pt x="225" y="239"/>
                    <a:pt x="225" y="239"/>
                  </a:cubicBezTo>
                  <a:cubicBezTo>
                    <a:pt x="225" y="238"/>
                    <a:pt x="225" y="238"/>
                    <a:pt x="225" y="238"/>
                  </a:cubicBezTo>
                  <a:cubicBezTo>
                    <a:pt x="225" y="238"/>
                    <a:pt x="225" y="238"/>
                    <a:pt x="225" y="238"/>
                  </a:cubicBezTo>
                  <a:cubicBezTo>
                    <a:pt x="225" y="237"/>
                    <a:pt x="225" y="237"/>
                    <a:pt x="225" y="237"/>
                  </a:cubicBezTo>
                  <a:cubicBezTo>
                    <a:pt x="225" y="237"/>
                    <a:pt x="225" y="237"/>
                    <a:pt x="225" y="237"/>
                  </a:cubicBezTo>
                  <a:cubicBezTo>
                    <a:pt x="225" y="237"/>
                    <a:pt x="225" y="237"/>
                    <a:pt x="225" y="237"/>
                  </a:cubicBezTo>
                  <a:cubicBezTo>
                    <a:pt x="225" y="237"/>
                    <a:pt x="225" y="237"/>
                    <a:pt x="225" y="237"/>
                  </a:cubicBezTo>
                  <a:cubicBezTo>
                    <a:pt x="225" y="237"/>
                    <a:pt x="225" y="237"/>
                    <a:pt x="225" y="237"/>
                  </a:cubicBezTo>
                  <a:cubicBezTo>
                    <a:pt x="225" y="236"/>
                    <a:pt x="225" y="236"/>
                    <a:pt x="225" y="236"/>
                  </a:cubicBezTo>
                  <a:cubicBezTo>
                    <a:pt x="225" y="236"/>
                    <a:pt x="225" y="236"/>
                    <a:pt x="225" y="236"/>
                  </a:cubicBezTo>
                  <a:cubicBezTo>
                    <a:pt x="226" y="236"/>
                    <a:pt x="226" y="236"/>
                    <a:pt x="226" y="236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227" y="235"/>
                    <a:pt x="227" y="235"/>
                    <a:pt x="227" y="235"/>
                  </a:cubicBezTo>
                  <a:cubicBezTo>
                    <a:pt x="227" y="234"/>
                    <a:pt x="227" y="234"/>
                    <a:pt x="227" y="234"/>
                  </a:cubicBezTo>
                  <a:cubicBezTo>
                    <a:pt x="228" y="234"/>
                    <a:pt x="228" y="234"/>
                    <a:pt x="228" y="234"/>
                  </a:cubicBezTo>
                  <a:cubicBezTo>
                    <a:pt x="228" y="234"/>
                    <a:pt x="228" y="234"/>
                    <a:pt x="228" y="234"/>
                  </a:cubicBezTo>
                  <a:cubicBezTo>
                    <a:pt x="228" y="234"/>
                    <a:pt x="228" y="234"/>
                    <a:pt x="228" y="234"/>
                  </a:cubicBezTo>
                  <a:cubicBezTo>
                    <a:pt x="229" y="233"/>
                    <a:pt x="229" y="233"/>
                    <a:pt x="229" y="233"/>
                  </a:cubicBezTo>
                  <a:cubicBezTo>
                    <a:pt x="229" y="233"/>
                    <a:pt x="229" y="233"/>
                    <a:pt x="229" y="233"/>
                  </a:cubicBezTo>
                  <a:cubicBezTo>
                    <a:pt x="229" y="232"/>
                    <a:pt x="229" y="232"/>
                    <a:pt x="229" y="232"/>
                  </a:cubicBezTo>
                  <a:cubicBezTo>
                    <a:pt x="229" y="231"/>
                    <a:pt x="229" y="231"/>
                    <a:pt x="229" y="230"/>
                  </a:cubicBezTo>
                  <a:cubicBezTo>
                    <a:pt x="229" y="230"/>
                    <a:pt x="229" y="230"/>
                    <a:pt x="229" y="230"/>
                  </a:cubicBezTo>
                  <a:cubicBezTo>
                    <a:pt x="229" y="230"/>
                    <a:pt x="229" y="230"/>
                    <a:pt x="229" y="230"/>
                  </a:cubicBezTo>
                  <a:cubicBezTo>
                    <a:pt x="230" y="229"/>
                    <a:pt x="230" y="229"/>
                    <a:pt x="230" y="229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30" y="229"/>
                    <a:pt x="230" y="229"/>
                    <a:pt x="230" y="229"/>
                  </a:cubicBezTo>
                  <a:cubicBezTo>
                    <a:pt x="230" y="229"/>
                    <a:pt x="230" y="229"/>
                    <a:pt x="230" y="229"/>
                  </a:cubicBezTo>
                  <a:cubicBezTo>
                    <a:pt x="230" y="229"/>
                    <a:pt x="230" y="229"/>
                    <a:pt x="230" y="229"/>
                  </a:cubicBezTo>
                  <a:cubicBezTo>
                    <a:pt x="230" y="229"/>
                    <a:pt x="230" y="229"/>
                    <a:pt x="230" y="229"/>
                  </a:cubicBezTo>
                  <a:cubicBezTo>
                    <a:pt x="230" y="228"/>
                    <a:pt x="230" y="228"/>
                    <a:pt x="230" y="228"/>
                  </a:cubicBezTo>
                  <a:cubicBezTo>
                    <a:pt x="230" y="228"/>
                    <a:pt x="230" y="228"/>
                    <a:pt x="230" y="228"/>
                  </a:cubicBezTo>
                  <a:cubicBezTo>
                    <a:pt x="230" y="228"/>
                    <a:pt x="230" y="228"/>
                    <a:pt x="230" y="228"/>
                  </a:cubicBezTo>
                  <a:cubicBezTo>
                    <a:pt x="230" y="228"/>
                    <a:pt x="230" y="228"/>
                    <a:pt x="230" y="228"/>
                  </a:cubicBezTo>
                  <a:cubicBezTo>
                    <a:pt x="231" y="227"/>
                    <a:pt x="231" y="227"/>
                    <a:pt x="231" y="227"/>
                  </a:cubicBezTo>
                  <a:cubicBezTo>
                    <a:pt x="231" y="227"/>
                    <a:pt x="232" y="227"/>
                    <a:pt x="232" y="226"/>
                  </a:cubicBezTo>
                  <a:cubicBezTo>
                    <a:pt x="232" y="226"/>
                    <a:pt x="232" y="226"/>
                    <a:pt x="232" y="226"/>
                  </a:cubicBezTo>
                  <a:cubicBezTo>
                    <a:pt x="232" y="226"/>
                    <a:pt x="232" y="226"/>
                    <a:pt x="232" y="226"/>
                  </a:cubicBezTo>
                  <a:cubicBezTo>
                    <a:pt x="232" y="226"/>
                    <a:pt x="232" y="226"/>
                    <a:pt x="232" y="226"/>
                  </a:cubicBezTo>
                  <a:cubicBezTo>
                    <a:pt x="232" y="226"/>
                    <a:pt x="232" y="226"/>
                    <a:pt x="232" y="226"/>
                  </a:cubicBezTo>
                  <a:cubicBezTo>
                    <a:pt x="232" y="225"/>
                    <a:pt x="232" y="225"/>
                    <a:pt x="232" y="225"/>
                  </a:cubicBezTo>
                  <a:cubicBezTo>
                    <a:pt x="232" y="224"/>
                    <a:pt x="232" y="224"/>
                    <a:pt x="232" y="224"/>
                  </a:cubicBezTo>
                  <a:cubicBezTo>
                    <a:pt x="232" y="224"/>
                    <a:pt x="232" y="224"/>
                    <a:pt x="232" y="224"/>
                  </a:cubicBezTo>
                  <a:cubicBezTo>
                    <a:pt x="232" y="224"/>
                    <a:pt x="232" y="224"/>
                    <a:pt x="232" y="224"/>
                  </a:cubicBezTo>
                  <a:cubicBezTo>
                    <a:pt x="232" y="223"/>
                    <a:pt x="232" y="223"/>
                    <a:pt x="232" y="223"/>
                  </a:cubicBezTo>
                  <a:cubicBezTo>
                    <a:pt x="232" y="223"/>
                    <a:pt x="232" y="223"/>
                    <a:pt x="232" y="222"/>
                  </a:cubicBezTo>
                  <a:cubicBezTo>
                    <a:pt x="232" y="222"/>
                    <a:pt x="232" y="222"/>
                    <a:pt x="232" y="222"/>
                  </a:cubicBezTo>
                  <a:cubicBezTo>
                    <a:pt x="232" y="221"/>
                    <a:pt x="232" y="221"/>
                    <a:pt x="232" y="221"/>
                  </a:cubicBezTo>
                  <a:cubicBezTo>
                    <a:pt x="232" y="221"/>
                    <a:pt x="232" y="221"/>
                    <a:pt x="232" y="221"/>
                  </a:cubicBezTo>
                  <a:cubicBezTo>
                    <a:pt x="232" y="221"/>
                    <a:pt x="232" y="221"/>
                    <a:pt x="232" y="221"/>
                  </a:cubicBezTo>
                  <a:cubicBezTo>
                    <a:pt x="233" y="220"/>
                    <a:pt x="233" y="220"/>
                    <a:pt x="233" y="220"/>
                  </a:cubicBezTo>
                  <a:cubicBezTo>
                    <a:pt x="232" y="220"/>
                    <a:pt x="233" y="219"/>
                    <a:pt x="233" y="219"/>
                  </a:cubicBezTo>
                  <a:cubicBezTo>
                    <a:pt x="233" y="219"/>
                    <a:pt x="233" y="219"/>
                    <a:pt x="233" y="219"/>
                  </a:cubicBezTo>
                  <a:cubicBezTo>
                    <a:pt x="233" y="218"/>
                    <a:pt x="233" y="218"/>
                    <a:pt x="233" y="218"/>
                  </a:cubicBezTo>
                  <a:cubicBezTo>
                    <a:pt x="233" y="218"/>
                    <a:pt x="233" y="218"/>
                    <a:pt x="233" y="218"/>
                  </a:cubicBezTo>
                  <a:cubicBezTo>
                    <a:pt x="233" y="218"/>
                    <a:pt x="233" y="218"/>
                    <a:pt x="233" y="218"/>
                  </a:cubicBezTo>
                  <a:cubicBezTo>
                    <a:pt x="233" y="218"/>
                    <a:pt x="233" y="218"/>
                    <a:pt x="233" y="218"/>
                  </a:cubicBezTo>
                  <a:cubicBezTo>
                    <a:pt x="233" y="218"/>
                    <a:pt x="233" y="218"/>
                    <a:pt x="233" y="218"/>
                  </a:cubicBezTo>
                  <a:cubicBezTo>
                    <a:pt x="234" y="218"/>
                    <a:pt x="234" y="218"/>
                    <a:pt x="234" y="218"/>
                  </a:cubicBezTo>
                  <a:cubicBezTo>
                    <a:pt x="234" y="218"/>
                    <a:pt x="234" y="218"/>
                    <a:pt x="234" y="218"/>
                  </a:cubicBezTo>
                  <a:cubicBezTo>
                    <a:pt x="234" y="218"/>
                    <a:pt x="234" y="218"/>
                    <a:pt x="234" y="218"/>
                  </a:cubicBezTo>
                  <a:cubicBezTo>
                    <a:pt x="234" y="218"/>
                    <a:pt x="234" y="218"/>
                    <a:pt x="234" y="218"/>
                  </a:cubicBezTo>
                  <a:cubicBezTo>
                    <a:pt x="234" y="217"/>
                    <a:pt x="234" y="217"/>
                    <a:pt x="234" y="217"/>
                  </a:cubicBezTo>
                  <a:cubicBezTo>
                    <a:pt x="235" y="217"/>
                    <a:pt x="235" y="217"/>
                    <a:pt x="235" y="217"/>
                  </a:cubicBezTo>
                  <a:cubicBezTo>
                    <a:pt x="235" y="216"/>
                    <a:pt x="235" y="216"/>
                    <a:pt x="235" y="216"/>
                  </a:cubicBezTo>
                  <a:cubicBezTo>
                    <a:pt x="235" y="216"/>
                    <a:pt x="235" y="216"/>
                    <a:pt x="235" y="216"/>
                  </a:cubicBezTo>
                  <a:cubicBezTo>
                    <a:pt x="235" y="215"/>
                    <a:pt x="235" y="215"/>
                    <a:pt x="235" y="215"/>
                  </a:cubicBezTo>
                  <a:cubicBezTo>
                    <a:pt x="235" y="215"/>
                    <a:pt x="235" y="215"/>
                    <a:pt x="235" y="215"/>
                  </a:cubicBezTo>
                  <a:cubicBezTo>
                    <a:pt x="235" y="215"/>
                    <a:pt x="235" y="215"/>
                    <a:pt x="235" y="215"/>
                  </a:cubicBezTo>
                  <a:cubicBezTo>
                    <a:pt x="235" y="215"/>
                    <a:pt x="235" y="215"/>
                    <a:pt x="235" y="215"/>
                  </a:cubicBezTo>
                  <a:cubicBezTo>
                    <a:pt x="235" y="215"/>
                    <a:pt x="235" y="215"/>
                    <a:pt x="235" y="215"/>
                  </a:cubicBezTo>
                  <a:cubicBezTo>
                    <a:pt x="235" y="215"/>
                    <a:pt x="235" y="215"/>
                    <a:pt x="235" y="215"/>
                  </a:cubicBezTo>
                  <a:cubicBezTo>
                    <a:pt x="234" y="214"/>
                    <a:pt x="234" y="214"/>
                    <a:pt x="234" y="214"/>
                  </a:cubicBezTo>
                  <a:cubicBezTo>
                    <a:pt x="234" y="214"/>
                    <a:pt x="233" y="213"/>
                    <a:pt x="233" y="213"/>
                  </a:cubicBezTo>
                  <a:cubicBezTo>
                    <a:pt x="233" y="213"/>
                    <a:pt x="233" y="212"/>
                    <a:pt x="232" y="212"/>
                  </a:cubicBezTo>
                  <a:cubicBezTo>
                    <a:pt x="232" y="212"/>
                    <a:pt x="232" y="212"/>
                    <a:pt x="232" y="212"/>
                  </a:cubicBezTo>
                  <a:cubicBezTo>
                    <a:pt x="232" y="212"/>
                    <a:pt x="232" y="212"/>
                    <a:pt x="232" y="212"/>
                  </a:cubicBezTo>
                  <a:cubicBezTo>
                    <a:pt x="232" y="212"/>
                    <a:pt x="232" y="212"/>
                    <a:pt x="232" y="212"/>
                  </a:cubicBezTo>
                  <a:cubicBezTo>
                    <a:pt x="232" y="212"/>
                    <a:pt x="232" y="212"/>
                    <a:pt x="232" y="212"/>
                  </a:cubicBezTo>
                  <a:cubicBezTo>
                    <a:pt x="232" y="212"/>
                    <a:pt x="232" y="212"/>
                    <a:pt x="232" y="212"/>
                  </a:cubicBezTo>
                  <a:cubicBezTo>
                    <a:pt x="232" y="212"/>
                    <a:pt x="232" y="212"/>
                    <a:pt x="232" y="212"/>
                  </a:cubicBezTo>
                  <a:cubicBezTo>
                    <a:pt x="231" y="212"/>
                    <a:pt x="231" y="212"/>
                    <a:pt x="231" y="212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29" y="210"/>
                    <a:pt x="229" y="210"/>
                    <a:pt x="229" y="209"/>
                  </a:cubicBezTo>
                  <a:cubicBezTo>
                    <a:pt x="229" y="210"/>
                    <a:pt x="229" y="210"/>
                    <a:pt x="229" y="210"/>
                  </a:cubicBezTo>
                  <a:cubicBezTo>
                    <a:pt x="228" y="209"/>
                    <a:pt x="228" y="209"/>
                    <a:pt x="228" y="209"/>
                  </a:cubicBezTo>
                  <a:cubicBezTo>
                    <a:pt x="228" y="209"/>
                    <a:pt x="228" y="209"/>
                    <a:pt x="228" y="209"/>
                  </a:cubicBezTo>
                  <a:cubicBezTo>
                    <a:pt x="228" y="209"/>
                    <a:pt x="228" y="209"/>
                    <a:pt x="228" y="209"/>
                  </a:cubicBezTo>
                  <a:cubicBezTo>
                    <a:pt x="228" y="209"/>
                    <a:pt x="228" y="209"/>
                    <a:pt x="228" y="209"/>
                  </a:cubicBezTo>
                  <a:cubicBezTo>
                    <a:pt x="228" y="209"/>
                    <a:pt x="228" y="209"/>
                    <a:pt x="228" y="209"/>
                  </a:cubicBezTo>
                  <a:cubicBezTo>
                    <a:pt x="227" y="209"/>
                    <a:pt x="227" y="209"/>
                    <a:pt x="227" y="209"/>
                  </a:cubicBezTo>
                  <a:cubicBezTo>
                    <a:pt x="227" y="209"/>
                    <a:pt x="227" y="209"/>
                    <a:pt x="227" y="209"/>
                  </a:cubicBezTo>
                  <a:cubicBezTo>
                    <a:pt x="227" y="209"/>
                    <a:pt x="227" y="209"/>
                    <a:pt x="227" y="209"/>
                  </a:cubicBezTo>
                  <a:cubicBezTo>
                    <a:pt x="227" y="208"/>
                    <a:pt x="227" y="208"/>
                    <a:pt x="227" y="208"/>
                  </a:cubicBezTo>
                  <a:cubicBezTo>
                    <a:pt x="227" y="208"/>
                    <a:pt x="227" y="208"/>
                    <a:pt x="227" y="208"/>
                  </a:cubicBezTo>
                  <a:cubicBezTo>
                    <a:pt x="227" y="208"/>
                    <a:pt x="227" y="208"/>
                    <a:pt x="227" y="208"/>
                  </a:cubicBezTo>
                  <a:cubicBezTo>
                    <a:pt x="227" y="208"/>
                    <a:pt x="227" y="208"/>
                    <a:pt x="227" y="208"/>
                  </a:cubicBezTo>
                  <a:cubicBezTo>
                    <a:pt x="228" y="207"/>
                    <a:pt x="228" y="207"/>
                    <a:pt x="228" y="207"/>
                  </a:cubicBezTo>
                  <a:cubicBezTo>
                    <a:pt x="228" y="207"/>
                    <a:pt x="228" y="207"/>
                    <a:pt x="228" y="207"/>
                  </a:cubicBezTo>
                  <a:cubicBezTo>
                    <a:pt x="229" y="207"/>
                    <a:pt x="229" y="207"/>
                    <a:pt x="229" y="207"/>
                  </a:cubicBezTo>
                  <a:cubicBezTo>
                    <a:pt x="229" y="207"/>
                    <a:pt x="229" y="207"/>
                    <a:pt x="229" y="207"/>
                  </a:cubicBezTo>
                  <a:cubicBezTo>
                    <a:pt x="229" y="207"/>
                    <a:pt x="229" y="207"/>
                    <a:pt x="229" y="207"/>
                  </a:cubicBezTo>
                  <a:cubicBezTo>
                    <a:pt x="229" y="207"/>
                    <a:pt x="229" y="207"/>
                    <a:pt x="229" y="207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1" y="206"/>
                    <a:pt x="231" y="206"/>
                    <a:pt x="231" y="206"/>
                  </a:cubicBezTo>
                  <a:cubicBezTo>
                    <a:pt x="231" y="206"/>
                    <a:pt x="231" y="206"/>
                    <a:pt x="231" y="206"/>
                  </a:cubicBezTo>
                  <a:cubicBezTo>
                    <a:pt x="232" y="205"/>
                    <a:pt x="232" y="205"/>
                    <a:pt x="232" y="205"/>
                  </a:cubicBezTo>
                  <a:cubicBezTo>
                    <a:pt x="232" y="206"/>
                    <a:pt x="232" y="206"/>
                    <a:pt x="232" y="206"/>
                  </a:cubicBezTo>
                  <a:cubicBezTo>
                    <a:pt x="232" y="205"/>
                    <a:pt x="232" y="205"/>
                    <a:pt x="232" y="205"/>
                  </a:cubicBezTo>
                  <a:cubicBezTo>
                    <a:pt x="233" y="206"/>
                    <a:pt x="233" y="206"/>
                    <a:pt x="233" y="206"/>
                  </a:cubicBezTo>
                  <a:cubicBezTo>
                    <a:pt x="234" y="205"/>
                    <a:pt x="234" y="205"/>
                    <a:pt x="234" y="205"/>
                  </a:cubicBezTo>
                  <a:cubicBezTo>
                    <a:pt x="234" y="205"/>
                    <a:pt x="234" y="205"/>
                    <a:pt x="234" y="205"/>
                  </a:cubicBezTo>
                  <a:cubicBezTo>
                    <a:pt x="235" y="205"/>
                    <a:pt x="235" y="205"/>
                    <a:pt x="235" y="205"/>
                  </a:cubicBezTo>
                  <a:cubicBezTo>
                    <a:pt x="235" y="205"/>
                    <a:pt x="235" y="205"/>
                    <a:pt x="235" y="205"/>
                  </a:cubicBezTo>
                  <a:cubicBezTo>
                    <a:pt x="235" y="205"/>
                    <a:pt x="235" y="205"/>
                    <a:pt x="235" y="205"/>
                  </a:cubicBezTo>
                  <a:cubicBezTo>
                    <a:pt x="235" y="205"/>
                    <a:pt x="235" y="205"/>
                    <a:pt x="235" y="205"/>
                  </a:cubicBezTo>
                  <a:cubicBezTo>
                    <a:pt x="236" y="204"/>
                    <a:pt x="236" y="204"/>
                    <a:pt x="236" y="204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37" y="204"/>
                    <a:pt x="237" y="204"/>
                    <a:pt x="237" y="204"/>
                  </a:cubicBezTo>
                  <a:cubicBezTo>
                    <a:pt x="237" y="204"/>
                    <a:pt x="237" y="204"/>
                    <a:pt x="237" y="204"/>
                  </a:cubicBezTo>
                  <a:cubicBezTo>
                    <a:pt x="238" y="204"/>
                    <a:pt x="238" y="204"/>
                    <a:pt x="238" y="204"/>
                  </a:cubicBezTo>
                  <a:cubicBezTo>
                    <a:pt x="238" y="204"/>
                    <a:pt x="238" y="204"/>
                    <a:pt x="238" y="204"/>
                  </a:cubicBezTo>
                  <a:cubicBezTo>
                    <a:pt x="239" y="204"/>
                    <a:pt x="239" y="204"/>
                    <a:pt x="239" y="204"/>
                  </a:cubicBezTo>
                  <a:cubicBezTo>
                    <a:pt x="239" y="204"/>
                    <a:pt x="239" y="204"/>
                    <a:pt x="239" y="204"/>
                  </a:cubicBezTo>
                  <a:cubicBezTo>
                    <a:pt x="239" y="204"/>
                    <a:pt x="239" y="204"/>
                    <a:pt x="239" y="204"/>
                  </a:cubicBezTo>
                  <a:cubicBezTo>
                    <a:pt x="239" y="204"/>
                    <a:pt x="239" y="204"/>
                    <a:pt x="239" y="204"/>
                  </a:cubicBezTo>
                  <a:cubicBezTo>
                    <a:pt x="239" y="204"/>
                    <a:pt x="239" y="204"/>
                    <a:pt x="239" y="204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4"/>
                    <a:pt x="240" y="203"/>
                    <a:pt x="240" y="203"/>
                  </a:cubicBezTo>
                  <a:cubicBezTo>
                    <a:pt x="240" y="203"/>
                    <a:pt x="240" y="203"/>
                    <a:pt x="240" y="203"/>
                  </a:cubicBezTo>
                  <a:cubicBezTo>
                    <a:pt x="241" y="204"/>
                    <a:pt x="241" y="204"/>
                    <a:pt x="241" y="204"/>
                  </a:cubicBezTo>
                  <a:cubicBezTo>
                    <a:pt x="241" y="204"/>
                    <a:pt x="241" y="204"/>
                    <a:pt x="241" y="204"/>
                  </a:cubicBezTo>
                  <a:cubicBezTo>
                    <a:pt x="242" y="203"/>
                    <a:pt x="242" y="203"/>
                    <a:pt x="242" y="203"/>
                  </a:cubicBezTo>
                  <a:cubicBezTo>
                    <a:pt x="243" y="204"/>
                    <a:pt x="243" y="204"/>
                    <a:pt x="243" y="204"/>
                  </a:cubicBezTo>
                  <a:cubicBezTo>
                    <a:pt x="243" y="203"/>
                    <a:pt x="243" y="203"/>
                    <a:pt x="243" y="203"/>
                  </a:cubicBezTo>
                  <a:cubicBezTo>
                    <a:pt x="243" y="204"/>
                    <a:pt x="243" y="204"/>
                    <a:pt x="243" y="204"/>
                  </a:cubicBezTo>
                  <a:cubicBezTo>
                    <a:pt x="243" y="204"/>
                    <a:pt x="243" y="204"/>
                    <a:pt x="243" y="204"/>
                  </a:cubicBezTo>
                  <a:cubicBezTo>
                    <a:pt x="244" y="204"/>
                    <a:pt x="245" y="204"/>
                    <a:pt x="245" y="204"/>
                  </a:cubicBezTo>
                  <a:cubicBezTo>
                    <a:pt x="246" y="204"/>
                    <a:pt x="246" y="204"/>
                    <a:pt x="246" y="204"/>
                  </a:cubicBezTo>
                  <a:cubicBezTo>
                    <a:pt x="246" y="204"/>
                    <a:pt x="246" y="204"/>
                    <a:pt x="246" y="204"/>
                  </a:cubicBezTo>
                  <a:cubicBezTo>
                    <a:pt x="246" y="204"/>
                    <a:pt x="246" y="204"/>
                    <a:pt x="246" y="204"/>
                  </a:cubicBezTo>
                  <a:cubicBezTo>
                    <a:pt x="246" y="204"/>
                    <a:pt x="246" y="204"/>
                    <a:pt x="246" y="204"/>
                  </a:cubicBezTo>
                  <a:cubicBezTo>
                    <a:pt x="247" y="204"/>
                    <a:pt x="247" y="204"/>
                    <a:pt x="247" y="204"/>
                  </a:cubicBezTo>
                  <a:cubicBezTo>
                    <a:pt x="247" y="204"/>
                    <a:pt x="247" y="204"/>
                    <a:pt x="247" y="204"/>
                  </a:cubicBezTo>
                  <a:cubicBezTo>
                    <a:pt x="247" y="204"/>
                    <a:pt x="247" y="204"/>
                    <a:pt x="247" y="204"/>
                  </a:cubicBezTo>
                  <a:cubicBezTo>
                    <a:pt x="247" y="205"/>
                    <a:pt x="247" y="205"/>
                    <a:pt x="247" y="205"/>
                  </a:cubicBezTo>
                  <a:cubicBezTo>
                    <a:pt x="248" y="204"/>
                    <a:pt x="248" y="204"/>
                    <a:pt x="248" y="204"/>
                  </a:cubicBezTo>
                  <a:cubicBezTo>
                    <a:pt x="248" y="205"/>
                    <a:pt x="248" y="205"/>
                    <a:pt x="248" y="205"/>
                  </a:cubicBezTo>
                  <a:cubicBezTo>
                    <a:pt x="248" y="204"/>
                    <a:pt x="248" y="204"/>
                    <a:pt x="248" y="204"/>
                  </a:cubicBezTo>
                  <a:cubicBezTo>
                    <a:pt x="248" y="205"/>
                    <a:pt x="248" y="205"/>
                    <a:pt x="248" y="205"/>
                  </a:cubicBezTo>
                  <a:cubicBezTo>
                    <a:pt x="249" y="205"/>
                    <a:pt x="249" y="205"/>
                    <a:pt x="249" y="205"/>
                  </a:cubicBezTo>
                  <a:cubicBezTo>
                    <a:pt x="249" y="205"/>
                    <a:pt x="249" y="205"/>
                    <a:pt x="249" y="205"/>
                  </a:cubicBezTo>
                  <a:cubicBezTo>
                    <a:pt x="249" y="205"/>
                    <a:pt x="249" y="205"/>
                    <a:pt x="249" y="205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51" y="205"/>
                    <a:pt x="251" y="205"/>
                    <a:pt x="251" y="205"/>
                  </a:cubicBezTo>
                  <a:cubicBezTo>
                    <a:pt x="251" y="205"/>
                    <a:pt x="251" y="205"/>
                    <a:pt x="251" y="205"/>
                  </a:cubicBezTo>
                  <a:cubicBezTo>
                    <a:pt x="251" y="205"/>
                    <a:pt x="251" y="205"/>
                    <a:pt x="251" y="205"/>
                  </a:cubicBezTo>
                  <a:cubicBezTo>
                    <a:pt x="252" y="205"/>
                    <a:pt x="252" y="205"/>
                    <a:pt x="252" y="205"/>
                  </a:cubicBezTo>
                  <a:cubicBezTo>
                    <a:pt x="252" y="205"/>
                    <a:pt x="252" y="205"/>
                    <a:pt x="252" y="205"/>
                  </a:cubicBezTo>
                  <a:cubicBezTo>
                    <a:pt x="252" y="205"/>
                    <a:pt x="252" y="205"/>
                    <a:pt x="252" y="205"/>
                  </a:cubicBezTo>
                  <a:cubicBezTo>
                    <a:pt x="252" y="205"/>
                    <a:pt x="252" y="205"/>
                    <a:pt x="252" y="205"/>
                  </a:cubicBezTo>
                  <a:cubicBezTo>
                    <a:pt x="253" y="205"/>
                    <a:pt x="253" y="205"/>
                    <a:pt x="253" y="205"/>
                  </a:cubicBezTo>
                  <a:cubicBezTo>
                    <a:pt x="253" y="204"/>
                    <a:pt x="253" y="204"/>
                    <a:pt x="253" y="204"/>
                  </a:cubicBezTo>
                  <a:cubicBezTo>
                    <a:pt x="254" y="204"/>
                    <a:pt x="254" y="204"/>
                    <a:pt x="254" y="204"/>
                  </a:cubicBezTo>
                  <a:cubicBezTo>
                    <a:pt x="254" y="204"/>
                    <a:pt x="254" y="204"/>
                    <a:pt x="254" y="204"/>
                  </a:cubicBezTo>
                  <a:cubicBezTo>
                    <a:pt x="254" y="204"/>
                    <a:pt x="254" y="204"/>
                    <a:pt x="254" y="204"/>
                  </a:cubicBezTo>
                  <a:cubicBezTo>
                    <a:pt x="255" y="204"/>
                    <a:pt x="255" y="204"/>
                    <a:pt x="255" y="204"/>
                  </a:cubicBezTo>
                  <a:cubicBezTo>
                    <a:pt x="255" y="204"/>
                    <a:pt x="255" y="204"/>
                    <a:pt x="255" y="204"/>
                  </a:cubicBezTo>
                  <a:cubicBezTo>
                    <a:pt x="255" y="204"/>
                    <a:pt x="255" y="204"/>
                    <a:pt x="255" y="204"/>
                  </a:cubicBezTo>
                  <a:cubicBezTo>
                    <a:pt x="255" y="204"/>
                    <a:pt x="255" y="204"/>
                    <a:pt x="255" y="204"/>
                  </a:cubicBezTo>
                  <a:cubicBezTo>
                    <a:pt x="256" y="204"/>
                    <a:pt x="256" y="204"/>
                    <a:pt x="256" y="204"/>
                  </a:cubicBezTo>
                  <a:cubicBezTo>
                    <a:pt x="256" y="204"/>
                    <a:pt x="256" y="204"/>
                    <a:pt x="256" y="204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57" y="205"/>
                    <a:pt x="258" y="205"/>
                    <a:pt x="259" y="204"/>
                  </a:cubicBezTo>
                  <a:cubicBezTo>
                    <a:pt x="259" y="205"/>
                    <a:pt x="259" y="205"/>
                    <a:pt x="259" y="205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60" y="204"/>
                    <a:pt x="260" y="204"/>
                    <a:pt x="260" y="204"/>
                  </a:cubicBezTo>
                  <a:cubicBezTo>
                    <a:pt x="260" y="204"/>
                    <a:pt x="260" y="204"/>
                    <a:pt x="260" y="204"/>
                  </a:cubicBezTo>
                  <a:cubicBezTo>
                    <a:pt x="260" y="204"/>
                    <a:pt x="260" y="204"/>
                    <a:pt x="260" y="204"/>
                  </a:cubicBezTo>
                  <a:cubicBezTo>
                    <a:pt x="260" y="204"/>
                    <a:pt x="260" y="204"/>
                    <a:pt x="260" y="204"/>
                  </a:cubicBezTo>
                  <a:cubicBezTo>
                    <a:pt x="261" y="203"/>
                    <a:pt x="261" y="203"/>
                    <a:pt x="261" y="203"/>
                  </a:cubicBezTo>
                  <a:cubicBezTo>
                    <a:pt x="261" y="204"/>
                    <a:pt x="261" y="204"/>
                    <a:pt x="261" y="204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3"/>
                    <a:pt x="263" y="203"/>
                    <a:pt x="263" y="203"/>
                  </a:cubicBezTo>
                  <a:cubicBezTo>
                    <a:pt x="263" y="203"/>
                    <a:pt x="263" y="203"/>
                    <a:pt x="263" y="203"/>
                  </a:cubicBezTo>
                  <a:cubicBezTo>
                    <a:pt x="263" y="203"/>
                    <a:pt x="263" y="203"/>
                    <a:pt x="263" y="203"/>
                  </a:cubicBezTo>
                  <a:cubicBezTo>
                    <a:pt x="263" y="203"/>
                    <a:pt x="263" y="203"/>
                    <a:pt x="263" y="203"/>
                  </a:cubicBezTo>
                  <a:cubicBezTo>
                    <a:pt x="263" y="203"/>
                    <a:pt x="263" y="203"/>
                    <a:pt x="263" y="203"/>
                  </a:cubicBezTo>
                  <a:cubicBezTo>
                    <a:pt x="264" y="202"/>
                    <a:pt x="264" y="202"/>
                    <a:pt x="264" y="202"/>
                  </a:cubicBezTo>
                  <a:cubicBezTo>
                    <a:pt x="264" y="202"/>
                    <a:pt x="264" y="202"/>
                    <a:pt x="264" y="202"/>
                  </a:cubicBezTo>
                  <a:cubicBezTo>
                    <a:pt x="264" y="201"/>
                    <a:pt x="264" y="201"/>
                    <a:pt x="264" y="201"/>
                  </a:cubicBezTo>
                  <a:cubicBezTo>
                    <a:pt x="264" y="201"/>
                    <a:pt x="264" y="201"/>
                    <a:pt x="264" y="201"/>
                  </a:cubicBezTo>
                  <a:cubicBezTo>
                    <a:pt x="264" y="201"/>
                    <a:pt x="264" y="201"/>
                    <a:pt x="264" y="201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4" y="200"/>
                    <a:pt x="266" y="200"/>
                    <a:pt x="266" y="199"/>
                  </a:cubicBezTo>
                  <a:cubicBezTo>
                    <a:pt x="266" y="199"/>
                    <a:pt x="266" y="199"/>
                    <a:pt x="266" y="199"/>
                  </a:cubicBezTo>
                  <a:cubicBezTo>
                    <a:pt x="267" y="199"/>
                    <a:pt x="267" y="199"/>
                    <a:pt x="267" y="199"/>
                  </a:cubicBezTo>
                  <a:cubicBezTo>
                    <a:pt x="267" y="199"/>
                    <a:pt x="267" y="199"/>
                    <a:pt x="267" y="199"/>
                  </a:cubicBezTo>
                  <a:cubicBezTo>
                    <a:pt x="267" y="198"/>
                    <a:pt x="267" y="198"/>
                    <a:pt x="267" y="198"/>
                  </a:cubicBezTo>
                  <a:cubicBezTo>
                    <a:pt x="267" y="198"/>
                    <a:pt x="267" y="198"/>
                    <a:pt x="267" y="198"/>
                  </a:cubicBezTo>
                  <a:cubicBezTo>
                    <a:pt x="268" y="197"/>
                    <a:pt x="268" y="197"/>
                    <a:pt x="268" y="197"/>
                  </a:cubicBezTo>
                  <a:cubicBezTo>
                    <a:pt x="267" y="197"/>
                    <a:pt x="267" y="196"/>
                    <a:pt x="268" y="196"/>
                  </a:cubicBezTo>
                  <a:cubicBezTo>
                    <a:pt x="268" y="196"/>
                    <a:pt x="268" y="196"/>
                    <a:pt x="268" y="196"/>
                  </a:cubicBezTo>
                  <a:cubicBezTo>
                    <a:pt x="268" y="195"/>
                    <a:pt x="268" y="195"/>
                    <a:pt x="268" y="195"/>
                  </a:cubicBezTo>
                  <a:cubicBezTo>
                    <a:pt x="268" y="196"/>
                    <a:pt x="268" y="196"/>
                    <a:pt x="268" y="196"/>
                  </a:cubicBezTo>
                  <a:cubicBezTo>
                    <a:pt x="269" y="195"/>
                    <a:pt x="269" y="195"/>
                    <a:pt x="269" y="195"/>
                  </a:cubicBezTo>
                  <a:cubicBezTo>
                    <a:pt x="269" y="195"/>
                    <a:pt x="269" y="195"/>
                    <a:pt x="269" y="195"/>
                  </a:cubicBezTo>
                  <a:cubicBezTo>
                    <a:pt x="269" y="195"/>
                    <a:pt x="269" y="195"/>
                    <a:pt x="269" y="195"/>
                  </a:cubicBezTo>
                  <a:cubicBezTo>
                    <a:pt x="269" y="194"/>
                    <a:pt x="269" y="194"/>
                    <a:pt x="269" y="194"/>
                  </a:cubicBezTo>
                  <a:cubicBezTo>
                    <a:pt x="270" y="194"/>
                    <a:pt x="270" y="194"/>
                    <a:pt x="270" y="194"/>
                  </a:cubicBezTo>
                  <a:cubicBezTo>
                    <a:pt x="270" y="194"/>
                    <a:pt x="270" y="194"/>
                    <a:pt x="270" y="194"/>
                  </a:cubicBezTo>
                  <a:cubicBezTo>
                    <a:pt x="271" y="194"/>
                    <a:pt x="271" y="194"/>
                    <a:pt x="271" y="194"/>
                  </a:cubicBezTo>
                  <a:cubicBezTo>
                    <a:pt x="270" y="193"/>
                    <a:pt x="270" y="193"/>
                    <a:pt x="270" y="193"/>
                  </a:cubicBezTo>
                  <a:cubicBezTo>
                    <a:pt x="271" y="193"/>
                    <a:pt x="271" y="193"/>
                    <a:pt x="271" y="193"/>
                  </a:cubicBezTo>
                  <a:cubicBezTo>
                    <a:pt x="271" y="193"/>
                    <a:pt x="271" y="193"/>
                    <a:pt x="271" y="193"/>
                  </a:cubicBezTo>
                  <a:cubicBezTo>
                    <a:pt x="272" y="192"/>
                    <a:pt x="272" y="192"/>
                    <a:pt x="272" y="192"/>
                  </a:cubicBezTo>
                  <a:cubicBezTo>
                    <a:pt x="272" y="192"/>
                    <a:pt x="272" y="192"/>
                    <a:pt x="272" y="192"/>
                  </a:cubicBezTo>
                  <a:cubicBezTo>
                    <a:pt x="272" y="192"/>
                    <a:pt x="272" y="192"/>
                    <a:pt x="272" y="192"/>
                  </a:cubicBezTo>
                  <a:cubicBezTo>
                    <a:pt x="272" y="192"/>
                    <a:pt x="272" y="192"/>
                    <a:pt x="272" y="192"/>
                  </a:cubicBezTo>
                  <a:cubicBezTo>
                    <a:pt x="272" y="192"/>
                    <a:pt x="272" y="192"/>
                    <a:pt x="272" y="192"/>
                  </a:cubicBezTo>
                  <a:cubicBezTo>
                    <a:pt x="273" y="192"/>
                    <a:pt x="273" y="192"/>
                    <a:pt x="273" y="192"/>
                  </a:cubicBezTo>
                  <a:cubicBezTo>
                    <a:pt x="273" y="192"/>
                    <a:pt x="273" y="192"/>
                    <a:pt x="273" y="192"/>
                  </a:cubicBezTo>
                  <a:cubicBezTo>
                    <a:pt x="273" y="192"/>
                    <a:pt x="273" y="192"/>
                    <a:pt x="273" y="192"/>
                  </a:cubicBezTo>
                  <a:cubicBezTo>
                    <a:pt x="273" y="192"/>
                    <a:pt x="273" y="192"/>
                    <a:pt x="273" y="192"/>
                  </a:cubicBezTo>
                  <a:cubicBezTo>
                    <a:pt x="273" y="191"/>
                    <a:pt x="274" y="191"/>
                    <a:pt x="274" y="191"/>
                  </a:cubicBezTo>
                  <a:cubicBezTo>
                    <a:pt x="274" y="190"/>
                    <a:pt x="274" y="190"/>
                    <a:pt x="274" y="190"/>
                  </a:cubicBezTo>
                  <a:cubicBezTo>
                    <a:pt x="275" y="190"/>
                    <a:pt x="274" y="190"/>
                    <a:pt x="275" y="190"/>
                  </a:cubicBezTo>
                  <a:cubicBezTo>
                    <a:pt x="275" y="190"/>
                    <a:pt x="275" y="190"/>
                    <a:pt x="275" y="190"/>
                  </a:cubicBezTo>
                  <a:cubicBezTo>
                    <a:pt x="275" y="190"/>
                    <a:pt x="275" y="190"/>
                    <a:pt x="275" y="190"/>
                  </a:cubicBezTo>
                  <a:cubicBezTo>
                    <a:pt x="276" y="190"/>
                    <a:pt x="276" y="190"/>
                    <a:pt x="276" y="190"/>
                  </a:cubicBezTo>
                  <a:cubicBezTo>
                    <a:pt x="276" y="190"/>
                    <a:pt x="276" y="190"/>
                    <a:pt x="276" y="190"/>
                  </a:cubicBezTo>
                  <a:cubicBezTo>
                    <a:pt x="277" y="190"/>
                    <a:pt x="277" y="190"/>
                    <a:pt x="277" y="190"/>
                  </a:cubicBezTo>
                  <a:cubicBezTo>
                    <a:pt x="277" y="190"/>
                    <a:pt x="277" y="190"/>
                    <a:pt x="277" y="190"/>
                  </a:cubicBezTo>
                  <a:cubicBezTo>
                    <a:pt x="277" y="190"/>
                    <a:pt x="277" y="190"/>
                    <a:pt x="277" y="190"/>
                  </a:cubicBezTo>
                  <a:cubicBezTo>
                    <a:pt x="278" y="190"/>
                    <a:pt x="278" y="190"/>
                    <a:pt x="278" y="190"/>
                  </a:cubicBezTo>
                  <a:cubicBezTo>
                    <a:pt x="278" y="190"/>
                    <a:pt x="278" y="190"/>
                    <a:pt x="278" y="190"/>
                  </a:cubicBezTo>
                  <a:cubicBezTo>
                    <a:pt x="279" y="190"/>
                    <a:pt x="279" y="190"/>
                    <a:pt x="279" y="190"/>
                  </a:cubicBezTo>
                  <a:cubicBezTo>
                    <a:pt x="279" y="190"/>
                    <a:pt x="279" y="190"/>
                    <a:pt x="279" y="190"/>
                  </a:cubicBezTo>
                  <a:cubicBezTo>
                    <a:pt x="279" y="190"/>
                    <a:pt x="279" y="190"/>
                    <a:pt x="279" y="190"/>
                  </a:cubicBezTo>
                  <a:cubicBezTo>
                    <a:pt x="279" y="190"/>
                    <a:pt x="279" y="190"/>
                    <a:pt x="279" y="190"/>
                  </a:cubicBezTo>
                  <a:cubicBezTo>
                    <a:pt x="279" y="190"/>
                    <a:pt x="279" y="190"/>
                    <a:pt x="279" y="190"/>
                  </a:cubicBezTo>
                  <a:cubicBezTo>
                    <a:pt x="279" y="190"/>
                    <a:pt x="279" y="190"/>
                    <a:pt x="279" y="190"/>
                  </a:cubicBezTo>
                  <a:cubicBezTo>
                    <a:pt x="280" y="191"/>
                    <a:pt x="280" y="191"/>
                    <a:pt x="280" y="191"/>
                  </a:cubicBezTo>
                  <a:cubicBezTo>
                    <a:pt x="280" y="191"/>
                    <a:pt x="280" y="191"/>
                    <a:pt x="280" y="191"/>
                  </a:cubicBezTo>
                  <a:cubicBezTo>
                    <a:pt x="281" y="191"/>
                    <a:pt x="281" y="191"/>
                    <a:pt x="281" y="191"/>
                  </a:cubicBezTo>
                  <a:cubicBezTo>
                    <a:pt x="281" y="191"/>
                    <a:pt x="281" y="191"/>
                    <a:pt x="281" y="191"/>
                  </a:cubicBezTo>
                  <a:cubicBezTo>
                    <a:pt x="282" y="192"/>
                    <a:pt x="282" y="192"/>
                    <a:pt x="282" y="192"/>
                  </a:cubicBezTo>
                  <a:cubicBezTo>
                    <a:pt x="282" y="192"/>
                    <a:pt x="282" y="192"/>
                    <a:pt x="282" y="192"/>
                  </a:cubicBezTo>
                  <a:cubicBezTo>
                    <a:pt x="282" y="192"/>
                    <a:pt x="282" y="192"/>
                    <a:pt x="282" y="192"/>
                  </a:cubicBezTo>
                  <a:cubicBezTo>
                    <a:pt x="282" y="192"/>
                    <a:pt x="282" y="192"/>
                    <a:pt x="282" y="192"/>
                  </a:cubicBezTo>
                  <a:cubicBezTo>
                    <a:pt x="282" y="192"/>
                    <a:pt x="282" y="192"/>
                    <a:pt x="282" y="192"/>
                  </a:cubicBezTo>
                  <a:cubicBezTo>
                    <a:pt x="283" y="193"/>
                    <a:pt x="283" y="193"/>
                    <a:pt x="283" y="193"/>
                  </a:cubicBezTo>
                  <a:cubicBezTo>
                    <a:pt x="283" y="193"/>
                    <a:pt x="283" y="193"/>
                    <a:pt x="283" y="193"/>
                  </a:cubicBezTo>
                  <a:cubicBezTo>
                    <a:pt x="283" y="193"/>
                    <a:pt x="283" y="193"/>
                    <a:pt x="283" y="193"/>
                  </a:cubicBezTo>
                  <a:cubicBezTo>
                    <a:pt x="283" y="192"/>
                    <a:pt x="283" y="192"/>
                    <a:pt x="283" y="192"/>
                  </a:cubicBezTo>
                  <a:cubicBezTo>
                    <a:pt x="283" y="193"/>
                    <a:pt x="283" y="193"/>
                    <a:pt x="283" y="193"/>
                  </a:cubicBezTo>
                  <a:cubicBezTo>
                    <a:pt x="284" y="192"/>
                    <a:pt x="284" y="192"/>
                    <a:pt x="284" y="192"/>
                  </a:cubicBezTo>
                  <a:cubicBezTo>
                    <a:pt x="284" y="192"/>
                    <a:pt x="284" y="192"/>
                    <a:pt x="284" y="192"/>
                  </a:cubicBezTo>
                  <a:cubicBezTo>
                    <a:pt x="284" y="192"/>
                    <a:pt x="284" y="192"/>
                    <a:pt x="284" y="192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86" y="193"/>
                    <a:pt x="286" y="193"/>
                    <a:pt x="286" y="193"/>
                  </a:cubicBezTo>
                  <a:cubicBezTo>
                    <a:pt x="287" y="192"/>
                    <a:pt x="288" y="192"/>
                    <a:pt x="288" y="191"/>
                  </a:cubicBezTo>
                  <a:cubicBezTo>
                    <a:pt x="288" y="191"/>
                    <a:pt x="288" y="191"/>
                    <a:pt x="288" y="191"/>
                  </a:cubicBezTo>
                  <a:cubicBezTo>
                    <a:pt x="288" y="191"/>
                    <a:pt x="288" y="191"/>
                    <a:pt x="288" y="191"/>
                  </a:cubicBezTo>
                  <a:cubicBezTo>
                    <a:pt x="289" y="190"/>
                    <a:pt x="289" y="190"/>
                    <a:pt x="289" y="190"/>
                  </a:cubicBezTo>
                  <a:cubicBezTo>
                    <a:pt x="289" y="190"/>
                    <a:pt x="289" y="190"/>
                    <a:pt x="289" y="190"/>
                  </a:cubicBezTo>
                  <a:cubicBezTo>
                    <a:pt x="289" y="190"/>
                    <a:pt x="289" y="190"/>
                    <a:pt x="289" y="190"/>
                  </a:cubicBezTo>
                  <a:cubicBezTo>
                    <a:pt x="289" y="190"/>
                    <a:pt x="289" y="190"/>
                    <a:pt x="289" y="190"/>
                  </a:cubicBezTo>
                  <a:cubicBezTo>
                    <a:pt x="289" y="189"/>
                    <a:pt x="289" y="189"/>
                    <a:pt x="289" y="189"/>
                  </a:cubicBezTo>
                  <a:cubicBezTo>
                    <a:pt x="289" y="189"/>
                    <a:pt x="289" y="189"/>
                    <a:pt x="289" y="189"/>
                  </a:cubicBezTo>
                  <a:cubicBezTo>
                    <a:pt x="289" y="189"/>
                    <a:pt x="289" y="189"/>
                    <a:pt x="289" y="189"/>
                  </a:cubicBezTo>
                  <a:cubicBezTo>
                    <a:pt x="289" y="189"/>
                    <a:pt x="289" y="189"/>
                    <a:pt x="289" y="189"/>
                  </a:cubicBezTo>
                  <a:cubicBezTo>
                    <a:pt x="290" y="189"/>
                    <a:pt x="290" y="189"/>
                    <a:pt x="290" y="189"/>
                  </a:cubicBezTo>
                  <a:cubicBezTo>
                    <a:pt x="290" y="189"/>
                    <a:pt x="290" y="189"/>
                    <a:pt x="290" y="189"/>
                  </a:cubicBezTo>
                  <a:cubicBezTo>
                    <a:pt x="290" y="188"/>
                    <a:pt x="290" y="188"/>
                    <a:pt x="290" y="188"/>
                  </a:cubicBezTo>
                  <a:cubicBezTo>
                    <a:pt x="290" y="188"/>
                    <a:pt x="290" y="188"/>
                    <a:pt x="290" y="188"/>
                  </a:cubicBezTo>
                  <a:cubicBezTo>
                    <a:pt x="290" y="188"/>
                    <a:pt x="290" y="188"/>
                    <a:pt x="290" y="188"/>
                  </a:cubicBezTo>
                  <a:cubicBezTo>
                    <a:pt x="290" y="188"/>
                    <a:pt x="290" y="188"/>
                    <a:pt x="290" y="188"/>
                  </a:cubicBezTo>
                  <a:cubicBezTo>
                    <a:pt x="291" y="188"/>
                    <a:pt x="291" y="187"/>
                    <a:pt x="291" y="187"/>
                  </a:cubicBezTo>
                  <a:cubicBezTo>
                    <a:pt x="291" y="187"/>
                    <a:pt x="291" y="187"/>
                    <a:pt x="291" y="187"/>
                  </a:cubicBezTo>
                  <a:cubicBezTo>
                    <a:pt x="292" y="187"/>
                    <a:pt x="292" y="187"/>
                    <a:pt x="292" y="187"/>
                  </a:cubicBezTo>
                  <a:cubicBezTo>
                    <a:pt x="292" y="187"/>
                    <a:pt x="292" y="187"/>
                    <a:pt x="292" y="187"/>
                  </a:cubicBezTo>
                  <a:cubicBezTo>
                    <a:pt x="292" y="187"/>
                    <a:pt x="292" y="187"/>
                    <a:pt x="292" y="187"/>
                  </a:cubicBezTo>
                  <a:cubicBezTo>
                    <a:pt x="292" y="186"/>
                    <a:pt x="292" y="186"/>
                    <a:pt x="292" y="186"/>
                  </a:cubicBezTo>
                  <a:cubicBezTo>
                    <a:pt x="292" y="186"/>
                    <a:pt x="292" y="186"/>
                    <a:pt x="292" y="186"/>
                  </a:cubicBezTo>
                  <a:cubicBezTo>
                    <a:pt x="293" y="186"/>
                    <a:pt x="293" y="186"/>
                    <a:pt x="293" y="186"/>
                  </a:cubicBezTo>
                  <a:cubicBezTo>
                    <a:pt x="293" y="186"/>
                    <a:pt x="293" y="186"/>
                    <a:pt x="293" y="186"/>
                  </a:cubicBezTo>
                  <a:cubicBezTo>
                    <a:pt x="293" y="186"/>
                    <a:pt x="293" y="186"/>
                    <a:pt x="293" y="186"/>
                  </a:cubicBezTo>
                  <a:cubicBezTo>
                    <a:pt x="294" y="186"/>
                    <a:pt x="294" y="186"/>
                    <a:pt x="294" y="186"/>
                  </a:cubicBezTo>
                  <a:cubicBezTo>
                    <a:pt x="294" y="187"/>
                    <a:pt x="294" y="187"/>
                    <a:pt x="294" y="187"/>
                  </a:cubicBezTo>
                  <a:cubicBezTo>
                    <a:pt x="294" y="187"/>
                    <a:pt x="294" y="187"/>
                    <a:pt x="294" y="187"/>
                  </a:cubicBezTo>
                  <a:cubicBezTo>
                    <a:pt x="294" y="187"/>
                    <a:pt x="294" y="187"/>
                    <a:pt x="294" y="187"/>
                  </a:cubicBezTo>
                  <a:cubicBezTo>
                    <a:pt x="295" y="187"/>
                    <a:pt x="295" y="187"/>
                    <a:pt x="295" y="187"/>
                  </a:cubicBezTo>
                  <a:cubicBezTo>
                    <a:pt x="295" y="187"/>
                    <a:pt x="295" y="187"/>
                    <a:pt x="295" y="187"/>
                  </a:cubicBezTo>
                  <a:cubicBezTo>
                    <a:pt x="295" y="187"/>
                    <a:pt x="295" y="187"/>
                    <a:pt x="295" y="187"/>
                  </a:cubicBezTo>
                  <a:cubicBezTo>
                    <a:pt x="296" y="188"/>
                    <a:pt x="296" y="188"/>
                    <a:pt x="296" y="188"/>
                  </a:cubicBezTo>
                  <a:cubicBezTo>
                    <a:pt x="296" y="188"/>
                    <a:pt x="296" y="188"/>
                    <a:pt x="296" y="188"/>
                  </a:cubicBezTo>
                  <a:cubicBezTo>
                    <a:pt x="296" y="188"/>
                    <a:pt x="296" y="188"/>
                    <a:pt x="296" y="188"/>
                  </a:cubicBezTo>
                  <a:cubicBezTo>
                    <a:pt x="297" y="188"/>
                    <a:pt x="297" y="188"/>
                    <a:pt x="297" y="188"/>
                  </a:cubicBezTo>
                  <a:cubicBezTo>
                    <a:pt x="297" y="188"/>
                    <a:pt x="297" y="188"/>
                    <a:pt x="297" y="188"/>
                  </a:cubicBezTo>
                  <a:cubicBezTo>
                    <a:pt x="297" y="188"/>
                    <a:pt x="297" y="188"/>
                    <a:pt x="297" y="188"/>
                  </a:cubicBezTo>
                  <a:cubicBezTo>
                    <a:pt x="297" y="187"/>
                    <a:pt x="297" y="187"/>
                    <a:pt x="297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299" y="186"/>
                    <a:pt x="299" y="186"/>
                    <a:pt x="299" y="186"/>
                  </a:cubicBezTo>
                  <a:cubicBezTo>
                    <a:pt x="299" y="186"/>
                    <a:pt x="300" y="186"/>
                    <a:pt x="300" y="186"/>
                  </a:cubicBezTo>
                  <a:cubicBezTo>
                    <a:pt x="300" y="185"/>
                    <a:pt x="300" y="185"/>
                    <a:pt x="300" y="185"/>
                  </a:cubicBezTo>
                  <a:cubicBezTo>
                    <a:pt x="301" y="186"/>
                    <a:pt x="301" y="186"/>
                    <a:pt x="301" y="186"/>
                  </a:cubicBezTo>
                  <a:cubicBezTo>
                    <a:pt x="301" y="185"/>
                    <a:pt x="301" y="185"/>
                    <a:pt x="301" y="185"/>
                  </a:cubicBezTo>
                  <a:cubicBezTo>
                    <a:pt x="301" y="185"/>
                    <a:pt x="301" y="185"/>
                    <a:pt x="301" y="185"/>
                  </a:cubicBezTo>
                  <a:cubicBezTo>
                    <a:pt x="302" y="185"/>
                    <a:pt x="302" y="185"/>
                    <a:pt x="302" y="185"/>
                  </a:cubicBezTo>
                  <a:cubicBezTo>
                    <a:pt x="302" y="185"/>
                    <a:pt x="302" y="185"/>
                    <a:pt x="302" y="185"/>
                  </a:cubicBezTo>
                  <a:cubicBezTo>
                    <a:pt x="303" y="185"/>
                    <a:pt x="303" y="185"/>
                    <a:pt x="303" y="185"/>
                  </a:cubicBezTo>
                  <a:cubicBezTo>
                    <a:pt x="304" y="185"/>
                    <a:pt x="304" y="185"/>
                    <a:pt x="304" y="185"/>
                  </a:cubicBezTo>
                  <a:cubicBezTo>
                    <a:pt x="304" y="185"/>
                    <a:pt x="304" y="185"/>
                    <a:pt x="304" y="185"/>
                  </a:cubicBezTo>
                  <a:cubicBezTo>
                    <a:pt x="304" y="185"/>
                    <a:pt x="304" y="185"/>
                    <a:pt x="304" y="185"/>
                  </a:cubicBezTo>
                  <a:cubicBezTo>
                    <a:pt x="304" y="185"/>
                    <a:pt x="304" y="185"/>
                    <a:pt x="304" y="185"/>
                  </a:cubicBezTo>
                  <a:cubicBezTo>
                    <a:pt x="305" y="185"/>
                    <a:pt x="305" y="185"/>
                    <a:pt x="305" y="185"/>
                  </a:cubicBezTo>
                  <a:cubicBezTo>
                    <a:pt x="305" y="185"/>
                    <a:pt x="305" y="185"/>
                    <a:pt x="305" y="185"/>
                  </a:cubicBezTo>
                  <a:cubicBezTo>
                    <a:pt x="305" y="185"/>
                    <a:pt x="305" y="185"/>
                    <a:pt x="306" y="185"/>
                  </a:cubicBezTo>
                  <a:cubicBezTo>
                    <a:pt x="306" y="185"/>
                    <a:pt x="307" y="184"/>
                    <a:pt x="307" y="185"/>
                  </a:cubicBezTo>
                  <a:cubicBezTo>
                    <a:pt x="308" y="185"/>
                    <a:pt x="308" y="185"/>
                    <a:pt x="308" y="185"/>
                  </a:cubicBezTo>
                  <a:cubicBezTo>
                    <a:pt x="308" y="185"/>
                    <a:pt x="308" y="185"/>
                    <a:pt x="308" y="185"/>
                  </a:cubicBezTo>
                  <a:cubicBezTo>
                    <a:pt x="308" y="185"/>
                    <a:pt x="309" y="185"/>
                    <a:pt x="309" y="185"/>
                  </a:cubicBezTo>
                  <a:cubicBezTo>
                    <a:pt x="310" y="185"/>
                    <a:pt x="310" y="185"/>
                    <a:pt x="310" y="185"/>
                  </a:cubicBezTo>
                  <a:cubicBezTo>
                    <a:pt x="310" y="185"/>
                    <a:pt x="310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3" y="185"/>
                    <a:pt x="313" y="185"/>
                    <a:pt x="313" y="185"/>
                  </a:cubicBezTo>
                  <a:cubicBezTo>
                    <a:pt x="313" y="185"/>
                    <a:pt x="313" y="185"/>
                    <a:pt x="313" y="185"/>
                  </a:cubicBezTo>
                  <a:cubicBezTo>
                    <a:pt x="313" y="185"/>
                    <a:pt x="313" y="185"/>
                    <a:pt x="313" y="185"/>
                  </a:cubicBezTo>
                  <a:cubicBezTo>
                    <a:pt x="314" y="186"/>
                    <a:pt x="314" y="186"/>
                    <a:pt x="314" y="186"/>
                  </a:cubicBezTo>
                  <a:cubicBezTo>
                    <a:pt x="314" y="186"/>
                    <a:pt x="314" y="186"/>
                    <a:pt x="314" y="186"/>
                  </a:cubicBezTo>
                  <a:cubicBezTo>
                    <a:pt x="314" y="186"/>
                    <a:pt x="314" y="186"/>
                    <a:pt x="314" y="186"/>
                  </a:cubicBezTo>
                  <a:cubicBezTo>
                    <a:pt x="314" y="186"/>
                    <a:pt x="314" y="186"/>
                    <a:pt x="314" y="186"/>
                  </a:cubicBezTo>
                  <a:cubicBezTo>
                    <a:pt x="315" y="186"/>
                    <a:pt x="314" y="186"/>
                    <a:pt x="315" y="187"/>
                  </a:cubicBezTo>
                  <a:cubicBezTo>
                    <a:pt x="315" y="187"/>
                    <a:pt x="315" y="187"/>
                    <a:pt x="315" y="187"/>
                  </a:cubicBezTo>
                  <a:cubicBezTo>
                    <a:pt x="315" y="186"/>
                    <a:pt x="315" y="186"/>
                    <a:pt x="315" y="186"/>
                  </a:cubicBezTo>
                  <a:cubicBezTo>
                    <a:pt x="316" y="187"/>
                    <a:pt x="316" y="187"/>
                    <a:pt x="316" y="187"/>
                  </a:cubicBezTo>
                  <a:cubicBezTo>
                    <a:pt x="316" y="187"/>
                    <a:pt x="316" y="187"/>
                    <a:pt x="316" y="187"/>
                  </a:cubicBezTo>
                  <a:cubicBezTo>
                    <a:pt x="316" y="187"/>
                    <a:pt x="317" y="187"/>
                    <a:pt x="317" y="188"/>
                  </a:cubicBezTo>
                  <a:cubicBezTo>
                    <a:pt x="317" y="189"/>
                    <a:pt x="317" y="189"/>
                    <a:pt x="317" y="189"/>
                  </a:cubicBezTo>
                  <a:cubicBezTo>
                    <a:pt x="318" y="189"/>
                    <a:pt x="318" y="189"/>
                    <a:pt x="318" y="189"/>
                  </a:cubicBezTo>
                  <a:cubicBezTo>
                    <a:pt x="318" y="189"/>
                    <a:pt x="318" y="189"/>
                    <a:pt x="318" y="189"/>
                  </a:cubicBezTo>
                  <a:cubicBezTo>
                    <a:pt x="318" y="189"/>
                    <a:pt x="318" y="189"/>
                    <a:pt x="318" y="189"/>
                  </a:cubicBezTo>
                  <a:cubicBezTo>
                    <a:pt x="318" y="190"/>
                    <a:pt x="318" y="190"/>
                    <a:pt x="318" y="190"/>
                  </a:cubicBezTo>
                  <a:cubicBezTo>
                    <a:pt x="318" y="190"/>
                    <a:pt x="318" y="190"/>
                    <a:pt x="318" y="190"/>
                  </a:cubicBezTo>
                  <a:cubicBezTo>
                    <a:pt x="319" y="190"/>
                    <a:pt x="319" y="190"/>
                    <a:pt x="319" y="190"/>
                  </a:cubicBezTo>
                  <a:cubicBezTo>
                    <a:pt x="319" y="190"/>
                    <a:pt x="319" y="190"/>
                    <a:pt x="319" y="190"/>
                  </a:cubicBezTo>
                  <a:cubicBezTo>
                    <a:pt x="319" y="190"/>
                    <a:pt x="319" y="190"/>
                    <a:pt x="319" y="190"/>
                  </a:cubicBezTo>
                  <a:cubicBezTo>
                    <a:pt x="319" y="191"/>
                    <a:pt x="319" y="191"/>
                    <a:pt x="319" y="191"/>
                  </a:cubicBezTo>
                  <a:cubicBezTo>
                    <a:pt x="319" y="190"/>
                    <a:pt x="319" y="190"/>
                    <a:pt x="319" y="190"/>
                  </a:cubicBezTo>
                  <a:cubicBezTo>
                    <a:pt x="320" y="191"/>
                    <a:pt x="320" y="191"/>
                    <a:pt x="320" y="191"/>
                  </a:cubicBezTo>
                  <a:cubicBezTo>
                    <a:pt x="320" y="191"/>
                    <a:pt x="320" y="191"/>
                    <a:pt x="320" y="191"/>
                  </a:cubicBezTo>
                  <a:cubicBezTo>
                    <a:pt x="320" y="192"/>
                    <a:pt x="320" y="192"/>
                    <a:pt x="320" y="192"/>
                  </a:cubicBezTo>
                  <a:cubicBezTo>
                    <a:pt x="321" y="192"/>
                    <a:pt x="321" y="192"/>
                    <a:pt x="321" y="192"/>
                  </a:cubicBezTo>
                  <a:cubicBezTo>
                    <a:pt x="321" y="192"/>
                    <a:pt x="322" y="192"/>
                    <a:pt x="322" y="193"/>
                  </a:cubicBezTo>
                  <a:cubicBezTo>
                    <a:pt x="322" y="193"/>
                    <a:pt x="323" y="193"/>
                    <a:pt x="323" y="194"/>
                  </a:cubicBezTo>
                  <a:cubicBezTo>
                    <a:pt x="322" y="194"/>
                    <a:pt x="322" y="194"/>
                    <a:pt x="322" y="194"/>
                  </a:cubicBezTo>
                  <a:cubicBezTo>
                    <a:pt x="323" y="194"/>
                    <a:pt x="323" y="194"/>
                    <a:pt x="323" y="194"/>
                  </a:cubicBezTo>
                  <a:cubicBezTo>
                    <a:pt x="323" y="194"/>
                    <a:pt x="323" y="194"/>
                    <a:pt x="323" y="194"/>
                  </a:cubicBezTo>
                  <a:cubicBezTo>
                    <a:pt x="323" y="194"/>
                    <a:pt x="323" y="194"/>
                    <a:pt x="323" y="194"/>
                  </a:cubicBezTo>
                  <a:cubicBezTo>
                    <a:pt x="323" y="194"/>
                    <a:pt x="323" y="194"/>
                    <a:pt x="323" y="194"/>
                  </a:cubicBezTo>
                  <a:cubicBezTo>
                    <a:pt x="323" y="194"/>
                    <a:pt x="323" y="194"/>
                    <a:pt x="323" y="194"/>
                  </a:cubicBezTo>
                  <a:cubicBezTo>
                    <a:pt x="323" y="195"/>
                    <a:pt x="323" y="195"/>
                    <a:pt x="323" y="195"/>
                  </a:cubicBezTo>
                  <a:cubicBezTo>
                    <a:pt x="323" y="195"/>
                    <a:pt x="323" y="195"/>
                    <a:pt x="323" y="195"/>
                  </a:cubicBezTo>
                  <a:cubicBezTo>
                    <a:pt x="323" y="195"/>
                    <a:pt x="323" y="195"/>
                    <a:pt x="323" y="195"/>
                  </a:cubicBezTo>
                  <a:cubicBezTo>
                    <a:pt x="323" y="195"/>
                    <a:pt x="323" y="195"/>
                    <a:pt x="323" y="195"/>
                  </a:cubicBezTo>
                  <a:cubicBezTo>
                    <a:pt x="323" y="195"/>
                    <a:pt x="323" y="195"/>
                    <a:pt x="323" y="195"/>
                  </a:cubicBezTo>
                  <a:cubicBezTo>
                    <a:pt x="323" y="195"/>
                    <a:pt x="323" y="195"/>
                    <a:pt x="323" y="196"/>
                  </a:cubicBezTo>
                  <a:cubicBezTo>
                    <a:pt x="323" y="196"/>
                    <a:pt x="323" y="195"/>
                    <a:pt x="322" y="196"/>
                  </a:cubicBezTo>
                  <a:cubicBezTo>
                    <a:pt x="322" y="197"/>
                    <a:pt x="322" y="197"/>
                    <a:pt x="322" y="197"/>
                  </a:cubicBezTo>
                  <a:cubicBezTo>
                    <a:pt x="321" y="196"/>
                    <a:pt x="322" y="197"/>
                    <a:pt x="322" y="197"/>
                  </a:cubicBezTo>
                  <a:cubicBezTo>
                    <a:pt x="321" y="197"/>
                    <a:pt x="321" y="197"/>
                    <a:pt x="321" y="197"/>
                  </a:cubicBezTo>
                  <a:cubicBezTo>
                    <a:pt x="321" y="197"/>
                    <a:pt x="321" y="197"/>
                    <a:pt x="321" y="197"/>
                  </a:cubicBezTo>
                  <a:cubicBezTo>
                    <a:pt x="321" y="197"/>
                    <a:pt x="321" y="197"/>
                    <a:pt x="321" y="197"/>
                  </a:cubicBezTo>
                  <a:cubicBezTo>
                    <a:pt x="321" y="197"/>
                    <a:pt x="321" y="197"/>
                    <a:pt x="321" y="197"/>
                  </a:cubicBezTo>
                  <a:cubicBezTo>
                    <a:pt x="321" y="197"/>
                    <a:pt x="321" y="197"/>
                    <a:pt x="321" y="197"/>
                  </a:cubicBezTo>
                  <a:cubicBezTo>
                    <a:pt x="320" y="197"/>
                    <a:pt x="320" y="197"/>
                    <a:pt x="320" y="197"/>
                  </a:cubicBezTo>
                  <a:cubicBezTo>
                    <a:pt x="320" y="197"/>
                    <a:pt x="320" y="197"/>
                    <a:pt x="320" y="197"/>
                  </a:cubicBezTo>
                  <a:cubicBezTo>
                    <a:pt x="320" y="198"/>
                    <a:pt x="319" y="198"/>
                    <a:pt x="319" y="199"/>
                  </a:cubicBezTo>
                  <a:cubicBezTo>
                    <a:pt x="319" y="199"/>
                    <a:pt x="319" y="199"/>
                    <a:pt x="319" y="199"/>
                  </a:cubicBezTo>
                  <a:cubicBezTo>
                    <a:pt x="319" y="199"/>
                    <a:pt x="319" y="199"/>
                    <a:pt x="319" y="199"/>
                  </a:cubicBezTo>
                  <a:cubicBezTo>
                    <a:pt x="319" y="199"/>
                    <a:pt x="319" y="199"/>
                    <a:pt x="319" y="199"/>
                  </a:cubicBezTo>
                  <a:cubicBezTo>
                    <a:pt x="319" y="200"/>
                    <a:pt x="318" y="199"/>
                    <a:pt x="318" y="200"/>
                  </a:cubicBezTo>
                  <a:cubicBezTo>
                    <a:pt x="318" y="200"/>
                    <a:pt x="318" y="200"/>
                    <a:pt x="318" y="200"/>
                  </a:cubicBezTo>
                  <a:cubicBezTo>
                    <a:pt x="318" y="201"/>
                    <a:pt x="318" y="201"/>
                    <a:pt x="318" y="201"/>
                  </a:cubicBezTo>
                  <a:cubicBezTo>
                    <a:pt x="318" y="201"/>
                    <a:pt x="318" y="201"/>
                    <a:pt x="318" y="201"/>
                  </a:cubicBezTo>
                  <a:cubicBezTo>
                    <a:pt x="317" y="202"/>
                    <a:pt x="317" y="202"/>
                    <a:pt x="317" y="202"/>
                  </a:cubicBezTo>
                  <a:cubicBezTo>
                    <a:pt x="317" y="202"/>
                    <a:pt x="317" y="202"/>
                    <a:pt x="317" y="202"/>
                  </a:cubicBezTo>
                  <a:cubicBezTo>
                    <a:pt x="317" y="202"/>
                    <a:pt x="317" y="202"/>
                    <a:pt x="317" y="202"/>
                  </a:cubicBezTo>
                  <a:cubicBezTo>
                    <a:pt x="317" y="202"/>
                    <a:pt x="317" y="202"/>
                    <a:pt x="317" y="202"/>
                  </a:cubicBezTo>
                  <a:cubicBezTo>
                    <a:pt x="317" y="203"/>
                    <a:pt x="317" y="203"/>
                    <a:pt x="317" y="203"/>
                  </a:cubicBezTo>
                  <a:cubicBezTo>
                    <a:pt x="317" y="203"/>
                    <a:pt x="317" y="203"/>
                    <a:pt x="317" y="203"/>
                  </a:cubicBezTo>
                  <a:cubicBezTo>
                    <a:pt x="317" y="203"/>
                    <a:pt x="317" y="203"/>
                    <a:pt x="317" y="203"/>
                  </a:cubicBezTo>
                  <a:cubicBezTo>
                    <a:pt x="316" y="204"/>
                    <a:pt x="316" y="204"/>
                    <a:pt x="316" y="204"/>
                  </a:cubicBezTo>
                  <a:cubicBezTo>
                    <a:pt x="316" y="205"/>
                    <a:pt x="316" y="205"/>
                    <a:pt x="316" y="205"/>
                  </a:cubicBezTo>
                  <a:cubicBezTo>
                    <a:pt x="316" y="205"/>
                    <a:pt x="316" y="205"/>
                    <a:pt x="316" y="205"/>
                  </a:cubicBezTo>
                  <a:cubicBezTo>
                    <a:pt x="316" y="205"/>
                    <a:pt x="316" y="205"/>
                    <a:pt x="316" y="205"/>
                  </a:cubicBezTo>
                  <a:cubicBezTo>
                    <a:pt x="316" y="206"/>
                    <a:pt x="316" y="206"/>
                    <a:pt x="316" y="206"/>
                  </a:cubicBezTo>
                  <a:cubicBezTo>
                    <a:pt x="316" y="206"/>
                    <a:pt x="316" y="206"/>
                    <a:pt x="316" y="206"/>
                  </a:cubicBezTo>
                  <a:cubicBezTo>
                    <a:pt x="316" y="206"/>
                    <a:pt x="316" y="206"/>
                    <a:pt x="316" y="206"/>
                  </a:cubicBezTo>
                  <a:cubicBezTo>
                    <a:pt x="316" y="206"/>
                    <a:pt x="316" y="206"/>
                    <a:pt x="316" y="206"/>
                  </a:cubicBezTo>
                  <a:cubicBezTo>
                    <a:pt x="315" y="207"/>
                    <a:pt x="315" y="207"/>
                    <a:pt x="315" y="207"/>
                  </a:cubicBezTo>
                  <a:cubicBezTo>
                    <a:pt x="315" y="207"/>
                    <a:pt x="315" y="207"/>
                    <a:pt x="315" y="207"/>
                  </a:cubicBezTo>
                  <a:cubicBezTo>
                    <a:pt x="315" y="207"/>
                    <a:pt x="315" y="207"/>
                    <a:pt x="315" y="207"/>
                  </a:cubicBezTo>
                  <a:cubicBezTo>
                    <a:pt x="315" y="207"/>
                    <a:pt x="315" y="207"/>
                    <a:pt x="315" y="207"/>
                  </a:cubicBezTo>
                  <a:cubicBezTo>
                    <a:pt x="315" y="208"/>
                    <a:pt x="315" y="208"/>
                    <a:pt x="315" y="208"/>
                  </a:cubicBezTo>
                  <a:cubicBezTo>
                    <a:pt x="315" y="208"/>
                    <a:pt x="315" y="208"/>
                    <a:pt x="315" y="208"/>
                  </a:cubicBezTo>
                  <a:cubicBezTo>
                    <a:pt x="314" y="208"/>
                    <a:pt x="314" y="208"/>
                    <a:pt x="314" y="208"/>
                  </a:cubicBezTo>
                  <a:cubicBezTo>
                    <a:pt x="314" y="208"/>
                    <a:pt x="314" y="208"/>
                    <a:pt x="314" y="208"/>
                  </a:cubicBezTo>
                  <a:cubicBezTo>
                    <a:pt x="314" y="209"/>
                    <a:pt x="314" y="209"/>
                    <a:pt x="314" y="209"/>
                  </a:cubicBezTo>
                  <a:cubicBezTo>
                    <a:pt x="314" y="209"/>
                    <a:pt x="314" y="209"/>
                    <a:pt x="314" y="209"/>
                  </a:cubicBezTo>
                  <a:cubicBezTo>
                    <a:pt x="313" y="209"/>
                    <a:pt x="313" y="209"/>
                    <a:pt x="313" y="209"/>
                  </a:cubicBezTo>
                  <a:cubicBezTo>
                    <a:pt x="313" y="210"/>
                    <a:pt x="313" y="210"/>
                    <a:pt x="313" y="210"/>
                  </a:cubicBezTo>
                  <a:cubicBezTo>
                    <a:pt x="313" y="210"/>
                    <a:pt x="313" y="210"/>
                    <a:pt x="313" y="210"/>
                  </a:cubicBezTo>
                  <a:cubicBezTo>
                    <a:pt x="313" y="210"/>
                    <a:pt x="313" y="210"/>
                    <a:pt x="313" y="210"/>
                  </a:cubicBezTo>
                  <a:cubicBezTo>
                    <a:pt x="313" y="210"/>
                    <a:pt x="313" y="210"/>
                    <a:pt x="313" y="210"/>
                  </a:cubicBezTo>
                  <a:cubicBezTo>
                    <a:pt x="312" y="210"/>
                    <a:pt x="312" y="210"/>
                    <a:pt x="312" y="210"/>
                  </a:cubicBezTo>
                  <a:cubicBezTo>
                    <a:pt x="312" y="210"/>
                    <a:pt x="312" y="210"/>
                    <a:pt x="312" y="210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1" y="211"/>
                    <a:pt x="311" y="211"/>
                    <a:pt x="311" y="211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1" y="212"/>
                    <a:pt x="311" y="212"/>
                    <a:pt x="311" y="212"/>
                  </a:cubicBezTo>
                  <a:cubicBezTo>
                    <a:pt x="311" y="212"/>
                    <a:pt x="311" y="212"/>
                    <a:pt x="311" y="212"/>
                  </a:cubicBezTo>
                  <a:cubicBezTo>
                    <a:pt x="311" y="212"/>
                    <a:pt x="311" y="212"/>
                    <a:pt x="311" y="212"/>
                  </a:cubicBezTo>
                  <a:cubicBezTo>
                    <a:pt x="310" y="212"/>
                    <a:pt x="310" y="212"/>
                    <a:pt x="310" y="212"/>
                  </a:cubicBezTo>
                  <a:cubicBezTo>
                    <a:pt x="310" y="212"/>
                    <a:pt x="310" y="212"/>
                    <a:pt x="310" y="212"/>
                  </a:cubicBezTo>
                  <a:cubicBezTo>
                    <a:pt x="310" y="213"/>
                    <a:pt x="310" y="213"/>
                    <a:pt x="310" y="213"/>
                  </a:cubicBezTo>
                  <a:cubicBezTo>
                    <a:pt x="310" y="213"/>
                    <a:pt x="310" y="213"/>
                    <a:pt x="310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4"/>
                    <a:pt x="309" y="214"/>
                    <a:pt x="309" y="214"/>
                  </a:cubicBezTo>
                  <a:cubicBezTo>
                    <a:pt x="309" y="214"/>
                    <a:pt x="309" y="214"/>
                    <a:pt x="309" y="214"/>
                  </a:cubicBezTo>
                  <a:cubicBezTo>
                    <a:pt x="309" y="214"/>
                    <a:pt x="309" y="214"/>
                    <a:pt x="309" y="214"/>
                  </a:cubicBezTo>
                  <a:cubicBezTo>
                    <a:pt x="308" y="215"/>
                    <a:pt x="308" y="215"/>
                    <a:pt x="308" y="215"/>
                  </a:cubicBezTo>
                  <a:cubicBezTo>
                    <a:pt x="308" y="215"/>
                    <a:pt x="308" y="215"/>
                    <a:pt x="308" y="215"/>
                  </a:cubicBezTo>
                  <a:cubicBezTo>
                    <a:pt x="308" y="215"/>
                    <a:pt x="308" y="215"/>
                    <a:pt x="308" y="215"/>
                  </a:cubicBezTo>
                  <a:cubicBezTo>
                    <a:pt x="308" y="216"/>
                    <a:pt x="308" y="216"/>
                    <a:pt x="308" y="216"/>
                  </a:cubicBezTo>
                  <a:cubicBezTo>
                    <a:pt x="308" y="216"/>
                    <a:pt x="308" y="216"/>
                    <a:pt x="308" y="216"/>
                  </a:cubicBezTo>
                  <a:cubicBezTo>
                    <a:pt x="308" y="216"/>
                    <a:pt x="308" y="216"/>
                    <a:pt x="308" y="216"/>
                  </a:cubicBezTo>
                  <a:cubicBezTo>
                    <a:pt x="308" y="217"/>
                    <a:pt x="308" y="217"/>
                    <a:pt x="308" y="217"/>
                  </a:cubicBezTo>
                  <a:cubicBezTo>
                    <a:pt x="308" y="217"/>
                    <a:pt x="308" y="217"/>
                    <a:pt x="308" y="217"/>
                  </a:cubicBezTo>
                  <a:cubicBezTo>
                    <a:pt x="307" y="218"/>
                    <a:pt x="307" y="218"/>
                    <a:pt x="307" y="218"/>
                  </a:cubicBezTo>
                  <a:cubicBezTo>
                    <a:pt x="307" y="218"/>
                    <a:pt x="307" y="218"/>
                    <a:pt x="307" y="218"/>
                  </a:cubicBezTo>
                  <a:cubicBezTo>
                    <a:pt x="307" y="218"/>
                    <a:pt x="307" y="218"/>
                    <a:pt x="307" y="218"/>
                  </a:cubicBezTo>
                  <a:cubicBezTo>
                    <a:pt x="307" y="218"/>
                    <a:pt x="307" y="218"/>
                    <a:pt x="307" y="218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9"/>
                    <a:pt x="306" y="219"/>
                    <a:pt x="306" y="219"/>
                  </a:cubicBezTo>
                  <a:cubicBezTo>
                    <a:pt x="306" y="219"/>
                    <a:pt x="306" y="219"/>
                    <a:pt x="306" y="219"/>
                  </a:cubicBezTo>
                  <a:cubicBezTo>
                    <a:pt x="306" y="219"/>
                    <a:pt x="306" y="219"/>
                    <a:pt x="306" y="219"/>
                  </a:cubicBezTo>
                  <a:cubicBezTo>
                    <a:pt x="306" y="220"/>
                    <a:pt x="306" y="220"/>
                    <a:pt x="306" y="220"/>
                  </a:cubicBezTo>
                  <a:cubicBezTo>
                    <a:pt x="306" y="221"/>
                    <a:pt x="306" y="221"/>
                    <a:pt x="306" y="221"/>
                  </a:cubicBezTo>
                  <a:cubicBezTo>
                    <a:pt x="305" y="222"/>
                    <a:pt x="305" y="222"/>
                    <a:pt x="305" y="222"/>
                  </a:cubicBezTo>
                  <a:cubicBezTo>
                    <a:pt x="305" y="222"/>
                    <a:pt x="305" y="222"/>
                    <a:pt x="305" y="222"/>
                  </a:cubicBezTo>
                  <a:cubicBezTo>
                    <a:pt x="304" y="222"/>
                    <a:pt x="304" y="222"/>
                    <a:pt x="304" y="222"/>
                  </a:cubicBezTo>
                  <a:cubicBezTo>
                    <a:pt x="305" y="222"/>
                    <a:pt x="305" y="222"/>
                    <a:pt x="305" y="222"/>
                  </a:cubicBezTo>
                  <a:cubicBezTo>
                    <a:pt x="304" y="222"/>
                    <a:pt x="304" y="222"/>
                    <a:pt x="304" y="222"/>
                  </a:cubicBezTo>
                  <a:cubicBezTo>
                    <a:pt x="304" y="223"/>
                    <a:pt x="304" y="223"/>
                    <a:pt x="304" y="223"/>
                  </a:cubicBezTo>
                  <a:cubicBezTo>
                    <a:pt x="304" y="223"/>
                    <a:pt x="304" y="223"/>
                    <a:pt x="304" y="223"/>
                  </a:cubicBezTo>
                  <a:cubicBezTo>
                    <a:pt x="303" y="223"/>
                    <a:pt x="303" y="224"/>
                    <a:pt x="303" y="224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1" y="224"/>
                    <a:pt x="301" y="224"/>
                    <a:pt x="301" y="224"/>
                  </a:cubicBezTo>
                  <a:cubicBezTo>
                    <a:pt x="301" y="224"/>
                    <a:pt x="301" y="224"/>
                    <a:pt x="301" y="224"/>
                  </a:cubicBezTo>
                  <a:cubicBezTo>
                    <a:pt x="300" y="224"/>
                    <a:pt x="300" y="224"/>
                    <a:pt x="300" y="224"/>
                  </a:cubicBezTo>
                  <a:cubicBezTo>
                    <a:pt x="300" y="224"/>
                    <a:pt x="300" y="224"/>
                    <a:pt x="300" y="224"/>
                  </a:cubicBezTo>
                  <a:cubicBezTo>
                    <a:pt x="299" y="225"/>
                    <a:pt x="299" y="225"/>
                    <a:pt x="299" y="225"/>
                  </a:cubicBezTo>
                  <a:cubicBezTo>
                    <a:pt x="299" y="225"/>
                    <a:pt x="299" y="225"/>
                    <a:pt x="299" y="225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7" y="225"/>
                    <a:pt x="297" y="225"/>
                    <a:pt x="297" y="225"/>
                  </a:cubicBezTo>
                  <a:cubicBezTo>
                    <a:pt x="297" y="225"/>
                    <a:pt x="297" y="225"/>
                    <a:pt x="297" y="225"/>
                  </a:cubicBezTo>
                  <a:cubicBezTo>
                    <a:pt x="297" y="225"/>
                    <a:pt x="297" y="225"/>
                    <a:pt x="297" y="225"/>
                  </a:cubicBezTo>
                  <a:cubicBezTo>
                    <a:pt x="297" y="225"/>
                    <a:pt x="297" y="225"/>
                    <a:pt x="297" y="225"/>
                  </a:cubicBezTo>
                  <a:cubicBezTo>
                    <a:pt x="297" y="225"/>
                    <a:pt x="297" y="225"/>
                    <a:pt x="297" y="225"/>
                  </a:cubicBezTo>
                  <a:cubicBezTo>
                    <a:pt x="296" y="225"/>
                    <a:pt x="296" y="225"/>
                    <a:pt x="296" y="225"/>
                  </a:cubicBezTo>
                  <a:cubicBezTo>
                    <a:pt x="296" y="225"/>
                    <a:pt x="296" y="225"/>
                    <a:pt x="296" y="225"/>
                  </a:cubicBezTo>
                  <a:cubicBezTo>
                    <a:pt x="296" y="225"/>
                    <a:pt x="296" y="225"/>
                    <a:pt x="296" y="225"/>
                  </a:cubicBezTo>
                  <a:cubicBezTo>
                    <a:pt x="295" y="226"/>
                    <a:pt x="295" y="226"/>
                    <a:pt x="295" y="226"/>
                  </a:cubicBezTo>
                  <a:cubicBezTo>
                    <a:pt x="295" y="226"/>
                    <a:pt x="295" y="226"/>
                    <a:pt x="295" y="226"/>
                  </a:cubicBezTo>
                  <a:cubicBezTo>
                    <a:pt x="295" y="226"/>
                    <a:pt x="294" y="226"/>
                    <a:pt x="294" y="226"/>
                  </a:cubicBezTo>
                  <a:cubicBezTo>
                    <a:pt x="294" y="226"/>
                    <a:pt x="294" y="226"/>
                    <a:pt x="294" y="226"/>
                  </a:cubicBezTo>
                  <a:cubicBezTo>
                    <a:pt x="293" y="227"/>
                    <a:pt x="293" y="227"/>
                    <a:pt x="293" y="227"/>
                  </a:cubicBezTo>
                  <a:cubicBezTo>
                    <a:pt x="294" y="227"/>
                    <a:pt x="294" y="227"/>
                    <a:pt x="294" y="227"/>
                  </a:cubicBezTo>
                  <a:cubicBezTo>
                    <a:pt x="293" y="227"/>
                    <a:pt x="293" y="227"/>
                    <a:pt x="293" y="227"/>
                  </a:cubicBezTo>
                  <a:cubicBezTo>
                    <a:pt x="293" y="228"/>
                    <a:pt x="293" y="228"/>
                    <a:pt x="293" y="228"/>
                  </a:cubicBezTo>
                  <a:cubicBezTo>
                    <a:pt x="293" y="228"/>
                    <a:pt x="293" y="228"/>
                    <a:pt x="293" y="228"/>
                  </a:cubicBezTo>
                  <a:cubicBezTo>
                    <a:pt x="293" y="228"/>
                    <a:pt x="293" y="228"/>
                    <a:pt x="293" y="228"/>
                  </a:cubicBezTo>
                  <a:cubicBezTo>
                    <a:pt x="292" y="229"/>
                    <a:pt x="292" y="229"/>
                    <a:pt x="292" y="229"/>
                  </a:cubicBezTo>
                  <a:cubicBezTo>
                    <a:pt x="293" y="229"/>
                    <a:pt x="293" y="229"/>
                    <a:pt x="293" y="229"/>
                  </a:cubicBezTo>
                  <a:cubicBezTo>
                    <a:pt x="292" y="229"/>
                    <a:pt x="292" y="229"/>
                    <a:pt x="292" y="229"/>
                  </a:cubicBezTo>
                  <a:cubicBezTo>
                    <a:pt x="292" y="229"/>
                    <a:pt x="292" y="229"/>
                    <a:pt x="292" y="229"/>
                  </a:cubicBezTo>
                  <a:cubicBezTo>
                    <a:pt x="292" y="229"/>
                    <a:pt x="292" y="229"/>
                    <a:pt x="292" y="229"/>
                  </a:cubicBezTo>
                  <a:cubicBezTo>
                    <a:pt x="292" y="229"/>
                    <a:pt x="292" y="229"/>
                    <a:pt x="292" y="229"/>
                  </a:cubicBezTo>
                  <a:cubicBezTo>
                    <a:pt x="291" y="230"/>
                    <a:pt x="291" y="230"/>
                    <a:pt x="291" y="230"/>
                  </a:cubicBezTo>
                  <a:cubicBezTo>
                    <a:pt x="291" y="230"/>
                    <a:pt x="291" y="230"/>
                    <a:pt x="291" y="230"/>
                  </a:cubicBezTo>
                  <a:cubicBezTo>
                    <a:pt x="291" y="230"/>
                    <a:pt x="291" y="230"/>
                    <a:pt x="291" y="230"/>
                  </a:cubicBezTo>
                  <a:cubicBezTo>
                    <a:pt x="290" y="230"/>
                    <a:pt x="290" y="230"/>
                    <a:pt x="290" y="230"/>
                  </a:cubicBezTo>
                  <a:cubicBezTo>
                    <a:pt x="290" y="230"/>
                    <a:pt x="290" y="230"/>
                    <a:pt x="290" y="230"/>
                  </a:cubicBezTo>
                  <a:cubicBezTo>
                    <a:pt x="290" y="230"/>
                    <a:pt x="290" y="230"/>
                    <a:pt x="290" y="230"/>
                  </a:cubicBezTo>
                  <a:cubicBezTo>
                    <a:pt x="290" y="230"/>
                    <a:pt x="290" y="230"/>
                    <a:pt x="290" y="230"/>
                  </a:cubicBezTo>
                  <a:cubicBezTo>
                    <a:pt x="290" y="231"/>
                    <a:pt x="290" y="231"/>
                    <a:pt x="290" y="231"/>
                  </a:cubicBezTo>
                  <a:cubicBezTo>
                    <a:pt x="290" y="231"/>
                    <a:pt x="290" y="231"/>
                    <a:pt x="290" y="231"/>
                  </a:cubicBezTo>
                  <a:cubicBezTo>
                    <a:pt x="290" y="231"/>
                    <a:pt x="290" y="231"/>
                    <a:pt x="290" y="231"/>
                  </a:cubicBezTo>
                  <a:cubicBezTo>
                    <a:pt x="290" y="231"/>
                    <a:pt x="290" y="231"/>
                    <a:pt x="290" y="231"/>
                  </a:cubicBezTo>
                  <a:cubicBezTo>
                    <a:pt x="289" y="232"/>
                    <a:pt x="289" y="232"/>
                    <a:pt x="289" y="232"/>
                  </a:cubicBezTo>
                  <a:cubicBezTo>
                    <a:pt x="289" y="232"/>
                    <a:pt x="289" y="232"/>
                    <a:pt x="289" y="232"/>
                  </a:cubicBezTo>
                  <a:cubicBezTo>
                    <a:pt x="289" y="232"/>
                    <a:pt x="289" y="232"/>
                    <a:pt x="289" y="232"/>
                  </a:cubicBezTo>
                  <a:cubicBezTo>
                    <a:pt x="289" y="232"/>
                    <a:pt x="289" y="232"/>
                    <a:pt x="289" y="232"/>
                  </a:cubicBezTo>
                  <a:cubicBezTo>
                    <a:pt x="289" y="233"/>
                    <a:pt x="289" y="233"/>
                    <a:pt x="289" y="233"/>
                  </a:cubicBezTo>
                  <a:cubicBezTo>
                    <a:pt x="289" y="233"/>
                    <a:pt x="289" y="233"/>
                    <a:pt x="289" y="233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8" y="234"/>
                    <a:pt x="288" y="234"/>
                    <a:pt x="288" y="234"/>
                  </a:cubicBezTo>
                  <a:cubicBezTo>
                    <a:pt x="288" y="234"/>
                    <a:pt x="288" y="234"/>
                    <a:pt x="288" y="234"/>
                  </a:cubicBezTo>
                  <a:cubicBezTo>
                    <a:pt x="288" y="234"/>
                    <a:pt x="288" y="234"/>
                    <a:pt x="288" y="234"/>
                  </a:cubicBezTo>
                  <a:cubicBezTo>
                    <a:pt x="288" y="235"/>
                    <a:pt x="288" y="235"/>
                    <a:pt x="288" y="235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88" y="235"/>
                    <a:pt x="288" y="235"/>
                    <a:pt x="288" y="235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87" y="236"/>
                    <a:pt x="287" y="236"/>
                    <a:pt x="287" y="236"/>
                  </a:cubicBezTo>
                  <a:cubicBezTo>
                    <a:pt x="287" y="236"/>
                    <a:pt x="287" y="236"/>
                    <a:pt x="287" y="236"/>
                  </a:cubicBezTo>
                  <a:cubicBezTo>
                    <a:pt x="287" y="236"/>
                    <a:pt x="287" y="236"/>
                    <a:pt x="287" y="236"/>
                  </a:cubicBezTo>
                  <a:cubicBezTo>
                    <a:pt x="287" y="236"/>
                    <a:pt x="287" y="236"/>
                    <a:pt x="286" y="237"/>
                  </a:cubicBezTo>
                  <a:cubicBezTo>
                    <a:pt x="286" y="237"/>
                    <a:pt x="286" y="237"/>
                    <a:pt x="286" y="237"/>
                  </a:cubicBezTo>
                  <a:cubicBezTo>
                    <a:pt x="286" y="237"/>
                    <a:pt x="286" y="237"/>
                    <a:pt x="286" y="237"/>
                  </a:cubicBezTo>
                  <a:cubicBezTo>
                    <a:pt x="286" y="237"/>
                    <a:pt x="286" y="237"/>
                    <a:pt x="286" y="237"/>
                  </a:cubicBezTo>
                  <a:cubicBezTo>
                    <a:pt x="286" y="237"/>
                    <a:pt x="286" y="237"/>
                    <a:pt x="286" y="237"/>
                  </a:cubicBezTo>
                  <a:cubicBezTo>
                    <a:pt x="286" y="238"/>
                    <a:pt x="286" y="238"/>
                    <a:pt x="286" y="239"/>
                  </a:cubicBezTo>
                  <a:cubicBezTo>
                    <a:pt x="286" y="239"/>
                    <a:pt x="286" y="239"/>
                    <a:pt x="286" y="239"/>
                  </a:cubicBezTo>
                  <a:cubicBezTo>
                    <a:pt x="286" y="239"/>
                    <a:pt x="286" y="239"/>
                    <a:pt x="286" y="239"/>
                  </a:cubicBezTo>
                  <a:cubicBezTo>
                    <a:pt x="286" y="239"/>
                    <a:pt x="286" y="239"/>
                    <a:pt x="286" y="239"/>
                  </a:cubicBezTo>
                  <a:cubicBezTo>
                    <a:pt x="286" y="239"/>
                    <a:pt x="286" y="239"/>
                    <a:pt x="286" y="239"/>
                  </a:cubicBezTo>
                  <a:cubicBezTo>
                    <a:pt x="286" y="240"/>
                    <a:pt x="286" y="240"/>
                    <a:pt x="286" y="240"/>
                  </a:cubicBezTo>
                  <a:cubicBezTo>
                    <a:pt x="286" y="240"/>
                    <a:pt x="286" y="240"/>
                    <a:pt x="286" y="240"/>
                  </a:cubicBezTo>
                  <a:cubicBezTo>
                    <a:pt x="286" y="240"/>
                    <a:pt x="286" y="240"/>
                    <a:pt x="286" y="240"/>
                  </a:cubicBezTo>
                  <a:cubicBezTo>
                    <a:pt x="286" y="241"/>
                    <a:pt x="286" y="241"/>
                    <a:pt x="286" y="241"/>
                  </a:cubicBezTo>
                  <a:cubicBezTo>
                    <a:pt x="286" y="241"/>
                    <a:pt x="286" y="241"/>
                    <a:pt x="286" y="241"/>
                  </a:cubicBezTo>
                  <a:cubicBezTo>
                    <a:pt x="286" y="242"/>
                    <a:pt x="286" y="242"/>
                    <a:pt x="286" y="242"/>
                  </a:cubicBezTo>
                  <a:cubicBezTo>
                    <a:pt x="285" y="242"/>
                    <a:pt x="286" y="242"/>
                    <a:pt x="285" y="242"/>
                  </a:cubicBezTo>
                  <a:cubicBezTo>
                    <a:pt x="285" y="242"/>
                    <a:pt x="285" y="242"/>
                    <a:pt x="285" y="242"/>
                  </a:cubicBezTo>
                  <a:cubicBezTo>
                    <a:pt x="285" y="242"/>
                    <a:pt x="285" y="242"/>
                    <a:pt x="285" y="242"/>
                  </a:cubicBezTo>
                  <a:cubicBezTo>
                    <a:pt x="285" y="242"/>
                    <a:pt x="285" y="242"/>
                    <a:pt x="285" y="242"/>
                  </a:cubicBezTo>
                  <a:cubicBezTo>
                    <a:pt x="285" y="242"/>
                    <a:pt x="285" y="242"/>
                    <a:pt x="285" y="242"/>
                  </a:cubicBezTo>
                  <a:cubicBezTo>
                    <a:pt x="285" y="243"/>
                    <a:pt x="285" y="243"/>
                    <a:pt x="285" y="243"/>
                  </a:cubicBezTo>
                  <a:cubicBezTo>
                    <a:pt x="285" y="243"/>
                    <a:pt x="285" y="243"/>
                    <a:pt x="285" y="243"/>
                  </a:cubicBezTo>
                  <a:cubicBezTo>
                    <a:pt x="285" y="244"/>
                    <a:pt x="285" y="244"/>
                    <a:pt x="285" y="244"/>
                  </a:cubicBezTo>
                  <a:cubicBezTo>
                    <a:pt x="285" y="244"/>
                    <a:pt x="285" y="244"/>
                    <a:pt x="285" y="244"/>
                  </a:cubicBezTo>
                  <a:cubicBezTo>
                    <a:pt x="285" y="244"/>
                    <a:pt x="285" y="244"/>
                    <a:pt x="285" y="244"/>
                  </a:cubicBezTo>
                  <a:cubicBezTo>
                    <a:pt x="285" y="244"/>
                    <a:pt x="285" y="244"/>
                    <a:pt x="285" y="244"/>
                  </a:cubicBezTo>
                  <a:cubicBezTo>
                    <a:pt x="284" y="244"/>
                    <a:pt x="284" y="244"/>
                    <a:pt x="284" y="244"/>
                  </a:cubicBezTo>
                  <a:cubicBezTo>
                    <a:pt x="284" y="244"/>
                    <a:pt x="283" y="244"/>
                    <a:pt x="283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2" y="245"/>
                    <a:pt x="282" y="245"/>
                    <a:pt x="282" y="245"/>
                  </a:cubicBezTo>
                  <a:cubicBezTo>
                    <a:pt x="282" y="245"/>
                    <a:pt x="282" y="245"/>
                    <a:pt x="282" y="245"/>
                  </a:cubicBezTo>
                  <a:cubicBezTo>
                    <a:pt x="282" y="245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5"/>
                    <a:pt x="281" y="245"/>
                    <a:pt x="281" y="245"/>
                  </a:cubicBezTo>
                  <a:cubicBezTo>
                    <a:pt x="281" y="245"/>
                    <a:pt x="281" y="245"/>
                    <a:pt x="281" y="245"/>
                  </a:cubicBezTo>
                  <a:cubicBezTo>
                    <a:pt x="281" y="246"/>
                    <a:pt x="280" y="246"/>
                    <a:pt x="280" y="246"/>
                  </a:cubicBezTo>
                  <a:cubicBezTo>
                    <a:pt x="280" y="246"/>
                    <a:pt x="280" y="246"/>
                    <a:pt x="280" y="246"/>
                  </a:cubicBezTo>
                  <a:cubicBezTo>
                    <a:pt x="279" y="246"/>
                    <a:pt x="279" y="246"/>
                    <a:pt x="279" y="246"/>
                  </a:cubicBezTo>
                  <a:cubicBezTo>
                    <a:pt x="279" y="246"/>
                    <a:pt x="279" y="246"/>
                    <a:pt x="279" y="246"/>
                  </a:cubicBezTo>
                  <a:cubicBezTo>
                    <a:pt x="278" y="247"/>
                    <a:pt x="278" y="247"/>
                    <a:pt x="278" y="247"/>
                  </a:cubicBezTo>
                  <a:cubicBezTo>
                    <a:pt x="278" y="247"/>
                    <a:pt x="278" y="247"/>
                    <a:pt x="278" y="247"/>
                  </a:cubicBezTo>
                  <a:cubicBezTo>
                    <a:pt x="278" y="247"/>
                    <a:pt x="278" y="247"/>
                    <a:pt x="278" y="247"/>
                  </a:cubicBezTo>
                  <a:cubicBezTo>
                    <a:pt x="278" y="247"/>
                    <a:pt x="278" y="247"/>
                    <a:pt x="278" y="247"/>
                  </a:cubicBezTo>
                  <a:cubicBezTo>
                    <a:pt x="278" y="247"/>
                    <a:pt x="278" y="247"/>
                    <a:pt x="278" y="247"/>
                  </a:cubicBezTo>
                  <a:cubicBezTo>
                    <a:pt x="278" y="247"/>
                    <a:pt x="278" y="247"/>
                    <a:pt x="278" y="247"/>
                  </a:cubicBezTo>
                  <a:cubicBezTo>
                    <a:pt x="277" y="248"/>
                    <a:pt x="277" y="248"/>
                    <a:pt x="277" y="248"/>
                  </a:cubicBezTo>
                  <a:cubicBezTo>
                    <a:pt x="277" y="248"/>
                    <a:pt x="277" y="248"/>
                    <a:pt x="277" y="248"/>
                  </a:cubicBezTo>
                  <a:cubicBezTo>
                    <a:pt x="277" y="248"/>
                    <a:pt x="277" y="248"/>
                    <a:pt x="277" y="248"/>
                  </a:cubicBezTo>
                  <a:cubicBezTo>
                    <a:pt x="277" y="248"/>
                    <a:pt x="277" y="248"/>
                    <a:pt x="277" y="248"/>
                  </a:cubicBezTo>
                  <a:cubicBezTo>
                    <a:pt x="277" y="249"/>
                    <a:pt x="277" y="249"/>
                    <a:pt x="277" y="249"/>
                  </a:cubicBezTo>
                  <a:cubicBezTo>
                    <a:pt x="277" y="248"/>
                    <a:pt x="277" y="248"/>
                    <a:pt x="277" y="248"/>
                  </a:cubicBezTo>
                  <a:cubicBezTo>
                    <a:pt x="276" y="249"/>
                    <a:pt x="276" y="249"/>
                    <a:pt x="276" y="249"/>
                  </a:cubicBezTo>
                  <a:cubicBezTo>
                    <a:pt x="277" y="249"/>
                    <a:pt x="277" y="249"/>
                    <a:pt x="277" y="249"/>
                  </a:cubicBezTo>
                  <a:cubicBezTo>
                    <a:pt x="277" y="249"/>
                    <a:pt x="277" y="249"/>
                    <a:pt x="277" y="249"/>
                  </a:cubicBezTo>
                  <a:cubicBezTo>
                    <a:pt x="277" y="250"/>
                    <a:pt x="277" y="250"/>
                    <a:pt x="277" y="250"/>
                  </a:cubicBezTo>
                  <a:cubicBezTo>
                    <a:pt x="277" y="250"/>
                    <a:pt x="277" y="250"/>
                    <a:pt x="277" y="250"/>
                  </a:cubicBezTo>
                  <a:cubicBezTo>
                    <a:pt x="277" y="250"/>
                    <a:pt x="277" y="250"/>
                    <a:pt x="277" y="250"/>
                  </a:cubicBezTo>
                  <a:cubicBezTo>
                    <a:pt x="277" y="250"/>
                    <a:pt x="277" y="250"/>
                    <a:pt x="277" y="250"/>
                  </a:cubicBezTo>
                  <a:cubicBezTo>
                    <a:pt x="277" y="251"/>
                    <a:pt x="277" y="251"/>
                    <a:pt x="277" y="251"/>
                  </a:cubicBezTo>
                  <a:cubicBezTo>
                    <a:pt x="277" y="251"/>
                    <a:pt x="277" y="251"/>
                    <a:pt x="277" y="251"/>
                  </a:cubicBezTo>
                  <a:cubicBezTo>
                    <a:pt x="277" y="251"/>
                    <a:pt x="277" y="251"/>
                    <a:pt x="277" y="251"/>
                  </a:cubicBezTo>
                  <a:cubicBezTo>
                    <a:pt x="277" y="251"/>
                    <a:pt x="277" y="251"/>
                    <a:pt x="277" y="251"/>
                  </a:cubicBezTo>
                  <a:cubicBezTo>
                    <a:pt x="278" y="251"/>
                    <a:pt x="278" y="251"/>
                    <a:pt x="278" y="251"/>
                  </a:cubicBezTo>
                  <a:cubicBezTo>
                    <a:pt x="277" y="251"/>
                    <a:pt x="277" y="251"/>
                    <a:pt x="277" y="251"/>
                  </a:cubicBezTo>
                  <a:cubicBezTo>
                    <a:pt x="277" y="251"/>
                    <a:pt x="277" y="251"/>
                    <a:pt x="277" y="251"/>
                  </a:cubicBezTo>
                  <a:cubicBezTo>
                    <a:pt x="277" y="251"/>
                    <a:pt x="277" y="251"/>
                    <a:pt x="277" y="251"/>
                  </a:cubicBezTo>
                  <a:cubicBezTo>
                    <a:pt x="278" y="251"/>
                    <a:pt x="278" y="251"/>
                    <a:pt x="278" y="251"/>
                  </a:cubicBezTo>
                  <a:cubicBezTo>
                    <a:pt x="278" y="251"/>
                    <a:pt x="278" y="251"/>
                    <a:pt x="278" y="251"/>
                  </a:cubicBezTo>
                  <a:cubicBezTo>
                    <a:pt x="278" y="251"/>
                    <a:pt x="278" y="251"/>
                    <a:pt x="278" y="251"/>
                  </a:cubicBezTo>
                  <a:cubicBezTo>
                    <a:pt x="278" y="252"/>
                    <a:pt x="278" y="252"/>
                    <a:pt x="278" y="252"/>
                  </a:cubicBezTo>
                  <a:cubicBezTo>
                    <a:pt x="279" y="252"/>
                    <a:pt x="279" y="252"/>
                    <a:pt x="279" y="252"/>
                  </a:cubicBezTo>
                  <a:cubicBezTo>
                    <a:pt x="279" y="252"/>
                    <a:pt x="279" y="252"/>
                    <a:pt x="279" y="252"/>
                  </a:cubicBezTo>
                  <a:cubicBezTo>
                    <a:pt x="279" y="252"/>
                    <a:pt x="279" y="252"/>
                    <a:pt x="279" y="252"/>
                  </a:cubicBezTo>
                  <a:cubicBezTo>
                    <a:pt x="279" y="252"/>
                    <a:pt x="279" y="252"/>
                    <a:pt x="279" y="252"/>
                  </a:cubicBezTo>
                  <a:cubicBezTo>
                    <a:pt x="280" y="253"/>
                    <a:pt x="280" y="253"/>
                    <a:pt x="280" y="253"/>
                  </a:cubicBezTo>
                  <a:cubicBezTo>
                    <a:pt x="280" y="253"/>
                    <a:pt x="280" y="253"/>
                    <a:pt x="280" y="253"/>
                  </a:cubicBezTo>
                  <a:cubicBezTo>
                    <a:pt x="280" y="253"/>
                    <a:pt x="280" y="253"/>
                    <a:pt x="280" y="253"/>
                  </a:cubicBezTo>
                  <a:cubicBezTo>
                    <a:pt x="280" y="254"/>
                    <a:pt x="280" y="254"/>
                    <a:pt x="280" y="254"/>
                  </a:cubicBezTo>
                  <a:cubicBezTo>
                    <a:pt x="280" y="254"/>
                    <a:pt x="280" y="254"/>
                    <a:pt x="280" y="254"/>
                  </a:cubicBezTo>
                  <a:cubicBezTo>
                    <a:pt x="280" y="254"/>
                    <a:pt x="280" y="254"/>
                    <a:pt x="280" y="254"/>
                  </a:cubicBezTo>
                  <a:cubicBezTo>
                    <a:pt x="279" y="254"/>
                    <a:pt x="279" y="254"/>
                    <a:pt x="279" y="254"/>
                  </a:cubicBezTo>
                  <a:cubicBezTo>
                    <a:pt x="280" y="254"/>
                    <a:pt x="280" y="254"/>
                    <a:pt x="280" y="254"/>
                  </a:cubicBezTo>
                  <a:cubicBezTo>
                    <a:pt x="279" y="255"/>
                    <a:pt x="279" y="255"/>
                    <a:pt x="279" y="255"/>
                  </a:cubicBezTo>
                  <a:cubicBezTo>
                    <a:pt x="279" y="254"/>
                    <a:pt x="279" y="254"/>
                    <a:pt x="279" y="254"/>
                  </a:cubicBezTo>
                  <a:cubicBezTo>
                    <a:pt x="279" y="255"/>
                    <a:pt x="279" y="255"/>
                    <a:pt x="279" y="255"/>
                  </a:cubicBezTo>
                  <a:cubicBezTo>
                    <a:pt x="279" y="255"/>
                    <a:pt x="279" y="255"/>
                    <a:pt x="279" y="255"/>
                  </a:cubicBezTo>
                  <a:cubicBezTo>
                    <a:pt x="278" y="256"/>
                    <a:pt x="278" y="256"/>
                    <a:pt x="278" y="256"/>
                  </a:cubicBezTo>
                  <a:cubicBezTo>
                    <a:pt x="279" y="256"/>
                    <a:pt x="278" y="256"/>
                    <a:pt x="279" y="256"/>
                  </a:cubicBezTo>
                  <a:cubicBezTo>
                    <a:pt x="278" y="257"/>
                    <a:pt x="279" y="256"/>
                    <a:pt x="279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79" y="259"/>
                    <a:pt x="279" y="259"/>
                    <a:pt x="279" y="259"/>
                  </a:cubicBezTo>
                  <a:cubicBezTo>
                    <a:pt x="279" y="258"/>
                    <a:pt x="279" y="258"/>
                    <a:pt x="279" y="258"/>
                  </a:cubicBezTo>
                  <a:cubicBezTo>
                    <a:pt x="279" y="258"/>
                    <a:pt x="279" y="258"/>
                    <a:pt x="279" y="258"/>
                  </a:cubicBezTo>
                  <a:cubicBezTo>
                    <a:pt x="279" y="259"/>
                    <a:pt x="279" y="259"/>
                    <a:pt x="279" y="259"/>
                  </a:cubicBezTo>
                  <a:cubicBezTo>
                    <a:pt x="280" y="259"/>
                    <a:pt x="280" y="259"/>
                    <a:pt x="280" y="259"/>
                  </a:cubicBezTo>
                  <a:cubicBezTo>
                    <a:pt x="280" y="259"/>
                    <a:pt x="280" y="259"/>
                    <a:pt x="280" y="259"/>
                  </a:cubicBezTo>
                  <a:cubicBezTo>
                    <a:pt x="280" y="259"/>
                    <a:pt x="280" y="259"/>
                    <a:pt x="280" y="259"/>
                  </a:cubicBezTo>
                  <a:cubicBezTo>
                    <a:pt x="281" y="260"/>
                    <a:pt x="281" y="260"/>
                    <a:pt x="281" y="260"/>
                  </a:cubicBezTo>
                  <a:cubicBezTo>
                    <a:pt x="282" y="260"/>
                    <a:pt x="282" y="260"/>
                    <a:pt x="282" y="260"/>
                  </a:cubicBezTo>
                  <a:cubicBezTo>
                    <a:pt x="282" y="260"/>
                    <a:pt x="282" y="260"/>
                    <a:pt x="282" y="260"/>
                  </a:cubicBezTo>
                  <a:cubicBezTo>
                    <a:pt x="282" y="260"/>
                    <a:pt x="282" y="260"/>
                    <a:pt x="282" y="260"/>
                  </a:cubicBezTo>
                  <a:cubicBezTo>
                    <a:pt x="282" y="260"/>
                    <a:pt x="282" y="260"/>
                    <a:pt x="282" y="260"/>
                  </a:cubicBezTo>
                  <a:cubicBezTo>
                    <a:pt x="282" y="260"/>
                    <a:pt x="282" y="260"/>
                    <a:pt x="282" y="260"/>
                  </a:cubicBezTo>
                  <a:cubicBezTo>
                    <a:pt x="282" y="260"/>
                    <a:pt x="282" y="260"/>
                    <a:pt x="282" y="260"/>
                  </a:cubicBezTo>
                  <a:cubicBezTo>
                    <a:pt x="283" y="260"/>
                    <a:pt x="283" y="260"/>
                    <a:pt x="283" y="260"/>
                  </a:cubicBezTo>
                  <a:cubicBezTo>
                    <a:pt x="282" y="260"/>
                    <a:pt x="282" y="260"/>
                    <a:pt x="282" y="260"/>
                  </a:cubicBezTo>
                  <a:cubicBezTo>
                    <a:pt x="282" y="260"/>
                    <a:pt x="282" y="260"/>
                    <a:pt x="282" y="260"/>
                  </a:cubicBezTo>
                  <a:cubicBezTo>
                    <a:pt x="282" y="260"/>
                    <a:pt x="282" y="260"/>
                    <a:pt x="282" y="260"/>
                  </a:cubicBezTo>
                  <a:cubicBezTo>
                    <a:pt x="282" y="261"/>
                    <a:pt x="282" y="261"/>
                    <a:pt x="282" y="261"/>
                  </a:cubicBezTo>
                  <a:cubicBezTo>
                    <a:pt x="282" y="261"/>
                    <a:pt x="282" y="261"/>
                    <a:pt x="282" y="261"/>
                  </a:cubicBezTo>
                  <a:cubicBezTo>
                    <a:pt x="282" y="261"/>
                    <a:pt x="282" y="261"/>
                    <a:pt x="282" y="261"/>
                  </a:cubicBezTo>
                  <a:cubicBezTo>
                    <a:pt x="283" y="261"/>
                    <a:pt x="283" y="261"/>
                    <a:pt x="283" y="261"/>
                  </a:cubicBezTo>
                  <a:cubicBezTo>
                    <a:pt x="283" y="261"/>
                    <a:pt x="283" y="261"/>
                    <a:pt x="283" y="261"/>
                  </a:cubicBezTo>
                  <a:cubicBezTo>
                    <a:pt x="283" y="261"/>
                    <a:pt x="283" y="261"/>
                    <a:pt x="283" y="261"/>
                  </a:cubicBezTo>
                  <a:cubicBezTo>
                    <a:pt x="282" y="261"/>
                    <a:pt x="282" y="261"/>
                    <a:pt x="282" y="261"/>
                  </a:cubicBezTo>
                  <a:cubicBezTo>
                    <a:pt x="283" y="262"/>
                    <a:pt x="283" y="262"/>
                    <a:pt x="283" y="262"/>
                  </a:cubicBezTo>
                  <a:cubicBezTo>
                    <a:pt x="283" y="262"/>
                    <a:pt x="283" y="262"/>
                    <a:pt x="283" y="262"/>
                  </a:cubicBezTo>
                  <a:cubicBezTo>
                    <a:pt x="283" y="261"/>
                    <a:pt x="283" y="261"/>
                    <a:pt x="283" y="261"/>
                  </a:cubicBezTo>
                  <a:cubicBezTo>
                    <a:pt x="284" y="261"/>
                    <a:pt x="284" y="261"/>
                    <a:pt x="284" y="261"/>
                  </a:cubicBezTo>
                  <a:cubicBezTo>
                    <a:pt x="284" y="261"/>
                    <a:pt x="284" y="261"/>
                    <a:pt x="284" y="261"/>
                  </a:cubicBezTo>
                  <a:cubicBezTo>
                    <a:pt x="284" y="262"/>
                    <a:pt x="284" y="262"/>
                    <a:pt x="284" y="262"/>
                  </a:cubicBezTo>
                  <a:cubicBezTo>
                    <a:pt x="284" y="262"/>
                    <a:pt x="284" y="262"/>
                    <a:pt x="284" y="262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85" y="263"/>
                    <a:pt x="285" y="263"/>
                    <a:pt x="285" y="263"/>
                  </a:cubicBezTo>
                  <a:cubicBezTo>
                    <a:pt x="286" y="263"/>
                    <a:pt x="286" y="263"/>
                    <a:pt x="286" y="263"/>
                  </a:cubicBezTo>
                  <a:cubicBezTo>
                    <a:pt x="286" y="263"/>
                    <a:pt x="286" y="263"/>
                    <a:pt x="286" y="263"/>
                  </a:cubicBezTo>
                  <a:cubicBezTo>
                    <a:pt x="286" y="263"/>
                    <a:pt x="286" y="263"/>
                    <a:pt x="286" y="263"/>
                  </a:cubicBezTo>
                  <a:cubicBezTo>
                    <a:pt x="287" y="263"/>
                    <a:pt x="287" y="263"/>
                    <a:pt x="287" y="263"/>
                  </a:cubicBezTo>
                  <a:cubicBezTo>
                    <a:pt x="287" y="264"/>
                    <a:pt x="287" y="264"/>
                    <a:pt x="287" y="264"/>
                  </a:cubicBezTo>
                  <a:cubicBezTo>
                    <a:pt x="287" y="264"/>
                    <a:pt x="287" y="264"/>
                    <a:pt x="287" y="264"/>
                  </a:cubicBezTo>
                  <a:cubicBezTo>
                    <a:pt x="287" y="264"/>
                    <a:pt x="287" y="264"/>
                    <a:pt x="287" y="264"/>
                  </a:cubicBezTo>
                  <a:cubicBezTo>
                    <a:pt x="287" y="264"/>
                    <a:pt x="287" y="264"/>
                    <a:pt x="287" y="264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9" y="265"/>
                    <a:pt x="289" y="265"/>
                    <a:pt x="289" y="265"/>
                  </a:cubicBezTo>
                  <a:cubicBezTo>
                    <a:pt x="289" y="265"/>
                    <a:pt x="289" y="265"/>
                    <a:pt x="289" y="265"/>
                  </a:cubicBezTo>
                  <a:cubicBezTo>
                    <a:pt x="289" y="266"/>
                    <a:pt x="289" y="266"/>
                    <a:pt x="289" y="266"/>
                  </a:cubicBezTo>
                  <a:cubicBezTo>
                    <a:pt x="289" y="266"/>
                    <a:pt x="289" y="266"/>
                    <a:pt x="289" y="266"/>
                  </a:cubicBezTo>
                  <a:cubicBezTo>
                    <a:pt x="289" y="266"/>
                    <a:pt x="289" y="266"/>
                    <a:pt x="289" y="266"/>
                  </a:cubicBezTo>
                  <a:cubicBezTo>
                    <a:pt x="289" y="266"/>
                    <a:pt x="289" y="266"/>
                    <a:pt x="289" y="266"/>
                  </a:cubicBezTo>
                  <a:cubicBezTo>
                    <a:pt x="290" y="268"/>
                    <a:pt x="290" y="268"/>
                    <a:pt x="290" y="268"/>
                  </a:cubicBezTo>
                  <a:cubicBezTo>
                    <a:pt x="291" y="268"/>
                    <a:pt x="293" y="269"/>
                    <a:pt x="293" y="269"/>
                  </a:cubicBezTo>
                  <a:cubicBezTo>
                    <a:pt x="293" y="270"/>
                    <a:pt x="293" y="270"/>
                    <a:pt x="293" y="270"/>
                  </a:cubicBezTo>
                  <a:cubicBezTo>
                    <a:pt x="293" y="270"/>
                    <a:pt x="293" y="270"/>
                    <a:pt x="293" y="270"/>
                  </a:cubicBezTo>
                  <a:cubicBezTo>
                    <a:pt x="294" y="271"/>
                    <a:pt x="294" y="271"/>
                    <a:pt x="294" y="271"/>
                  </a:cubicBezTo>
                  <a:cubicBezTo>
                    <a:pt x="294" y="271"/>
                    <a:pt x="294" y="271"/>
                    <a:pt x="294" y="271"/>
                  </a:cubicBezTo>
                  <a:cubicBezTo>
                    <a:pt x="294" y="272"/>
                    <a:pt x="294" y="272"/>
                    <a:pt x="293" y="273"/>
                  </a:cubicBezTo>
                  <a:cubicBezTo>
                    <a:pt x="294" y="273"/>
                    <a:pt x="293" y="273"/>
                    <a:pt x="293" y="274"/>
                  </a:cubicBezTo>
                  <a:cubicBezTo>
                    <a:pt x="294" y="274"/>
                    <a:pt x="294" y="274"/>
                    <a:pt x="294" y="274"/>
                  </a:cubicBezTo>
                  <a:cubicBezTo>
                    <a:pt x="294" y="275"/>
                    <a:pt x="294" y="275"/>
                    <a:pt x="294" y="275"/>
                  </a:cubicBezTo>
                  <a:cubicBezTo>
                    <a:pt x="294" y="275"/>
                    <a:pt x="294" y="275"/>
                    <a:pt x="294" y="275"/>
                  </a:cubicBezTo>
                  <a:cubicBezTo>
                    <a:pt x="294" y="275"/>
                    <a:pt x="294" y="275"/>
                    <a:pt x="294" y="275"/>
                  </a:cubicBezTo>
                  <a:cubicBezTo>
                    <a:pt x="294" y="275"/>
                    <a:pt x="294" y="275"/>
                    <a:pt x="294" y="275"/>
                  </a:cubicBezTo>
                  <a:cubicBezTo>
                    <a:pt x="294" y="275"/>
                    <a:pt x="294" y="275"/>
                    <a:pt x="294" y="275"/>
                  </a:cubicBezTo>
                  <a:cubicBezTo>
                    <a:pt x="294" y="276"/>
                    <a:pt x="294" y="276"/>
                    <a:pt x="294" y="276"/>
                  </a:cubicBezTo>
                  <a:cubicBezTo>
                    <a:pt x="293" y="276"/>
                    <a:pt x="293" y="276"/>
                    <a:pt x="293" y="276"/>
                  </a:cubicBezTo>
                  <a:cubicBezTo>
                    <a:pt x="293" y="277"/>
                    <a:pt x="293" y="277"/>
                    <a:pt x="293" y="277"/>
                  </a:cubicBezTo>
                  <a:cubicBezTo>
                    <a:pt x="294" y="277"/>
                    <a:pt x="294" y="277"/>
                    <a:pt x="294" y="277"/>
                  </a:cubicBezTo>
                  <a:cubicBezTo>
                    <a:pt x="294" y="277"/>
                    <a:pt x="294" y="277"/>
                    <a:pt x="294" y="277"/>
                  </a:cubicBezTo>
                  <a:cubicBezTo>
                    <a:pt x="294" y="278"/>
                    <a:pt x="294" y="278"/>
                    <a:pt x="294" y="278"/>
                  </a:cubicBezTo>
                  <a:cubicBezTo>
                    <a:pt x="293" y="279"/>
                    <a:pt x="293" y="279"/>
                    <a:pt x="293" y="279"/>
                  </a:cubicBezTo>
                  <a:cubicBezTo>
                    <a:pt x="293" y="279"/>
                    <a:pt x="293" y="279"/>
                    <a:pt x="293" y="279"/>
                  </a:cubicBezTo>
                  <a:cubicBezTo>
                    <a:pt x="293" y="279"/>
                    <a:pt x="293" y="279"/>
                    <a:pt x="293" y="279"/>
                  </a:cubicBezTo>
                  <a:cubicBezTo>
                    <a:pt x="293" y="280"/>
                    <a:pt x="293" y="280"/>
                    <a:pt x="293" y="280"/>
                  </a:cubicBezTo>
                  <a:cubicBezTo>
                    <a:pt x="293" y="280"/>
                    <a:pt x="293" y="280"/>
                    <a:pt x="293" y="280"/>
                  </a:cubicBezTo>
                  <a:cubicBezTo>
                    <a:pt x="293" y="280"/>
                    <a:pt x="293" y="280"/>
                    <a:pt x="293" y="280"/>
                  </a:cubicBezTo>
                  <a:cubicBezTo>
                    <a:pt x="293" y="280"/>
                    <a:pt x="293" y="280"/>
                    <a:pt x="293" y="280"/>
                  </a:cubicBezTo>
                  <a:cubicBezTo>
                    <a:pt x="293" y="280"/>
                    <a:pt x="293" y="280"/>
                    <a:pt x="293" y="280"/>
                  </a:cubicBezTo>
                  <a:cubicBezTo>
                    <a:pt x="293" y="281"/>
                    <a:pt x="293" y="280"/>
                    <a:pt x="293" y="281"/>
                  </a:cubicBezTo>
                  <a:cubicBezTo>
                    <a:pt x="293" y="281"/>
                    <a:pt x="293" y="281"/>
                    <a:pt x="293" y="281"/>
                  </a:cubicBezTo>
                  <a:cubicBezTo>
                    <a:pt x="292" y="281"/>
                    <a:pt x="292" y="281"/>
                    <a:pt x="292" y="281"/>
                  </a:cubicBezTo>
                  <a:cubicBezTo>
                    <a:pt x="292" y="281"/>
                    <a:pt x="292" y="281"/>
                    <a:pt x="292" y="281"/>
                  </a:cubicBezTo>
                  <a:cubicBezTo>
                    <a:pt x="292" y="281"/>
                    <a:pt x="292" y="281"/>
                    <a:pt x="292" y="281"/>
                  </a:cubicBezTo>
                  <a:cubicBezTo>
                    <a:pt x="292" y="281"/>
                    <a:pt x="292" y="281"/>
                    <a:pt x="292" y="281"/>
                  </a:cubicBezTo>
                  <a:cubicBezTo>
                    <a:pt x="292" y="282"/>
                    <a:pt x="292" y="282"/>
                    <a:pt x="292" y="282"/>
                  </a:cubicBezTo>
                  <a:cubicBezTo>
                    <a:pt x="292" y="282"/>
                    <a:pt x="292" y="282"/>
                    <a:pt x="292" y="282"/>
                  </a:cubicBezTo>
                  <a:cubicBezTo>
                    <a:pt x="292" y="283"/>
                    <a:pt x="292" y="283"/>
                    <a:pt x="292" y="283"/>
                  </a:cubicBezTo>
                  <a:cubicBezTo>
                    <a:pt x="291" y="283"/>
                    <a:pt x="291" y="283"/>
                    <a:pt x="291" y="283"/>
                  </a:cubicBezTo>
                  <a:cubicBezTo>
                    <a:pt x="291" y="284"/>
                    <a:pt x="291" y="284"/>
                    <a:pt x="291" y="284"/>
                  </a:cubicBezTo>
                  <a:cubicBezTo>
                    <a:pt x="291" y="284"/>
                    <a:pt x="291" y="284"/>
                    <a:pt x="291" y="284"/>
                  </a:cubicBezTo>
                  <a:cubicBezTo>
                    <a:pt x="291" y="284"/>
                    <a:pt x="291" y="284"/>
                    <a:pt x="291" y="284"/>
                  </a:cubicBezTo>
                  <a:cubicBezTo>
                    <a:pt x="291" y="284"/>
                    <a:pt x="291" y="284"/>
                    <a:pt x="291" y="284"/>
                  </a:cubicBezTo>
                  <a:cubicBezTo>
                    <a:pt x="291" y="284"/>
                    <a:pt x="291" y="284"/>
                    <a:pt x="291" y="284"/>
                  </a:cubicBezTo>
                  <a:cubicBezTo>
                    <a:pt x="291" y="284"/>
                    <a:pt x="291" y="284"/>
                    <a:pt x="291" y="284"/>
                  </a:cubicBezTo>
                  <a:cubicBezTo>
                    <a:pt x="291" y="285"/>
                    <a:pt x="291" y="285"/>
                    <a:pt x="291" y="285"/>
                  </a:cubicBezTo>
                  <a:cubicBezTo>
                    <a:pt x="290" y="285"/>
                    <a:pt x="290" y="285"/>
                    <a:pt x="290" y="285"/>
                  </a:cubicBezTo>
                  <a:cubicBezTo>
                    <a:pt x="291" y="285"/>
                    <a:pt x="291" y="285"/>
                    <a:pt x="291" y="285"/>
                  </a:cubicBezTo>
                  <a:cubicBezTo>
                    <a:pt x="290" y="286"/>
                    <a:pt x="290" y="286"/>
                    <a:pt x="290" y="286"/>
                  </a:cubicBezTo>
                  <a:cubicBezTo>
                    <a:pt x="291" y="286"/>
                    <a:pt x="291" y="286"/>
                    <a:pt x="291" y="286"/>
                  </a:cubicBezTo>
                  <a:cubicBezTo>
                    <a:pt x="291" y="286"/>
                    <a:pt x="291" y="286"/>
                    <a:pt x="291" y="286"/>
                  </a:cubicBezTo>
                  <a:cubicBezTo>
                    <a:pt x="290" y="286"/>
                    <a:pt x="290" y="286"/>
                    <a:pt x="290" y="286"/>
                  </a:cubicBezTo>
                  <a:cubicBezTo>
                    <a:pt x="290" y="287"/>
                    <a:pt x="290" y="287"/>
                    <a:pt x="290" y="287"/>
                  </a:cubicBezTo>
                  <a:cubicBezTo>
                    <a:pt x="290" y="287"/>
                    <a:pt x="290" y="287"/>
                    <a:pt x="290" y="287"/>
                  </a:cubicBezTo>
                  <a:cubicBezTo>
                    <a:pt x="290" y="287"/>
                    <a:pt x="290" y="287"/>
                    <a:pt x="290" y="287"/>
                  </a:cubicBezTo>
                  <a:cubicBezTo>
                    <a:pt x="290" y="287"/>
                    <a:pt x="290" y="287"/>
                    <a:pt x="290" y="287"/>
                  </a:cubicBezTo>
                  <a:cubicBezTo>
                    <a:pt x="290" y="288"/>
                    <a:pt x="290" y="288"/>
                    <a:pt x="290" y="288"/>
                  </a:cubicBezTo>
                  <a:cubicBezTo>
                    <a:pt x="290" y="288"/>
                    <a:pt x="290" y="288"/>
                    <a:pt x="290" y="288"/>
                  </a:cubicBezTo>
                  <a:cubicBezTo>
                    <a:pt x="290" y="288"/>
                    <a:pt x="290" y="288"/>
                    <a:pt x="290" y="288"/>
                  </a:cubicBezTo>
                  <a:cubicBezTo>
                    <a:pt x="290" y="289"/>
                    <a:pt x="290" y="289"/>
                    <a:pt x="290" y="289"/>
                  </a:cubicBezTo>
                  <a:cubicBezTo>
                    <a:pt x="290" y="289"/>
                    <a:pt x="290" y="289"/>
                    <a:pt x="290" y="289"/>
                  </a:cubicBezTo>
                  <a:cubicBezTo>
                    <a:pt x="290" y="289"/>
                    <a:pt x="290" y="289"/>
                    <a:pt x="290" y="289"/>
                  </a:cubicBezTo>
                  <a:cubicBezTo>
                    <a:pt x="290" y="289"/>
                    <a:pt x="290" y="289"/>
                    <a:pt x="290" y="289"/>
                  </a:cubicBezTo>
                  <a:cubicBezTo>
                    <a:pt x="290" y="289"/>
                    <a:pt x="290" y="289"/>
                    <a:pt x="290" y="289"/>
                  </a:cubicBezTo>
                  <a:cubicBezTo>
                    <a:pt x="289" y="290"/>
                    <a:pt x="289" y="290"/>
                    <a:pt x="289" y="290"/>
                  </a:cubicBezTo>
                  <a:cubicBezTo>
                    <a:pt x="289" y="290"/>
                    <a:pt x="289" y="290"/>
                    <a:pt x="289" y="290"/>
                  </a:cubicBezTo>
                  <a:cubicBezTo>
                    <a:pt x="289" y="290"/>
                    <a:pt x="289" y="290"/>
                    <a:pt x="289" y="290"/>
                  </a:cubicBezTo>
                  <a:cubicBezTo>
                    <a:pt x="289" y="291"/>
                    <a:pt x="289" y="291"/>
                    <a:pt x="289" y="291"/>
                  </a:cubicBezTo>
                  <a:cubicBezTo>
                    <a:pt x="288" y="292"/>
                    <a:pt x="288" y="292"/>
                    <a:pt x="288" y="292"/>
                  </a:cubicBezTo>
                  <a:cubicBezTo>
                    <a:pt x="288" y="292"/>
                    <a:pt x="288" y="292"/>
                    <a:pt x="288" y="292"/>
                  </a:cubicBezTo>
                  <a:cubicBezTo>
                    <a:pt x="288" y="292"/>
                    <a:pt x="288" y="292"/>
                    <a:pt x="288" y="292"/>
                  </a:cubicBezTo>
                  <a:cubicBezTo>
                    <a:pt x="288" y="292"/>
                    <a:pt x="288" y="292"/>
                    <a:pt x="288" y="292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5" y="293"/>
                    <a:pt x="285" y="293"/>
                    <a:pt x="285" y="293"/>
                  </a:cubicBezTo>
                  <a:cubicBezTo>
                    <a:pt x="285" y="293"/>
                    <a:pt x="285" y="293"/>
                    <a:pt x="285" y="293"/>
                  </a:cubicBezTo>
                  <a:cubicBezTo>
                    <a:pt x="284" y="293"/>
                    <a:pt x="284" y="293"/>
                    <a:pt x="284" y="293"/>
                  </a:cubicBezTo>
                  <a:cubicBezTo>
                    <a:pt x="284" y="293"/>
                    <a:pt x="284" y="293"/>
                    <a:pt x="284" y="293"/>
                  </a:cubicBezTo>
                  <a:cubicBezTo>
                    <a:pt x="284" y="293"/>
                    <a:pt x="284" y="293"/>
                    <a:pt x="284" y="293"/>
                  </a:cubicBezTo>
                  <a:cubicBezTo>
                    <a:pt x="284" y="293"/>
                    <a:pt x="284" y="293"/>
                    <a:pt x="284" y="293"/>
                  </a:cubicBezTo>
                  <a:cubicBezTo>
                    <a:pt x="284" y="293"/>
                    <a:pt x="284" y="293"/>
                    <a:pt x="284" y="293"/>
                  </a:cubicBezTo>
                  <a:cubicBezTo>
                    <a:pt x="284" y="293"/>
                    <a:pt x="284" y="293"/>
                    <a:pt x="284" y="293"/>
                  </a:cubicBezTo>
                  <a:cubicBezTo>
                    <a:pt x="283" y="294"/>
                    <a:pt x="283" y="294"/>
                    <a:pt x="283" y="294"/>
                  </a:cubicBezTo>
                  <a:cubicBezTo>
                    <a:pt x="283" y="293"/>
                    <a:pt x="283" y="293"/>
                    <a:pt x="283" y="293"/>
                  </a:cubicBezTo>
                  <a:cubicBezTo>
                    <a:pt x="282" y="294"/>
                    <a:pt x="282" y="294"/>
                    <a:pt x="282" y="294"/>
                  </a:cubicBezTo>
                  <a:cubicBezTo>
                    <a:pt x="282" y="294"/>
                    <a:pt x="282" y="294"/>
                    <a:pt x="282" y="294"/>
                  </a:cubicBezTo>
                  <a:cubicBezTo>
                    <a:pt x="282" y="295"/>
                    <a:pt x="282" y="295"/>
                    <a:pt x="282" y="295"/>
                  </a:cubicBezTo>
                  <a:cubicBezTo>
                    <a:pt x="281" y="295"/>
                    <a:pt x="281" y="295"/>
                    <a:pt x="281" y="295"/>
                  </a:cubicBezTo>
                  <a:cubicBezTo>
                    <a:pt x="281" y="295"/>
                    <a:pt x="281" y="295"/>
                    <a:pt x="281" y="295"/>
                  </a:cubicBezTo>
                  <a:cubicBezTo>
                    <a:pt x="281" y="296"/>
                    <a:pt x="281" y="296"/>
                    <a:pt x="281" y="296"/>
                  </a:cubicBezTo>
                  <a:cubicBezTo>
                    <a:pt x="281" y="296"/>
                    <a:pt x="281" y="296"/>
                    <a:pt x="281" y="296"/>
                  </a:cubicBezTo>
                  <a:cubicBezTo>
                    <a:pt x="281" y="296"/>
                    <a:pt x="281" y="296"/>
                    <a:pt x="281" y="296"/>
                  </a:cubicBezTo>
                  <a:cubicBezTo>
                    <a:pt x="281" y="296"/>
                    <a:pt x="281" y="296"/>
                    <a:pt x="281" y="296"/>
                  </a:cubicBezTo>
                  <a:cubicBezTo>
                    <a:pt x="280" y="297"/>
                    <a:pt x="280" y="297"/>
                    <a:pt x="280" y="297"/>
                  </a:cubicBezTo>
                  <a:cubicBezTo>
                    <a:pt x="280" y="297"/>
                    <a:pt x="280" y="297"/>
                    <a:pt x="280" y="297"/>
                  </a:cubicBezTo>
                  <a:cubicBezTo>
                    <a:pt x="279" y="297"/>
                    <a:pt x="279" y="297"/>
                    <a:pt x="279" y="297"/>
                  </a:cubicBezTo>
                  <a:cubicBezTo>
                    <a:pt x="279" y="297"/>
                    <a:pt x="279" y="297"/>
                    <a:pt x="279" y="297"/>
                  </a:cubicBezTo>
                  <a:cubicBezTo>
                    <a:pt x="279" y="298"/>
                    <a:pt x="279" y="297"/>
                    <a:pt x="279" y="298"/>
                  </a:cubicBezTo>
                  <a:cubicBezTo>
                    <a:pt x="279" y="298"/>
                    <a:pt x="279" y="298"/>
                    <a:pt x="279" y="298"/>
                  </a:cubicBezTo>
                  <a:cubicBezTo>
                    <a:pt x="279" y="298"/>
                    <a:pt x="279" y="298"/>
                    <a:pt x="279" y="298"/>
                  </a:cubicBezTo>
                  <a:cubicBezTo>
                    <a:pt x="279" y="298"/>
                    <a:pt x="279" y="298"/>
                    <a:pt x="279" y="298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6" y="300"/>
                    <a:pt x="276" y="300"/>
                    <a:pt x="276" y="300"/>
                  </a:cubicBezTo>
                  <a:cubicBezTo>
                    <a:pt x="276" y="300"/>
                    <a:pt x="276" y="300"/>
                    <a:pt x="276" y="300"/>
                  </a:cubicBezTo>
                  <a:cubicBezTo>
                    <a:pt x="275" y="300"/>
                    <a:pt x="275" y="300"/>
                    <a:pt x="275" y="300"/>
                  </a:cubicBezTo>
                  <a:cubicBezTo>
                    <a:pt x="275" y="300"/>
                    <a:pt x="275" y="300"/>
                    <a:pt x="275" y="300"/>
                  </a:cubicBezTo>
                  <a:cubicBezTo>
                    <a:pt x="275" y="300"/>
                    <a:pt x="275" y="300"/>
                    <a:pt x="275" y="300"/>
                  </a:cubicBezTo>
                  <a:cubicBezTo>
                    <a:pt x="274" y="300"/>
                    <a:pt x="274" y="300"/>
                    <a:pt x="274" y="300"/>
                  </a:cubicBezTo>
                  <a:cubicBezTo>
                    <a:pt x="274" y="300"/>
                    <a:pt x="274" y="300"/>
                    <a:pt x="274" y="300"/>
                  </a:cubicBezTo>
                  <a:cubicBezTo>
                    <a:pt x="274" y="300"/>
                    <a:pt x="274" y="300"/>
                    <a:pt x="274" y="300"/>
                  </a:cubicBezTo>
                  <a:cubicBezTo>
                    <a:pt x="274" y="300"/>
                    <a:pt x="274" y="300"/>
                    <a:pt x="274" y="300"/>
                  </a:cubicBezTo>
                  <a:cubicBezTo>
                    <a:pt x="273" y="301"/>
                    <a:pt x="273" y="301"/>
                    <a:pt x="273" y="301"/>
                  </a:cubicBezTo>
                  <a:cubicBezTo>
                    <a:pt x="273" y="300"/>
                    <a:pt x="273" y="300"/>
                    <a:pt x="273" y="300"/>
                  </a:cubicBezTo>
                  <a:cubicBezTo>
                    <a:pt x="273" y="301"/>
                    <a:pt x="273" y="301"/>
                    <a:pt x="273" y="301"/>
                  </a:cubicBezTo>
                  <a:cubicBezTo>
                    <a:pt x="273" y="300"/>
                    <a:pt x="273" y="300"/>
                    <a:pt x="273" y="300"/>
                  </a:cubicBezTo>
                  <a:cubicBezTo>
                    <a:pt x="273" y="301"/>
                    <a:pt x="273" y="301"/>
                    <a:pt x="273" y="301"/>
                  </a:cubicBezTo>
                  <a:cubicBezTo>
                    <a:pt x="273" y="300"/>
                    <a:pt x="273" y="300"/>
                    <a:pt x="273" y="300"/>
                  </a:cubicBezTo>
                  <a:cubicBezTo>
                    <a:pt x="272" y="301"/>
                    <a:pt x="272" y="301"/>
                    <a:pt x="272" y="301"/>
                  </a:cubicBezTo>
                  <a:cubicBezTo>
                    <a:pt x="272" y="300"/>
                    <a:pt x="272" y="300"/>
                    <a:pt x="272" y="300"/>
                  </a:cubicBezTo>
                  <a:cubicBezTo>
                    <a:pt x="272" y="301"/>
                    <a:pt x="272" y="301"/>
                    <a:pt x="272" y="301"/>
                  </a:cubicBezTo>
                  <a:cubicBezTo>
                    <a:pt x="272" y="301"/>
                    <a:pt x="272" y="301"/>
                    <a:pt x="272" y="301"/>
                  </a:cubicBezTo>
                  <a:cubicBezTo>
                    <a:pt x="271" y="301"/>
                    <a:pt x="271" y="301"/>
                    <a:pt x="271" y="301"/>
                  </a:cubicBezTo>
                  <a:cubicBezTo>
                    <a:pt x="271" y="301"/>
                    <a:pt x="271" y="301"/>
                    <a:pt x="271" y="301"/>
                  </a:cubicBezTo>
                  <a:cubicBezTo>
                    <a:pt x="271" y="301"/>
                    <a:pt x="271" y="301"/>
                    <a:pt x="271" y="301"/>
                  </a:cubicBezTo>
                  <a:cubicBezTo>
                    <a:pt x="271" y="301"/>
                    <a:pt x="271" y="301"/>
                    <a:pt x="271" y="301"/>
                  </a:cubicBezTo>
                  <a:cubicBezTo>
                    <a:pt x="271" y="301"/>
                    <a:pt x="271" y="301"/>
                    <a:pt x="271" y="301"/>
                  </a:cubicBezTo>
                  <a:cubicBezTo>
                    <a:pt x="271" y="301"/>
                    <a:pt x="271" y="301"/>
                    <a:pt x="271" y="301"/>
                  </a:cubicBezTo>
                  <a:cubicBezTo>
                    <a:pt x="271" y="301"/>
                    <a:pt x="271" y="301"/>
                    <a:pt x="271" y="301"/>
                  </a:cubicBezTo>
                  <a:cubicBezTo>
                    <a:pt x="270" y="301"/>
                    <a:pt x="270" y="301"/>
                    <a:pt x="270" y="301"/>
                  </a:cubicBezTo>
                  <a:cubicBezTo>
                    <a:pt x="270" y="301"/>
                    <a:pt x="270" y="301"/>
                    <a:pt x="270" y="301"/>
                  </a:cubicBezTo>
                  <a:cubicBezTo>
                    <a:pt x="270" y="301"/>
                    <a:pt x="270" y="301"/>
                    <a:pt x="270" y="301"/>
                  </a:cubicBezTo>
                  <a:cubicBezTo>
                    <a:pt x="269" y="301"/>
                    <a:pt x="269" y="301"/>
                    <a:pt x="269" y="301"/>
                  </a:cubicBezTo>
                  <a:cubicBezTo>
                    <a:pt x="269" y="301"/>
                    <a:pt x="269" y="301"/>
                    <a:pt x="269" y="301"/>
                  </a:cubicBezTo>
                  <a:cubicBezTo>
                    <a:pt x="269" y="301"/>
                    <a:pt x="269" y="301"/>
                    <a:pt x="269" y="301"/>
                  </a:cubicBezTo>
                  <a:cubicBezTo>
                    <a:pt x="268" y="301"/>
                    <a:pt x="268" y="301"/>
                    <a:pt x="268" y="301"/>
                  </a:cubicBezTo>
                  <a:cubicBezTo>
                    <a:pt x="268" y="301"/>
                    <a:pt x="268" y="301"/>
                    <a:pt x="268" y="301"/>
                  </a:cubicBezTo>
                  <a:cubicBezTo>
                    <a:pt x="268" y="301"/>
                    <a:pt x="268" y="301"/>
                    <a:pt x="268" y="301"/>
                  </a:cubicBezTo>
                  <a:cubicBezTo>
                    <a:pt x="267" y="301"/>
                    <a:pt x="267" y="301"/>
                    <a:pt x="267" y="301"/>
                  </a:cubicBezTo>
                  <a:cubicBezTo>
                    <a:pt x="267" y="301"/>
                    <a:pt x="267" y="301"/>
                    <a:pt x="267" y="301"/>
                  </a:cubicBezTo>
                  <a:cubicBezTo>
                    <a:pt x="267" y="301"/>
                    <a:pt x="267" y="301"/>
                    <a:pt x="267" y="301"/>
                  </a:cubicBezTo>
                  <a:cubicBezTo>
                    <a:pt x="266" y="302"/>
                    <a:pt x="266" y="302"/>
                    <a:pt x="266" y="302"/>
                  </a:cubicBezTo>
                  <a:cubicBezTo>
                    <a:pt x="266" y="301"/>
                    <a:pt x="266" y="301"/>
                    <a:pt x="266" y="301"/>
                  </a:cubicBezTo>
                  <a:cubicBezTo>
                    <a:pt x="266" y="301"/>
                    <a:pt x="266" y="301"/>
                    <a:pt x="266" y="302"/>
                  </a:cubicBezTo>
                  <a:cubicBezTo>
                    <a:pt x="265" y="301"/>
                    <a:pt x="265" y="301"/>
                    <a:pt x="265" y="301"/>
                  </a:cubicBezTo>
                  <a:cubicBezTo>
                    <a:pt x="265" y="301"/>
                    <a:pt x="265" y="301"/>
                    <a:pt x="265" y="301"/>
                  </a:cubicBezTo>
                  <a:cubicBezTo>
                    <a:pt x="264" y="301"/>
                    <a:pt x="264" y="301"/>
                    <a:pt x="264" y="301"/>
                  </a:cubicBezTo>
                  <a:cubicBezTo>
                    <a:pt x="264" y="301"/>
                    <a:pt x="264" y="301"/>
                    <a:pt x="264" y="301"/>
                  </a:cubicBezTo>
                  <a:cubicBezTo>
                    <a:pt x="264" y="301"/>
                    <a:pt x="264" y="301"/>
                    <a:pt x="264" y="301"/>
                  </a:cubicBezTo>
                  <a:cubicBezTo>
                    <a:pt x="263" y="301"/>
                    <a:pt x="263" y="301"/>
                    <a:pt x="263" y="301"/>
                  </a:cubicBezTo>
                  <a:cubicBezTo>
                    <a:pt x="263" y="301"/>
                    <a:pt x="263" y="301"/>
                    <a:pt x="262" y="301"/>
                  </a:cubicBezTo>
                  <a:cubicBezTo>
                    <a:pt x="262" y="300"/>
                    <a:pt x="262" y="300"/>
                    <a:pt x="262" y="300"/>
                  </a:cubicBezTo>
                  <a:cubicBezTo>
                    <a:pt x="261" y="300"/>
                    <a:pt x="261" y="300"/>
                    <a:pt x="261" y="300"/>
                  </a:cubicBezTo>
                  <a:cubicBezTo>
                    <a:pt x="261" y="300"/>
                    <a:pt x="261" y="300"/>
                    <a:pt x="261" y="300"/>
                  </a:cubicBezTo>
                  <a:cubicBezTo>
                    <a:pt x="260" y="300"/>
                    <a:pt x="260" y="300"/>
                    <a:pt x="260" y="300"/>
                  </a:cubicBezTo>
                  <a:cubicBezTo>
                    <a:pt x="260" y="300"/>
                    <a:pt x="260" y="300"/>
                    <a:pt x="260" y="300"/>
                  </a:cubicBezTo>
                  <a:cubicBezTo>
                    <a:pt x="259" y="300"/>
                    <a:pt x="259" y="300"/>
                    <a:pt x="259" y="300"/>
                  </a:cubicBezTo>
                  <a:cubicBezTo>
                    <a:pt x="259" y="301"/>
                    <a:pt x="259" y="301"/>
                    <a:pt x="259" y="301"/>
                  </a:cubicBezTo>
                  <a:cubicBezTo>
                    <a:pt x="259" y="300"/>
                    <a:pt x="259" y="300"/>
                    <a:pt x="259" y="300"/>
                  </a:cubicBezTo>
                  <a:cubicBezTo>
                    <a:pt x="259" y="301"/>
                    <a:pt x="259" y="301"/>
                    <a:pt x="259" y="301"/>
                  </a:cubicBezTo>
                  <a:cubicBezTo>
                    <a:pt x="259" y="301"/>
                    <a:pt x="259" y="301"/>
                    <a:pt x="259" y="301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57" y="302"/>
                    <a:pt x="257" y="302"/>
                    <a:pt x="257" y="302"/>
                  </a:cubicBezTo>
                  <a:cubicBezTo>
                    <a:pt x="257" y="302"/>
                    <a:pt x="257" y="302"/>
                    <a:pt x="257" y="302"/>
                  </a:cubicBezTo>
                  <a:cubicBezTo>
                    <a:pt x="257" y="302"/>
                    <a:pt x="257" y="302"/>
                    <a:pt x="257" y="302"/>
                  </a:cubicBezTo>
                  <a:cubicBezTo>
                    <a:pt x="257" y="302"/>
                    <a:pt x="257" y="302"/>
                    <a:pt x="257" y="302"/>
                  </a:cubicBezTo>
                  <a:cubicBezTo>
                    <a:pt x="256" y="303"/>
                    <a:pt x="256" y="303"/>
                    <a:pt x="256" y="303"/>
                  </a:cubicBezTo>
                  <a:cubicBezTo>
                    <a:pt x="255" y="303"/>
                    <a:pt x="255" y="303"/>
                    <a:pt x="255" y="303"/>
                  </a:cubicBezTo>
                  <a:cubicBezTo>
                    <a:pt x="255" y="303"/>
                    <a:pt x="255" y="303"/>
                    <a:pt x="255" y="303"/>
                  </a:cubicBezTo>
                  <a:cubicBezTo>
                    <a:pt x="255" y="303"/>
                    <a:pt x="255" y="303"/>
                    <a:pt x="255" y="303"/>
                  </a:cubicBezTo>
                  <a:cubicBezTo>
                    <a:pt x="254" y="304"/>
                    <a:pt x="254" y="304"/>
                    <a:pt x="254" y="304"/>
                  </a:cubicBezTo>
                  <a:cubicBezTo>
                    <a:pt x="253" y="303"/>
                    <a:pt x="253" y="303"/>
                    <a:pt x="253" y="303"/>
                  </a:cubicBezTo>
                  <a:cubicBezTo>
                    <a:pt x="253" y="303"/>
                    <a:pt x="253" y="303"/>
                    <a:pt x="253" y="303"/>
                  </a:cubicBezTo>
                  <a:cubicBezTo>
                    <a:pt x="253" y="303"/>
                    <a:pt x="253" y="303"/>
                    <a:pt x="253" y="303"/>
                  </a:cubicBezTo>
                  <a:cubicBezTo>
                    <a:pt x="252" y="303"/>
                    <a:pt x="252" y="303"/>
                    <a:pt x="252" y="303"/>
                  </a:cubicBezTo>
                  <a:cubicBezTo>
                    <a:pt x="252" y="303"/>
                    <a:pt x="252" y="303"/>
                    <a:pt x="252" y="303"/>
                  </a:cubicBezTo>
                  <a:cubicBezTo>
                    <a:pt x="252" y="303"/>
                    <a:pt x="252" y="303"/>
                    <a:pt x="252" y="303"/>
                  </a:cubicBezTo>
                  <a:cubicBezTo>
                    <a:pt x="251" y="303"/>
                    <a:pt x="251" y="303"/>
                    <a:pt x="251" y="303"/>
                  </a:cubicBezTo>
                  <a:cubicBezTo>
                    <a:pt x="251" y="303"/>
                    <a:pt x="251" y="303"/>
                    <a:pt x="251" y="303"/>
                  </a:cubicBezTo>
                  <a:cubicBezTo>
                    <a:pt x="251" y="302"/>
                    <a:pt x="251" y="302"/>
                    <a:pt x="251" y="302"/>
                  </a:cubicBezTo>
                  <a:cubicBezTo>
                    <a:pt x="251" y="302"/>
                    <a:pt x="251" y="302"/>
                    <a:pt x="251" y="302"/>
                  </a:cubicBezTo>
                  <a:cubicBezTo>
                    <a:pt x="251" y="302"/>
                    <a:pt x="251" y="302"/>
                    <a:pt x="251" y="302"/>
                  </a:cubicBezTo>
                  <a:cubicBezTo>
                    <a:pt x="250" y="302"/>
                    <a:pt x="250" y="302"/>
                    <a:pt x="250" y="302"/>
                  </a:cubicBezTo>
                  <a:cubicBezTo>
                    <a:pt x="250" y="302"/>
                    <a:pt x="250" y="302"/>
                    <a:pt x="250" y="302"/>
                  </a:cubicBezTo>
                  <a:cubicBezTo>
                    <a:pt x="250" y="302"/>
                    <a:pt x="250" y="302"/>
                    <a:pt x="250" y="302"/>
                  </a:cubicBezTo>
                  <a:cubicBezTo>
                    <a:pt x="250" y="302"/>
                    <a:pt x="250" y="302"/>
                    <a:pt x="250" y="302"/>
                  </a:cubicBezTo>
                  <a:cubicBezTo>
                    <a:pt x="249" y="302"/>
                    <a:pt x="249" y="302"/>
                    <a:pt x="249" y="302"/>
                  </a:cubicBezTo>
                  <a:cubicBezTo>
                    <a:pt x="249" y="302"/>
                    <a:pt x="249" y="302"/>
                    <a:pt x="249" y="302"/>
                  </a:cubicBezTo>
                  <a:cubicBezTo>
                    <a:pt x="249" y="302"/>
                    <a:pt x="249" y="302"/>
                    <a:pt x="249" y="302"/>
                  </a:cubicBezTo>
                  <a:cubicBezTo>
                    <a:pt x="249" y="302"/>
                    <a:pt x="249" y="302"/>
                    <a:pt x="249" y="302"/>
                  </a:cubicBezTo>
                  <a:cubicBezTo>
                    <a:pt x="248" y="302"/>
                    <a:pt x="248" y="302"/>
                    <a:pt x="248" y="302"/>
                  </a:cubicBezTo>
                  <a:cubicBezTo>
                    <a:pt x="248" y="302"/>
                    <a:pt x="248" y="302"/>
                    <a:pt x="248" y="302"/>
                  </a:cubicBezTo>
                  <a:cubicBezTo>
                    <a:pt x="247" y="303"/>
                    <a:pt x="247" y="303"/>
                    <a:pt x="247" y="303"/>
                  </a:cubicBezTo>
                  <a:cubicBezTo>
                    <a:pt x="247" y="303"/>
                    <a:pt x="247" y="303"/>
                    <a:pt x="247" y="303"/>
                  </a:cubicBezTo>
                  <a:cubicBezTo>
                    <a:pt x="247" y="303"/>
                    <a:pt x="247" y="303"/>
                    <a:pt x="247" y="303"/>
                  </a:cubicBezTo>
                  <a:cubicBezTo>
                    <a:pt x="247" y="303"/>
                    <a:pt x="247" y="303"/>
                    <a:pt x="247" y="303"/>
                  </a:cubicBezTo>
                  <a:cubicBezTo>
                    <a:pt x="246" y="303"/>
                    <a:pt x="246" y="303"/>
                    <a:pt x="246" y="303"/>
                  </a:cubicBezTo>
                  <a:cubicBezTo>
                    <a:pt x="246" y="303"/>
                    <a:pt x="246" y="303"/>
                    <a:pt x="246" y="303"/>
                  </a:cubicBezTo>
                  <a:cubicBezTo>
                    <a:pt x="246" y="303"/>
                    <a:pt x="246" y="303"/>
                    <a:pt x="246" y="303"/>
                  </a:cubicBezTo>
                  <a:cubicBezTo>
                    <a:pt x="245" y="303"/>
                    <a:pt x="245" y="303"/>
                    <a:pt x="245" y="303"/>
                  </a:cubicBezTo>
                  <a:cubicBezTo>
                    <a:pt x="246" y="302"/>
                    <a:pt x="246" y="302"/>
                    <a:pt x="246" y="301"/>
                  </a:cubicBezTo>
                  <a:cubicBezTo>
                    <a:pt x="245" y="300"/>
                    <a:pt x="245" y="300"/>
                    <a:pt x="245" y="300"/>
                  </a:cubicBezTo>
                  <a:cubicBezTo>
                    <a:pt x="245" y="301"/>
                    <a:pt x="245" y="301"/>
                    <a:pt x="245" y="301"/>
                  </a:cubicBezTo>
                  <a:cubicBezTo>
                    <a:pt x="245" y="300"/>
                    <a:pt x="244" y="300"/>
                    <a:pt x="244" y="299"/>
                  </a:cubicBezTo>
                  <a:cubicBezTo>
                    <a:pt x="244" y="299"/>
                    <a:pt x="244" y="299"/>
                    <a:pt x="244" y="299"/>
                  </a:cubicBezTo>
                  <a:cubicBezTo>
                    <a:pt x="244" y="299"/>
                    <a:pt x="244" y="299"/>
                    <a:pt x="244" y="299"/>
                  </a:cubicBezTo>
                  <a:cubicBezTo>
                    <a:pt x="244" y="299"/>
                    <a:pt x="244" y="299"/>
                    <a:pt x="244" y="299"/>
                  </a:cubicBezTo>
                  <a:cubicBezTo>
                    <a:pt x="243" y="299"/>
                    <a:pt x="243" y="299"/>
                    <a:pt x="243" y="299"/>
                  </a:cubicBezTo>
                  <a:cubicBezTo>
                    <a:pt x="244" y="299"/>
                    <a:pt x="244" y="299"/>
                    <a:pt x="244" y="299"/>
                  </a:cubicBezTo>
                  <a:cubicBezTo>
                    <a:pt x="244" y="299"/>
                    <a:pt x="244" y="299"/>
                    <a:pt x="244" y="299"/>
                  </a:cubicBezTo>
                  <a:cubicBezTo>
                    <a:pt x="244" y="298"/>
                    <a:pt x="244" y="298"/>
                    <a:pt x="244" y="298"/>
                  </a:cubicBezTo>
                  <a:cubicBezTo>
                    <a:pt x="243" y="298"/>
                    <a:pt x="243" y="298"/>
                    <a:pt x="243" y="298"/>
                  </a:cubicBezTo>
                  <a:cubicBezTo>
                    <a:pt x="243" y="298"/>
                    <a:pt x="243" y="298"/>
                    <a:pt x="243" y="298"/>
                  </a:cubicBezTo>
                  <a:cubicBezTo>
                    <a:pt x="243" y="298"/>
                    <a:pt x="243" y="298"/>
                    <a:pt x="243" y="298"/>
                  </a:cubicBezTo>
                  <a:cubicBezTo>
                    <a:pt x="243" y="298"/>
                    <a:pt x="243" y="298"/>
                    <a:pt x="243" y="298"/>
                  </a:cubicBezTo>
                  <a:cubicBezTo>
                    <a:pt x="243" y="298"/>
                    <a:pt x="243" y="298"/>
                    <a:pt x="243" y="298"/>
                  </a:cubicBezTo>
                  <a:cubicBezTo>
                    <a:pt x="242" y="298"/>
                    <a:pt x="242" y="298"/>
                    <a:pt x="242" y="298"/>
                  </a:cubicBezTo>
                  <a:cubicBezTo>
                    <a:pt x="242" y="297"/>
                    <a:pt x="242" y="297"/>
                    <a:pt x="242" y="297"/>
                  </a:cubicBezTo>
                  <a:cubicBezTo>
                    <a:pt x="242" y="298"/>
                    <a:pt x="242" y="298"/>
                    <a:pt x="242" y="298"/>
                  </a:cubicBezTo>
                  <a:cubicBezTo>
                    <a:pt x="241" y="297"/>
                    <a:pt x="241" y="297"/>
                    <a:pt x="241" y="297"/>
                  </a:cubicBezTo>
                  <a:cubicBezTo>
                    <a:pt x="241" y="298"/>
                    <a:pt x="241" y="298"/>
                    <a:pt x="241" y="298"/>
                  </a:cubicBezTo>
                  <a:cubicBezTo>
                    <a:pt x="241" y="297"/>
                    <a:pt x="241" y="297"/>
                    <a:pt x="241" y="297"/>
                  </a:cubicBezTo>
                  <a:cubicBezTo>
                    <a:pt x="240" y="297"/>
                    <a:pt x="240" y="297"/>
                    <a:pt x="240" y="297"/>
                  </a:cubicBezTo>
                  <a:cubicBezTo>
                    <a:pt x="240" y="296"/>
                    <a:pt x="240" y="296"/>
                    <a:pt x="240" y="296"/>
                  </a:cubicBezTo>
                  <a:cubicBezTo>
                    <a:pt x="240" y="297"/>
                    <a:pt x="240" y="297"/>
                    <a:pt x="240" y="297"/>
                  </a:cubicBezTo>
                  <a:cubicBezTo>
                    <a:pt x="240" y="296"/>
                    <a:pt x="240" y="296"/>
                    <a:pt x="240" y="296"/>
                  </a:cubicBezTo>
                  <a:cubicBezTo>
                    <a:pt x="239" y="296"/>
                    <a:pt x="239" y="296"/>
                    <a:pt x="239" y="296"/>
                  </a:cubicBezTo>
                  <a:cubicBezTo>
                    <a:pt x="239" y="296"/>
                    <a:pt x="239" y="296"/>
                    <a:pt x="239" y="296"/>
                  </a:cubicBezTo>
                  <a:cubicBezTo>
                    <a:pt x="238" y="296"/>
                    <a:pt x="239" y="296"/>
                    <a:pt x="238" y="296"/>
                  </a:cubicBezTo>
                  <a:cubicBezTo>
                    <a:pt x="238" y="296"/>
                    <a:pt x="238" y="296"/>
                    <a:pt x="238" y="296"/>
                  </a:cubicBezTo>
                  <a:cubicBezTo>
                    <a:pt x="238" y="295"/>
                    <a:pt x="238" y="295"/>
                    <a:pt x="238" y="295"/>
                  </a:cubicBezTo>
                  <a:cubicBezTo>
                    <a:pt x="238" y="295"/>
                    <a:pt x="238" y="295"/>
                    <a:pt x="238" y="295"/>
                  </a:cubicBezTo>
                  <a:cubicBezTo>
                    <a:pt x="237" y="295"/>
                    <a:pt x="237" y="295"/>
                    <a:pt x="237" y="295"/>
                  </a:cubicBezTo>
                  <a:cubicBezTo>
                    <a:pt x="237" y="295"/>
                    <a:pt x="237" y="295"/>
                    <a:pt x="237" y="295"/>
                  </a:cubicBezTo>
                  <a:cubicBezTo>
                    <a:pt x="237" y="295"/>
                    <a:pt x="236" y="294"/>
                    <a:pt x="236" y="294"/>
                  </a:cubicBezTo>
                  <a:cubicBezTo>
                    <a:pt x="236" y="294"/>
                    <a:pt x="236" y="294"/>
                    <a:pt x="236" y="294"/>
                  </a:cubicBezTo>
                  <a:cubicBezTo>
                    <a:pt x="236" y="293"/>
                    <a:pt x="236" y="293"/>
                    <a:pt x="236" y="293"/>
                  </a:cubicBezTo>
                  <a:cubicBezTo>
                    <a:pt x="235" y="293"/>
                    <a:pt x="235" y="293"/>
                    <a:pt x="235" y="293"/>
                  </a:cubicBezTo>
                  <a:cubicBezTo>
                    <a:pt x="234" y="292"/>
                    <a:pt x="234" y="292"/>
                    <a:pt x="234" y="292"/>
                  </a:cubicBezTo>
                  <a:cubicBezTo>
                    <a:pt x="234" y="292"/>
                    <a:pt x="234" y="292"/>
                    <a:pt x="234" y="292"/>
                  </a:cubicBezTo>
                  <a:cubicBezTo>
                    <a:pt x="234" y="292"/>
                    <a:pt x="234" y="292"/>
                    <a:pt x="234" y="292"/>
                  </a:cubicBezTo>
                  <a:cubicBezTo>
                    <a:pt x="234" y="291"/>
                    <a:pt x="234" y="291"/>
                    <a:pt x="234" y="291"/>
                  </a:cubicBezTo>
                  <a:cubicBezTo>
                    <a:pt x="233" y="291"/>
                    <a:pt x="233" y="291"/>
                    <a:pt x="233" y="291"/>
                  </a:cubicBezTo>
                  <a:cubicBezTo>
                    <a:pt x="233" y="291"/>
                    <a:pt x="233" y="291"/>
                    <a:pt x="233" y="291"/>
                  </a:cubicBezTo>
                  <a:cubicBezTo>
                    <a:pt x="233" y="290"/>
                    <a:pt x="233" y="290"/>
                    <a:pt x="233" y="290"/>
                  </a:cubicBezTo>
                  <a:cubicBezTo>
                    <a:pt x="233" y="290"/>
                    <a:pt x="233" y="290"/>
                    <a:pt x="233" y="290"/>
                  </a:cubicBezTo>
                  <a:cubicBezTo>
                    <a:pt x="232" y="290"/>
                    <a:pt x="232" y="290"/>
                    <a:pt x="232" y="290"/>
                  </a:cubicBezTo>
                  <a:cubicBezTo>
                    <a:pt x="232" y="289"/>
                    <a:pt x="232" y="289"/>
                    <a:pt x="232" y="289"/>
                  </a:cubicBezTo>
                  <a:cubicBezTo>
                    <a:pt x="232" y="289"/>
                    <a:pt x="232" y="289"/>
                    <a:pt x="232" y="289"/>
                  </a:cubicBezTo>
                  <a:cubicBezTo>
                    <a:pt x="232" y="289"/>
                    <a:pt x="232" y="289"/>
                    <a:pt x="232" y="289"/>
                  </a:cubicBezTo>
                  <a:cubicBezTo>
                    <a:pt x="231" y="289"/>
                    <a:pt x="231" y="289"/>
                    <a:pt x="231" y="289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0" y="287"/>
                    <a:pt x="230" y="287"/>
                    <a:pt x="230" y="287"/>
                  </a:cubicBezTo>
                  <a:cubicBezTo>
                    <a:pt x="230" y="287"/>
                    <a:pt x="230" y="287"/>
                    <a:pt x="230" y="287"/>
                  </a:cubicBezTo>
                  <a:cubicBezTo>
                    <a:pt x="229" y="287"/>
                    <a:pt x="229" y="287"/>
                    <a:pt x="229" y="287"/>
                  </a:cubicBezTo>
                  <a:cubicBezTo>
                    <a:pt x="229" y="287"/>
                    <a:pt x="229" y="287"/>
                    <a:pt x="229" y="287"/>
                  </a:cubicBezTo>
                  <a:cubicBezTo>
                    <a:pt x="229" y="286"/>
                    <a:pt x="229" y="286"/>
                    <a:pt x="229" y="286"/>
                  </a:cubicBezTo>
                  <a:cubicBezTo>
                    <a:pt x="229" y="286"/>
                    <a:pt x="229" y="286"/>
                    <a:pt x="229" y="286"/>
                  </a:cubicBezTo>
                  <a:cubicBezTo>
                    <a:pt x="229" y="286"/>
                    <a:pt x="229" y="286"/>
                    <a:pt x="229" y="286"/>
                  </a:cubicBezTo>
                  <a:cubicBezTo>
                    <a:pt x="228" y="286"/>
                    <a:pt x="228" y="286"/>
                    <a:pt x="228" y="286"/>
                  </a:cubicBezTo>
                  <a:cubicBezTo>
                    <a:pt x="228" y="286"/>
                    <a:pt x="228" y="286"/>
                    <a:pt x="228" y="286"/>
                  </a:cubicBezTo>
                  <a:cubicBezTo>
                    <a:pt x="229" y="285"/>
                    <a:pt x="229" y="285"/>
                    <a:pt x="229" y="285"/>
                  </a:cubicBezTo>
                  <a:cubicBezTo>
                    <a:pt x="228" y="285"/>
                    <a:pt x="228" y="285"/>
                    <a:pt x="228" y="285"/>
                  </a:cubicBezTo>
                  <a:cubicBezTo>
                    <a:pt x="228" y="284"/>
                    <a:pt x="228" y="284"/>
                    <a:pt x="228" y="284"/>
                  </a:cubicBezTo>
                  <a:cubicBezTo>
                    <a:pt x="229" y="284"/>
                    <a:pt x="229" y="284"/>
                    <a:pt x="229" y="284"/>
                  </a:cubicBezTo>
                  <a:cubicBezTo>
                    <a:pt x="229" y="284"/>
                    <a:pt x="229" y="284"/>
                    <a:pt x="229" y="284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31" y="283"/>
                    <a:pt x="231" y="283"/>
                    <a:pt x="231" y="283"/>
                  </a:cubicBezTo>
                  <a:cubicBezTo>
                    <a:pt x="230" y="283"/>
                    <a:pt x="230" y="283"/>
                    <a:pt x="230" y="283"/>
                  </a:cubicBezTo>
                  <a:cubicBezTo>
                    <a:pt x="231" y="283"/>
                    <a:pt x="231" y="283"/>
                    <a:pt x="231" y="283"/>
                  </a:cubicBezTo>
                  <a:cubicBezTo>
                    <a:pt x="231" y="283"/>
                    <a:pt x="231" y="283"/>
                    <a:pt x="231" y="283"/>
                  </a:cubicBezTo>
                  <a:cubicBezTo>
                    <a:pt x="231" y="282"/>
                    <a:pt x="231" y="282"/>
                    <a:pt x="231" y="282"/>
                  </a:cubicBezTo>
                  <a:cubicBezTo>
                    <a:pt x="232" y="282"/>
                    <a:pt x="232" y="282"/>
                    <a:pt x="232" y="282"/>
                  </a:cubicBezTo>
                  <a:cubicBezTo>
                    <a:pt x="232" y="282"/>
                    <a:pt x="232" y="282"/>
                    <a:pt x="232" y="282"/>
                  </a:cubicBezTo>
                  <a:cubicBezTo>
                    <a:pt x="232" y="282"/>
                    <a:pt x="232" y="282"/>
                    <a:pt x="232" y="282"/>
                  </a:cubicBezTo>
                  <a:cubicBezTo>
                    <a:pt x="232" y="282"/>
                    <a:pt x="232" y="282"/>
                    <a:pt x="232" y="282"/>
                  </a:cubicBezTo>
                  <a:cubicBezTo>
                    <a:pt x="233" y="282"/>
                    <a:pt x="233" y="282"/>
                    <a:pt x="233" y="282"/>
                  </a:cubicBezTo>
                  <a:cubicBezTo>
                    <a:pt x="233" y="282"/>
                    <a:pt x="233" y="282"/>
                    <a:pt x="233" y="282"/>
                  </a:cubicBezTo>
                  <a:cubicBezTo>
                    <a:pt x="233" y="282"/>
                    <a:pt x="233" y="282"/>
                    <a:pt x="233" y="282"/>
                  </a:cubicBezTo>
                  <a:cubicBezTo>
                    <a:pt x="233" y="282"/>
                    <a:pt x="233" y="282"/>
                    <a:pt x="233" y="282"/>
                  </a:cubicBezTo>
                  <a:cubicBezTo>
                    <a:pt x="233" y="282"/>
                    <a:pt x="233" y="282"/>
                    <a:pt x="233" y="282"/>
                  </a:cubicBezTo>
                  <a:cubicBezTo>
                    <a:pt x="234" y="282"/>
                    <a:pt x="234" y="282"/>
                    <a:pt x="234" y="282"/>
                  </a:cubicBezTo>
                  <a:cubicBezTo>
                    <a:pt x="234" y="281"/>
                    <a:pt x="234" y="281"/>
                    <a:pt x="234" y="281"/>
                  </a:cubicBezTo>
                  <a:cubicBezTo>
                    <a:pt x="234" y="281"/>
                    <a:pt x="234" y="281"/>
                    <a:pt x="234" y="281"/>
                  </a:cubicBezTo>
                  <a:cubicBezTo>
                    <a:pt x="234" y="281"/>
                    <a:pt x="234" y="281"/>
                    <a:pt x="234" y="281"/>
                  </a:cubicBezTo>
                  <a:cubicBezTo>
                    <a:pt x="234" y="281"/>
                    <a:pt x="234" y="281"/>
                    <a:pt x="234" y="281"/>
                  </a:cubicBezTo>
                  <a:cubicBezTo>
                    <a:pt x="234" y="281"/>
                    <a:pt x="234" y="281"/>
                    <a:pt x="234" y="281"/>
                  </a:cubicBezTo>
                  <a:cubicBezTo>
                    <a:pt x="234" y="281"/>
                    <a:pt x="234" y="281"/>
                    <a:pt x="234" y="281"/>
                  </a:cubicBezTo>
                  <a:cubicBezTo>
                    <a:pt x="233" y="281"/>
                    <a:pt x="233" y="281"/>
                    <a:pt x="233" y="281"/>
                  </a:cubicBezTo>
                  <a:cubicBezTo>
                    <a:pt x="234" y="280"/>
                    <a:pt x="234" y="280"/>
                    <a:pt x="234" y="280"/>
                  </a:cubicBezTo>
                  <a:cubicBezTo>
                    <a:pt x="234" y="280"/>
                    <a:pt x="234" y="280"/>
                    <a:pt x="234" y="280"/>
                  </a:cubicBezTo>
                  <a:cubicBezTo>
                    <a:pt x="234" y="280"/>
                    <a:pt x="234" y="280"/>
                    <a:pt x="234" y="280"/>
                  </a:cubicBezTo>
                  <a:cubicBezTo>
                    <a:pt x="234" y="280"/>
                    <a:pt x="234" y="280"/>
                    <a:pt x="234" y="280"/>
                  </a:cubicBezTo>
                  <a:cubicBezTo>
                    <a:pt x="234" y="279"/>
                    <a:pt x="234" y="279"/>
                    <a:pt x="234" y="279"/>
                  </a:cubicBezTo>
                  <a:cubicBezTo>
                    <a:pt x="234" y="279"/>
                    <a:pt x="234" y="279"/>
                    <a:pt x="234" y="279"/>
                  </a:cubicBezTo>
                  <a:cubicBezTo>
                    <a:pt x="234" y="279"/>
                    <a:pt x="233" y="279"/>
                    <a:pt x="234" y="278"/>
                  </a:cubicBezTo>
                  <a:cubicBezTo>
                    <a:pt x="233" y="278"/>
                    <a:pt x="233" y="278"/>
                    <a:pt x="233" y="278"/>
                  </a:cubicBezTo>
                  <a:cubicBezTo>
                    <a:pt x="233" y="278"/>
                    <a:pt x="233" y="278"/>
                    <a:pt x="233" y="278"/>
                  </a:cubicBezTo>
                  <a:cubicBezTo>
                    <a:pt x="233" y="278"/>
                    <a:pt x="233" y="278"/>
                    <a:pt x="233" y="278"/>
                  </a:cubicBezTo>
                  <a:cubicBezTo>
                    <a:pt x="233" y="277"/>
                    <a:pt x="233" y="277"/>
                    <a:pt x="232" y="277"/>
                  </a:cubicBezTo>
                  <a:cubicBezTo>
                    <a:pt x="233" y="277"/>
                    <a:pt x="233" y="277"/>
                    <a:pt x="233" y="277"/>
                  </a:cubicBezTo>
                  <a:cubicBezTo>
                    <a:pt x="232" y="277"/>
                    <a:pt x="232" y="277"/>
                    <a:pt x="232" y="277"/>
                  </a:cubicBezTo>
                  <a:cubicBezTo>
                    <a:pt x="232" y="276"/>
                    <a:pt x="232" y="276"/>
                    <a:pt x="232" y="276"/>
                  </a:cubicBezTo>
                  <a:cubicBezTo>
                    <a:pt x="232" y="276"/>
                    <a:pt x="232" y="276"/>
                    <a:pt x="232" y="276"/>
                  </a:cubicBezTo>
                  <a:cubicBezTo>
                    <a:pt x="232" y="276"/>
                    <a:pt x="232" y="276"/>
                    <a:pt x="232" y="276"/>
                  </a:cubicBezTo>
                  <a:cubicBezTo>
                    <a:pt x="232" y="275"/>
                    <a:pt x="232" y="275"/>
                    <a:pt x="232" y="275"/>
                  </a:cubicBezTo>
                  <a:cubicBezTo>
                    <a:pt x="232" y="275"/>
                    <a:pt x="232" y="275"/>
                    <a:pt x="232" y="275"/>
                  </a:cubicBezTo>
                  <a:cubicBezTo>
                    <a:pt x="232" y="274"/>
                    <a:pt x="232" y="274"/>
                    <a:pt x="232" y="274"/>
                  </a:cubicBezTo>
                  <a:cubicBezTo>
                    <a:pt x="232" y="274"/>
                    <a:pt x="232" y="274"/>
                    <a:pt x="232" y="274"/>
                  </a:cubicBezTo>
                  <a:cubicBezTo>
                    <a:pt x="232" y="273"/>
                    <a:pt x="232" y="273"/>
                    <a:pt x="232" y="273"/>
                  </a:cubicBezTo>
                  <a:cubicBezTo>
                    <a:pt x="232" y="273"/>
                    <a:pt x="232" y="272"/>
                    <a:pt x="232" y="272"/>
                  </a:cubicBezTo>
                  <a:cubicBezTo>
                    <a:pt x="232" y="272"/>
                    <a:pt x="232" y="272"/>
                    <a:pt x="232" y="272"/>
                  </a:cubicBezTo>
                  <a:cubicBezTo>
                    <a:pt x="232" y="271"/>
                    <a:pt x="232" y="271"/>
                    <a:pt x="232" y="271"/>
                  </a:cubicBezTo>
                  <a:cubicBezTo>
                    <a:pt x="232" y="271"/>
                    <a:pt x="232" y="271"/>
                    <a:pt x="232" y="271"/>
                  </a:cubicBezTo>
                  <a:cubicBezTo>
                    <a:pt x="232" y="271"/>
                    <a:pt x="232" y="271"/>
                    <a:pt x="232" y="271"/>
                  </a:cubicBezTo>
                  <a:cubicBezTo>
                    <a:pt x="232" y="271"/>
                    <a:pt x="232" y="271"/>
                    <a:pt x="232" y="271"/>
                  </a:cubicBezTo>
                  <a:cubicBezTo>
                    <a:pt x="232" y="270"/>
                    <a:pt x="232" y="270"/>
                    <a:pt x="232" y="270"/>
                  </a:cubicBezTo>
                  <a:cubicBezTo>
                    <a:pt x="231" y="270"/>
                    <a:pt x="231" y="270"/>
                    <a:pt x="231" y="270"/>
                  </a:cubicBezTo>
                  <a:cubicBezTo>
                    <a:pt x="231" y="270"/>
                    <a:pt x="231" y="270"/>
                    <a:pt x="231" y="270"/>
                  </a:cubicBezTo>
                  <a:cubicBezTo>
                    <a:pt x="231" y="270"/>
                    <a:pt x="231" y="270"/>
                    <a:pt x="231" y="270"/>
                  </a:cubicBezTo>
                  <a:cubicBezTo>
                    <a:pt x="231" y="270"/>
                    <a:pt x="231" y="270"/>
                    <a:pt x="231" y="270"/>
                  </a:cubicBezTo>
                  <a:cubicBezTo>
                    <a:pt x="231" y="269"/>
                    <a:pt x="230" y="268"/>
                    <a:pt x="230" y="267"/>
                  </a:cubicBezTo>
                  <a:cubicBezTo>
                    <a:pt x="229" y="267"/>
                    <a:pt x="229" y="266"/>
                    <a:pt x="228" y="267"/>
                  </a:cubicBezTo>
                  <a:cubicBezTo>
                    <a:pt x="228" y="267"/>
                    <a:pt x="228" y="267"/>
                    <a:pt x="228" y="267"/>
                  </a:cubicBezTo>
                  <a:cubicBezTo>
                    <a:pt x="228" y="267"/>
                    <a:pt x="228" y="267"/>
                    <a:pt x="228" y="267"/>
                  </a:cubicBezTo>
                  <a:cubicBezTo>
                    <a:pt x="228" y="268"/>
                    <a:pt x="228" y="268"/>
                    <a:pt x="228" y="268"/>
                  </a:cubicBezTo>
                  <a:cubicBezTo>
                    <a:pt x="227" y="268"/>
                    <a:pt x="227" y="268"/>
                    <a:pt x="227" y="268"/>
                  </a:cubicBezTo>
                  <a:cubicBezTo>
                    <a:pt x="227" y="268"/>
                    <a:pt x="227" y="268"/>
                    <a:pt x="227" y="268"/>
                  </a:cubicBezTo>
                  <a:cubicBezTo>
                    <a:pt x="227" y="268"/>
                    <a:pt x="226" y="268"/>
                    <a:pt x="226" y="268"/>
                  </a:cubicBezTo>
                  <a:cubicBezTo>
                    <a:pt x="226" y="268"/>
                    <a:pt x="226" y="268"/>
                    <a:pt x="226" y="268"/>
                  </a:cubicBezTo>
                  <a:cubicBezTo>
                    <a:pt x="226" y="268"/>
                    <a:pt x="226" y="268"/>
                    <a:pt x="226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4" y="268"/>
                    <a:pt x="225" y="267"/>
                    <a:pt x="224" y="267"/>
                  </a:cubicBezTo>
                  <a:cubicBezTo>
                    <a:pt x="224" y="267"/>
                    <a:pt x="224" y="266"/>
                    <a:pt x="224" y="266"/>
                  </a:cubicBezTo>
                  <a:cubicBezTo>
                    <a:pt x="223" y="265"/>
                    <a:pt x="223" y="265"/>
                    <a:pt x="223" y="265"/>
                  </a:cubicBezTo>
                  <a:cubicBezTo>
                    <a:pt x="224" y="265"/>
                    <a:pt x="224" y="265"/>
                    <a:pt x="224" y="265"/>
                  </a:cubicBezTo>
                  <a:cubicBezTo>
                    <a:pt x="224" y="265"/>
                    <a:pt x="224" y="265"/>
                    <a:pt x="224" y="265"/>
                  </a:cubicBezTo>
                  <a:cubicBezTo>
                    <a:pt x="223" y="265"/>
                    <a:pt x="223" y="265"/>
                    <a:pt x="223" y="265"/>
                  </a:cubicBezTo>
                  <a:cubicBezTo>
                    <a:pt x="224" y="265"/>
                    <a:pt x="224" y="265"/>
                    <a:pt x="224" y="265"/>
                  </a:cubicBezTo>
                  <a:cubicBezTo>
                    <a:pt x="224" y="264"/>
                    <a:pt x="224" y="264"/>
                    <a:pt x="224" y="264"/>
                  </a:cubicBezTo>
                  <a:cubicBezTo>
                    <a:pt x="224" y="264"/>
                    <a:pt x="224" y="264"/>
                    <a:pt x="224" y="264"/>
                  </a:cubicBezTo>
                  <a:cubicBezTo>
                    <a:pt x="224" y="264"/>
                    <a:pt x="224" y="264"/>
                    <a:pt x="224" y="264"/>
                  </a:cubicBezTo>
                  <a:cubicBezTo>
                    <a:pt x="223" y="264"/>
                    <a:pt x="223" y="263"/>
                    <a:pt x="223" y="263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3" y="263"/>
                    <a:pt x="223" y="262"/>
                    <a:pt x="222" y="262"/>
                  </a:cubicBezTo>
                  <a:cubicBezTo>
                    <a:pt x="223" y="261"/>
                    <a:pt x="223" y="261"/>
                    <a:pt x="223" y="261"/>
                  </a:cubicBezTo>
                  <a:cubicBezTo>
                    <a:pt x="223" y="261"/>
                    <a:pt x="223" y="261"/>
                    <a:pt x="223" y="261"/>
                  </a:cubicBezTo>
                  <a:cubicBezTo>
                    <a:pt x="222" y="261"/>
                    <a:pt x="222" y="261"/>
                    <a:pt x="222" y="261"/>
                  </a:cubicBezTo>
                  <a:cubicBezTo>
                    <a:pt x="222" y="261"/>
                    <a:pt x="222" y="261"/>
                    <a:pt x="222" y="261"/>
                  </a:cubicBezTo>
                  <a:cubicBezTo>
                    <a:pt x="221" y="259"/>
                    <a:pt x="221" y="259"/>
                    <a:pt x="221" y="259"/>
                  </a:cubicBezTo>
                  <a:cubicBezTo>
                    <a:pt x="222" y="259"/>
                    <a:pt x="222" y="259"/>
                    <a:pt x="222" y="259"/>
                  </a:cubicBezTo>
                  <a:cubicBezTo>
                    <a:pt x="221" y="259"/>
                    <a:pt x="221" y="259"/>
                    <a:pt x="221" y="259"/>
                  </a:cubicBezTo>
                  <a:cubicBezTo>
                    <a:pt x="221" y="259"/>
                    <a:pt x="221" y="259"/>
                    <a:pt x="221" y="259"/>
                  </a:cubicBezTo>
                  <a:cubicBezTo>
                    <a:pt x="221" y="259"/>
                    <a:pt x="221" y="259"/>
                    <a:pt x="221" y="259"/>
                  </a:cubicBezTo>
                  <a:cubicBezTo>
                    <a:pt x="221" y="259"/>
                    <a:pt x="221" y="259"/>
                    <a:pt x="221" y="259"/>
                  </a:cubicBezTo>
                  <a:cubicBezTo>
                    <a:pt x="221" y="258"/>
                    <a:pt x="221" y="258"/>
                    <a:pt x="221" y="258"/>
                  </a:cubicBezTo>
                  <a:cubicBezTo>
                    <a:pt x="221" y="258"/>
                    <a:pt x="221" y="258"/>
                    <a:pt x="221" y="258"/>
                  </a:cubicBezTo>
                  <a:cubicBezTo>
                    <a:pt x="221" y="258"/>
                    <a:pt x="221" y="258"/>
                    <a:pt x="221" y="258"/>
                  </a:cubicBezTo>
                  <a:cubicBezTo>
                    <a:pt x="221" y="258"/>
                    <a:pt x="221" y="258"/>
                    <a:pt x="221" y="258"/>
                  </a:cubicBezTo>
                  <a:cubicBezTo>
                    <a:pt x="220" y="257"/>
                    <a:pt x="220" y="257"/>
                    <a:pt x="220" y="257"/>
                  </a:cubicBezTo>
                  <a:cubicBezTo>
                    <a:pt x="220" y="257"/>
                    <a:pt x="220" y="257"/>
                    <a:pt x="220" y="257"/>
                  </a:cubicBezTo>
                  <a:cubicBezTo>
                    <a:pt x="220" y="257"/>
                    <a:pt x="220" y="257"/>
                    <a:pt x="220" y="257"/>
                  </a:cubicBezTo>
                  <a:cubicBezTo>
                    <a:pt x="220" y="256"/>
                    <a:pt x="220" y="256"/>
                    <a:pt x="220" y="256"/>
                  </a:cubicBezTo>
                  <a:cubicBezTo>
                    <a:pt x="220" y="256"/>
                    <a:pt x="220" y="256"/>
                    <a:pt x="220" y="256"/>
                  </a:cubicBezTo>
                  <a:cubicBezTo>
                    <a:pt x="219" y="255"/>
                    <a:pt x="219" y="255"/>
                    <a:pt x="219" y="255"/>
                  </a:cubicBezTo>
                  <a:cubicBezTo>
                    <a:pt x="219" y="255"/>
                    <a:pt x="219" y="255"/>
                    <a:pt x="219" y="255"/>
                  </a:cubicBezTo>
                  <a:cubicBezTo>
                    <a:pt x="219" y="255"/>
                    <a:pt x="219" y="255"/>
                    <a:pt x="219" y="255"/>
                  </a:cubicBezTo>
                  <a:cubicBezTo>
                    <a:pt x="218" y="255"/>
                    <a:pt x="218" y="255"/>
                    <a:pt x="218" y="255"/>
                  </a:cubicBezTo>
                  <a:cubicBezTo>
                    <a:pt x="218" y="254"/>
                    <a:pt x="218" y="254"/>
                    <a:pt x="217" y="254"/>
                  </a:cubicBezTo>
                  <a:cubicBezTo>
                    <a:pt x="218" y="254"/>
                    <a:pt x="218" y="254"/>
                    <a:pt x="218" y="254"/>
                  </a:cubicBezTo>
                  <a:cubicBezTo>
                    <a:pt x="218" y="253"/>
                    <a:pt x="218" y="253"/>
                    <a:pt x="218" y="253"/>
                  </a:cubicBezTo>
                  <a:cubicBezTo>
                    <a:pt x="217" y="253"/>
                    <a:pt x="217" y="253"/>
                    <a:pt x="217" y="253"/>
                  </a:cubicBezTo>
                  <a:cubicBezTo>
                    <a:pt x="217" y="254"/>
                    <a:pt x="217" y="254"/>
                    <a:pt x="217" y="254"/>
                  </a:cubicBezTo>
                  <a:cubicBezTo>
                    <a:pt x="217" y="253"/>
                    <a:pt x="217" y="253"/>
                    <a:pt x="217" y="253"/>
                  </a:cubicBezTo>
                  <a:cubicBezTo>
                    <a:pt x="217" y="253"/>
                    <a:pt x="217" y="253"/>
                    <a:pt x="217" y="253"/>
                  </a:cubicBezTo>
                  <a:cubicBezTo>
                    <a:pt x="217" y="253"/>
                    <a:pt x="217" y="253"/>
                    <a:pt x="217" y="253"/>
                  </a:cubicBezTo>
                  <a:cubicBezTo>
                    <a:pt x="217" y="252"/>
                    <a:pt x="217" y="252"/>
                    <a:pt x="217" y="252"/>
                  </a:cubicBezTo>
                  <a:cubicBezTo>
                    <a:pt x="216" y="252"/>
                    <a:pt x="216" y="252"/>
                    <a:pt x="216" y="252"/>
                  </a:cubicBezTo>
                  <a:cubicBezTo>
                    <a:pt x="216" y="252"/>
                    <a:pt x="216" y="252"/>
                    <a:pt x="216" y="252"/>
                  </a:cubicBezTo>
                  <a:cubicBezTo>
                    <a:pt x="216" y="251"/>
                    <a:pt x="216" y="251"/>
                    <a:pt x="216" y="251"/>
                  </a:cubicBezTo>
                  <a:cubicBezTo>
                    <a:pt x="215" y="251"/>
                    <a:pt x="215" y="251"/>
                    <a:pt x="214" y="250"/>
                  </a:cubicBezTo>
                  <a:cubicBezTo>
                    <a:pt x="214" y="250"/>
                    <a:pt x="214" y="250"/>
                    <a:pt x="214" y="250"/>
                  </a:cubicBezTo>
                  <a:cubicBezTo>
                    <a:pt x="214" y="250"/>
                    <a:pt x="214" y="250"/>
                    <a:pt x="214" y="250"/>
                  </a:cubicBezTo>
                  <a:cubicBezTo>
                    <a:pt x="213" y="251"/>
                    <a:pt x="213" y="251"/>
                    <a:pt x="213" y="251"/>
                  </a:cubicBezTo>
                  <a:cubicBezTo>
                    <a:pt x="213" y="250"/>
                    <a:pt x="213" y="250"/>
                    <a:pt x="213" y="250"/>
                  </a:cubicBezTo>
                  <a:cubicBezTo>
                    <a:pt x="212" y="251"/>
                    <a:pt x="212" y="251"/>
                    <a:pt x="212" y="251"/>
                  </a:cubicBezTo>
                  <a:cubicBezTo>
                    <a:pt x="212" y="250"/>
                    <a:pt x="212" y="250"/>
                    <a:pt x="212" y="250"/>
                  </a:cubicBezTo>
                  <a:cubicBezTo>
                    <a:pt x="212" y="251"/>
                    <a:pt x="211" y="251"/>
                    <a:pt x="211" y="251"/>
                  </a:cubicBezTo>
                  <a:cubicBezTo>
                    <a:pt x="211" y="251"/>
                    <a:pt x="211" y="251"/>
                    <a:pt x="211" y="251"/>
                  </a:cubicBezTo>
                  <a:cubicBezTo>
                    <a:pt x="211" y="251"/>
                    <a:pt x="211" y="251"/>
                    <a:pt x="211" y="251"/>
                  </a:cubicBezTo>
                  <a:cubicBezTo>
                    <a:pt x="210" y="252"/>
                    <a:pt x="210" y="252"/>
                    <a:pt x="210" y="252"/>
                  </a:cubicBezTo>
                  <a:cubicBezTo>
                    <a:pt x="210" y="251"/>
                    <a:pt x="210" y="251"/>
                    <a:pt x="210" y="251"/>
                  </a:cubicBezTo>
                  <a:cubicBezTo>
                    <a:pt x="209" y="252"/>
                    <a:pt x="209" y="252"/>
                    <a:pt x="209" y="252"/>
                  </a:cubicBezTo>
                  <a:cubicBezTo>
                    <a:pt x="209" y="252"/>
                    <a:pt x="209" y="252"/>
                    <a:pt x="209" y="252"/>
                  </a:cubicBezTo>
                  <a:cubicBezTo>
                    <a:pt x="209" y="252"/>
                    <a:pt x="209" y="252"/>
                    <a:pt x="209" y="252"/>
                  </a:cubicBezTo>
                  <a:cubicBezTo>
                    <a:pt x="208" y="252"/>
                    <a:pt x="208" y="252"/>
                    <a:pt x="208" y="252"/>
                  </a:cubicBezTo>
                  <a:cubicBezTo>
                    <a:pt x="208" y="252"/>
                    <a:pt x="208" y="252"/>
                    <a:pt x="208" y="252"/>
                  </a:cubicBezTo>
                  <a:cubicBezTo>
                    <a:pt x="208" y="252"/>
                    <a:pt x="208" y="252"/>
                    <a:pt x="208" y="252"/>
                  </a:cubicBezTo>
                  <a:cubicBezTo>
                    <a:pt x="208" y="253"/>
                    <a:pt x="208" y="253"/>
                    <a:pt x="208" y="253"/>
                  </a:cubicBezTo>
                  <a:cubicBezTo>
                    <a:pt x="207" y="253"/>
                    <a:pt x="207" y="253"/>
                    <a:pt x="207" y="253"/>
                  </a:cubicBezTo>
                  <a:cubicBezTo>
                    <a:pt x="207" y="253"/>
                    <a:pt x="207" y="253"/>
                    <a:pt x="207" y="253"/>
                  </a:cubicBezTo>
                  <a:cubicBezTo>
                    <a:pt x="206" y="254"/>
                    <a:pt x="206" y="254"/>
                    <a:pt x="206" y="254"/>
                  </a:cubicBezTo>
                  <a:cubicBezTo>
                    <a:pt x="207" y="254"/>
                    <a:pt x="207" y="254"/>
                    <a:pt x="207" y="254"/>
                  </a:cubicBezTo>
                  <a:cubicBezTo>
                    <a:pt x="206" y="254"/>
                    <a:pt x="206" y="254"/>
                    <a:pt x="206" y="254"/>
                  </a:cubicBezTo>
                  <a:cubicBezTo>
                    <a:pt x="206" y="254"/>
                    <a:pt x="206" y="254"/>
                    <a:pt x="206" y="254"/>
                  </a:cubicBezTo>
                  <a:cubicBezTo>
                    <a:pt x="206" y="254"/>
                    <a:pt x="206" y="254"/>
                    <a:pt x="206" y="254"/>
                  </a:cubicBezTo>
                  <a:cubicBezTo>
                    <a:pt x="206" y="255"/>
                    <a:pt x="206" y="255"/>
                    <a:pt x="206" y="255"/>
                  </a:cubicBezTo>
                  <a:cubicBezTo>
                    <a:pt x="205" y="255"/>
                    <a:pt x="205" y="255"/>
                    <a:pt x="205" y="255"/>
                  </a:cubicBezTo>
                  <a:cubicBezTo>
                    <a:pt x="205" y="255"/>
                    <a:pt x="205" y="255"/>
                    <a:pt x="204" y="255"/>
                  </a:cubicBezTo>
                  <a:cubicBezTo>
                    <a:pt x="205" y="255"/>
                    <a:pt x="205" y="255"/>
                    <a:pt x="205" y="255"/>
                  </a:cubicBezTo>
                  <a:cubicBezTo>
                    <a:pt x="205" y="255"/>
                    <a:pt x="205" y="255"/>
                    <a:pt x="206" y="256"/>
                  </a:cubicBezTo>
                  <a:cubicBezTo>
                    <a:pt x="206" y="256"/>
                    <a:pt x="206" y="256"/>
                    <a:pt x="206" y="256"/>
                  </a:cubicBezTo>
                  <a:cubicBezTo>
                    <a:pt x="206" y="256"/>
                    <a:pt x="206" y="256"/>
                    <a:pt x="206" y="256"/>
                  </a:cubicBezTo>
                  <a:cubicBezTo>
                    <a:pt x="207" y="256"/>
                    <a:pt x="208" y="257"/>
                    <a:pt x="209" y="258"/>
                  </a:cubicBezTo>
                  <a:cubicBezTo>
                    <a:pt x="209" y="259"/>
                    <a:pt x="209" y="259"/>
                    <a:pt x="209" y="259"/>
                  </a:cubicBezTo>
                  <a:cubicBezTo>
                    <a:pt x="209" y="259"/>
                    <a:pt x="209" y="259"/>
                    <a:pt x="209" y="259"/>
                  </a:cubicBezTo>
                  <a:cubicBezTo>
                    <a:pt x="209" y="259"/>
                    <a:pt x="209" y="259"/>
                    <a:pt x="209" y="259"/>
                  </a:cubicBezTo>
                  <a:cubicBezTo>
                    <a:pt x="209" y="259"/>
                    <a:pt x="209" y="259"/>
                    <a:pt x="209" y="259"/>
                  </a:cubicBezTo>
                  <a:cubicBezTo>
                    <a:pt x="209" y="259"/>
                    <a:pt x="209" y="259"/>
                    <a:pt x="209" y="259"/>
                  </a:cubicBezTo>
                  <a:cubicBezTo>
                    <a:pt x="209" y="260"/>
                    <a:pt x="209" y="260"/>
                    <a:pt x="209" y="260"/>
                  </a:cubicBezTo>
                  <a:cubicBezTo>
                    <a:pt x="209" y="260"/>
                    <a:pt x="209" y="260"/>
                    <a:pt x="209" y="260"/>
                  </a:cubicBezTo>
                  <a:cubicBezTo>
                    <a:pt x="209" y="260"/>
                    <a:pt x="209" y="260"/>
                    <a:pt x="209" y="260"/>
                  </a:cubicBezTo>
                  <a:cubicBezTo>
                    <a:pt x="209" y="260"/>
                    <a:pt x="209" y="260"/>
                    <a:pt x="209" y="260"/>
                  </a:cubicBezTo>
                  <a:cubicBezTo>
                    <a:pt x="209" y="260"/>
                    <a:pt x="209" y="260"/>
                    <a:pt x="209" y="260"/>
                  </a:cubicBezTo>
                  <a:cubicBezTo>
                    <a:pt x="209" y="261"/>
                    <a:pt x="209" y="261"/>
                    <a:pt x="209" y="261"/>
                  </a:cubicBezTo>
                  <a:cubicBezTo>
                    <a:pt x="210" y="261"/>
                    <a:pt x="210" y="261"/>
                    <a:pt x="210" y="261"/>
                  </a:cubicBezTo>
                  <a:cubicBezTo>
                    <a:pt x="211" y="261"/>
                    <a:pt x="211" y="261"/>
                    <a:pt x="211" y="261"/>
                  </a:cubicBezTo>
                  <a:cubicBezTo>
                    <a:pt x="211" y="261"/>
                    <a:pt x="211" y="261"/>
                    <a:pt x="211" y="261"/>
                  </a:cubicBezTo>
                  <a:cubicBezTo>
                    <a:pt x="211" y="261"/>
                    <a:pt x="211" y="261"/>
                    <a:pt x="211" y="261"/>
                  </a:cubicBezTo>
                  <a:cubicBezTo>
                    <a:pt x="212" y="261"/>
                    <a:pt x="212" y="261"/>
                    <a:pt x="212" y="261"/>
                  </a:cubicBezTo>
                  <a:cubicBezTo>
                    <a:pt x="212" y="262"/>
                    <a:pt x="212" y="262"/>
                    <a:pt x="212" y="262"/>
                  </a:cubicBezTo>
                  <a:cubicBezTo>
                    <a:pt x="212" y="262"/>
                    <a:pt x="212" y="262"/>
                    <a:pt x="212" y="262"/>
                  </a:cubicBezTo>
                  <a:cubicBezTo>
                    <a:pt x="212" y="262"/>
                    <a:pt x="212" y="262"/>
                    <a:pt x="212" y="262"/>
                  </a:cubicBezTo>
                  <a:cubicBezTo>
                    <a:pt x="212" y="262"/>
                    <a:pt x="212" y="262"/>
                    <a:pt x="212" y="262"/>
                  </a:cubicBezTo>
                  <a:cubicBezTo>
                    <a:pt x="211" y="263"/>
                    <a:pt x="211" y="263"/>
                    <a:pt x="211" y="263"/>
                  </a:cubicBezTo>
                  <a:cubicBezTo>
                    <a:pt x="211" y="263"/>
                    <a:pt x="211" y="263"/>
                    <a:pt x="211" y="263"/>
                  </a:cubicBezTo>
                  <a:cubicBezTo>
                    <a:pt x="211" y="263"/>
                    <a:pt x="211" y="263"/>
                    <a:pt x="211" y="263"/>
                  </a:cubicBezTo>
                  <a:cubicBezTo>
                    <a:pt x="211" y="263"/>
                    <a:pt x="212" y="263"/>
                    <a:pt x="212" y="263"/>
                  </a:cubicBezTo>
                  <a:cubicBezTo>
                    <a:pt x="211" y="264"/>
                    <a:pt x="211" y="264"/>
                    <a:pt x="211" y="264"/>
                  </a:cubicBezTo>
                  <a:cubicBezTo>
                    <a:pt x="212" y="264"/>
                    <a:pt x="212" y="264"/>
                    <a:pt x="212" y="264"/>
                  </a:cubicBezTo>
                  <a:cubicBezTo>
                    <a:pt x="212" y="264"/>
                    <a:pt x="212" y="264"/>
                    <a:pt x="212" y="264"/>
                  </a:cubicBezTo>
                  <a:cubicBezTo>
                    <a:pt x="212" y="264"/>
                    <a:pt x="212" y="264"/>
                    <a:pt x="212" y="264"/>
                  </a:cubicBezTo>
                  <a:cubicBezTo>
                    <a:pt x="212" y="264"/>
                    <a:pt x="212" y="264"/>
                    <a:pt x="212" y="264"/>
                  </a:cubicBezTo>
                  <a:cubicBezTo>
                    <a:pt x="212" y="264"/>
                    <a:pt x="212" y="264"/>
                    <a:pt x="212" y="264"/>
                  </a:cubicBezTo>
                  <a:cubicBezTo>
                    <a:pt x="212" y="264"/>
                    <a:pt x="212" y="264"/>
                    <a:pt x="212" y="264"/>
                  </a:cubicBezTo>
                  <a:cubicBezTo>
                    <a:pt x="212" y="266"/>
                    <a:pt x="212" y="266"/>
                    <a:pt x="212" y="266"/>
                  </a:cubicBezTo>
                  <a:cubicBezTo>
                    <a:pt x="212" y="266"/>
                    <a:pt x="212" y="266"/>
                    <a:pt x="212" y="266"/>
                  </a:cubicBezTo>
                  <a:cubicBezTo>
                    <a:pt x="212" y="266"/>
                    <a:pt x="212" y="266"/>
                    <a:pt x="212" y="266"/>
                  </a:cubicBezTo>
                  <a:cubicBezTo>
                    <a:pt x="212" y="266"/>
                    <a:pt x="212" y="266"/>
                    <a:pt x="212" y="266"/>
                  </a:cubicBezTo>
                  <a:cubicBezTo>
                    <a:pt x="212" y="266"/>
                    <a:pt x="212" y="266"/>
                    <a:pt x="212" y="266"/>
                  </a:cubicBezTo>
                  <a:cubicBezTo>
                    <a:pt x="211" y="267"/>
                    <a:pt x="211" y="267"/>
                    <a:pt x="211" y="267"/>
                  </a:cubicBezTo>
                  <a:cubicBezTo>
                    <a:pt x="211" y="267"/>
                    <a:pt x="211" y="267"/>
                    <a:pt x="211" y="267"/>
                  </a:cubicBezTo>
                  <a:cubicBezTo>
                    <a:pt x="212" y="268"/>
                    <a:pt x="212" y="268"/>
                    <a:pt x="212" y="268"/>
                  </a:cubicBezTo>
                  <a:cubicBezTo>
                    <a:pt x="211" y="268"/>
                    <a:pt x="211" y="268"/>
                    <a:pt x="211" y="268"/>
                  </a:cubicBezTo>
                  <a:cubicBezTo>
                    <a:pt x="211" y="268"/>
                    <a:pt x="211" y="268"/>
                    <a:pt x="211" y="268"/>
                  </a:cubicBezTo>
                  <a:cubicBezTo>
                    <a:pt x="211" y="268"/>
                    <a:pt x="211" y="268"/>
                    <a:pt x="211" y="267"/>
                  </a:cubicBezTo>
                  <a:cubicBezTo>
                    <a:pt x="211" y="267"/>
                    <a:pt x="211" y="267"/>
                    <a:pt x="211" y="267"/>
                  </a:cubicBezTo>
                  <a:cubicBezTo>
                    <a:pt x="210" y="267"/>
                    <a:pt x="210" y="267"/>
                    <a:pt x="210" y="267"/>
                  </a:cubicBezTo>
                  <a:cubicBezTo>
                    <a:pt x="210" y="268"/>
                    <a:pt x="210" y="268"/>
                    <a:pt x="210" y="268"/>
                  </a:cubicBezTo>
                  <a:cubicBezTo>
                    <a:pt x="210" y="268"/>
                    <a:pt x="209" y="268"/>
                    <a:pt x="209" y="269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7" y="270"/>
                  </a:cubicBezTo>
                  <a:cubicBezTo>
                    <a:pt x="207" y="269"/>
                    <a:pt x="207" y="269"/>
                    <a:pt x="207" y="269"/>
                  </a:cubicBezTo>
                  <a:cubicBezTo>
                    <a:pt x="206" y="269"/>
                    <a:pt x="206" y="269"/>
                    <a:pt x="206" y="269"/>
                  </a:cubicBezTo>
                  <a:cubicBezTo>
                    <a:pt x="206" y="269"/>
                    <a:pt x="206" y="269"/>
                    <a:pt x="206" y="269"/>
                  </a:cubicBezTo>
                  <a:cubicBezTo>
                    <a:pt x="206" y="269"/>
                    <a:pt x="206" y="269"/>
                    <a:pt x="206" y="269"/>
                  </a:cubicBezTo>
                  <a:cubicBezTo>
                    <a:pt x="205" y="268"/>
                    <a:pt x="205" y="268"/>
                    <a:pt x="205" y="268"/>
                  </a:cubicBezTo>
                  <a:cubicBezTo>
                    <a:pt x="205" y="268"/>
                    <a:pt x="205" y="268"/>
                    <a:pt x="205" y="268"/>
                  </a:cubicBezTo>
                  <a:cubicBezTo>
                    <a:pt x="205" y="268"/>
                    <a:pt x="205" y="268"/>
                    <a:pt x="205" y="268"/>
                  </a:cubicBezTo>
                  <a:cubicBezTo>
                    <a:pt x="205" y="268"/>
                    <a:pt x="205" y="268"/>
                    <a:pt x="205" y="268"/>
                  </a:cubicBezTo>
                  <a:cubicBezTo>
                    <a:pt x="204" y="268"/>
                    <a:pt x="204" y="267"/>
                    <a:pt x="204" y="267"/>
                  </a:cubicBezTo>
                  <a:cubicBezTo>
                    <a:pt x="204" y="267"/>
                    <a:pt x="204" y="267"/>
                    <a:pt x="204" y="267"/>
                  </a:cubicBezTo>
                  <a:cubicBezTo>
                    <a:pt x="204" y="268"/>
                    <a:pt x="204" y="268"/>
                    <a:pt x="204" y="268"/>
                  </a:cubicBezTo>
                  <a:cubicBezTo>
                    <a:pt x="204" y="268"/>
                    <a:pt x="204" y="268"/>
                    <a:pt x="204" y="268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03" y="267"/>
                    <a:pt x="203" y="267"/>
                    <a:pt x="203" y="267"/>
                  </a:cubicBezTo>
                  <a:cubicBezTo>
                    <a:pt x="203" y="267"/>
                    <a:pt x="203" y="267"/>
                    <a:pt x="203" y="267"/>
                  </a:cubicBezTo>
                  <a:cubicBezTo>
                    <a:pt x="202" y="266"/>
                    <a:pt x="202" y="266"/>
                    <a:pt x="202" y="266"/>
                  </a:cubicBezTo>
                  <a:cubicBezTo>
                    <a:pt x="202" y="266"/>
                    <a:pt x="202" y="266"/>
                    <a:pt x="202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1" y="265"/>
                    <a:pt x="201" y="265"/>
                    <a:pt x="201" y="265"/>
                  </a:cubicBezTo>
                  <a:cubicBezTo>
                    <a:pt x="200" y="265"/>
                    <a:pt x="200" y="265"/>
                    <a:pt x="200" y="265"/>
                  </a:cubicBezTo>
                  <a:cubicBezTo>
                    <a:pt x="199" y="265"/>
                    <a:pt x="199" y="265"/>
                    <a:pt x="199" y="265"/>
                  </a:cubicBezTo>
                  <a:cubicBezTo>
                    <a:pt x="199" y="265"/>
                    <a:pt x="199" y="265"/>
                    <a:pt x="199" y="265"/>
                  </a:cubicBezTo>
                  <a:cubicBezTo>
                    <a:pt x="198" y="264"/>
                    <a:pt x="198" y="264"/>
                    <a:pt x="198" y="264"/>
                  </a:cubicBezTo>
                  <a:cubicBezTo>
                    <a:pt x="198" y="264"/>
                    <a:pt x="198" y="264"/>
                    <a:pt x="198" y="264"/>
                  </a:cubicBezTo>
                  <a:cubicBezTo>
                    <a:pt x="198" y="263"/>
                    <a:pt x="198" y="263"/>
                    <a:pt x="198" y="263"/>
                  </a:cubicBezTo>
                  <a:cubicBezTo>
                    <a:pt x="198" y="263"/>
                    <a:pt x="198" y="263"/>
                    <a:pt x="198" y="263"/>
                  </a:cubicBezTo>
                  <a:cubicBezTo>
                    <a:pt x="198" y="263"/>
                    <a:pt x="198" y="263"/>
                    <a:pt x="198" y="263"/>
                  </a:cubicBezTo>
                  <a:cubicBezTo>
                    <a:pt x="197" y="263"/>
                    <a:pt x="197" y="263"/>
                    <a:pt x="197" y="263"/>
                  </a:cubicBezTo>
                  <a:cubicBezTo>
                    <a:pt x="197" y="263"/>
                    <a:pt x="197" y="263"/>
                    <a:pt x="197" y="263"/>
                  </a:cubicBezTo>
                  <a:cubicBezTo>
                    <a:pt x="197" y="262"/>
                    <a:pt x="197" y="262"/>
                    <a:pt x="197" y="262"/>
                  </a:cubicBezTo>
                  <a:cubicBezTo>
                    <a:pt x="197" y="262"/>
                    <a:pt x="197" y="262"/>
                    <a:pt x="197" y="262"/>
                  </a:cubicBezTo>
                  <a:cubicBezTo>
                    <a:pt x="197" y="262"/>
                    <a:pt x="197" y="262"/>
                    <a:pt x="197" y="262"/>
                  </a:cubicBezTo>
                  <a:cubicBezTo>
                    <a:pt x="197" y="261"/>
                    <a:pt x="197" y="261"/>
                    <a:pt x="197" y="261"/>
                  </a:cubicBezTo>
                  <a:cubicBezTo>
                    <a:pt x="197" y="261"/>
                    <a:pt x="197" y="261"/>
                    <a:pt x="197" y="261"/>
                  </a:cubicBezTo>
                  <a:cubicBezTo>
                    <a:pt x="197" y="260"/>
                    <a:pt x="197" y="260"/>
                    <a:pt x="197" y="260"/>
                  </a:cubicBezTo>
                  <a:cubicBezTo>
                    <a:pt x="197" y="260"/>
                    <a:pt x="197" y="260"/>
                    <a:pt x="197" y="260"/>
                  </a:cubicBezTo>
                  <a:cubicBezTo>
                    <a:pt x="197" y="260"/>
                    <a:pt x="196" y="260"/>
                    <a:pt x="196" y="259"/>
                  </a:cubicBezTo>
                  <a:cubicBezTo>
                    <a:pt x="196" y="259"/>
                    <a:pt x="196" y="259"/>
                    <a:pt x="196" y="259"/>
                  </a:cubicBezTo>
                  <a:cubicBezTo>
                    <a:pt x="196" y="259"/>
                    <a:pt x="196" y="259"/>
                    <a:pt x="196" y="259"/>
                  </a:cubicBezTo>
                  <a:cubicBezTo>
                    <a:pt x="196" y="259"/>
                    <a:pt x="196" y="259"/>
                    <a:pt x="196" y="259"/>
                  </a:cubicBezTo>
                  <a:cubicBezTo>
                    <a:pt x="196" y="258"/>
                    <a:pt x="196" y="258"/>
                    <a:pt x="196" y="258"/>
                  </a:cubicBezTo>
                  <a:cubicBezTo>
                    <a:pt x="196" y="258"/>
                    <a:pt x="196" y="258"/>
                    <a:pt x="196" y="258"/>
                  </a:cubicBezTo>
                  <a:cubicBezTo>
                    <a:pt x="195" y="257"/>
                    <a:pt x="195" y="257"/>
                    <a:pt x="195" y="257"/>
                  </a:cubicBezTo>
                  <a:cubicBezTo>
                    <a:pt x="195" y="257"/>
                    <a:pt x="195" y="257"/>
                    <a:pt x="195" y="257"/>
                  </a:cubicBezTo>
                  <a:cubicBezTo>
                    <a:pt x="195" y="257"/>
                    <a:pt x="195" y="257"/>
                    <a:pt x="195" y="257"/>
                  </a:cubicBezTo>
                  <a:cubicBezTo>
                    <a:pt x="195" y="257"/>
                    <a:pt x="195" y="257"/>
                    <a:pt x="195" y="257"/>
                  </a:cubicBezTo>
                  <a:cubicBezTo>
                    <a:pt x="194" y="256"/>
                    <a:pt x="194" y="256"/>
                    <a:pt x="194" y="256"/>
                  </a:cubicBezTo>
                  <a:cubicBezTo>
                    <a:pt x="194" y="257"/>
                    <a:pt x="194" y="257"/>
                    <a:pt x="194" y="257"/>
                  </a:cubicBezTo>
                  <a:cubicBezTo>
                    <a:pt x="194" y="256"/>
                    <a:pt x="194" y="255"/>
                    <a:pt x="194" y="255"/>
                  </a:cubicBezTo>
                  <a:cubicBezTo>
                    <a:pt x="193" y="255"/>
                    <a:pt x="193" y="255"/>
                    <a:pt x="193" y="255"/>
                  </a:cubicBezTo>
                  <a:cubicBezTo>
                    <a:pt x="193" y="255"/>
                    <a:pt x="193" y="255"/>
                    <a:pt x="193" y="255"/>
                  </a:cubicBezTo>
                  <a:cubicBezTo>
                    <a:pt x="193" y="255"/>
                    <a:pt x="193" y="255"/>
                    <a:pt x="193" y="255"/>
                  </a:cubicBezTo>
                  <a:cubicBezTo>
                    <a:pt x="193" y="255"/>
                    <a:pt x="193" y="255"/>
                    <a:pt x="193" y="255"/>
                  </a:cubicBezTo>
                  <a:cubicBezTo>
                    <a:pt x="193" y="255"/>
                    <a:pt x="193" y="255"/>
                    <a:pt x="193" y="255"/>
                  </a:cubicBezTo>
                  <a:cubicBezTo>
                    <a:pt x="193" y="255"/>
                    <a:pt x="193" y="255"/>
                    <a:pt x="193" y="255"/>
                  </a:cubicBezTo>
                  <a:cubicBezTo>
                    <a:pt x="193" y="255"/>
                    <a:pt x="193" y="255"/>
                    <a:pt x="193" y="255"/>
                  </a:cubicBezTo>
                  <a:cubicBezTo>
                    <a:pt x="192" y="255"/>
                    <a:pt x="192" y="255"/>
                    <a:pt x="192" y="255"/>
                  </a:cubicBezTo>
                  <a:cubicBezTo>
                    <a:pt x="192" y="255"/>
                    <a:pt x="192" y="255"/>
                    <a:pt x="192" y="255"/>
                  </a:cubicBezTo>
                  <a:cubicBezTo>
                    <a:pt x="192" y="255"/>
                    <a:pt x="192" y="255"/>
                    <a:pt x="192" y="255"/>
                  </a:cubicBezTo>
                  <a:cubicBezTo>
                    <a:pt x="191" y="255"/>
                    <a:pt x="191" y="255"/>
                    <a:pt x="191" y="255"/>
                  </a:cubicBezTo>
                  <a:cubicBezTo>
                    <a:pt x="191" y="255"/>
                    <a:pt x="191" y="255"/>
                    <a:pt x="191" y="255"/>
                  </a:cubicBezTo>
                  <a:cubicBezTo>
                    <a:pt x="191" y="255"/>
                    <a:pt x="190" y="256"/>
                    <a:pt x="190" y="256"/>
                  </a:cubicBezTo>
                  <a:cubicBezTo>
                    <a:pt x="190" y="256"/>
                    <a:pt x="190" y="256"/>
                    <a:pt x="190" y="256"/>
                  </a:cubicBezTo>
                  <a:cubicBezTo>
                    <a:pt x="190" y="257"/>
                    <a:pt x="190" y="257"/>
                    <a:pt x="190" y="257"/>
                  </a:cubicBezTo>
                  <a:cubicBezTo>
                    <a:pt x="190" y="257"/>
                    <a:pt x="190" y="257"/>
                    <a:pt x="190" y="257"/>
                  </a:cubicBezTo>
                  <a:cubicBezTo>
                    <a:pt x="190" y="257"/>
                    <a:pt x="190" y="257"/>
                    <a:pt x="190" y="257"/>
                  </a:cubicBezTo>
                  <a:cubicBezTo>
                    <a:pt x="190" y="257"/>
                    <a:pt x="190" y="257"/>
                    <a:pt x="190" y="257"/>
                  </a:cubicBezTo>
                  <a:cubicBezTo>
                    <a:pt x="190" y="257"/>
                    <a:pt x="190" y="257"/>
                    <a:pt x="190" y="257"/>
                  </a:cubicBezTo>
                  <a:cubicBezTo>
                    <a:pt x="190" y="258"/>
                    <a:pt x="190" y="258"/>
                    <a:pt x="190" y="258"/>
                  </a:cubicBezTo>
                  <a:cubicBezTo>
                    <a:pt x="190" y="258"/>
                    <a:pt x="190" y="258"/>
                    <a:pt x="190" y="258"/>
                  </a:cubicBezTo>
                  <a:cubicBezTo>
                    <a:pt x="191" y="258"/>
                    <a:pt x="191" y="258"/>
                    <a:pt x="191" y="258"/>
                  </a:cubicBezTo>
                  <a:cubicBezTo>
                    <a:pt x="190" y="258"/>
                    <a:pt x="190" y="258"/>
                    <a:pt x="190" y="258"/>
                  </a:cubicBezTo>
                  <a:cubicBezTo>
                    <a:pt x="191" y="259"/>
                    <a:pt x="191" y="259"/>
                    <a:pt x="191" y="259"/>
                  </a:cubicBezTo>
                  <a:cubicBezTo>
                    <a:pt x="190" y="259"/>
                    <a:pt x="190" y="259"/>
                    <a:pt x="190" y="259"/>
                  </a:cubicBezTo>
                  <a:cubicBezTo>
                    <a:pt x="191" y="259"/>
                    <a:pt x="191" y="259"/>
                    <a:pt x="191" y="259"/>
                  </a:cubicBezTo>
                  <a:cubicBezTo>
                    <a:pt x="191" y="259"/>
                    <a:pt x="191" y="259"/>
                    <a:pt x="191" y="259"/>
                  </a:cubicBezTo>
                  <a:cubicBezTo>
                    <a:pt x="191" y="260"/>
                    <a:pt x="191" y="260"/>
                    <a:pt x="191" y="260"/>
                  </a:cubicBezTo>
                  <a:cubicBezTo>
                    <a:pt x="190" y="260"/>
                    <a:pt x="190" y="260"/>
                    <a:pt x="190" y="260"/>
                  </a:cubicBezTo>
                  <a:cubicBezTo>
                    <a:pt x="190" y="260"/>
                    <a:pt x="190" y="260"/>
                    <a:pt x="190" y="260"/>
                  </a:cubicBezTo>
                  <a:cubicBezTo>
                    <a:pt x="190" y="260"/>
                    <a:pt x="190" y="260"/>
                    <a:pt x="190" y="260"/>
                  </a:cubicBezTo>
                  <a:cubicBezTo>
                    <a:pt x="191" y="260"/>
                    <a:pt x="191" y="260"/>
                    <a:pt x="191" y="260"/>
                  </a:cubicBezTo>
                  <a:cubicBezTo>
                    <a:pt x="190" y="261"/>
                    <a:pt x="190" y="261"/>
                    <a:pt x="190" y="261"/>
                  </a:cubicBezTo>
                  <a:cubicBezTo>
                    <a:pt x="191" y="261"/>
                    <a:pt x="191" y="261"/>
                    <a:pt x="191" y="261"/>
                  </a:cubicBezTo>
                  <a:cubicBezTo>
                    <a:pt x="190" y="261"/>
                    <a:pt x="190" y="261"/>
                    <a:pt x="190" y="261"/>
                  </a:cubicBezTo>
                  <a:cubicBezTo>
                    <a:pt x="190" y="261"/>
                    <a:pt x="190" y="261"/>
                    <a:pt x="190" y="261"/>
                  </a:cubicBezTo>
                  <a:cubicBezTo>
                    <a:pt x="190" y="261"/>
                    <a:pt x="190" y="261"/>
                    <a:pt x="190" y="261"/>
                  </a:cubicBezTo>
                  <a:cubicBezTo>
                    <a:pt x="190" y="261"/>
                    <a:pt x="190" y="261"/>
                    <a:pt x="190" y="261"/>
                  </a:cubicBezTo>
                  <a:cubicBezTo>
                    <a:pt x="190" y="262"/>
                    <a:pt x="190" y="262"/>
                    <a:pt x="190" y="262"/>
                  </a:cubicBezTo>
                  <a:cubicBezTo>
                    <a:pt x="190" y="262"/>
                    <a:pt x="190" y="262"/>
                    <a:pt x="190" y="262"/>
                  </a:cubicBezTo>
                  <a:cubicBezTo>
                    <a:pt x="190" y="262"/>
                    <a:pt x="190" y="262"/>
                    <a:pt x="190" y="262"/>
                  </a:cubicBezTo>
                  <a:cubicBezTo>
                    <a:pt x="191" y="263"/>
                    <a:pt x="191" y="263"/>
                    <a:pt x="191" y="263"/>
                  </a:cubicBezTo>
                  <a:cubicBezTo>
                    <a:pt x="190" y="263"/>
                    <a:pt x="190" y="263"/>
                    <a:pt x="190" y="263"/>
                  </a:cubicBezTo>
                  <a:cubicBezTo>
                    <a:pt x="190" y="263"/>
                    <a:pt x="190" y="263"/>
                    <a:pt x="190" y="263"/>
                  </a:cubicBezTo>
                  <a:cubicBezTo>
                    <a:pt x="190" y="263"/>
                    <a:pt x="190" y="263"/>
                    <a:pt x="190" y="263"/>
                  </a:cubicBezTo>
                  <a:cubicBezTo>
                    <a:pt x="190" y="264"/>
                    <a:pt x="190" y="264"/>
                    <a:pt x="190" y="264"/>
                  </a:cubicBezTo>
                  <a:cubicBezTo>
                    <a:pt x="191" y="264"/>
                    <a:pt x="191" y="264"/>
                    <a:pt x="191" y="264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90" y="264"/>
                    <a:pt x="190" y="264"/>
                    <a:pt x="190" y="264"/>
                  </a:cubicBezTo>
                  <a:cubicBezTo>
                    <a:pt x="190" y="264"/>
                    <a:pt x="190" y="264"/>
                    <a:pt x="190" y="264"/>
                  </a:cubicBezTo>
                  <a:cubicBezTo>
                    <a:pt x="189" y="264"/>
                    <a:pt x="189" y="264"/>
                    <a:pt x="189" y="264"/>
                  </a:cubicBezTo>
                  <a:cubicBezTo>
                    <a:pt x="190" y="264"/>
                    <a:pt x="190" y="264"/>
                    <a:pt x="190" y="264"/>
                  </a:cubicBezTo>
                  <a:cubicBezTo>
                    <a:pt x="189" y="264"/>
                    <a:pt x="189" y="264"/>
                    <a:pt x="189" y="264"/>
                  </a:cubicBezTo>
                  <a:cubicBezTo>
                    <a:pt x="189" y="264"/>
                    <a:pt x="189" y="264"/>
                    <a:pt x="189" y="264"/>
                  </a:cubicBezTo>
                  <a:cubicBezTo>
                    <a:pt x="189" y="264"/>
                    <a:pt x="189" y="264"/>
                    <a:pt x="189" y="264"/>
                  </a:cubicBezTo>
                  <a:cubicBezTo>
                    <a:pt x="188" y="264"/>
                    <a:pt x="188" y="264"/>
                    <a:pt x="188" y="264"/>
                  </a:cubicBezTo>
                  <a:cubicBezTo>
                    <a:pt x="188" y="264"/>
                    <a:pt x="188" y="264"/>
                    <a:pt x="188" y="264"/>
                  </a:cubicBezTo>
                  <a:cubicBezTo>
                    <a:pt x="188" y="264"/>
                    <a:pt x="188" y="264"/>
                    <a:pt x="188" y="264"/>
                  </a:cubicBezTo>
                  <a:cubicBezTo>
                    <a:pt x="188" y="264"/>
                    <a:pt x="188" y="264"/>
                    <a:pt x="188" y="264"/>
                  </a:cubicBezTo>
                  <a:cubicBezTo>
                    <a:pt x="188" y="265"/>
                    <a:pt x="188" y="265"/>
                    <a:pt x="188" y="265"/>
                  </a:cubicBezTo>
                  <a:cubicBezTo>
                    <a:pt x="188" y="265"/>
                    <a:pt x="188" y="265"/>
                    <a:pt x="188" y="265"/>
                  </a:cubicBezTo>
                  <a:cubicBezTo>
                    <a:pt x="188" y="265"/>
                    <a:pt x="187" y="265"/>
                    <a:pt x="187" y="264"/>
                  </a:cubicBezTo>
                  <a:cubicBezTo>
                    <a:pt x="187" y="264"/>
                    <a:pt x="187" y="264"/>
                    <a:pt x="187" y="264"/>
                  </a:cubicBezTo>
                  <a:cubicBezTo>
                    <a:pt x="187" y="264"/>
                    <a:pt x="187" y="264"/>
                    <a:pt x="187" y="264"/>
                  </a:cubicBezTo>
                  <a:cubicBezTo>
                    <a:pt x="186" y="265"/>
                    <a:pt x="186" y="265"/>
                    <a:pt x="186" y="265"/>
                  </a:cubicBezTo>
                  <a:cubicBezTo>
                    <a:pt x="186" y="264"/>
                    <a:pt x="186" y="264"/>
                    <a:pt x="186" y="264"/>
                  </a:cubicBezTo>
                  <a:cubicBezTo>
                    <a:pt x="186" y="264"/>
                    <a:pt x="186" y="264"/>
                    <a:pt x="186" y="264"/>
                  </a:cubicBezTo>
                  <a:cubicBezTo>
                    <a:pt x="186" y="264"/>
                    <a:pt x="186" y="264"/>
                    <a:pt x="186" y="264"/>
                  </a:cubicBezTo>
                  <a:cubicBezTo>
                    <a:pt x="186" y="264"/>
                    <a:pt x="186" y="264"/>
                    <a:pt x="186" y="264"/>
                  </a:cubicBezTo>
                  <a:cubicBezTo>
                    <a:pt x="186" y="264"/>
                    <a:pt x="186" y="264"/>
                    <a:pt x="186" y="264"/>
                  </a:cubicBezTo>
                  <a:cubicBezTo>
                    <a:pt x="186" y="264"/>
                    <a:pt x="186" y="264"/>
                    <a:pt x="186" y="264"/>
                  </a:cubicBezTo>
                  <a:cubicBezTo>
                    <a:pt x="185" y="264"/>
                    <a:pt x="185" y="264"/>
                    <a:pt x="185" y="264"/>
                  </a:cubicBezTo>
                  <a:cubicBezTo>
                    <a:pt x="185" y="264"/>
                    <a:pt x="185" y="264"/>
                    <a:pt x="185" y="264"/>
                  </a:cubicBezTo>
                  <a:cubicBezTo>
                    <a:pt x="185" y="264"/>
                    <a:pt x="185" y="264"/>
                    <a:pt x="185" y="264"/>
                  </a:cubicBezTo>
                  <a:cubicBezTo>
                    <a:pt x="185" y="264"/>
                    <a:pt x="185" y="264"/>
                    <a:pt x="185" y="264"/>
                  </a:cubicBezTo>
                  <a:cubicBezTo>
                    <a:pt x="185" y="264"/>
                    <a:pt x="185" y="264"/>
                    <a:pt x="185" y="264"/>
                  </a:cubicBezTo>
                  <a:cubicBezTo>
                    <a:pt x="185" y="264"/>
                    <a:pt x="185" y="264"/>
                    <a:pt x="185" y="264"/>
                  </a:cubicBezTo>
                  <a:cubicBezTo>
                    <a:pt x="185" y="264"/>
                    <a:pt x="185" y="264"/>
                    <a:pt x="185" y="264"/>
                  </a:cubicBezTo>
                  <a:cubicBezTo>
                    <a:pt x="186" y="265"/>
                    <a:pt x="186" y="265"/>
                    <a:pt x="186" y="265"/>
                  </a:cubicBezTo>
                  <a:cubicBezTo>
                    <a:pt x="186" y="265"/>
                    <a:pt x="186" y="265"/>
                    <a:pt x="186" y="265"/>
                  </a:cubicBezTo>
                  <a:cubicBezTo>
                    <a:pt x="186" y="265"/>
                    <a:pt x="186" y="265"/>
                    <a:pt x="186" y="265"/>
                  </a:cubicBezTo>
                  <a:cubicBezTo>
                    <a:pt x="187" y="265"/>
                    <a:pt x="187" y="265"/>
                    <a:pt x="187" y="265"/>
                  </a:cubicBezTo>
                  <a:cubicBezTo>
                    <a:pt x="187" y="266"/>
                    <a:pt x="187" y="266"/>
                    <a:pt x="187" y="266"/>
                  </a:cubicBezTo>
                  <a:cubicBezTo>
                    <a:pt x="188" y="266"/>
                    <a:pt x="188" y="266"/>
                    <a:pt x="188" y="266"/>
                  </a:cubicBezTo>
                  <a:cubicBezTo>
                    <a:pt x="188" y="267"/>
                    <a:pt x="188" y="267"/>
                    <a:pt x="188" y="267"/>
                  </a:cubicBezTo>
                  <a:cubicBezTo>
                    <a:pt x="189" y="266"/>
                    <a:pt x="189" y="266"/>
                    <a:pt x="189" y="266"/>
                  </a:cubicBezTo>
                  <a:cubicBezTo>
                    <a:pt x="189" y="267"/>
                    <a:pt x="189" y="267"/>
                    <a:pt x="189" y="267"/>
                  </a:cubicBezTo>
                  <a:cubicBezTo>
                    <a:pt x="189" y="267"/>
                    <a:pt x="189" y="267"/>
                    <a:pt x="189" y="267"/>
                  </a:cubicBezTo>
                  <a:cubicBezTo>
                    <a:pt x="189" y="267"/>
                    <a:pt x="189" y="267"/>
                    <a:pt x="189" y="267"/>
                  </a:cubicBezTo>
                  <a:cubicBezTo>
                    <a:pt x="190" y="267"/>
                    <a:pt x="190" y="267"/>
                    <a:pt x="190" y="267"/>
                  </a:cubicBezTo>
                  <a:cubicBezTo>
                    <a:pt x="190" y="267"/>
                    <a:pt x="190" y="267"/>
                    <a:pt x="190" y="267"/>
                  </a:cubicBezTo>
                  <a:cubicBezTo>
                    <a:pt x="190" y="267"/>
                    <a:pt x="190" y="267"/>
                    <a:pt x="190" y="267"/>
                  </a:cubicBezTo>
                  <a:cubicBezTo>
                    <a:pt x="190" y="267"/>
                    <a:pt x="190" y="268"/>
                    <a:pt x="190" y="267"/>
                  </a:cubicBezTo>
                  <a:cubicBezTo>
                    <a:pt x="191" y="268"/>
                    <a:pt x="191" y="268"/>
                    <a:pt x="191" y="268"/>
                  </a:cubicBezTo>
                  <a:cubicBezTo>
                    <a:pt x="191" y="268"/>
                    <a:pt x="191" y="268"/>
                    <a:pt x="191" y="268"/>
                  </a:cubicBezTo>
                  <a:cubicBezTo>
                    <a:pt x="191" y="269"/>
                    <a:pt x="191" y="269"/>
                    <a:pt x="191" y="269"/>
                  </a:cubicBezTo>
                  <a:cubicBezTo>
                    <a:pt x="192" y="269"/>
                    <a:pt x="192" y="269"/>
                    <a:pt x="192" y="269"/>
                  </a:cubicBezTo>
                  <a:cubicBezTo>
                    <a:pt x="192" y="268"/>
                    <a:pt x="192" y="268"/>
                    <a:pt x="192" y="268"/>
                  </a:cubicBezTo>
                  <a:cubicBezTo>
                    <a:pt x="192" y="268"/>
                    <a:pt x="192" y="268"/>
                    <a:pt x="192" y="268"/>
                  </a:cubicBezTo>
                  <a:cubicBezTo>
                    <a:pt x="192" y="268"/>
                    <a:pt x="192" y="268"/>
                    <a:pt x="192" y="268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92" y="266"/>
                    <a:pt x="192" y="266"/>
                    <a:pt x="192" y="266"/>
                  </a:cubicBezTo>
                  <a:cubicBezTo>
                    <a:pt x="192" y="266"/>
                    <a:pt x="192" y="266"/>
                    <a:pt x="192" y="266"/>
                  </a:cubicBezTo>
                  <a:cubicBezTo>
                    <a:pt x="191" y="266"/>
                    <a:pt x="191" y="266"/>
                    <a:pt x="191" y="266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92" y="265"/>
                    <a:pt x="192" y="265"/>
                    <a:pt x="192" y="265"/>
                  </a:cubicBezTo>
                  <a:cubicBezTo>
                    <a:pt x="192" y="265"/>
                    <a:pt x="192" y="265"/>
                    <a:pt x="192" y="265"/>
                  </a:cubicBezTo>
                  <a:cubicBezTo>
                    <a:pt x="192" y="265"/>
                    <a:pt x="192" y="265"/>
                    <a:pt x="192" y="265"/>
                  </a:cubicBezTo>
                  <a:cubicBezTo>
                    <a:pt x="192" y="265"/>
                    <a:pt x="192" y="265"/>
                    <a:pt x="192" y="265"/>
                  </a:cubicBezTo>
                  <a:cubicBezTo>
                    <a:pt x="193" y="266"/>
                    <a:pt x="193" y="266"/>
                    <a:pt x="193" y="266"/>
                  </a:cubicBezTo>
                  <a:cubicBezTo>
                    <a:pt x="193" y="266"/>
                    <a:pt x="193" y="266"/>
                    <a:pt x="193" y="266"/>
                  </a:cubicBezTo>
                  <a:cubicBezTo>
                    <a:pt x="193" y="266"/>
                    <a:pt x="193" y="266"/>
                    <a:pt x="193" y="266"/>
                  </a:cubicBezTo>
                  <a:cubicBezTo>
                    <a:pt x="193" y="266"/>
                    <a:pt x="193" y="266"/>
                    <a:pt x="193" y="266"/>
                  </a:cubicBezTo>
                  <a:cubicBezTo>
                    <a:pt x="194" y="266"/>
                    <a:pt x="194" y="266"/>
                    <a:pt x="194" y="266"/>
                  </a:cubicBezTo>
                  <a:cubicBezTo>
                    <a:pt x="194" y="266"/>
                    <a:pt x="194" y="266"/>
                    <a:pt x="194" y="266"/>
                  </a:cubicBezTo>
                  <a:cubicBezTo>
                    <a:pt x="195" y="267"/>
                    <a:pt x="195" y="267"/>
                    <a:pt x="195" y="267"/>
                  </a:cubicBezTo>
                  <a:cubicBezTo>
                    <a:pt x="195" y="267"/>
                    <a:pt x="195" y="267"/>
                    <a:pt x="195" y="267"/>
                  </a:cubicBezTo>
                  <a:cubicBezTo>
                    <a:pt x="195" y="267"/>
                    <a:pt x="195" y="267"/>
                    <a:pt x="195" y="267"/>
                  </a:cubicBezTo>
                  <a:cubicBezTo>
                    <a:pt x="195" y="267"/>
                    <a:pt x="195" y="267"/>
                    <a:pt x="195" y="267"/>
                  </a:cubicBezTo>
                  <a:cubicBezTo>
                    <a:pt x="194" y="268"/>
                    <a:pt x="194" y="268"/>
                    <a:pt x="194" y="268"/>
                  </a:cubicBezTo>
                  <a:cubicBezTo>
                    <a:pt x="194" y="269"/>
                    <a:pt x="194" y="269"/>
                    <a:pt x="194" y="269"/>
                  </a:cubicBezTo>
                  <a:cubicBezTo>
                    <a:pt x="194" y="269"/>
                    <a:pt x="194" y="269"/>
                    <a:pt x="194" y="269"/>
                  </a:cubicBezTo>
                  <a:cubicBezTo>
                    <a:pt x="194" y="269"/>
                    <a:pt x="194" y="269"/>
                    <a:pt x="194" y="269"/>
                  </a:cubicBezTo>
                  <a:cubicBezTo>
                    <a:pt x="194" y="269"/>
                    <a:pt x="194" y="269"/>
                    <a:pt x="194" y="269"/>
                  </a:cubicBezTo>
                  <a:cubicBezTo>
                    <a:pt x="194" y="269"/>
                    <a:pt x="194" y="269"/>
                    <a:pt x="194" y="269"/>
                  </a:cubicBezTo>
                  <a:cubicBezTo>
                    <a:pt x="194" y="269"/>
                    <a:pt x="194" y="269"/>
                    <a:pt x="194" y="269"/>
                  </a:cubicBezTo>
                  <a:cubicBezTo>
                    <a:pt x="195" y="269"/>
                    <a:pt x="195" y="269"/>
                    <a:pt x="195" y="269"/>
                  </a:cubicBezTo>
                  <a:cubicBezTo>
                    <a:pt x="194" y="270"/>
                    <a:pt x="194" y="269"/>
                    <a:pt x="194" y="269"/>
                  </a:cubicBezTo>
                  <a:cubicBezTo>
                    <a:pt x="194" y="269"/>
                    <a:pt x="194" y="269"/>
                    <a:pt x="194" y="269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3" y="268"/>
                    <a:pt x="193" y="268"/>
                    <a:pt x="193" y="268"/>
                  </a:cubicBezTo>
                  <a:cubicBezTo>
                    <a:pt x="192" y="269"/>
                    <a:pt x="192" y="269"/>
                    <a:pt x="192" y="269"/>
                  </a:cubicBezTo>
                  <a:cubicBezTo>
                    <a:pt x="192" y="269"/>
                    <a:pt x="192" y="269"/>
                    <a:pt x="192" y="269"/>
                  </a:cubicBezTo>
                  <a:cubicBezTo>
                    <a:pt x="192" y="270"/>
                    <a:pt x="192" y="270"/>
                    <a:pt x="192" y="270"/>
                  </a:cubicBezTo>
                  <a:cubicBezTo>
                    <a:pt x="193" y="270"/>
                    <a:pt x="193" y="270"/>
                    <a:pt x="193" y="270"/>
                  </a:cubicBezTo>
                  <a:cubicBezTo>
                    <a:pt x="193" y="270"/>
                    <a:pt x="193" y="270"/>
                    <a:pt x="193" y="270"/>
                  </a:cubicBezTo>
                  <a:cubicBezTo>
                    <a:pt x="194" y="270"/>
                    <a:pt x="194" y="270"/>
                    <a:pt x="194" y="270"/>
                  </a:cubicBezTo>
                  <a:cubicBezTo>
                    <a:pt x="193" y="271"/>
                    <a:pt x="193" y="271"/>
                    <a:pt x="194" y="271"/>
                  </a:cubicBezTo>
                  <a:cubicBezTo>
                    <a:pt x="193" y="271"/>
                    <a:pt x="193" y="271"/>
                    <a:pt x="193" y="271"/>
                  </a:cubicBezTo>
                  <a:cubicBezTo>
                    <a:pt x="194" y="272"/>
                    <a:pt x="194" y="272"/>
                    <a:pt x="194" y="272"/>
                  </a:cubicBezTo>
                  <a:cubicBezTo>
                    <a:pt x="194" y="272"/>
                    <a:pt x="194" y="272"/>
                    <a:pt x="194" y="272"/>
                  </a:cubicBezTo>
                  <a:cubicBezTo>
                    <a:pt x="194" y="272"/>
                    <a:pt x="194" y="272"/>
                    <a:pt x="194" y="272"/>
                  </a:cubicBezTo>
                  <a:cubicBezTo>
                    <a:pt x="194" y="272"/>
                    <a:pt x="194" y="272"/>
                    <a:pt x="194" y="272"/>
                  </a:cubicBezTo>
                  <a:cubicBezTo>
                    <a:pt x="193" y="271"/>
                    <a:pt x="193" y="271"/>
                    <a:pt x="193" y="271"/>
                  </a:cubicBezTo>
                  <a:cubicBezTo>
                    <a:pt x="193" y="271"/>
                    <a:pt x="193" y="271"/>
                    <a:pt x="193" y="271"/>
                  </a:cubicBezTo>
                  <a:cubicBezTo>
                    <a:pt x="193" y="271"/>
                    <a:pt x="193" y="271"/>
                    <a:pt x="193" y="271"/>
                  </a:cubicBezTo>
                  <a:cubicBezTo>
                    <a:pt x="193" y="272"/>
                    <a:pt x="193" y="272"/>
                    <a:pt x="193" y="272"/>
                  </a:cubicBezTo>
                  <a:cubicBezTo>
                    <a:pt x="193" y="272"/>
                    <a:pt x="193" y="272"/>
                    <a:pt x="193" y="272"/>
                  </a:cubicBezTo>
                  <a:cubicBezTo>
                    <a:pt x="193" y="272"/>
                    <a:pt x="193" y="272"/>
                    <a:pt x="193" y="272"/>
                  </a:cubicBezTo>
                  <a:cubicBezTo>
                    <a:pt x="194" y="273"/>
                    <a:pt x="194" y="273"/>
                    <a:pt x="194" y="273"/>
                  </a:cubicBezTo>
                  <a:cubicBezTo>
                    <a:pt x="194" y="273"/>
                    <a:pt x="194" y="273"/>
                    <a:pt x="194" y="273"/>
                  </a:cubicBezTo>
                  <a:cubicBezTo>
                    <a:pt x="194" y="273"/>
                    <a:pt x="194" y="273"/>
                    <a:pt x="194" y="273"/>
                  </a:cubicBezTo>
                  <a:cubicBezTo>
                    <a:pt x="194" y="273"/>
                    <a:pt x="194" y="273"/>
                    <a:pt x="194" y="273"/>
                  </a:cubicBezTo>
                  <a:cubicBezTo>
                    <a:pt x="194" y="273"/>
                    <a:pt x="194" y="273"/>
                    <a:pt x="194" y="273"/>
                  </a:cubicBezTo>
                  <a:cubicBezTo>
                    <a:pt x="195" y="273"/>
                    <a:pt x="195" y="273"/>
                    <a:pt x="195" y="273"/>
                  </a:cubicBezTo>
                  <a:cubicBezTo>
                    <a:pt x="195" y="273"/>
                    <a:pt x="195" y="273"/>
                    <a:pt x="195" y="273"/>
                  </a:cubicBezTo>
                  <a:cubicBezTo>
                    <a:pt x="196" y="273"/>
                    <a:pt x="196" y="273"/>
                    <a:pt x="196" y="273"/>
                  </a:cubicBezTo>
                  <a:cubicBezTo>
                    <a:pt x="197" y="273"/>
                    <a:pt x="197" y="273"/>
                    <a:pt x="197" y="273"/>
                  </a:cubicBezTo>
                  <a:cubicBezTo>
                    <a:pt x="197" y="273"/>
                    <a:pt x="197" y="273"/>
                    <a:pt x="197" y="273"/>
                  </a:cubicBezTo>
                  <a:cubicBezTo>
                    <a:pt x="197" y="273"/>
                    <a:pt x="197" y="273"/>
                    <a:pt x="197" y="273"/>
                  </a:cubicBezTo>
                  <a:cubicBezTo>
                    <a:pt x="197" y="273"/>
                    <a:pt x="197" y="273"/>
                    <a:pt x="197" y="273"/>
                  </a:cubicBezTo>
                  <a:cubicBezTo>
                    <a:pt x="197" y="273"/>
                    <a:pt x="197" y="273"/>
                    <a:pt x="197" y="273"/>
                  </a:cubicBezTo>
                  <a:cubicBezTo>
                    <a:pt x="197" y="273"/>
                    <a:pt x="197" y="273"/>
                    <a:pt x="197" y="273"/>
                  </a:cubicBezTo>
                  <a:cubicBezTo>
                    <a:pt x="197" y="273"/>
                    <a:pt x="197" y="273"/>
                    <a:pt x="197" y="273"/>
                  </a:cubicBezTo>
                  <a:cubicBezTo>
                    <a:pt x="198" y="273"/>
                    <a:pt x="198" y="273"/>
                    <a:pt x="198" y="273"/>
                  </a:cubicBezTo>
                  <a:cubicBezTo>
                    <a:pt x="198" y="273"/>
                    <a:pt x="198" y="273"/>
                    <a:pt x="198" y="273"/>
                  </a:cubicBezTo>
                  <a:cubicBezTo>
                    <a:pt x="198" y="273"/>
                    <a:pt x="198" y="273"/>
                    <a:pt x="198" y="273"/>
                  </a:cubicBezTo>
                  <a:cubicBezTo>
                    <a:pt x="198" y="273"/>
                    <a:pt x="198" y="273"/>
                    <a:pt x="198" y="273"/>
                  </a:cubicBezTo>
                  <a:cubicBezTo>
                    <a:pt x="198" y="273"/>
                    <a:pt x="198" y="273"/>
                    <a:pt x="198" y="273"/>
                  </a:cubicBezTo>
                  <a:cubicBezTo>
                    <a:pt x="198" y="272"/>
                    <a:pt x="198" y="272"/>
                    <a:pt x="198" y="272"/>
                  </a:cubicBezTo>
                  <a:cubicBezTo>
                    <a:pt x="198" y="272"/>
                    <a:pt x="198" y="272"/>
                    <a:pt x="198" y="272"/>
                  </a:cubicBezTo>
                  <a:cubicBezTo>
                    <a:pt x="199" y="272"/>
                    <a:pt x="199" y="272"/>
                    <a:pt x="199" y="272"/>
                  </a:cubicBezTo>
                  <a:cubicBezTo>
                    <a:pt x="199" y="273"/>
                    <a:pt x="199" y="273"/>
                    <a:pt x="199" y="273"/>
                  </a:cubicBezTo>
                  <a:cubicBezTo>
                    <a:pt x="199" y="273"/>
                    <a:pt x="199" y="273"/>
                    <a:pt x="199" y="273"/>
                  </a:cubicBezTo>
                  <a:cubicBezTo>
                    <a:pt x="199" y="272"/>
                    <a:pt x="199" y="272"/>
                    <a:pt x="199" y="272"/>
                  </a:cubicBezTo>
                  <a:cubicBezTo>
                    <a:pt x="200" y="273"/>
                    <a:pt x="200" y="273"/>
                    <a:pt x="200" y="273"/>
                  </a:cubicBezTo>
                  <a:cubicBezTo>
                    <a:pt x="200" y="272"/>
                    <a:pt x="200" y="272"/>
                    <a:pt x="200" y="272"/>
                  </a:cubicBezTo>
                  <a:cubicBezTo>
                    <a:pt x="200" y="273"/>
                    <a:pt x="200" y="273"/>
                    <a:pt x="200" y="273"/>
                  </a:cubicBezTo>
                  <a:cubicBezTo>
                    <a:pt x="201" y="272"/>
                    <a:pt x="201" y="272"/>
                    <a:pt x="201" y="272"/>
                  </a:cubicBezTo>
                  <a:cubicBezTo>
                    <a:pt x="202" y="272"/>
                    <a:pt x="202" y="272"/>
                    <a:pt x="202" y="272"/>
                  </a:cubicBezTo>
                  <a:cubicBezTo>
                    <a:pt x="202" y="272"/>
                    <a:pt x="202" y="272"/>
                    <a:pt x="202" y="272"/>
                  </a:cubicBezTo>
                  <a:cubicBezTo>
                    <a:pt x="202" y="272"/>
                    <a:pt x="202" y="272"/>
                    <a:pt x="202" y="272"/>
                  </a:cubicBezTo>
                  <a:cubicBezTo>
                    <a:pt x="202" y="272"/>
                    <a:pt x="202" y="272"/>
                    <a:pt x="202" y="272"/>
                  </a:cubicBezTo>
                  <a:cubicBezTo>
                    <a:pt x="203" y="272"/>
                    <a:pt x="203" y="272"/>
                    <a:pt x="203" y="272"/>
                  </a:cubicBezTo>
                  <a:cubicBezTo>
                    <a:pt x="203" y="272"/>
                    <a:pt x="203" y="272"/>
                    <a:pt x="203" y="272"/>
                  </a:cubicBezTo>
                  <a:cubicBezTo>
                    <a:pt x="203" y="272"/>
                    <a:pt x="203" y="272"/>
                    <a:pt x="203" y="272"/>
                  </a:cubicBezTo>
                  <a:cubicBezTo>
                    <a:pt x="204" y="272"/>
                    <a:pt x="204" y="272"/>
                    <a:pt x="204" y="272"/>
                  </a:cubicBezTo>
                  <a:cubicBezTo>
                    <a:pt x="204" y="271"/>
                    <a:pt x="204" y="271"/>
                    <a:pt x="204" y="271"/>
                  </a:cubicBezTo>
                  <a:cubicBezTo>
                    <a:pt x="204" y="271"/>
                    <a:pt x="204" y="271"/>
                    <a:pt x="204" y="271"/>
                  </a:cubicBezTo>
                  <a:cubicBezTo>
                    <a:pt x="204" y="271"/>
                    <a:pt x="204" y="271"/>
                    <a:pt x="204" y="271"/>
                  </a:cubicBezTo>
                  <a:cubicBezTo>
                    <a:pt x="204" y="271"/>
                    <a:pt x="204" y="271"/>
                    <a:pt x="204" y="271"/>
                  </a:cubicBezTo>
                  <a:cubicBezTo>
                    <a:pt x="204" y="271"/>
                    <a:pt x="204" y="271"/>
                    <a:pt x="204" y="271"/>
                  </a:cubicBezTo>
                  <a:cubicBezTo>
                    <a:pt x="204" y="270"/>
                    <a:pt x="204" y="270"/>
                    <a:pt x="204" y="270"/>
                  </a:cubicBezTo>
                  <a:cubicBezTo>
                    <a:pt x="204" y="270"/>
                    <a:pt x="204" y="270"/>
                    <a:pt x="204" y="270"/>
                  </a:cubicBezTo>
                  <a:cubicBezTo>
                    <a:pt x="205" y="270"/>
                    <a:pt x="205" y="270"/>
                    <a:pt x="205" y="270"/>
                  </a:cubicBezTo>
                  <a:cubicBezTo>
                    <a:pt x="204" y="269"/>
                    <a:pt x="204" y="269"/>
                    <a:pt x="204" y="269"/>
                  </a:cubicBezTo>
                  <a:cubicBezTo>
                    <a:pt x="204" y="268"/>
                    <a:pt x="204" y="268"/>
                    <a:pt x="204" y="268"/>
                  </a:cubicBezTo>
                  <a:cubicBezTo>
                    <a:pt x="205" y="269"/>
                    <a:pt x="205" y="269"/>
                    <a:pt x="205" y="269"/>
                  </a:cubicBezTo>
                  <a:cubicBezTo>
                    <a:pt x="205" y="269"/>
                    <a:pt x="205" y="269"/>
                    <a:pt x="205" y="269"/>
                  </a:cubicBezTo>
                  <a:cubicBezTo>
                    <a:pt x="205" y="269"/>
                    <a:pt x="205" y="269"/>
                    <a:pt x="205" y="269"/>
                  </a:cubicBezTo>
                  <a:cubicBezTo>
                    <a:pt x="205" y="269"/>
                    <a:pt x="205" y="269"/>
                    <a:pt x="205" y="269"/>
                  </a:cubicBezTo>
                  <a:cubicBezTo>
                    <a:pt x="205" y="269"/>
                    <a:pt x="205" y="269"/>
                    <a:pt x="205" y="269"/>
                  </a:cubicBezTo>
                  <a:cubicBezTo>
                    <a:pt x="205" y="269"/>
                    <a:pt x="205" y="269"/>
                    <a:pt x="205" y="269"/>
                  </a:cubicBezTo>
                  <a:cubicBezTo>
                    <a:pt x="206" y="270"/>
                    <a:pt x="206" y="270"/>
                    <a:pt x="206" y="270"/>
                  </a:cubicBezTo>
                  <a:cubicBezTo>
                    <a:pt x="206" y="270"/>
                    <a:pt x="206" y="270"/>
                    <a:pt x="206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1"/>
                    <a:pt x="208" y="271"/>
                    <a:pt x="208" y="271"/>
                  </a:cubicBezTo>
                  <a:cubicBezTo>
                    <a:pt x="208" y="271"/>
                    <a:pt x="208" y="271"/>
                    <a:pt x="208" y="271"/>
                  </a:cubicBezTo>
                  <a:cubicBezTo>
                    <a:pt x="208" y="271"/>
                    <a:pt x="208" y="271"/>
                    <a:pt x="208" y="271"/>
                  </a:cubicBezTo>
                  <a:cubicBezTo>
                    <a:pt x="208" y="271"/>
                    <a:pt x="208" y="271"/>
                    <a:pt x="208" y="271"/>
                  </a:cubicBezTo>
                  <a:cubicBezTo>
                    <a:pt x="208" y="271"/>
                    <a:pt x="208" y="271"/>
                    <a:pt x="208" y="272"/>
                  </a:cubicBezTo>
                  <a:cubicBezTo>
                    <a:pt x="207" y="272"/>
                    <a:pt x="207" y="272"/>
                    <a:pt x="207" y="272"/>
                  </a:cubicBezTo>
                  <a:cubicBezTo>
                    <a:pt x="208" y="272"/>
                    <a:pt x="208" y="272"/>
                    <a:pt x="208" y="272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09" y="273"/>
                    <a:pt x="209" y="273"/>
                    <a:pt x="209" y="273"/>
                  </a:cubicBezTo>
                  <a:cubicBezTo>
                    <a:pt x="209" y="273"/>
                    <a:pt x="209" y="273"/>
                    <a:pt x="209" y="273"/>
                  </a:cubicBezTo>
                  <a:cubicBezTo>
                    <a:pt x="209" y="273"/>
                    <a:pt x="209" y="273"/>
                    <a:pt x="209" y="273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10" y="274"/>
                    <a:pt x="210" y="274"/>
                    <a:pt x="210" y="274"/>
                  </a:cubicBezTo>
                  <a:cubicBezTo>
                    <a:pt x="210" y="274"/>
                    <a:pt x="210" y="274"/>
                    <a:pt x="210" y="274"/>
                  </a:cubicBezTo>
                  <a:cubicBezTo>
                    <a:pt x="210" y="274"/>
                    <a:pt x="210" y="274"/>
                    <a:pt x="210" y="274"/>
                  </a:cubicBezTo>
                  <a:cubicBezTo>
                    <a:pt x="210" y="273"/>
                    <a:pt x="210" y="273"/>
                    <a:pt x="210" y="273"/>
                  </a:cubicBezTo>
                  <a:cubicBezTo>
                    <a:pt x="210" y="273"/>
                    <a:pt x="210" y="273"/>
                    <a:pt x="210" y="273"/>
                  </a:cubicBezTo>
                  <a:cubicBezTo>
                    <a:pt x="211" y="273"/>
                    <a:pt x="211" y="273"/>
                    <a:pt x="211" y="273"/>
                  </a:cubicBezTo>
                  <a:cubicBezTo>
                    <a:pt x="211" y="273"/>
                    <a:pt x="211" y="273"/>
                    <a:pt x="211" y="273"/>
                  </a:cubicBezTo>
                  <a:cubicBezTo>
                    <a:pt x="211" y="273"/>
                    <a:pt x="211" y="273"/>
                    <a:pt x="211" y="273"/>
                  </a:cubicBezTo>
                  <a:cubicBezTo>
                    <a:pt x="211" y="274"/>
                    <a:pt x="211" y="274"/>
                    <a:pt x="211" y="274"/>
                  </a:cubicBezTo>
                  <a:cubicBezTo>
                    <a:pt x="211" y="274"/>
                    <a:pt x="211" y="274"/>
                    <a:pt x="211" y="274"/>
                  </a:cubicBezTo>
                  <a:cubicBezTo>
                    <a:pt x="211" y="274"/>
                    <a:pt x="211" y="274"/>
                    <a:pt x="211" y="274"/>
                  </a:cubicBezTo>
                  <a:cubicBezTo>
                    <a:pt x="211" y="273"/>
                    <a:pt x="211" y="273"/>
                    <a:pt x="211" y="273"/>
                  </a:cubicBezTo>
                  <a:cubicBezTo>
                    <a:pt x="212" y="274"/>
                    <a:pt x="212" y="274"/>
                    <a:pt x="212" y="274"/>
                  </a:cubicBezTo>
                  <a:cubicBezTo>
                    <a:pt x="211" y="274"/>
                    <a:pt x="211" y="274"/>
                    <a:pt x="211" y="274"/>
                  </a:cubicBezTo>
                  <a:cubicBezTo>
                    <a:pt x="211" y="274"/>
                    <a:pt x="211" y="274"/>
                    <a:pt x="211" y="274"/>
                  </a:cubicBezTo>
                  <a:cubicBezTo>
                    <a:pt x="211" y="274"/>
                    <a:pt x="211" y="274"/>
                    <a:pt x="211" y="274"/>
                  </a:cubicBezTo>
                  <a:cubicBezTo>
                    <a:pt x="211" y="274"/>
                    <a:pt x="211" y="274"/>
                    <a:pt x="211" y="274"/>
                  </a:cubicBezTo>
                  <a:cubicBezTo>
                    <a:pt x="211" y="275"/>
                    <a:pt x="211" y="275"/>
                    <a:pt x="211" y="275"/>
                  </a:cubicBezTo>
                  <a:cubicBezTo>
                    <a:pt x="211" y="275"/>
                    <a:pt x="211" y="275"/>
                    <a:pt x="211" y="275"/>
                  </a:cubicBezTo>
                  <a:cubicBezTo>
                    <a:pt x="211" y="275"/>
                    <a:pt x="211" y="275"/>
                    <a:pt x="211" y="275"/>
                  </a:cubicBezTo>
                  <a:cubicBezTo>
                    <a:pt x="212" y="275"/>
                    <a:pt x="212" y="275"/>
                    <a:pt x="212" y="275"/>
                  </a:cubicBezTo>
                  <a:cubicBezTo>
                    <a:pt x="212" y="275"/>
                    <a:pt x="212" y="275"/>
                    <a:pt x="212" y="275"/>
                  </a:cubicBezTo>
                  <a:cubicBezTo>
                    <a:pt x="212" y="275"/>
                    <a:pt x="212" y="275"/>
                    <a:pt x="212" y="275"/>
                  </a:cubicBezTo>
                  <a:cubicBezTo>
                    <a:pt x="212" y="275"/>
                    <a:pt x="212" y="275"/>
                    <a:pt x="212" y="275"/>
                  </a:cubicBezTo>
                  <a:cubicBezTo>
                    <a:pt x="212" y="274"/>
                    <a:pt x="212" y="274"/>
                    <a:pt x="212" y="274"/>
                  </a:cubicBezTo>
                  <a:cubicBezTo>
                    <a:pt x="213" y="274"/>
                    <a:pt x="212" y="273"/>
                    <a:pt x="213" y="273"/>
                  </a:cubicBezTo>
                  <a:cubicBezTo>
                    <a:pt x="213" y="273"/>
                    <a:pt x="213" y="273"/>
                    <a:pt x="213" y="273"/>
                  </a:cubicBezTo>
                  <a:cubicBezTo>
                    <a:pt x="213" y="273"/>
                    <a:pt x="213" y="273"/>
                    <a:pt x="213" y="273"/>
                  </a:cubicBezTo>
                  <a:cubicBezTo>
                    <a:pt x="213" y="273"/>
                    <a:pt x="213" y="273"/>
                    <a:pt x="213" y="273"/>
                  </a:cubicBezTo>
                  <a:cubicBezTo>
                    <a:pt x="213" y="273"/>
                    <a:pt x="213" y="273"/>
                    <a:pt x="213" y="273"/>
                  </a:cubicBezTo>
                  <a:cubicBezTo>
                    <a:pt x="213" y="273"/>
                    <a:pt x="213" y="273"/>
                    <a:pt x="213" y="273"/>
                  </a:cubicBezTo>
                  <a:cubicBezTo>
                    <a:pt x="214" y="273"/>
                    <a:pt x="214" y="273"/>
                    <a:pt x="214" y="273"/>
                  </a:cubicBezTo>
                  <a:cubicBezTo>
                    <a:pt x="214" y="273"/>
                    <a:pt x="214" y="273"/>
                    <a:pt x="214" y="273"/>
                  </a:cubicBezTo>
                  <a:cubicBezTo>
                    <a:pt x="214" y="273"/>
                    <a:pt x="214" y="273"/>
                    <a:pt x="214" y="273"/>
                  </a:cubicBezTo>
                  <a:cubicBezTo>
                    <a:pt x="214" y="273"/>
                    <a:pt x="214" y="273"/>
                    <a:pt x="214" y="273"/>
                  </a:cubicBezTo>
                  <a:cubicBezTo>
                    <a:pt x="214" y="273"/>
                    <a:pt x="214" y="273"/>
                    <a:pt x="214" y="273"/>
                  </a:cubicBezTo>
                  <a:cubicBezTo>
                    <a:pt x="214" y="273"/>
                    <a:pt x="214" y="273"/>
                    <a:pt x="214" y="273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3"/>
                    <a:pt x="214" y="273"/>
                    <a:pt x="214" y="273"/>
                  </a:cubicBezTo>
                  <a:cubicBezTo>
                    <a:pt x="213" y="272"/>
                    <a:pt x="213" y="272"/>
                    <a:pt x="213" y="272"/>
                  </a:cubicBezTo>
                  <a:cubicBezTo>
                    <a:pt x="213" y="272"/>
                    <a:pt x="213" y="272"/>
                    <a:pt x="213" y="272"/>
                  </a:cubicBezTo>
                  <a:cubicBezTo>
                    <a:pt x="213" y="271"/>
                    <a:pt x="213" y="271"/>
                    <a:pt x="213" y="271"/>
                  </a:cubicBezTo>
                  <a:cubicBezTo>
                    <a:pt x="213" y="271"/>
                    <a:pt x="213" y="271"/>
                    <a:pt x="213" y="270"/>
                  </a:cubicBezTo>
                  <a:cubicBezTo>
                    <a:pt x="213" y="270"/>
                    <a:pt x="213" y="270"/>
                    <a:pt x="213" y="270"/>
                  </a:cubicBezTo>
                  <a:cubicBezTo>
                    <a:pt x="213" y="270"/>
                    <a:pt x="213" y="270"/>
                    <a:pt x="213" y="270"/>
                  </a:cubicBezTo>
                  <a:cubicBezTo>
                    <a:pt x="213" y="270"/>
                    <a:pt x="213" y="270"/>
                    <a:pt x="213" y="270"/>
                  </a:cubicBezTo>
                  <a:cubicBezTo>
                    <a:pt x="213" y="269"/>
                    <a:pt x="213" y="269"/>
                    <a:pt x="213" y="269"/>
                  </a:cubicBezTo>
                  <a:cubicBezTo>
                    <a:pt x="214" y="269"/>
                    <a:pt x="214" y="269"/>
                    <a:pt x="214" y="269"/>
                  </a:cubicBezTo>
                  <a:cubicBezTo>
                    <a:pt x="214" y="269"/>
                    <a:pt x="214" y="269"/>
                    <a:pt x="214" y="269"/>
                  </a:cubicBezTo>
                  <a:cubicBezTo>
                    <a:pt x="214" y="270"/>
                    <a:pt x="214" y="270"/>
                    <a:pt x="214" y="270"/>
                  </a:cubicBezTo>
                  <a:cubicBezTo>
                    <a:pt x="214" y="270"/>
                    <a:pt x="214" y="270"/>
                    <a:pt x="214" y="270"/>
                  </a:cubicBezTo>
                  <a:cubicBezTo>
                    <a:pt x="214" y="271"/>
                    <a:pt x="214" y="271"/>
                    <a:pt x="214" y="271"/>
                  </a:cubicBezTo>
                  <a:cubicBezTo>
                    <a:pt x="214" y="271"/>
                    <a:pt x="214" y="271"/>
                    <a:pt x="214" y="271"/>
                  </a:cubicBezTo>
                  <a:cubicBezTo>
                    <a:pt x="214" y="271"/>
                    <a:pt x="214" y="271"/>
                    <a:pt x="214" y="271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1"/>
                    <a:pt x="214" y="271"/>
                    <a:pt x="214" y="271"/>
                  </a:cubicBezTo>
                  <a:cubicBezTo>
                    <a:pt x="214" y="271"/>
                    <a:pt x="214" y="271"/>
                    <a:pt x="214" y="271"/>
                  </a:cubicBezTo>
                  <a:cubicBezTo>
                    <a:pt x="214" y="271"/>
                    <a:pt x="214" y="271"/>
                    <a:pt x="214" y="271"/>
                  </a:cubicBezTo>
                  <a:cubicBezTo>
                    <a:pt x="214" y="271"/>
                    <a:pt x="214" y="271"/>
                    <a:pt x="214" y="271"/>
                  </a:cubicBezTo>
                  <a:cubicBezTo>
                    <a:pt x="214" y="270"/>
                    <a:pt x="214" y="270"/>
                    <a:pt x="214" y="270"/>
                  </a:cubicBezTo>
                  <a:cubicBezTo>
                    <a:pt x="214" y="270"/>
                    <a:pt x="214" y="270"/>
                    <a:pt x="214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5" y="271"/>
                    <a:pt x="215" y="271"/>
                    <a:pt x="215" y="271"/>
                  </a:cubicBezTo>
                  <a:cubicBezTo>
                    <a:pt x="215" y="271"/>
                    <a:pt x="215" y="271"/>
                    <a:pt x="215" y="271"/>
                  </a:cubicBezTo>
                  <a:cubicBezTo>
                    <a:pt x="215" y="271"/>
                    <a:pt x="215" y="271"/>
                    <a:pt x="215" y="271"/>
                  </a:cubicBezTo>
                  <a:cubicBezTo>
                    <a:pt x="215" y="271"/>
                    <a:pt x="215" y="271"/>
                    <a:pt x="215" y="271"/>
                  </a:cubicBezTo>
                  <a:cubicBezTo>
                    <a:pt x="215" y="271"/>
                    <a:pt x="215" y="271"/>
                    <a:pt x="215" y="271"/>
                  </a:cubicBezTo>
                  <a:cubicBezTo>
                    <a:pt x="215" y="271"/>
                    <a:pt x="215" y="271"/>
                    <a:pt x="215" y="271"/>
                  </a:cubicBezTo>
                  <a:cubicBezTo>
                    <a:pt x="215" y="271"/>
                    <a:pt x="215" y="271"/>
                    <a:pt x="215" y="271"/>
                  </a:cubicBezTo>
                  <a:cubicBezTo>
                    <a:pt x="215" y="271"/>
                    <a:pt x="215" y="271"/>
                    <a:pt x="215" y="271"/>
                  </a:cubicBezTo>
                  <a:cubicBezTo>
                    <a:pt x="216" y="270"/>
                    <a:pt x="216" y="270"/>
                    <a:pt x="216" y="270"/>
                  </a:cubicBezTo>
                  <a:cubicBezTo>
                    <a:pt x="216" y="270"/>
                    <a:pt x="216" y="270"/>
                    <a:pt x="216" y="270"/>
                  </a:cubicBezTo>
                  <a:cubicBezTo>
                    <a:pt x="216" y="270"/>
                    <a:pt x="216" y="270"/>
                    <a:pt x="216" y="270"/>
                  </a:cubicBezTo>
                  <a:cubicBezTo>
                    <a:pt x="216" y="271"/>
                    <a:pt x="216" y="271"/>
                    <a:pt x="216" y="271"/>
                  </a:cubicBezTo>
                  <a:cubicBezTo>
                    <a:pt x="217" y="271"/>
                    <a:pt x="217" y="271"/>
                    <a:pt x="217" y="271"/>
                  </a:cubicBezTo>
                  <a:cubicBezTo>
                    <a:pt x="217" y="271"/>
                    <a:pt x="217" y="271"/>
                    <a:pt x="218" y="272"/>
                  </a:cubicBezTo>
                  <a:cubicBezTo>
                    <a:pt x="218" y="272"/>
                    <a:pt x="218" y="272"/>
                    <a:pt x="218" y="272"/>
                  </a:cubicBezTo>
                  <a:cubicBezTo>
                    <a:pt x="218" y="272"/>
                    <a:pt x="218" y="272"/>
                    <a:pt x="218" y="273"/>
                  </a:cubicBezTo>
                  <a:cubicBezTo>
                    <a:pt x="217" y="272"/>
                    <a:pt x="217" y="273"/>
                    <a:pt x="217" y="273"/>
                  </a:cubicBezTo>
                  <a:cubicBezTo>
                    <a:pt x="217" y="273"/>
                    <a:pt x="217" y="273"/>
                    <a:pt x="217" y="273"/>
                  </a:cubicBezTo>
                  <a:cubicBezTo>
                    <a:pt x="217" y="273"/>
                    <a:pt x="217" y="273"/>
                    <a:pt x="217" y="273"/>
                  </a:cubicBezTo>
                  <a:cubicBezTo>
                    <a:pt x="217" y="273"/>
                    <a:pt x="217" y="273"/>
                    <a:pt x="217" y="273"/>
                  </a:cubicBezTo>
                  <a:cubicBezTo>
                    <a:pt x="217" y="274"/>
                    <a:pt x="217" y="274"/>
                    <a:pt x="217" y="274"/>
                  </a:cubicBezTo>
                  <a:cubicBezTo>
                    <a:pt x="216" y="274"/>
                    <a:pt x="216" y="274"/>
                    <a:pt x="216" y="274"/>
                  </a:cubicBezTo>
                  <a:cubicBezTo>
                    <a:pt x="216" y="273"/>
                    <a:pt x="216" y="273"/>
                    <a:pt x="216" y="273"/>
                  </a:cubicBezTo>
                  <a:cubicBezTo>
                    <a:pt x="216" y="273"/>
                    <a:pt x="216" y="273"/>
                    <a:pt x="216" y="273"/>
                  </a:cubicBezTo>
                  <a:cubicBezTo>
                    <a:pt x="216" y="273"/>
                    <a:pt x="216" y="273"/>
                    <a:pt x="216" y="273"/>
                  </a:cubicBezTo>
                  <a:cubicBezTo>
                    <a:pt x="216" y="273"/>
                    <a:pt x="216" y="273"/>
                    <a:pt x="216" y="273"/>
                  </a:cubicBezTo>
                  <a:cubicBezTo>
                    <a:pt x="216" y="273"/>
                    <a:pt x="216" y="273"/>
                    <a:pt x="216" y="273"/>
                  </a:cubicBezTo>
                  <a:cubicBezTo>
                    <a:pt x="216" y="272"/>
                    <a:pt x="216" y="272"/>
                    <a:pt x="216" y="272"/>
                  </a:cubicBezTo>
                  <a:cubicBezTo>
                    <a:pt x="216" y="272"/>
                    <a:pt x="216" y="272"/>
                    <a:pt x="216" y="272"/>
                  </a:cubicBezTo>
                  <a:cubicBezTo>
                    <a:pt x="215" y="272"/>
                    <a:pt x="215" y="272"/>
                    <a:pt x="215" y="272"/>
                  </a:cubicBezTo>
                  <a:cubicBezTo>
                    <a:pt x="215" y="272"/>
                    <a:pt x="215" y="272"/>
                    <a:pt x="215" y="272"/>
                  </a:cubicBezTo>
                  <a:cubicBezTo>
                    <a:pt x="215" y="272"/>
                    <a:pt x="215" y="272"/>
                    <a:pt x="215" y="272"/>
                  </a:cubicBezTo>
                  <a:cubicBezTo>
                    <a:pt x="215" y="272"/>
                    <a:pt x="215" y="272"/>
                    <a:pt x="215" y="272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16" y="273"/>
                    <a:pt x="216" y="273"/>
                    <a:pt x="216" y="273"/>
                  </a:cubicBezTo>
                  <a:cubicBezTo>
                    <a:pt x="216" y="273"/>
                    <a:pt x="216" y="273"/>
                    <a:pt x="216" y="273"/>
                  </a:cubicBezTo>
                  <a:cubicBezTo>
                    <a:pt x="216" y="274"/>
                    <a:pt x="216" y="274"/>
                    <a:pt x="216" y="274"/>
                  </a:cubicBezTo>
                  <a:cubicBezTo>
                    <a:pt x="216" y="275"/>
                    <a:pt x="216" y="275"/>
                    <a:pt x="216" y="275"/>
                  </a:cubicBezTo>
                  <a:cubicBezTo>
                    <a:pt x="215" y="275"/>
                    <a:pt x="215" y="275"/>
                    <a:pt x="215" y="275"/>
                  </a:cubicBezTo>
                  <a:cubicBezTo>
                    <a:pt x="215" y="275"/>
                    <a:pt x="215" y="275"/>
                    <a:pt x="215" y="275"/>
                  </a:cubicBezTo>
                  <a:cubicBezTo>
                    <a:pt x="216" y="275"/>
                    <a:pt x="216" y="275"/>
                    <a:pt x="216" y="275"/>
                  </a:cubicBezTo>
                  <a:cubicBezTo>
                    <a:pt x="216" y="275"/>
                    <a:pt x="216" y="275"/>
                    <a:pt x="216" y="275"/>
                  </a:cubicBezTo>
                  <a:cubicBezTo>
                    <a:pt x="216" y="276"/>
                    <a:pt x="216" y="276"/>
                    <a:pt x="216" y="276"/>
                  </a:cubicBezTo>
                  <a:cubicBezTo>
                    <a:pt x="215" y="276"/>
                    <a:pt x="215" y="276"/>
                    <a:pt x="215" y="276"/>
                  </a:cubicBezTo>
                  <a:cubicBezTo>
                    <a:pt x="215" y="276"/>
                    <a:pt x="215" y="276"/>
                    <a:pt x="215" y="276"/>
                  </a:cubicBezTo>
                  <a:cubicBezTo>
                    <a:pt x="215" y="277"/>
                    <a:pt x="215" y="277"/>
                    <a:pt x="215" y="277"/>
                  </a:cubicBezTo>
                  <a:cubicBezTo>
                    <a:pt x="215" y="277"/>
                    <a:pt x="215" y="277"/>
                    <a:pt x="215" y="277"/>
                  </a:cubicBezTo>
                  <a:cubicBezTo>
                    <a:pt x="215" y="277"/>
                    <a:pt x="215" y="277"/>
                    <a:pt x="215" y="277"/>
                  </a:cubicBezTo>
                  <a:cubicBezTo>
                    <a:pt x="215" y="277"/>
                    <a:pt x="215" y="277"/>
                    <a:pt x="215" y="277"/>
                  </a:cubicBezTo>
                  <a:cubicBezTo>
                    <a:pt x="215" y="277"/>
                    <a:pt x="215" y="277"/>
                    <a:pt x="215" y="277"/>
                  </a:cubicBezTo>
                  <a:cubicBezTo>
                    <a:pt x="215" y="277"/>
                    <a:pt x="215" y="277"/>
                    <a:pt x="215" y="277"/>
                  </a:cubicBezTo>
                  <a:cubicBezTo>
                    <a:pt x="215" y="277"/>
                    <a:pt x="215" y="277"/>
                    <a:pt x="215" y="277"/>
                  </a:cubicBezTo>
                  <a:cubicBezTo>
                    <a:pt x="215" y="278"/>
                    <a:pt x="215" y="278"/>
                    <a:pt x="215" y="278"/>
                  </a:cubicBezTo>
                  <a:cubicBezTo>
                    <a:pt x="215" y="278"/>
                    <a:pt x="215" y="278"/>
                    <a:pt x="215" y="278"/>
                  </a:cubicBezTo>
                  <a:cubicBezTo>
                    <a:pt x="215" y="278"/>
                    <a:pt x="215" y="278"/>
                    <a:pt x="215" y="278"/>
                  </a:cubicBezTo>
                  <a:cubicBezTo>
                    <a:pt x="215" y="278"/>
                    <a:pt x="215" y="279"/>
                    <a:pt x="215" y="279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4" y="280"/>
                    <a:pt x="214" y="280"/>
                    <a:pt x="214" y="280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2" y="281"/>
                    <a:pt x="212" y="281"/>
                    <a:pt x="212" y="281"/>
                  </a:cubicBezTo>
                  <a:cubicBezTo>
                    <a:pt x="212" y="281"/>
                    <a:pt x="212" y="281"/>
                    <a:pt x="212" y="281"/>
                  </a:cubicBezTo>
                  <a:cubicBezTo>
                    <a:pt x="212" y="281"/>
                    <a:pt x="212" y="281"/>
                    <a:pt x="212" y="281"/>
                  </a:cubicBezTo>
                  <a:cubicBezTo>
                    <a:pt x="213" y="281"/>
                    <a:pt x="213" y="281"/>
                    <a:pt x="213" y="281"/>
                  </a:cubicBezTo>
                  <a:cubicBezTo>
                    <a:pt x="212" y="281"/>
                    <a:pt x="212" y="281"/>
                    <a:pt x="212" y="281"/>
                  </a:cubicBezTo>
                  <a:cubicBezTo>
                    <a:pt x="212" y="282"/>
                    <a:pt x="212" y="282"/>
                    <a:pt x="212" y="282"/>
                  </a:cubicBezTo>
                  <a:cubicBezTo>
                    <a:pt x="213" y="282"/>
                    <a:pt x="213" y="282"/>
                    <a:pt x="213" y="282"/>
                  </a:cubicBezTo>
                  <a:cubicBezTo>
                    <a:pt x="212" y="282"/>
                    <a:pt x="212" y="282"/>
                    <a:pt x="212" y="282"/>
                  </a:cubicBezTo>
                  <a:cubicBezTo>
                    <a:pt x="213" y="283"/>
                    <a:pt x="213" y="283"/>
                    <a:pt x="213" y="283"/>
                  </a:cubicBezTo>
                  <a:cubicBezTo>
                    <a:pt x="213" y="284"/>
                    <a:pt x="213" y="284"/>
                    <a:pt x="213" y="284"/>
                  </a:cubicBezTo>
                  <a:cubicBezTo>
                    <a:pt x="213" y="284"/>
                    <a:pt x="213" y="284"/>
                    <a:pt x="213" y="284"/>
                  </a:cubicBezTo>
                  <a:cubicBezTo>
                    <a:pt x="213" y="284"/>
                    <a:pt x="213" y="284"/>
                    <a:pt x="213" y="284"/>
                  </a:cubicBezTo>
                  <a:cubicBezTo>
                    <a:pt x="213" y="284"/>
                    <a:pt x="213" y="284"/>
                    <a:pt x="213" y="284"/>
                  </a:cubicBezTo>
                  <a:cubicBezTo>
                    <a:pt x="213" y="284"/>
                    <a:pt x="213" y="284"/>
                    <a:pt x="213" y="284"/>
                  </a:cubicBezTo>
                  <a:cubicBezTo>
                    <a:pt x="213" y="285"/>
                    <a:pt x="213" y="285"/>
                    <a:pt x="213" y="286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7"/>
                    <a:pt x="213" y="287"/>
                    <a:pt x="213" y="287"/>
                  </a:cubicBezTo>
                  <a:cubicBezTo>
                    <a:pt x="213" y="287"/>
                    <a:pt x="213" y="287"/>
                    <a:pt x="213" y="287"/>
                  </a:cubicBezTo>
                  <a:cubicBezTo>
                    <a:pt x="213" y="287"/>
                    <a:pt x="213" y="287"/>
                    <a:pt x="213" y="287"/>
                  </a:cubicBezTo>
                  <a:cubicBezTo>
                    <a:pt x="213" y="287"/>
                    <a:pt x="213" y="287"/>
                    <a:pt x="213" y="287"/>
                  </a:cubicBezTo>
                  <a:cubicBezTo>
                    <a:pt x="213" y="287"/>
                    <a:pt x="213" y="287"/>
                    <a:pt x="213" y="287"/>
                  </a:cubicBezTo>
                  <a:cubicBezTo>
                    <a:pt x="213" y="287"/>
                    <a:pt x="213" y="287"/>
                    <a:pt x="213" y="287"/>
                  </a:cubicBezTo>
                  <a:cubicBezTo>
                    <a:pt x="213" y="287"/>
                    <a:pt x="213" y="287"/>
                    <a:pt x="213" y="287"/>
                  </a:cubicBezTo>
                  <a:cubicBezTo>
                    <a:pt x="213" y="287"/>
                    <a:pt x="213" y="287"/>
                    <a:pt x="213" y="287"/>
                  </a:cubicBezTo>
                  <a:cubicBezTo>
                    <a:pt x="214" y="288"/>
                    <a:pt x="214" y="288"/>
                    <a:pt x="214" y="288"/>
                  </a:cubicBezTo>
                  <a:cubicBezTo>
                    <a:pt x="213" y="288"/>
                    <a:pt x="213" y="288"/>
                    <a:pt x="213" y="288"/>
                  </a:cubicBezTo>
                  <a:cubicBezTo>
                    <a:pt x="214" y="288"/>
                    <a:pt x="214" y="288"/>
                    <a:pt x="214" y="288"/>
                  </a:cubicBezTo>
                  <a:cubicBezTo>
                    <a:pt x="213" y="288"/>
                    <a:pt x="213" y="288"/>
                    <a:pt x="213" y="288"/>
                  </a:cubicBezTo>
                  <a:cubicBezTo>
                    <a:pt x="214" y="288"/>
                    <a:pt x="214" y="288"/>
                    <a:pt x="214" y="288"/>
                  </a:cubicBezTo>
                  <a:cubicBezTo>
                    <a:pt x="213" y="289"/>
                    <a:pt x="213" y="289"/>
                    <a:pt x="213" y="289"/>
                  </a:cubicBezTo>
                  <a:cubicBezTo>
                    <a:pt x="213" y="288"/>
                    <a:pt x="213" y="288"/>
                    <a:pt x="213" y="288"/>
                  </a:cubicBezTo>
                  <a:cubicBezTo>
                    <a:pt x="213" y="289"/>
                    <a:pt x="213" y="289"/>
                    <a:pt x="213" y="289"/>
                  </a:cubicBezTo>
                  <a:cubicBezTo>
                    <a:pt x="213" y="289"/>
                    <a:pt x="213" y="289"/>
                    <a:pt x="213" y="290"/>
                  </a:cubicBezTo>
                  <a:cubicBezTo>
                    <a:pt x="212" y="290"/>
                    <a:pt x="212" y="290"/>
                    <a:pt x="212" y="290"/>
                  </a:cubicBezTo>
                  <a:cubicBezTo>
                    <a:pt x="212" y="291"/>
                    <a:pt x="212" y="291"/>
                    <a:pt x="212" y="291"/>
                  </a:cubicBezTo>
                  <a:cubicBezTo>
                    <a:pt x="213" y="291"/>
                    <a:pt x="213" y="291"/>
                    <a:pt x="213" y="291"/>
                  </a:cubicBezTo>
                  <a:cubicBezTo>
                    <a:pt x="213" y="291"/>
                    <a:pt x="213" y="291"/>
                    <a:pt x="213" y="291"/>
                  </a:cubicBezTo>
                  <a:cubicBezTo>
                    <a:pt x="213" y="291"/>
                    <a:pt x="213" y="291"/>
                    <a:pt x="213" y="291"/>
                  </a:cubicBezTo>
                  <a:cubicBezTo>
                    <a:pt x="213" y="291"/>
                    <a:pt x="213" y="291"/>
                    <a:pt x="213" y="291"/>
                  </a:cubicBezTo>
                  <a:cubicBezTo>
                    <a:pt x="214" y="291"/>
                    <a:pt x="214" y="291"/>
                    <a:pt x="214" y="291"/>
                  </a:cubicBezTo>
                  <a:cubicBezTo>
                    <a:pt x="214" y="291"/>
                    <a:pt x="214" y="291"/>
                    <a:pt x="214" y="291"/>
                  </a:cubicBezTo>
                  <a:cubicBezTo>
                    <a:pt x="214" y="291"/>
                    <a:pt x="214" y="291"/>
                    <a:pt x="214" y="291"/>
                  </a:cubicBezTo>
                  <a:cubicBezTo>
                    <a:pt x="214" y="291"/>
                    <a:pt x="214" y="291"/>
                    <a:pt x="214" y="291"/>
                  </a:cubicBezTo>
                  <a:cubicBezTo>
                    <a:pt x="214" y="292"/>
                    <a:pt x="213" y="292"/>
                    <a:pt x="213" y="292"/>
                  </a:cubicBezTo>
                  <a:cubicBezTo>
                    <a:pt x="213" y="292"/>
                    <a:pt x="213" y="292"/>
                    <a:pt x="213" y="292"/>
                  </a:cubicBezTo>
                  <a:cubicBezTo>
                    <a:pt x="213" y="293"/>
                    <a:pt x="213" y="293"/>
                    <a:pt x="213" y="293"/>
                  </a:cubicBezTo>
                  <a:cubicBezTo>
                    <a:pt x="212" y="292"/>
                    <a:pt x="212" y="292"/>
                    <a:pt x="212" y="292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213" y="293"/>
                    <a:pt x="213" y="293"/>
                    <a:pt x="213" y="293"/>
                  </a:cubicBezTo>
                  <a:cubicBezTo>
                    <a:pt x="213" y="293"/>
                    <a:pt x="213" y="293"/>
                    <a:pt x="213" y="293"/>
                  </a:cubicBezTo>
                  <a:cubicBezTo>
                    <a:pt x="213" y="293"/>
                    <a:pt x="213" y="293"/>
                    <a:pt x="213" y="293"/>
                  </a:cubicBezTo>
                  <a:cubicBezTo>
                    <a:pt x="213" y="293"/>
                    <a:pt x="213" y="293"/>
                    <a:pt x="213" y="293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5" y="293"/>
                    <a:pt x="215" y="293"/>
                  </a:cubicBezTo>
                  <a:cubicBezTo>
                    <a:pt x="215" y="293"/>
                    <a:pt x="215" y="293"/>
                    <a:pt x="215" y="293"/>
                  </a:cubicBezTo>
                  <a:cubicBezTo>
                    <a:pt x="216" y="292"/>
                    <a:pt x="216" y="292"/>
                    <a:pt x="216" y="292"/>
                  </a:cubicBezTo>
                  <a:cubicBezTo>
                    <a:pt x="216" y="292"/>
                    <a:pt x="216" y="292"/>
                    <a:pt x="216" y="292"/>
                  </a:cubicBezTo>
                  <a:cubicBezTo>
                    <a:pt x="216" y="292"/>
                    <a:pt x="216" y="292"/>
                    <a:pt x="216" y="292"/>
                  </a:cubicBezTo>
                  <a:cubicBezTo>
                    <a:pt x="216" y="292"/>
                    <a:pt x="216" y="292"/>
                    <a:pt x="216" y="292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6" y="290"/>
                    <a:pt x="216" y="290"/>
                    <a:pt x="216" y="290"/>
                  </a:cubicBezTo>
                  <a:cubicBezTo>
                    <a:pt x="216" y="290"/>
                    <a:pt x="216" y="290"/>
                    <a:pt x="216" y="290"/>
                  </a:cubicBezTo>
                  <a:cubicBezTo>
                    <a:pt x="216" y="290"/>
                    <a:pt x="216" y="290"/>
                    <a:pt x="216" y="290"/>
                  </a:cubicBezTo>
                  <a:cubicBezTo>
                    <a:pt x="216" y="290"/>
                    <a:pt x="216" y="290"/>
                    <a:pt x="216" y="290"/>
                  </a:cubicBezTo>
                  <a:cubicBezTo>
                    <a:pt x="216" y="289"/>
                    <a:pt x="216" y="289"/>
                    <a:pt x="216" y="289"/>
                  </a:cubicBezTo>
                  <a:cubicBezTo>
                    <a:pt x="216" y="289"/>
                    <a:pt x="216" y="289"/>
                    <a:pt x="216" y="289"/>
                  </a:cubicBezTo>
                  <a:cubicBezTo>
                    <a:pt x="216" y="289"/>
                    <a:pt x="216" y="289"/>
                    <a:pt x="216" y="289"/>
                  </a:cubicBezTo>
                  <a:cubicBezTo>
                    <a:pt x="216" y="289"/>
                    <a:pt x="216" y="289"/>
                    <a:pt x="216" y="289"/>
                  </a:cubicBezTo>
                  <a:cubicBezTo>
                    <a:pt x="216" y="289"/>
                    <a:pt x="216" y="289"/>
                    <a:pt x="216" y="289"/>
                  </a:cubicBezTo>
                  <a:cubicBezTo>
                    <a:pt x="216" y="289"/>
                    <a:pt x="216" y="289"/>
                    <a:pt x="216" y="289"/>
                  </a:cubicBezTo>
                  <a:cubicBezTo>
                    <a:pt x="216" y="289"/>
                    <a:pt x="216" y="289"/>
                    <a:pt x="216" y="289"/>
                  </a:cubicBezTo>
                  <a:cubicBezTo>
                    <a:pt x="217" y="288"/>
                    <a:pt x="217" y="288"/>
                    <a:pt x="217" y="288"/>
                  </a:cubicBezTo>
                  <a:cubicBezTo>
                    <a:pt x="217" y="288"/>
                    <a:pt x="217" y="288"/>
                    <a:pt x="217" y="288"/>
                  </a:cubicBezTo>
                  <a:cubicBezTo>
                    <a:pt x="217" y="288"/>
                    <a:pt x="217" y="288"/>
                    <a:pt x="217" y="288"/>
                  </a:cubicBezTo>
                  <a:cubicBezTo>
                    <a:pt x="217" y="287"/>
                    <a:pt x="217" y="287"/>
                    <a:pt x="217" y="287"/>
                  </a:cubicBezTo>
                  <a:cubicBezTo>
                    <a:pt x="217" y="287"/>
                    <a:pt x="217" y="287"/>
                    <a:pt x="217" y="287"/>
                  </a:cubicBezTo>
                  <a:cubicBezTo>
                    <a:pt x="217" y="287"/>
                    <a:pt x="217" y="287"/>
                    <a:pt x="217" y="287"/>
                  </a:cubicBezTo>
                  <a:cubicBezTo>
                    <a:pt x="217" y="287"/>
                    <a:pt x="217" y="287"/>
                    <a:pt x="217" y="287"/>
                  </a:cubicBezTo>
                  <a:cubicBezTo>
                    <a:pt x="217" y="286"/>
                    <a:pt x="217" y="286"/>
                    <a:pt x="217" y="286"/>
                  </a:cubicBezTo>
                  <a:cubicBezTo>
                    <a:pt x="217" y="286"/>
                    <a:pt x="217" y="286"/>
                    <a:pt x="217" y="286"/>
                  </a:cubicBezTo>
                  <a:cubicBezTo>
                    <a:pt x="216" y="286"/>
                    <a:pt x="216" y="286"/>
                    <a:pt x="216" y="286"/>
                  </a:cubicBezTo>
                  <a:cubicBezTo>
                    <a:pt x="217" y="286"/>
                    <a:pt x="217" y="286"/>
                    <a:pt x="217" y="286"/>
                  </a:cubicBezTo>
                  <a:cubicBezTo>
                    <a:pt x="216" y="285"/>
                    <a:pt x="216" y="285"/>
                    <a:pt x="216" y="285"/>
                  </a:cubicBezTo>
                  <a:cubicBezTo>
                    <a:pt x="216" y="285"/>
                    <a:pt x="216" y="285"/>
                    <a:pt x="216" y="285"/>
                  </a:cubicBezTo>
                  <a:cubicBezTo>
                    <a:pt x="216" y="285"/>
                    <a:pt x="216" y="285"/>
                    <a:pt x="216" y="285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17" y="284"/>
                    <a:pt x="216" y="283"/>
                    <a:pt x="216" y="283"/>
                  </a:cubicBezTo>
                  <a:cubicBezTo>
                    <a:pt x="216" y="282"/>
                    <a:pt x="216" y="282"/>
                    <a:pt x="216" y="282"/>
                  </a:cubicBezTo>
                  <a:cubicBezTo>
                    <a:pt x="216" y="282"/>
                    <a:pt x="216" y="282"/>
                    <a:pt x="216" y="282"/>
                  </a:cubicBezTo>
                  <a:cubicBezTo>
                    <a:pt x="216" y="282"/>
                    <a:pt x="216" y="282"/>
                    <a:pt x="216" y="282"/>
                  </a:cubicBezTo>
                  <a:cubicBezTo>
                    <a:pt x="216" y="281"/>
                    <a:pt x="216" y="281"/>
                    <a:pt x="216" y="281"/>
                  </a:cubicBezTo>
                  <a:cubicBezTo>
                    <a:pt x="216" y="281"/>
                    <a:pt x="216" y="281"/>
                    <a:pt x="217" y="280"/>
                  </a:cubicBezTo>
                  <a:cubicBezTo>
                    <a:pt x="216" y="280"/>
                    <a:pt x="216" y="280"/>
                    <a:pt x="216" y="280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1"/>
                    <a:pt x="217" y="281"/>
                    <a:pt x="217" y="281"/>
                  </a:cubicBezTo>
                  <a:cubicBezTo>
                    <a:pt x="217" y="281"/>
                    <a:pt x="217" y="281"/>
                    <a:pt x="217" y="282"/>
                  </a:cubicBezTo>
                  <a:cubicBezTo>
                    <a:pt x="217" y="282"/>
                    <a:pt x="217" y="282"/>
                    <a:pt x="217" y="282"/>
                  </a:cubicBezTo>
                  <a:cubicBezTo>
                    <a:pt x="217" y="282"/>
                    <a:pt x="217" y="282"/>
                    <a:pt x="217" y="282"/>
                  </a:cubicBezTo>
                  <a:cubicBezTo>
                    <a:pt x="218" y="282"/>
                    <a:pt x="218" y="282"/>
                    <a:pt x="219" y="282"/>
                  </a:cubicBezTo>
                  <a:cubicBezTo>
                    <a:pt x="219" y="281"/>
                    <a:pt x="219" y="282"/>
                    <a:pt x="219" y="281"/>
                  </a:cubicBezTo>
                  <a:cubicBezTo>
                    <a:pt x="219" y="281"/>
                    <a:pt x="219" y="281"/>
                    <a:pt x="219" y="280"/>
                  </a:cubicBezTo>
                  <a:cubicBezTo>
                    <a:pt x="219" y="280"/>
                    <a:pt x="219" y="280"/>
                    <a:pt x="219" y="280"/>
                  </a:cubicBezTo>
                  <a:cubicBezTo>
                    <a:pt x="220" y="280"/>
                    <a:pt x="220" y="280"/>
                    <a:pt x="220" y="280"/>
                  </a:cubicBezTo>
                  <a:cubicBezTo>
                    <a:pt x="220" y="280"/>
                    <a:pt x="220" y="280"/>
                    <a:pt x="220" y="280"/>
                  </a:cubicBezTo>
                  <a:cubicBezTo>
                    <a:pt x="220" y="280"/>
                    <a:pt x="220" y="280"/>
                    <a:pt x="220" y="280"/>
                  </a:cubicBezTo>
                  <a:cubicBezTo>
                    <a:pt x="221" y="280"/>
                    <a:pt x="221" y="280"/>
                    <a:pt x="221" y="280"/>
                  </a:cubicBezTo>
                  <a:cubicBezTo>
                    <a:pt x="221" y="280"/>
                    <a:pt x="221" y="280"/>
                    <a:pt x="221" y="280"/>
                  </a:cubicBezTo>
                  <a:cubicBezTo>
                    <a:pt x="221" y="280"/>
                    <a:pt x="221" y="280"/>
                    <a:pt x="221" y="280"/>
                  </a:cubicBezTo>
                  <a:cubicBezTo>
                    <a:pt x="222" y="280"/>
                    <a:pt x="222" y="280"/>
                    <a:pt x="222" y="280"/>
                  </a:cubicBezTo>
                  <a:cubicBezTo>
                    <a:pt x="222" y="280"/>
                    <a:pt x="222" y="280"/>
                    <a:pt x="222" y="280"/>
                  </a:cubicBezTo>
                  <a:cubicBezTo>
                    <a:pt x="222" y="280"/>
                    <a:pt x="222" y="280"/>
                    <a:pt x="222" y="280"/>
                  </a:cubicBezTo>
                  <a:cubicBezTo>
                    <a:pt x="223" y="280"/>
                    <a:pt x="223" y="280"/>
                    <a:pt x="223" y="280"/>
                  </a:cubicBezTo>
                  <a:cubicBezTo>
                    <a:pt x="222" y="281"/>
                    <a:pt x="222" y="281"/>
                    <a:pt x="222" y="281"/>
                  </a:cubicBezTo>
                  <a:cubicBezTo>
                    <a:pt x="222" y="281"/>
                    <a:pt x="222" y="281"/>
                    <a:pt x="222" y="281"/>
                  </a:cubicBezTo>
                  <a:cubicBezTo>
                    <a:pt x="221" y="281"/>
                    <a:pt x="221" y="281"/>
                    <a:pt x="221" y="281"/>
                  </a:cubicBezTo>
                  <a:cubicBezTo>
                    <a:pt x="221" y="281"/>
                    <a:pt x="221" y="281"/>
                    <a:pt x="221" y="281"/>
                  </a:cubicBezTo>
                  <a:cubicBezTo>
                    <a:pt x="221" y="281"/>
                    <a:pt x="221" y="281"/>
                    <a:pt x="221" y="281"/>
                  </a:cubicBezTo>
                  <a:cubicBezTo>
                    <a:pt x="220" y="282"/>
                    <a:pt x="220" y="282"/>
                    <a:pt x="220" y="282"/>
                  </a:cubicBezTo>
                  <a:cubicBezTo>
                    <a:pt x="220" y="282"/>
                    <a:pt x="220" y="282"/>
                    <a:pt x="220" y="282"/>
                  </a:cubicBezTo>
                  <a:cubicBezTo>
                    <a:pt x="220" y="282"/>
                    <a:pt x="220" y="282"/>
                    <a:pt x="220" y="282"/>
                  </a:cubicBezTo>
                  <a:cubicBezTo>
                    <a:pt x="220" y="282"/>
                    <a:pt x="220" y="282"/>
                    <a:pt x="220" y="282"/>
                  </a:cubicBezTo>
                  <a:cubicBezTo>
                    <a:pt x="219" y="283"/>
                    <a:pt x="219" y="283"/>
                    <a:pt x="219" y="283"/>
                  </a:cubicBezTo>
                  <a:cubicBezTo>
                    <a:pt x="220" y="284"/>
                    <a:pt x="220" y="284"/>
                    <a:pt x="220" y="284"/>
                  </a:cubicBezTo>
                  <a:cubicBezTo>
                    <a:pt x="219" y="284"/>
                    <a:pt x="219" y="284"/>
                    <a:pt x="219" y="284"/>
                  </a:cubicBezTo>
                  <a:cubicBezTo>
                    <a:pt x="219" y="285"/>
                    <a:pt x="219" y="285"/>
                    <a:pt x="220" y="285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19" y="287"/>
                    <a:pt x="219" y="287"/>
                    <a:pt x="219" y="287"/>
                  </a:cubicBezTo>
                  <a:cubicBezTo>
                    <a:pt x="219" y="287"/>
                    <a:pt x="219" y="287"/>
                    <a:pt x="219" y="287"/>
                  </a:cubicBezTo>
                  <a:cubicBezTo>
                    <a:pt x="220" y="287"/>
                    <a:pt x="220" y="287"/>
                    <a:pt x="220" y="287"/>
                  </a:cubicBezTo>
                  <a:cubicBezTo>
                    <a:pt x="220" y="287"/>
                    <a:pt x="220" y="287"/>
                    <a:pt x="220" y="287"/>
                  </a:cubicBezTo>
                  <a:cubicBezTo>
                    <a:pt x="220" y="287"/>
                    <a:pt x="220" y="287"/>
                    <a:pt x="220" y="287"/>
                  </a:cubicBezTo>
                  <a:cubicBezTo>
                    <a:pt x="220" y="288"/>
                    <a:pt x="220" y="288"/>
                    <a:pt x="220" y="288"/>
                  </a:cubicBezTo>
                  <a:cubicBezTo>
                    <a:pt x="220" y="288"/>
                    <a:pt x="220" y="288"/>
                    <a:pt x="220" y="288"/>
                  </a:cubicBezTo>
                  <a:cubicBezTo>
                    <a:pt x="220" y="289"/>
                    <a:pt x="220" y="289"/>
                    <a:pt x="220" y="289"/>
                  </a:cubicBezTo>
                  <a:cubicBezTo>
                    <a:pt x="220" y="289"/>
                    <a:pt x="220" y="289"/>
                    <a:pt x="220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20" y="291"/>
                    <a:pt x="220" y="292"/>
                    <a:pt x="219" y="292"/>
                  </a:cubicBezTo>
                  <a:cubicBezTo>
                    <a:pt x="219" y="292"/>
                    <a:pt x="219" y="292"/>
                    <a:pt x="219" y="292"/>
                  </a:cubicBezTo>
                  <a:cubicBezTo>
                    <a:pt x="219" y="293"/>
                    <a:pt x="219" y="293"/>
                    <a:pt x="219" y="293"/>
                  </a:cubicBezTo>
                  <a:cubicBezTo>
                    <a:pt x="219" y="293"/>
                    <a:pt x="219" y="293"/>
                    <a:pt x="219" y="293"/>
                  </a:cubicBezTo>
                  <a:cubicBezTo>
                    <a:pt x="219" y="293"/>
                    <a:pt x="219" y="293"/>
                    <a:pt x="219" y="293"/>
                  </a:cubicBezTo>
                  <a:cubicBezTo>
                    <a:pt x="219" y="293"/>
                    <a:pt x="219" y="293"/>
                    <a:pt x="219" y="293"/>
                  </a:cubicBezTo>
                  <a:cubicBezTo>
                    <a:pt x="219" y="294"/>
                    <a:pt x="219" y="294"/>
                    <a:pt x="219" y="294"/>
                  </a:cubicBezTo>
                  <a:cubicBezTo>
                    <a:pt x="218" y="294"/>
                    <a:pt x="218" y="294"/>
                    <a:pt x="218" y="294"/>
                  </a:cubicBezTo>
                  <a:cubicBezTo>
                    <a:pt x="218" y="294"/>
                    <a:pt x="218" y="294"/>
                    <a:pt x="218" y="294"/>
                  </a:cubicBezTo>
                  <a:cubicBezTo>
                    <a:pt x="218" y="295"/>
                    <a:pt x="218" y="295"/>
                    <a:pt x="218" y="295"/>
                  </a:cubicBezTo>
                  <a:cubicBezTo>
                    <a:pt x="218" y="295"/>
                    <a:pt x="218" y="295"/>
                    <a:pt x="218" y="295"/>
                  </a:cubicBezTo>
                  <a:cubicBezTo>
                    <a:pt x="218" y="295"/>
                    <a:pt x="218" y="295"/>
                    <a:pt x="218" y="295"/>
                  </a:cubicBezTo>
                  <a:cubicBezTo>
                    <a:pt x="218" y="295"/>
                    <a:pt x="218" y="295"/>
                    <a:pt x="218" y="295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9" y="297"/>
                    <a:pt x="219" y="297"/>
                    <a:pt x="219" y="297"/>
                  </a:cubicBezTo>
                  <a:cubicBezTo>
                    <a:pt x="219" y="297"/>
                    <a:pt x="219" y="297"/>
                    <a:pt x="219" y="297"/>
                  </a:cubicBezTo>
                  <a:cubicBezTo>
                    <a:pt x="219" y="297"/>
                    <a:pt x="219" y="297"/>
                    <a:pt x="219" y="297"/>
                  </a:cubicBezTo>
                  <a:cubicBezTo>
                    <a:pt x="220" y="297"/>
                    <a:pt x="220" y="297"/>
                    <a:pt x="220" y="297"/>
                  </a:cubicBezTo>
                  <a:cubicBezTo>
                    <a:pt x="220" y="297"/>
                    <a:pt x="220" y="297"/>
                    <a:pt x="220" y="297"/>
                  </a:cubicBezTo>
                  <a:cubicBezTo>
                    <a:pt x="220" y="297"/>
                    <a:pt x="220" y="297"/>
                    <a:pt x="220" y="297"/>
                  </a:cubicBezTo>
                  <a:cubicBezTo>
                    <a:pt x="221" y="297"/>
                    <a:pt x="221" y="297"/>
                    <a:pt x="221" y="297"/>
                  </a:cubicBezTo>
                  <a:cubicBezTo>
                    <a:pt x="221" y="297"/>
                    <a:pt x="221" y="297"/>
                    <a:pt x="221" y="297"/>
                  </a:cubicBezTo>
                  <a:cubicBezTo>
                    <a:pt x="221" y="297"/>
                    <a:pt x="221" y="297"/>
                    <a:pt x="221" y="297"/>
                  </a:cubicBezTo>
                  <a:cubicBezTo>
                    <a:pt x="221" y="297"/>
                    <a:pt x="221" y="297"/>
                    <a:pt x="221" y="297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2" y="297"/>
                    <a:pt x="222" y="297"/>
                    <a:pt x="222" y="297"/>
                  </a:cubicBezTo>
                  <a:cubicBezTo>
                    <a:pt x="222" y="298"/>
                    <a:pt x="222" y="298"/>
                    <a:pt x="222" y="298"/>
                  </a:cubicBezTo>
                  <a:cubicBezTo>
                    <a:pt x="222" y="298"/>
                    <a:pt x="222" y="298"/>
                    <a:pt x="222" y="298"/>
                  </a:cubicBezTo>
                  <a:cubicBezTo>
                    <a:pt x="222" y="298"/>
                    <a:pt x="222" y="298"/>
                    <a:pt x="222" y="298"/>
                  </a:cubicBezTo>
                  <a:cubicBezTo>
                    <a:pt x="222" y="298"/>
                    <a:pt x="222" y="297"/>
                    <a:pt x="222" y="298"/>
                  </a:cubicBezTo>
                  <a:cubicBezTo>
                    <a:pt x="223" y="298"/>
                    <a:pt x="223" y="298"/>
                    <a:pt x="223" y="298"/>
                  </a:cubicBezTo>
                  <a:cubicBezTo>
                    <a:pt x="223" y="298"/>
                    <a:pt x="223" y="298"/>
                    <a:pt x="223" y="298"/>
                  </a:cubicBezTo>
                  <a:cubicBezTo>
                    <a:pt x="223" y="299"/>
                    <a:pt x="223" y="299"/>
                    <a:pt x="223" y="299"/>
                  </a:cubicBezTo>
                  <a:cubicBezTo>
                    <a:pt x="223" y="299"/>
                    <a:pt x="223" y="299"/>
                    <a:pt x="223" y="299"/>
                  </a:cubicBezTo>
                  <a:cubicBezTo>
                    <a:pt x="223" y="299"/>
                    <a:pt x="223" y="299"/>
                    <a:pt x="223" y="299"/>
                  </a:cubicBezTo>
                  <a:cubicBezTo>
                    <a:pt x="224" y="299"/>
                    <a:pt x="224" y="299"/>
                    <a:pt x="224" y="299"/>
                  </a:cubicBezTo>
                  <a:cubicBezTo>
                    <a:pt x="223" y="300"/>
                    <a:pt x="223" y="300"/>
                    <a:pt x="223" y="300"/>
                  </a:cubicBezTo>
                  <a:cubicBezTo>
                    <a:pt x="224" y="300"/>
                    <a:pt x="224" y="300"/>
                    <a:pt x="224" y="300"/>
                  </a:cubicBezTo>
                  <a:cubicBezTo>
                    <a:pt x="224" y="300"/>
                    <a:pt x="224" y="300"/>
                    <a:pt x="224" y="300"/>
                  </a:cubicBezTo>
                  <a:cubicBezTo>
                    <a:pt x="224" y="300"/>
                    <a:pt x="224" y="301"/>
                    <a:pt x="224" y="301"/>
                  </a:cubicBezTo>
                  <a:cubicBezTo>
                    <a:pt x="225" y="301"/>
                    <a:pt x="225" y="301"/>
                    <a:pt x="225" y="301"/>
                  </a:cubicBezTo>
                  <a:cubicBezTo>
                    <a:pt x="225" y="301"/>
                    <a:pt x="225" y="301"/>
                    <a:pt x="225" y="301"/>
                  </a:cubicBezTo>
                  <a:cubicBezTo>
                    <a:pt x="225" y="301"/>
                    <a:pt x="225" y="301"/>
                    <a:pt x="225" y="301"/>
                  </a:cubicBezTo>
                  <a:cubicBezTo>
                    <a:pt x="225" y="301"/>
                    <a:pt x="225" y="301"/>
                    <a:pt x="225" y="301"/>
                  </a:cubicBezTo>
                  <a:cubicBezTo>
                    <a:pt x="225" y="301"/>
                    <a:pt x="225" y="301"/>
                    <a:pt x="225" y="301"/>
                  </a:cubicBezTo>
                  <a:cubicBezTo>
                    <a:pt x="226" y="301"/>
                    <a:pt x="226" y="301"/>
                    <a:pt x="226" y="301"/>
                  </a:cubicBezTo>
                  <a:cubicBezTo>
                    <a:pt x="227" y="301"/>
                    <a:pt x="227" y="301"/>
                    <a:pt x="227" y="301"/>
                  </a:cubicBezTo>
                  <a:cubicBezTo>
                    <a:pt x="227" y="301"/>
                    <a:pt x="227" y="301"/>
                    <a:pt x="227" y="301"/>
                  </a:cubicBezTo>
                  <a:cubicBezTo>
                    <a:pt x="228" y="300"/>
                    <a:pt x="228" y="300"/>
                    <a:pt x="228" y="300"/>
                  </a:cubicBezTo>
                  <a:cubicBezTo>
                    <a:pt x="228" y="300"/>
                    <a:pt x="228" y="300"/>
                    <a:pt x="228" y="300"/>
                  </a:cubicBezTo>
                  <a:cubicBezTo>
                    <a:pt x="228" y="300"/>
                    <a:pt x="229" y="300"/>
                    <a:pt x="229" y="301"/>
                  </a:cubicBezTo>
                  <a:cubicBezTo>
                    <a:pt x="230" y="300"/>
                    <a:pt x="229" y="301"/>
                    <a:pt x="230" y="301"/>
                  </a:cubicBezTo>
                  <a:cubicBezTo>
                    <a:pt x="230" y="301"/>
                    <a:pt x="230" y="301"/>
                    <a:pt x="230" y="301"/>
                  </a:cubicBezTo>
                  <a:cubicBezTo>
                    <a:pt x="230" y="301"/>
                    <a:pt x="230" y="301"/>
                    <a:pt x="230" y="301"/>
                  </a:cubicBezTo>
                  <a:cubicBezTo>
                    <a:pt x="230" y="301"/>
                    <a:pt x="230" y="301"/>
                    <a:pt x="230" y="301"/>
                  </a:cubicBezTo>
                  <a:cubicBezTo>
                    <a:pt x="231" y="301"/>
                    <a:pt x="231" y="301"/>
                    <a:pt x="231" y="301"/>
                  </a:cubicBezTo>
                  <a:cubicBezTo>
                    <a:pt x="231" y="301"/>
                    <a:pt x="231" y="301"/>
                    <a:pt x="231" y="301"/>
                  </a:cubicBezTo>
                  <a:cubicBezTo>
                    <a:pt x="231" y="301"/>
                    <a:pt x="231" y="301"/>
                    <a:pt x="232" y="301"/>
                  </a:cubicBezTo>
                  <a:cubicBezTo>
                    <a:pt x="232" y="301"/>
                    <a:pt x="232" y="301"/>
                    <a:pt x="232" y="301"/>
                  </a:cubicBezTo>
                  <a:cubicBezTo>
                    <a:pt x="233" y="301"/>
                    <a:pt x="233" y="301"/>
                    <a:pt x="233" y="301"/>
                  </a:cubicBezTo>
                  <a:cubicBezTo>
                    <a:pt x="233" y="301"/>
                    <a:pt x="233" y="301"/>
                    <a:pt x="233" y="301"/>
                  </a:cubicBezTo>
                  <a:cubicBezTo>
                    <a:pt x="233" y="301"/>
                    <a:pt x="233" y="301"/>
                    <a:pt x="233" y="301"/>
                  </a:cubicBezTo>
                  <a:cubicBezTo>
                    <a:pt x="233" y="301"/>
                    <a:pt x="233" y="301"/>
                    <a:pt x="233" y="301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5" y="301"/>
                    <a:pt x="235" y="301"/>
                    <a:pt x="235" y="301"/>
                  </a:cubicBezTo>
                  <a:cubicBezTo>
                    <a:pt x="235" y="300"/>
                    <a:pt x="235" y="300"/>
                    <a:pt x="235" y="300"/>
                  </a:cubicBezTo>
                  <a:cubicBezTo>
                    <a:pt x="235" y="300"/>
                    <a:pt x="235" y="300"/>
                    <a:pt x="235" y="300"/>
                  </a:cubicBezTo>
                  <a:cubicBezTo>
                    <a:pt x="235" y="300"/>
                    <a:pt x="235" y="300"/>
                    <a:pt x="235" y="300"/>
                  </a:cubicBezTo>
                  <a:cubicBezTo>
                    <a:pt x="236" y="300"/>
                    <a:pt x="236" y="300"/>
                    <a:pt x="236" y="300"/>
                  </a:cubicBezTo>
                  <a:cubicBezTo>
                    <a:pt x="237" y="300"/>
                    <a:pt x="237" y="300"/>
                    <a:pt x="237" y="300"/>
                  </a:cubicBezTo>
                  <a:cubicBezTo>
                    <a:pt x="237" y="300"/>
                    <a:pt x="237" y="300"/>
                    <a:pt x="237" y="300"/>
                  </a:cubicBezTo>
                  <a:cubicBezTo>
                    <a:pt x="237" y="300"/>
                    <a:pt x="237" y="300"/>
                    <a:pt x="237" y="300"/>
                  </a:cubicBezTo>
                  <a:cubicBezTo>
                    <a:pt x="238" y="300"/>
                    <a:pt x="238" y="300"/>
                    <a:pt x="238" y="300"/>
                  </a:cubicBezTo>
                  <a:cubicBezTo>
                    <a:pt x="238" y="300"/>
                    <a:pt x="238" y="300"/>
                    <a:pt x="238" y="300"/>
                  </a:cubicBezTo>
                  <a:cubicBezTo>
                    <a:pt x="238" y="300"/>
                    <a:pt x="238" y="300"/>
                    <a:pt x="238" y="300"/>
                  </a:cubicBezTo>
                  <a:cubicBezTo>
                    <a:pt x="238" y="300"/>
                    <a:pt x="238" y="300"/>
                    <a:pt x="238" y="300"/>
                  </a:cubicBezTo>
                  <a:cubicBezTo>
                    <a:pt x="239" y="300"/>
                    <a:pt x="239" y="300"/>
                    <a:pt x="239" y="300"/>
                  </a:cubicBezTo>
                  <a:cubicBezTo>
                    <a:pt x="239" y="300"/>
                    <a:pt x="239" y="300"/>
                    <a:pt x="239" y="300"/>
                  </a:cubicBezTo>
                  <a:cubicBezTo>
                    <a:pt x="239" y="300"/>
                    <a:pt x="239" y="300"/>
                    <a:pt x="239" y="300"/>
                  </a:cubicBezTo>
                  <a:cubicBezTo>
                    <a:pt x="240" y="300"/>
                    <a:pt x="240" y="300"/>
                    <a:pt x="240" y="300"/>
                  </a:cubicBezTo>
                  <a:cubicBezTo>
                    <a:pt x="240" y="300"/>
                    <a:pt x="240" y="301"/>
                    <a:pt x="241" y="300"/>
                  </a:cubicBezTo>
                  <a:cubicBezTo>
                    <a:pt x="241" y="300"/>
                    <a:pt x="241" y="300"/>
                    <a:pt x="241" y="300"/>
                  </a:cubicBezTo>
                  <a:cubicBezTo>
                    <a:pt x="241" y="300"/>
                    <a:pt x="241" y="300"/>
                    <a:pt x="241" y="300"/>
                  </a:cubicBezTo>
                  <a:cubicBezTo>
                    <a:pt x="242" y="301"/>
                    <a:pt x="242" y="301"/>
                    <a:pt x="242" y="301"/>
                  </a:cubicBezTo>
                  <a:cubicBezTo>
                    <a:pt x="242" y="301"/>
                    <a:pt x="242" y="301"/>
                    <a:pt x="242" y="301"/>
                  </a:cubicBezTo>
                  <a:cubicBezTo>
                    <a:pt x="242" y="301"/>
                    <a:pt x="242" y="301"/>
                    <a:pt x="242" y="301"/>
                  </a:cubicBezTo>
                  <a:cubicBezTo>
                    <a:pt x="242" y="301"/>
                    <a:pt x="242" y="301"/>
                    <a:pt x="242" y="301"/>
                  </a:cubicBezTo>
                  <a:cubicBezTo>
                    <a:pt x="242" y="302"/>
                    <a:pt x="242" y="302"/>
                    <a:pt x="242" y="302"/>
                  </a:cubicBezTo>
                  <a:cubicBezTo>
                    <a:pt x="242" y="302"/>
                    <a:pt x="242" y="302"/>
                    <a:pt x="242" y="302"/>
                  </a:cubicBezTo>
                  <a:cubicBezTo>
                    <a:pt x="243" y="302"/>
                    <a:pt x="243" y="302"/>
                    <a:pt x="243" y="302"/>
                  </a:cubicBezTo>
                  <a:cubicBezTo>
                    <a:pt x="243" y="302"/>
                    <a:pt x="243" y="302"/>
                    <a:pt x="243" y="302"/>
                  </a:cubicBezTo>
                  <a:cubicBezTo>
                    <a:pt x="243" y="303"/>
                    <a:pt x="243" y="303"/>
                    <a:pt x="243" y="303"/>
                  </a:cubicBezTo>
                  <a:cubicBezTo>
                    <a:pt x="243" y="302"/>
                    <a:pt x="243" y="302"/>
                    <a:pt x="243" y="302"/>
                  </a:cubicBezTo>
                  <a:cubicBezTo>
                    <a:pt x="244" y="303"/>
                    <a:pt x="244" y="303"/>
                    <a:pt x="244" y="303"/>
                  </a:cubicBezTo>
                  <a:cubicBezTo>
                    <a:pt x="244" y="303"/>
                    <a:pt x="244" y="303"/>
                    <a:pt x="244" y="303"/>
                  </a:cubicBezTo>
                  <a:cubicBezTo>
                    <a:pt x="245" y="303"/>
                    <a:pt x="245" y="303"/>
                    <a:pt x="245" y="303"/>
                  </a:cubicBezTo>
                  <a:cubicBezTo>
                    <a:pt x="245" y="304"/>
                    <a:pt x="245" y="304"/>
                    <a:pt x="245" y="304"/>
                  </a:cubicBezTo>
                  <a:cubicBezTo>
                    <a:pt x="245" y="305"/>
                    <a:pt x="245" y="305"/>
                    <a:pt x="245" y="305"/>
                  </a:cubicBezTo>
                  <a:cubicBezTo>
                    <a:pt x="245" y="305"/>
                    <a:pt x="245" y="305"/>
                    <a:pt x="245" y="305"/>
                  </a:cubicBezTo>
                  <a:cubicBezTo>
                    <a:pt x="245" y="305"/>
                    <a:pt x="245" y="305"/>
                    <a:pt x="245" y="305"/>
                  </a:cubicBezTo>
                  <a:cubicBezTo>
                    <a:pt x="245" y="305"/>
                    <a:pt x="245" y="305"/>
                    <a:pt x="245" y="305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45" y="307"/>
                    <a:pt x="245" y="307"/>
                    <a:pt x="245" y="307"/>
                  </a:cubicBezTo>
                  <a:cubicBezTo>
                    <a:pt x="246" y="307"/>
                    <a:pt x="246" y="307"/>
                    <a:pt x="246" y="307"/>
                  </a:cubicBezTo>
                  <a:cubicBezTo>
                    <a:pt x="246" y="308"/>
                    <a:pt x="246" y="308"/>
                    <a:pt x="246" y="308"/>
                  </a:cubicBezTo>
                  <a:cubicBezTo>
                    <a:pt x="246" y="308"/>
                    <a:pt x="246" y="308"/>
                    <a:pt x="246" y="308"/>
                  </a:cubicBezTo>
                  <a:cubicBezTo>
                    <a:pt x="246" y="308"/>
                    <a:pt x="246" y="308"/>
                    <a:pt x="246" y="308"/>
                  </a:cubicBezTo>
                  <a:cubicBezTo>
                    <a:pt x="247" y="309"/>
                    <a:pt x="247" y="309"/>
                    <a:pt x="247" y="309"/>
                  </a:cubicBezTo>
                  <a:cubicBezTo>
                    <a:pt x="246" y="309"/>
                    <a:pt x="246" y="309"/>
                    <a:pt x="246" y="309"/>
                  </a:cubicBezTo>
                  <a:cubicBezTo>
                    <a:pt x="246" y="309"/>
                    <a:pt x="246" y="309"/>
                    <a:pt x="246" y="309"/>
                  </a:cubicBezTo>
                  <a:cubicBezTo>
                    <a:pt x="245" y="310"/>
                    <a:pt x="245" y="310"/>
                    <a:pt x="245" y="310"/>
                  </a:cubicBezTo>
                  <a:cubicBezTo>
                    <a:pt x="245" y="310"/>
                    <a:pt x="245" y="310"/>
                    <a:pt x="245" y="310"/>
                  </a:cubicBezTo>
                  <a:cubicBezTo>
                    <a:pt x="245" y="311"/>
                    <a:pt x="245" y="311"/>
                    <a:pt x="245" y="311"/>
                  </a:cubicBezTo>
                  <a:cubicBezTo>
                    <a:pt x="245" y="311"/>
                    <a:pt x="245" y="311"/>
                    <a:pt x="245" y="311"/>
                  </a:cubicBezTo>
                  <a:cubicBezTo>
                    <a:pt x="244" y="311"/>
                    <a:pt x="244" y="311"/>
                    <a:pt x="244" y="311"/>
                  </a:cubicBezTo>
                  <a:cubicBezTo>
                    <a:pt x="244" y="311"/>
                    <a:pt x="244" y="311"/>
                    <a:pt x="244" y="311"/>
                  </a:cubicBezTo>
                  <a:cubicBezTo>
                    <a:pt x="244" y="311"/>
                    <a:pt x="244" y="311"/>
                    <a:pt x="244" y="311"/>
                  </a:cubicBezTo>
                  <a:cubicBezTo>
                    <a:pt x="245" y="311"/>
                    <a:pt x="245" y="311"/>
                    <a:pt x="245" y="311"/>
                  </a:cubicBezTo>
                  <a:cubicBezTo>
                    <a:pt x="245" y="311"/>
                    <a:pt x="245" y="311"/>
                    <a:pt x="245" y="311"/>
                  </a:cubicBezTo>
                  <a:cubicBezTo>
                    <a:pt x="245" y="311"/>
                    <a:pt x="245" y="311"/>
                    <a:pt x="245" y="311"/>
                  </a:cubicBezTo>
                  <a:cubicBezTo>
                    <a:pt x="245" y="311"/>
                    <a:pt x="245" y="311"/>
                    <a:pt x="245" y="311"/>
                  </a:cubicBezTo>
                  <a:cubicBezTo>
                    <a:pt x="244" y="311"/>
                    <a:pt x="244" y="311"/>
                    <a:pt x="244" y="311"/>
                  </a:cubicBezTo>
                  <a:cubicBezTo>
                    <a:pt x="244" y="311"/>
                    <a:pt x="244" y="312"/>
                    <a:pt x="244" y="312"/>
                  </a:cubicBezTo>
                  <a:cubicBezTo>
                    <a:pt x="243" y="312"/>
                    <a:pt x="243" y="312"/>
                    <a:pt x="243" y="312"/>
                  </a:cubicBezTo>
                  <a:cubicBezTo>
                    <a:pt x="242" y="312"/>
                    <a:pt x="242" y="312"/>
                    <a:pt x="242" y="312"/>
                  </a:cubicBezTo>
                  <a:cubicBezTo>
                    <a:pt x="242" y="312"/>
                    <a:pt x="242" y="312"/>
                    <a:pt x="242" y="312"/>
                  </a:cubicBezTo>
                  <a:cubicBezTo>
                    <a:pt x="242" y="312"/>
                    <a:pt x="242" y="312"/>
                    <a:pt x="242" y="312"/>
                  </a:cubicBezTo>
                  <a:cubicBezTo>
                    <a:pt x="242" y="312"/>
                    <a:pt x="242" y="312"/>
                    <a:pt x="242" y="312"/>
                  </a:cubicBezTo>
                  <a:cubicBezTo>
                    <a:pt x="241" y="312"/>
                    <a:pt x="241" y="312"/>
                    <a:pt x="241" y="312"/>
                  </a:cubicBezTo>
                  <a:cubicBezTo>
                    <a:pt x="241" y="312"/>
                    <a:pt x="241" y="312"/>
                    <a:pt x="241" y="312"/>
                  </a:cubicBezTo>
                  <a:cubicBezTo>
                    <a:pt x="241" y="313"/>
                    <a:pt x="241" y="313"/>
                    <a:pt x="241" y="313"/>
                  </a:cubicBezTo>
                  <a:cubicBezTo>
                    <a:pt x="241" y="313"/>
                    <a:pt x="241" y="313"/>
                    <a:pt x="241" y="313"/>
                  </a:cubicBezTo>
                  <a:cubicBezTo>
                    <a:pt x="240" y="313"/>
                    <a:pt x="240" y="313"/>
                    <a:pt x="240" y="313"/>
                  </a:cubicBezTo>
                  <a:cubicBezTo>
                    <a:pt x="240" y="313"/>
                    <a:pt x="240" y="313"/>
                    <a:pt x="240" y="313"/>
                  </a:cubicBezTo>
                  <a:cubicBezTo>
                    <a:pt x="240" y="313"/>
                    <a:pt x="240" y="313"/>
                    <a:pt x="240" y="313"/>
                  </a:cubicBezTo>
                  <a:cubicBezTo>
                    <a:pt x="240" y="313"/>
                    <a:pt x="240" y="313"/>
                    <a:pt x="240" y="313"/>
                  </a:cubicBezTo>
                  <a:cubicBezTo>
                    <a:pt x="239" y="314"/>
                    <a:pt x="239" y="314"/>
                    <a:pt x="239" y="314"/>
                  </a:cubicBezTo>
                  <a:cubicBezTo>
                    <a:pt x="239" y="314"/>
                    <a:pt x="239" y="314"/>
                    <a:pt x="239" y="314"/>
                  </a:cubicBezTo>
                  <a:cubicBezTo>
                    <a:pt x="239" y="314"/>
                    <a:pt x="239" y="314"/>
                    <a:pt x="239" y="314"/>
                  </a:cubicBezTo>
                  <a:cubicBezTo>
                    <a:pt x="238" y="315"/>
                    <a:pt x="239" y="315"/>
                    <a:pt x="238" y="315"/>
                  </a:cubicBezTo>
                  <a:cubicBezTo>
                    <a:pt x="238" y="316"/>
                    <a:pt x="238" y="316"/>
                    <a:pt x="238" y="316"/>
                  </a:cubicBezTo>
                  <a:cubicBezTo>
                    <a:pt x="238" y="316"/>
                    <a:pt x="238" y="316"/>
                    <a:pt x="238" y="316"/>
                  </a:cubicBezTo>
                  <a:cubicBezTo>
                    <a:pt x="238" y="316"/>
                    <a:pt x="238" y="316"/>
                    <a:pt x="238" y="316"/>
                  </a:cubicBezTo>
                  <a:cubicBezTo>
                    <a:pt x="238" y="316"/>
                    <a:pt x="238" y="316"/>
                    <a:pt x="238" y="316"/>
                  </a:cubicBezTo>
                  <a:cubicBezTo>
                    <a:pt x="238" y="316"/>
                    <a:pt x="238" y="316"/>
                    <a:pt x="238" y="316"/>
                  </a:cubicBezTo>
                  <a:cubicBezTo>
                    <a:pt x="238" y="316"/>
                    <a:pt x="238" y="316"/>
                    <a:pt x="238" y="316"/>
                  </a:cubicBezTo>
                  <a:cubicBezTo>
                    <a:pt x="237" y="316"/>
                    <a:pt x="237" y="316"/>
                    <a:pt x="237" y="316"/>
                  </a:cubicBezTo>
                  <a:cubicBezTo>
                    <a:pt x="237" y="316"/>
                    <a:pt x="237" y="316"/>
                    <a:pt x="237" y="316"/>
                  </a:cubicBezTo>
                  <a:cubicBezTo>
                    <a:pt x="237" y="316"/>
                    <a:pt x="237" y="316"/>
                    <a:pt x="237" y="316"/>
                  </a:cubicBezTo>
                  <a:cubicBezTo>
                    <a:pt x="237" y="316"/>
                    <a:pt x="237" y="316"/>
                    <a:pt x="237" y="316"/>
                  </a:cubicBezTo>
                  <a:cubicBezTo>
                    <a:pt x="236" y="315"/>
                    <a:pt x="236" y="315"/>
                    <a:pt x="236" y="315"/>
                  </a:cubicBezTo>
                  <a:cubicBezTo>
                    <a:pt x="236" y="315"/>
                    <a:pt x="236" y="315"/>
                    <a:pt x="236" y="315"/>
                  </a:cubicBezTo>
                  <a:cubicBezTo>
                    <a:pt x="236" y="315"/>
                    <a:pt x="236" y="315"/>
                    <a:pt x="236" y="315"/>
                  </a:cubicBezTo>
                  <a:cubicBezTo>
                    <a:pt x="236" y="315"/>
                    <a:pt x="236" y="315"/>
                    <a:pt x="236" y="315"/>
                  </a:cubicBezTo>
                  <a:cubicBezTo>
                    <a:pt x="236" y="315"/>
                    <a:pt x="236" y="315"/>
                    <a:pt x="236" y="315"/>
                  </a:cubicBezTo>
                  <a:cubicBezTo>
                    <a:pt x="235" y="315"/>
                    <a:pt x="235" y="315"/>
                    <a:pt x="235" y="315"/>
                  </a:cubicBezTo>
                  <a:cubicBezTo>
                    <a:pt x="235" y="314"/>
                    <a:pt x="235" y="314"/>
                    <a:pt x="235" y="314"/>
                  </a:cubicBezTo>
                  <a:cubicBezTo>
                    <a:pt x="235" y="314"/>
                    <a:pt x="235" y="314"/>
                    <a:pt x="235" y="314"/>
                  </a:cubicBezTo>
                  <a:cubicBezTo>
                    <a:pt x="235" y="314"/>
                    <a:pt x="235" y="314"/>
                    <a:pt x="235" y="314"/>
                  </a:cubicBezTo>
                  <a:cubicBezTo>
                    <a:pt x="234" y="313"/>
                    <a:pt x="234" y="313"/>
                    <a:pt x="233" y="312"/>
                  </a:cubicBezTo>
                  <a:cubicBezTo>
                    <a:pt x="233" y="312"/>
                    <a:pt x="233" y="312"/>
                    <a:pt x="233" y="312"/>
                  </a:cubicBezTo>
                  <a:cubicBezTo>
                    <a:pt x="233" y="312"/>
                    <a:pt x="233" y="312"/>
                    <a:pt x="233" y="312"/>
                  </a:cubicBezTo>
                  <a:cubicBezTo>
                    <a:pt x="233" y="312"/>
                    <a:pt x="233" y="312"/>
                    <a:pt x="233" y="312"/>
                  </a:cubicBezTo>
                  <a:cubicBezTo>
                    <a:pt x="233" y="311"/>
                    <a:pt x="233" y="311"/>
                    <a:pt x="233" y="311"/>
                  </a:cubicBezTo>
                  <a:cubicBezTo>
                    <a:pt x="233" y="311"/>
                    <a:pt x="233" y="311"/>
                    <a:pt x="233" y="311"/>
                  </a:cubicBezTo>
                  <a:cubicBezTo>
                    <a:pt x="233" y="311"/>
                    <a:pt x="233" y="311"/>
                    <a:pt x="233" y="311"/>
                  </a:cubicBezTo>
                  <a:cubicBezTo>
                    <a:pt x="232" y="311"/>
                    <a:pt x="232" y="311"/>
                    <a:pt x="232" y="311"/>
                  </a:cubicBezTo>
                  <a:cubicBezTo>
                    <a:pt x="232" y="310"/>
                    <a:pt x="232" y="310"/>
                    <a:pt x="232" y="310"/>
                  </a:cubicBezTo>
                  <a:cubicBezTo>
                    <a:pt x="232" y="310"/>
                    <a:pt x="232" y="310"/>
                    <a:pt x="232" y="310"/>
                  </a:cubicBezTo>
                  <a:cubicBezTo>
                    <a:pt x="231" y="310"/>
                    <a:pt x="231" y="310"/>
                    <a:pt x="231" y="310"/>
                  </a:cubicBezTo>
                  <a:cubicBezTo>
                    <a:pt x="231" y="310"/>
                    <a:pt x="231" y="310"/>
                    <a:pt x="231" y="310"/>
                  </a:cubicBezTo>
                  <a:cubicBezTo>
                    <a:pt x="231" y="309"/>
                    <a:pt x="231" y="309"/>
                    <a:pt x="231" y="309"/>
                  </a:cubicBezTo>
                  <a:cubicBezTo>
                    <a:pt x="231" y="308"/>
                    <a:pt x="231" y="308"/>
                    <a:pt x="231" y="308"/>
                  </a:cubicBezTo>
                  <a:cubicBezTo>
                    <a:pt x="230" y="307"/>
                    <a:pt x="230" y="307"/>
                    <a:pt x="230" y="307"/>
                  </a:cubicBezTo>
                  <a:cubicBezTo>
                    <a:pt x="230" y="307"/>
                    <a:pt x="229" y="307"/>
                    <a:pt x="229" y="307"/>
                  </a:cubicBezTo>
                  <a:cubicBezTo>
                    <a:pt x="228" y="308"/>
                    <a:pt x="228" y="308"/>
                    <a:pt x="228" y="308"/>
                  </a:cubicBezTo>
                  <a:cubicBezTo>
                    <a:pt x="228" y="308"/>
                    <a:pt x="228" y="308"/>
                    <a:pt x="228" y="308"/>
                  </a:cubicBezTo>
                  <a:cubicBezTo>
                    <a:pt x="227" y="308"/>
                    <a:pt x="227" y="308"/>
                    <a:pt x="227" y="308"/>
                  </a:cubicBezTo>
                  <a:cubicBezTo>
                    <a:pt x="227" y="308"/>
                    <a:pt x="227" y="308"/>
                    <a:pt x="227" y="308"/>
                  </a:cubicBezTo>
                  <a:cubicBezTo>
                    <a:pt x="227" y="309"/>
                    <a:pt x="227" y="309"/>
                    <a:pt x="227" y="309"/>
                  </a:cubicBezTo>
                  <a:cubicBezTo>
                    <a:pt x="226" y="309"/>
                    <a:pt x="226" y="309"/>
                    <a:pt x="226" y="309"/>
                  </a:cubicBezTo>
                  <a:cubicBezTo>
                    <a:pt x="226" y="309"/>
                    <a:pt x="226" y="309"/>
                    <a:pt x="226" y="309"/>
                  </a:cubicBezTo>
                  <a:cubicBezTo>
                    <a:pt x="226" y="309"/>
                    <a:pt x="226" y="309"/>
                    <a:pt x="226" y="309"/>
                  </a:cubicBezTo>
                  <a:cubicBezTo>
                    <a:pt x="226" y="309"/>
                    <a:pt x="226" y="309"/>
                    <a:pt x="226" y="309"/>
                  </a:cubicBezTo>
                  <a:cubicBezTo>
                    <a:pt x="225" y="310"/>
                    <a:pt x="225" y="310"/>
                    <a:pt x="225" y="310"/>
                  </a:cubicBezTo>
                  <a:cubicBezTo>
                    <a:pt x="226" y="310"/>
                    <a:pt x="226" y="310"/>
                    <a:pt x="226" y="310"/>
                  </a:cubicBezTo>
                  <a:cubicBezTo>
                    <a:pt x="225" y="311"/>
                    <a:pt x="225" y="311"/>
                    <a:pt x="225" y="311"/>
                  </a:cubicBezTo>
                  <a:cubicBezTo>
                    <a:pt x="226" y="311"/>
                    <a:pt x="226" y="311"/>
                    <a:pt x="226" y="311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25" y="313"/>
                    <a:pt x="225" y="313"/>
                    <a:pt x="225" y="313"/>
                  </a:cubicBezTo>
                  <a:cubicBezTo>
                    <a:pt x="225" y="313"/>
                    <a:pt x="225" y="313"/>
                    <a:pt x="225" y="313"/>
                  </a:cubicBezTo>
                  <a:cubicBezTo>
                    <a:pt x="225" y="313"/>
                    <a:pt x="225" y="313"/>
                    <a:pt x="225" y="313"/>
                  </a:cubicBezTo>
                  <a:cubicBezTo>
                    <a:pt x="225" y="314"/>
                    <a:pt x="225" y="314"/>
                    <a:pt x="225" y="314"/>
                  </a:cubicBezTo>
                  <a:cubicBezTo>
                    <a:pt x="225" y="314"/>
                    <a:pt x="225" y="314"/>
                    <a:pt x="225" y="314"/>
                  </a:cubicBezTo>
                  <a:cubicBezTo>
                    <a:pt x="225" y="314"/>
                    <a:pt x="225" y="314"/>
                    <a:pt x="225" y="314"/>
                  </a:cubicBezTo>
                  <a:cubicBezTo>
                    <a:pt x="225" y="314"/>
                    <a:pt x="225" y="314"/>
                    <a:pt x="225" y="314"/>
                  </a:cubicBezTo>
                  <a:cubicBezTo>
                    <a:pt x="225" y="314"/>
                    <a:pt x="225" y="314"/>
                    <a:pt x="225" y="314"/>
                  </a:cubicBezTo>
                  <a:cubicBezTo>
                    <a:pt x="225" y="315"/>
                    <a:pt x="225" y="315"/>
                    <a:pt x="225" y="315"/>
                  </a:cubicBezTo>
                  <a:cubicBezTo>
                    <a:pt x="224" y="314"/>
                    <a:pt x="224" y="314"/>
                    <a:pt x="224" y="314"/>
                  </a:cubicBezTo>
                  <a:cubicBezTo>
                    <a:pt x="224" y="315"/>
                    <a:pt x="224" y="315"/>
                    <a:pt x="224" y="315"/>
                  </a:cubicBezTo>
                  <a:cubicBezTo>
                    <a:pt x="224" y="315"/>
                    <a:pt x="224" y="315"/>
                    <a:pt x="224" y="315"/>
                  </a:cubicBezTo>
                  <a:cubicBezTo>
                    <a:pt x="225" y="315"/>
                    <a:pt x="225" y="315"/>
                    <a:pt x="225" y="315"/>
                  </a:cubicBezTo>
                  <a:cubicBezTo>
                    <a:pt x="225" y="315"/>
                    <a:pt x="225" y="315"/>
                    <a:pt x="225" y="315"/>
                  </a:cubicBezTo>
                  <a:cubicBezTo>
                    <a:pt x="225" y="315"/>
                    <a:pt x="225" y="315"/>
                    <a:pt x="225" y="315"/>
                  </a:cubicBezTo>
                  <a:cubicBezTo>
                    <a:pt x="225" y="315"/>
                    <a:pt x="225" y="315"/>
                    <a:pt x="225" y="315"/>
                  </a:cubicBezTo>
                  <a:cubicBezTo>
                    <a:pt x="225" y="315"/>
                    <a:pt x="225" y="315"/>
                    <a:pt x="225" y="316"/>
                  </a:cubicBezTo>
                  <a:cubicBezTo>
                    <a:pt x="225" y="316"/>
                    <a:pt x="225" y="316"/>
                    <a:pt x="225" y="316"/>
                  </a:cubicBezTo>
                  <a:cubicBezTo>
                    <a:pt x="225" y="316"/>
                    <a:pt x="225" y="316"/>
                    <a:pt x="225" y="316"/>
                  </a:cubicBezTo>
                  <a:cubicBezTo>
                    <a:pt x="225" y="316"/>
                    <a:pt x="225" y="316"/>
                    <a:pt x="225" y="316"/>
                  </a:cubicBezTo>
                  <a:cubicBezTo>
                    <a:pt x="226" y="317"/>
                    <a:pt x="226" y="317"/>
                    <a:pt x="226" y="317"/>
                  </a:cubicBezTo>
                  <a:cubicBezTo>
                    <a:pt x="226" y="317"/>
                    <a:pt x="226" y="317"/>
                    <a:pt x="226" y="317"/>
                  </a:cubicBezTo>
                  <a:cubicBezTo>
                    <a:pt x="225" y="317"/>
                    <a:pt x="226" y="317"/>
                    <a:pt x="225" y="318"/>
                  </a:cubicBezTo>
                  <a:cubicBezTo>
                    <a:pt x="225" y="317"/>
                    <a:pt x="225" y="317"/>
                    <a:pt x="225" y="317"/>
                  </a:cubicBezTo>
                  <a:cubicBezTo>
                    <a:pt x="225" y="317"/>
                    <a:pt x="225" y="317"/>
                    <a:pt x="225" y="317"/>
                  </a:cubicBezTo>
                  <a:cubicBezTo>
                    <a:pt x="225" y="317"/>
                    <a:pt x="225" y="317"/>
                    <a:pt x="225" y="317"/>
                  </a:cubicBezTo>
                  <a:cubicBezTo>
                    <a:pt x="225" y="317"/>
                    <a:pt x="225" y="317"/>
                    <a:pt x="225" y="317"/>
                  </a:cubicBezTo>
                  <a:cubicBezTo>
                    <a:pt x="225" y="318"/>
                    <a:pt x="225" y="318"/>
                    <a:pt x="225" y="318"/>
                  </a:cubicBezTo>
                  <a:cubicBezTo>
                    <a:pt x="225" y="318"/>
                    <a:pt x="225" y="318"/>
                    <a:pt x="225" y="318"/>
                  </a:cubicBezTo>
                  <a:cubicBezTo>
                    <a:pt x="224" y="317"/>
                    <a:pt x="224" y="317"/>
                    <a:pt x="224" y="317"/>
                  </a:cubicBezTo>
                  <a:cubicBezTo>
                    <a:pt x="224" y="317"/>
                    <a:pt x="224" y="317"/>
                    <a:pt x="224" y="317"/>
                  </a:cubicBezTo>
                  <a:cubicBezTo>
                    <a:pt x="224" y="317"/>
                    <a:pt x="224" y="317"/>
                    <a:pt x="224" y="317"/>
                  </a:cubicBezTo>
                  <a:cubicBezTo>
                    <a:pt x="223" y="317"/>
                    <a:pt x="223" y="317"/>
                    <a:pt x="223" y="317"/>
                  </a:cubicBezTo>
                  <a:cubicBezTo>
                    <a:pt x="223" y="316"/>
                    <a:pt x="223" y="316"/>
                    <a:pt x="223" y="316"/>
                  </a:cubicBezTo>
                  <a:cubicBezTo>
                    <a:pt x="223" y="316"/>
                    <a:pt x="223" y="316"/>
                    <a:pt x="223" y="316"/>
                  </a:cubicBezTo>
                  <a:cubicBezTo>
                    <a:pt x="223" y="316"/>
                    <a:pt x="223" y="316"/>
                    <a:pt x="223" y="316"/>
                  </a:cubicBezTo>
                  <a:cubicBezTo>
                    <a:pt x="222" y="315"/>
                    <a:pt x="222" y="315"/>
                    <a:pt x="222" y="315"/>
                  </a:cubicBezTo>
                  <a:cubicBezTo>
                    <a:pt x="222" y="315"/>
                    <a:pt x="222" y="315"/>
                    <a:pt x="222" y="315"/>
                  </a:cubicBezTo>
                  <a:cubicBezTo>
                    <a:pt x="222" y="315"/>
                    <a:pt x="222" y="315"/>
                    <a:pt x="222" y="315"/>
                  </a:cubicBezTo>
                  <a:cubicBezTo>
                    <a:pt x="222" y="315"/>
                    <a:pt x="222" y="315"/>
                    <a:pt x="222" y="315"/>
                  </a:cubicBezTo>
                  <a:cubicBezTo>
                    <a:pt x="222" y="315"/>
                    <a:pt x="222" y="315"/>
                    <a:pt x="222" y="315"/>
                  </a:cubicBezTo>
                  <a:cubicBezTo>
                    <a:pt x="221" y="314"/>
                    <a:pt x="221" y="314"/>
                    <a:pt x="221" y="314"/>
                  </a:cubicBezTo>
                  <a:cubicBezTo>
                    <a:pt x="221" y="314"/>
                    <a:pt x="221" y="314"/>
                    <a:pt x="221" y="314"/>
                  </a:cubicBezTo>
                  <a:cubicBezTo>
                    <a:pt x="221" y="315"/>
                    <a:pt x="221" y="315"/>
                    <a:pt x="220" y="315"/>
                  </a:cubicBezTo>
                  <a:cubicBezTo>
                    <a:pt x="220" y="315"/>
                    <a:pt x="220" y="315"/>
                    <a:pt x="220" y="315"/>
                  </a:cubicBezTo>
                  <a:cubicBezTo>
                    <a:pt x="220" y="316"/>
                    <a:pt x="220" y="316"/>
                    <a:pt x="220" y="316"/>
                  </a:cubicBezTo>
                  <a:cubicBezTo>
                    <a:pt x="220" y="316"/>
                    <a:pt x="220" y="316"/>
                    <a:pt x="220" y="316"/>
                  </a:cubicBezTo>
                  <a:cubicBezTo>
                    <a:pt x="220" y="316"/>
                    <a:pt x="220" y="316"/>
                    <a:pt x="220" y="316"/>
                  </a:cubicBezTo>
                  <a:cubicBezTo>
                    <a:pt x="220" y="316"/>
                    <a:pt x="220" y="316"/>
                    <a:pt x="220" y="316"/>
                  </a:cubicBezTo>
                  <a:cubicBezTo>
                    <a:pt x="219" y="316"/>
                    <a:pt x="219" y="316"/>
                    <a:pt x="219" y="316"/>
                  </a:cubicBezTo>
                  <a:cubicBezTo>
                    <a:pt x="220" y="315"/>
                    <a:pt x="220" y="315"/>
                    <a:pt x="220" y="315"/>
                  </a:cubicBezTo>
                  <a:cubicBezTo>
                    <a:pt x="220" y="315"/>
                    <a:pt x="220" y="315"/>
                    <a:pt x="220" y="315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8" y="314"/>
                    <a:pt x="218" y="314"/>
                    <a:pt x="218" y="314"/>
                  </a:cubicBezTo>
                  <a:cubicBezTo>
                    <a:pt x="218" y="314"/>
                    <a:pt x="218" y="314"/>
                    <a:pt x="218" y="314"/>
                  </a:cubicBezTo>
                  <a:cubicBezTo>
                    <a:pt x="218" y="314"/>
                    <a:pt x="218" y="314"/>
                    <a:pt x="218" y="314"/>
                  </a:cubicBezTo>
                  <a:cubicBezTo>
                    <a:pt x="218" y="313"/>
                    <a:pt x="218" y="313"/>
                    <a:pt x="218" y="313"/>
                  </a:cubicBezTo>
                  <a:cubicBezTo>
                    <a:pt x="218" y="314"/>
                    <a:pt x="218" y="314"/>
                    <a:pt x="218" y="314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5" y="313"/>
                    <a:pt x="215" y="313"/>
                    <a:pt x="215" y="313"/>
                  </a:cubicBezTo>
                  <a:cubicBezTo>
                    <a:pt x="215" y="314"/>
                    <a:pt x="215" y="314"/>
                    <a:pt x="215" y="314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14" y="313"/>
                    <a:pt x="214" y="313"/>
                    <a:pt x="214" y="313"/>
                  </a:cubicBezTo>
                  <a:cubicBezTo>
                    <a:pt x="213" y="313"/>
                    <a:pt x="213" y="313"/>
                    <a:pt x="213" y="313"/>
                  </a:cubicBezTo>
                  <a:cubicBezTo>
                    <a:pt x="213" y="313"/>
                    <a:pt x="213" y="313"/>
                    <a:pt x="213" y="313"/>
                  </a:cubicBezTo>
                  <a:cubicBezTo>
                    <a:pt x="213" y="313"/>
                    <a:pt x="213" y="313"/>
                    <a:pt x="213" y="313"/>
                  </a:cubicBezTo>
                  <a:cubicBezTo>
                    <a:pt x="213" y="313"/>
                    <a:pt x="213" y="313"/>
                    <a:pt x="213" y="313"/>
                  </a:cubicBezTo>
                  <a:cubicBezTo>
                    <a:pt x="213" y="313"/>
                    <a:pt x="213" y="313"/>
                    <a:pt x="213" y="313"/>
                  </a:cubicBezTo>
                  <a:cubicBezTo>
                    <a:pt x="212" y="312"/>
                    <a:pt x="212" y="312"/>
                    <a:pt x="212" y="312"/>
                  </a:cubicBezTo>
                  <a:cubicBezTo>
                    <a:pt x="212" y="312"/>
                    <a:pt x="212" y="312"/>
                    <a:pt x="212" y="312"/>
                  </a:cubicBezTo>
                  <a:cubicBezTo>
                    <a:pt x="212" y="312"/>
                    <a:pt x="212" y="312"/>
                    <a:pt x="212" y="312"/>
                  </a:cubicBezTo>
                  <a:cubicBezTo>
                    <a:pt x="212" y="312"/>
                    <a:pt x="212" y="312"/>
                    <a:pt x="212" y="312"/>
                  </a:cubicBezTo>
                  <a:cubicBezTo>
                    <a:pt x="211" y="311"/>
                    <a:pt x="211" y="311"/>
                    <a:pt x="211" y="311"/>
                  </a:cubicBezTo>
                  <a:cubicBezTo>
                    <a:pt x="211" y="311"/>
                    <a:pt x="211" y="311"/>
                    <a:pt x="211" y="311"/>
                  </a:cubicBezTo>
                  <a:cubicBezTo>
                    <a:pt x="211" y="311"/>
                    <a:pt x="211" y="312"/>
                    <a:pt x="211" y="312"/>
                  </a:cubicBezTo>
                  <a:cubicBezTo>
                    <a:pt x="210" y="312"/>
                    <a:pt x="210" y="312"/>
                    <a:pt x="210" y="312"/>
                  </a:cubicBezTo>
                  <a:cubicBezTo>
                    <a:pt x="210" y="312"/>
                    <a:pt x="210" y="312"/>
                    <a:pt x="210" y="312"/>
                  </a:cubicBezTo>
                  <a:cubicBezTo>
                    <a:pt x="209" y="312"/>
                    <a:pt x="209" y="312"/>
                    <a:pt x="209" y="312"/>
                  </a:cubicBezTo>
                  <a:cubicBezTo>
                    <a:pt x="209" y="312"/>
                    <a:pt x="209" y="312"/>
                    <a:pt x="209" y="312"/>
                  </a:cubicBezTo>
                  <a:cubicBezTo>
                    <a:pt x="209" y="312"/>
                    <a:pt x="209" y="312"/>
                    <a:pt x="209" y="312"/>
                  </a:cubicBezTo>
                  <a:cubicBezTo>
                    <a:pt x="208" y="312"/>
                    <a:pt x="208" y="312"/>
                    <a:pt x="208" y="312"/>
                  </a:cubicBezTo>
                  <a:cubicBezTo>
                    <a:pt x="208" y="312"/>
                    <a:pt x="208" y="312"/>
                    <a:pt x="208" y="312"/>
                  </a:cubicBezTo>
                  <a:cubicBezTo>
                    <a:pt x="208" y="312"/>
                    <a:pt x="208" y="312"/>
                    <a:pt x="207" y="312"/>
                  </a:cubicBezTo>
                  <a:cubicBezTo>
                    <a:pt x="207" y="312"/>
                    <a:pt x="207" y="312"/>
                    <a:pt x="207" y="312"/>
                  </a:cubicBezTo>
                  <a:cubicBezTo>
                    <a:pt x="207" y="312"/>
                    <a:pt x="207" y="312"/>
                    <a:pt x="207" y="312"/>
                  </a:cubicBezTo>
                  <a:cubicBezTo>
                    <a:pt x="206" y="311"/>
                    <a:pt x="206" y="311"/>
                    <a:pt x="206" y="311"/>
                  </a:cubicBezTo>
                  <a:cubicBezTo>
                    <a:pt x="206" y="311"/>
                    <a:pt x="206" y="311"/>
                    <a:pt x="206" y="311"/>
                  </a:cubicBezTo>
                  <a:cubicBezTo>
                    <a:pt x="206" y="311"/>
                    <a:pt x="206" y="311"/>
                    <a:pt x="206" y="311"/>
                  </a:cubicBezTo>
                  <a:cubicBezTo>
                    <a:pt x="206" y="311"/>
                    <a:pt x="206" y="311"/>
                    <a:pt x="206" y="311"/>
                  </a:cubicBezTo>
                  <a:cubicBezTo>
                    <a:pt x="206" y="311"/>
                    <a:pt x="206" y="311"/>
                    <a:pt x="206" y="311"/>
                  </a:cubicBezTo>
                  <a:cubicBezTo>
                    <a:pt x="205" y="310"/>
                    <a:pt x="205" y="310"/>
                    <a:pt x="205" y="310"/>
                  </a:cubicBezTo>
                  <a:cubicBezTo>
                    <a:pt x="206" y="310"/>
                    <a:pt x="206" y="310"/>
                    <a:pt x="206" y="310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5" y="309"/>
                    <a:pt x="205" y="309"/>
                    <a:pt x="205" y="309"/>
                  </a:cubicBezTo>
                  <a:cubicBezTo>
                    <a:pt x="205" y="310"/>
                    <a:pt x="205" y="310"/>
                    <a:pt x="205" y="310"/>
                  </a:cubicBezTo>
                  <a:cubicBezTo>
                    <a:pt x="205" y="310"/>
                    <a:pt x="204" y="310"/>
                    <a:pt x="204" y="309"/>
                  </a:cubicBezTo>
                  <a:cubicBezTo>
                    <a:pt x="204" y="309"/>
                    <a:pt x="204" y="309"/>
                    <a:pt x="204" y="309"/>
                  </a:cubicBezTo>
                  <a:cubicBezTo>
                    <a:pt x="204" y="309"/>
                    <a:pt x="204" y="309"/>
                    <a:pt x="204" y="309"/>
                  </a:cubicBezTo>
                  <a:cubicBezTo>
                    <a:pt x="204" y="309"/>
                    <a:pt x="204" y="309"/>
                    <a:pt x="204" y="309"/>
                  </a:cubicBezTo>
                  <a:cubicBezTo>
                    <a:pt x="204" y="309"/>
                    <a:pt x="204" y="309"/>
                    <a:pt x="204" y="309"/>
                  </a:cubicBezTo>
                  <a:cubicBezTo>
                    <a:pt x="204" y="309"/>
                    <a:pt x="204" y="309"/>
                    <a:pt x="204" y="309"/>
                  </a:cubicBezTo>
                  <a:cubicBezTo>
                    <a:pt x="203" y="309"/>
                    <a:pt x="203" y="309"/>
                    <a:pt x="203" y="309"/>
                  </a:cubicBezTo>
                  <a:cubicBezTo>
                    <a:pt x="203" y="308"/>
                    <a:pt x="203" y="308"/>
                    <a:pt x="203" y="308"/>
                  </a:cubicBezTo>
                  <a:cubicBezTo>
                    <a:pt x="203" y="308"/>
                    <a:pt x="203" y="308"/>
                    <a:pt x="203" y="308"/>
                  </a:cubicBezTo>
                  <a:cubicBezTo>
                    <a:pt x="203" y="309"/>
                    <a:pt x="203" y="309"/>
                    <a:pt x="202" y="310"/>
                  </a:cubicBezTo>
                  <a:cubicBezTo>
                    <a:pt x="202" y="309"/>
                    <a:pt x="202" y="309"/>
                    <a:pt x="202" y="309"/>
                  </a:cubicBezTo>
                  <a:cubicBezTo>
                    <a:pt x="201" y="310"/>
                    <a:pt x="201" y="310"/>
                    <a:pt x="201" y="310"/>
                  </a:cubicBezTo>
                  <a:cubicBezTo>
                    <a:pt x="202" y="310"/>
                    <a:pt x="202" y="310"/>
                    <a:pt x="202" y="310"/>
                  </a:cubicBezTo>
                  <a:cubicBezTo>
                    <a:pt x="201" y="310"/>
                    <a:pt x="201" y="310"/>
                    <a:pt x="201" y="310"/>
                  </a:cubicBezTo>
                  <a:cubicBezTo>
                    <a:pt x="201" y="311"/>
                    <a:pt x="201" y="311"/>
                    <a:pt x="201" y="311"/>
                  </a:cubicBezTo>
                  <a:cubicBezTo>
                    <a:pt x="201" y="311"/>
                    <a:pt x="201" y="311"/>
                    <a:pt x="201" y="311"/>
                  </a:cubicBezTo>
                  <a:cubicBezTo>
                    <a:pt x="201" y="311"/>
                    <a:pt x="201" y="311"/>
                    <a:pt x="201" y="311"/>
                  </a:cubicBezTo>
                  <a:cubicBezTo>
                    <a:pt x="200" y="311"/>
                    <a:pt x="200" y="311"/>
                    <a:pt x="200" y="311"/>
                  </a:cubicBezTo>
                  <a:cubicBezTo>
                    <a:pt x="201" y="311"/>
                    <a:pt x="201" y="311"/>
                    <a:pt x="201" y="311"/>
                  </a:cubicBezTo>
                  <a:cubicBezTo>
                    <a:pt x="200" y="312"/>
                    <a:pt x="200" y="312"/>
                    <a:pt x="200" y="313"/>
                  </a:cubicBezTo>
                  <a:cubicBezTo>
                    <a:pt x="199" y="312"/>
                    <a:pt x="199" y="312"/>
                    <a:pt x="199" y="312"/>
                  </a:cubicBezTo>
                  <a:cubicBezTo>
                    <a:pt x="199" y="313"/>
                    <a:pt x="199" y="313"/>
                    <a:pt x="199" y="313"/>
                  </a:cubicBezTo>
                  <a:cubicBezTo>
                    <a:pt x="199" y="313"/>
                    <a:pt x="199" y="313"/>
                    <a:pt x="199" y="313"/>
                  </a:cubicBezTo>
                  <a:cubicBezTo>
                    <a:pt x="199" y="313"/>
                    <a:pt x="199" y="313"/>
                    <a:pt x="199" y="313"/>
                  </a:cubicBezTo>
                  <a:cubicBezTo>
                    <a:pt x="199" y="313"/>
                    <a:pt x="199" y="314"/>
                    <a:pt x="198" y="314"/>
                  </a:cubicBezTo>
                  <a:cubicBezTo>
                    <a:pt x="198" y="313"/>
                    <a:pt x="198" y="313"/>
                    <a:pt x="198" y="313"/>
                  </a:cubicBezTo>
                  <a:cubicBezTo>
                    <a:pt x="197" y="313"/>
                    <a:pt x="197" y="313"/>
                    <a:pt x="197" y="313"/>
                  </a:cubicBezTo>
                  <a:cubicBezTo>
                    <a:pt x="197" y="313"/>
                    <a:pt x="197" y="313"/>
                    <a:pt x="197" y="313"/>
                  </a:cubicBezTo>
                  <a:cubicBezTo>
                    <a:pt x="197" y="312"/>
                    <a:pt x="197" y="312"/>
                    <a:pt x="197" y="312"/>
                  </a:cubicBezTo>
                  <a:cubicBezTo>
                    <a:pt x="197" y="312"/>
                    <a:pt x="197" y="312"/>
                    <a:pt x="197" y="312"/>
                  </a:cubicBezTo>
                  <a:cubicBezTo>
                    <a:pt x="197" y="312"/>
                    <a:pt x="197" y="312"/>
                    <a:pt x="197" y="312"/>
                  </a:cubicBezTo>
                  <a:cubicBezTo>
                    <a:pt x="197" y="312"/>
                    <a:pt x="197" y="312"/>
                    <a:pt x="197" y="312"/>
                  </a:cubicBezTo>
                  <a:cubicBezTo>
                    <a:pt x="196" y="313"/>
                    <a:pt x="196" y="313"/>
                    <a:pt x="196" y="313"/>
                  </a:cubicBezTo>
                  <a:cubicBezTo>
                    <a:pt x="196" y="314"/>
                    <a:pt x="196" y="314"/>
                    <a:pt x="196" y="314"/>
                  </a:cubicBezTo>
                  <a:cubicBezTo>
                    <a:pt x="197" y="314"/>
                    <a:pt x="197" y="314"/>
                    <a:pt x="197" y="314"/>
                  </a:cubicBezTo>
                  <a:cubicBezTo>
                    <a:pt x="197" y="314"/>
                    <a:pt x="197" y="314"/>
                    <a:pt x="198" y="314"/>
                  </a:cubicBezTo>
                  <a:cubicBezTo>
                    <a:pt x="198" y="314"/>
                    <a:pt x="198" y="314"/>
                    <a:pt x="198" y="314"/>
                  </a:cubicBezTo>
                  <a:cubicBezTo>
                    <a:pt x="197" y="314"/>
                    <a:pt x="197" y="314"/>
                    <a:pt x="197" y="314"/>
                  </a:cubicBezTo>
                  <a:cubicBezTo>
                    <a:pt x="197" y="314"/>
                    <a:pt x="197" y="314"/>
                    <a:pt x="196" y="314"/>
                  </a:cubicBezTo>
                  <a:cubicBezTo>
                    <a:pt x="196" y="314"/>
                    <a:pt x="196" y="314"/>
                    <a:pt x="196" y="314"/>
                  </a:cubicBezTo>
                  <a:cubicBezTo>
                    <a:pt x="196" y="314"/>
                    <a:pt x="196" y="314"/>
                    <a:pt x="196" y="314"/>
                  </a:cubicBezTo>
                  <a:cubicBezTo>
                    <a:pt x="196" y="314"/>
                    <a:pt x="196" y="314"/>
                    <a:pt x="196" y="314"/>
                  </a:cubicBezTo>
                  <a:cubicBezTo>
                    <a:pt x="196" y="313"/>
                    <a:pt x="196" y="313"/>
                    <a:pt x="196" y="313"/>
                  </a:cubicBezTo>
                  <a:cubicBezTo>
                    <a:pt x="195" y="313"/>
                    <a:pt x="195" y="313"/>
                    <a:pt x="195" y="313"/>
                  </a:cubicBezTo>
                  <a:cubicBezTo>
                    <a:pt x="195" y="313"/>
                    <a:pt x="195" y="313"/>
                    <a:pt x="195" y="313"/>
                  </a:cubicBezTo>
                  <a:cubicBezTo>
                    <a:pt x="194" y="313"/>
                    <a:pt x="194" y="313"/>
                    <a:pt x="194" y="313"/>
                  </a:cubicBezTo>
                  <a:cubicBezTo>
                    <a:pt x="194" y="313"/>
                    <a:pt x="194" y="313"/>
                    <a:pt x="194" y="313"/>
                  </a:cubicBezTo>
                  <a:cubicBezTo>
                    <a:pt x="194" y="313"/>
                    <a:pt x="194" y="313"/>
                    <a:pt x="194" y="313"/>
                  </a:cubicBezTo>
                  <a:cubicBezTo>
                    <a:pt x="193" y="313"/>
                    <a:pt x="193" y="313"/>
                    <a:pt x="193" y="313"/>
                  </a:cubicBezTo>
                  <a:cubicBezTo>
                    <a:pt x="194" y="313"/>
                    <a:pt x="194" y="313"/>
                    <a:pt x="194" y="313"/>
                  </a:cubicBezTo>
                  <a:cubicBezTo>
                    <a:pt x="194" y="312"/>
                    <a:pt x="194" y="312"/>
                    <a:pt x="194" y="312"/>
                  </a:cubicBezTo>
                  <a:cubicBezTo>
                    <a:pt x="195" y="312"/>
                    <a:pt x="195" y="312"/>
                    <a:pt x="195" y="312"/>
                  </a:cubicBezTo>
                  <a:cubicBezTo>
                    <a:pt x="195" y="312"/>
                    <a:pt x="195" y="312"/>
                    <a:pt x="195" y="312"/>
                  </a:cubicBezTo>
                  <a:cubicBezTo>
                    <a:pt x="195" y="313"/>
                    <a:pt x="195" y="313"/>
                    <a:pt x="195" y="313"/>
                  </a:cubicBezTo>
                  <a:cubicBezTo>
                    <a:pt x="196" y="313"/>
                    <a:pt x="196" y="313"/>
                    <a:pt x="196" y="313"/>
                  </a:cubicBezTo>
                  <a:cubicBezTo>
                    <a:pt x="196" y="313"/>
                    <a:pt x="196" y="313"/>
                    <a:pt x="196" y="313"/>
                  </a:cubicBezTo>
                  <a:cubicBezTo>
                    <a:pt x="196" y="312"/>
                    <a:pt x="196" y="312"/>
                    <a:pt x="196" y="312"/>
                  </a:cubicBezTo>
                  <a:cubicBezTo>
                    <a:pt x="195" y="312"/>
                    <a:pt x="195" y="312"/>
                    <a:pt x="195" y="312"/>
                  </a:cubicBezTo>
                  <a:cubicBezTo>
                    <a:pt x="195" y="312"/>
                    <a:pt x="195" y="312"/>
                    <a:pt x="195" y="312"/>
                  </a:cubicBezTo>
                  <a:cubicBezTo>
                    <a:pt x="196" y="312"/>
                    <a:pt x="196" y="311"/>
                    <a:pt x="196" y="311"/>
                  </a:cubicBezTo>
                  <a:cubicBezTo>
                    <a:pt x="196" y="310"/>
                    <a:pt x="196" y="310"/>
                    <a:pt x="196" y="310"/>
                  </a:cubicBezTo>
                  <a:cubicBezTo>
                    <a:pt x="197" y="310"/>
                    <a:pt x="197" y="310"/>
                    <a:pt x="197" y="310"/>
                  </a:cubicBezTo>
                  <a:cubicBezTo>
                    <a:pt x="197" y="310"/>
                    <a:pt x="197" y="310"/>
                    <a:pt x="197" y="310"/>
                  </a:cubicBezTo>
                  <a:cubicBezTo>
                    <a:pt x="197" y="311"/>
                    <a:pt x="197" y="311"/>
                    <a:pt x="197" y="311"/>
                  </a:cubicBezTo>
                  <a:cubicBezTo>
                    <a:pt x="197" y="310"/>
                    <a:pt x="197" y="310"/>
                    <a:pt x="198" y="310"/>
                  </a:cubicBezTo>
                  <a:cubicBezTo>
                    <a:pt x="198" y="310"/>
                    <a:pt x="198" y="310"/>
                    <a:pt x="198" y="310"/>
                  </a:cubicBezTo>
                  <a:cubicBezTo>
                    <a:pt x="199" y="310"/>
                    <a:pt x="199" y="310"/>
                    <a:pt x="199" y="310"/>
                  </a:cubicBezTo>
                  <a:cubicBezTo>
                    <a:pt x="199" y="310"/>
                    <a:pt x="199" y="310"/>
                    <a:pt x="199" y="310"/>
                  </a:cubicBezTo>
                  <a:cubicBezTo>
                    <a:pt x="199" y="310"/>
                    <a:pt x="199" y="310"/>
                    <a:pt x="199" y="310"/>
                  </a:cubicBezTo>
                  <a:cubicBezTo>
                    <a:pt x="199" y="310"/>
                    <a:pt x="199" y="310"/>
                    <a:pt x="199" y="310"/>
                  </a:cubicBezTo>
                  <a:cubicBezTo>
                    <a:pt x="199" y="310"/>
                    <a:pt x="199" y="310"/>
                    <a:pt x="199" y="310"/>
                  </a:cubicBezTo>
                  <a:cubicBezTo>
                    <a:pt x="199" y="310"/>
                    <a:pt x="199" y="310"/>
                    <a:pt x="199" y="310"/>
                  </a:cubicBezTo>
                  <a:cubicBezTo>
                    <a:pt x="200" y="310"/>
                    <a:pt x="200" y="310"/>
                    <a:pt x="200" y="310"/>
                  </a:cubicBezTo>
                  <a:cubicBezTo>
                    <a:pt x="199" y="309"/>
                    <a:pt x="199" y="309"/>
                    <a:pt x="199" y="309"/>
                  </a:cubicBezTo>
                  <a:cubicBezTo>
                    <a:pt x="199" y="309"/>
                    <a:pt x="199" y="309"/>
                    <a:pt x="199" y="309"/>
                  </a:cubicBezTo>
                  <a:cubicBezTo>
                    <a:pt x="199" y="309"/>
                    <a:pt x="199" y="309"/>
                    <a:pt x="199" y="309"/>
                  </a:cubicBezTo>
                  <a:cubicBezTo>
                    <a:pt x="199" y="309"/>
                    <a:pt x="199" y="309"/>
                    <a:pt x="199" y="309"/>
                  </a:cubicBezTo>
                  <a:cubicBezTo>
                    <a:pt x="200" y="309"/>
                    <a:pt x="200" y="309"/>
                    <a:pt x="200" y="309"/>
                  </a:cubicBezTo>
                  <a:cubicBezTo>
                    <a:pt x="200" y="309"/>
                    <a:pt x="200" y="309"/>
                    <a:pt x="200" y="309"/>
                  </a:cubicBezTo>
                  <a:cubicBezTo>
                    <a:pt x="200" y="309"/>
                    <a:pt x="200" y="309"/>
                    <a:pt x="200" y="309"/>
                  </a:cubicBezTo>
                  <a:cubicBezTo>
                    <a:pt x="200" y="309"/>
                    <a:pt x="200" y="309"/>
                    <a:pt x="200" y="309"/>
                  </a:cubicBezTo>
                  <a:cubicBezTo>
                    <a:pt x="200" y="309"/>
                    <a:pt x="200" y="309"/>
                    <a:pt x="200" y="309"/>
                  </a:cubicBezTo>
                  <a:cubicBezTo>
                    <a:pt x="200" y="308"/>
                    <a:pt x="200" y="309"/>
                    <a:pt x="200" y="308"/>
                  </a:cubicBezTo>
                  <a:cubicBezTo>
                    <a:pt x="200" y="308"/>
                    <a:pt x="200" y="308"/>
                    <a:pt x="200" y="308"/>
                  </a:cubicBezTo>
                  <a:cubicBezTo>
                    <a:pt x="201" y="308"/>
                    <a:pt x="201" y="308"/>
                    <a:pt x="201" y="308"/>
                  </a:cubicBezTo>
                  <a:cubicBezTo>
                    <a:pt x="200" y="308"/>
                    <a:pt x="200" y="308"/>
                    <a:pt x="200" y="308"/>
                  </a:cubicBezTo>
                  <a:cubicBezTo>
                    <a:pt x="201" y="308"/>
                    <a:pt x="201" y="308"/>
                    <a:pt x="201" y="308"/>
                  </a:cubicBezTo>
                  <a:cubicBezTo>
                    <a:pt x="201" y="308"/>
                    <a:pt x="201" y="308"/>
                    <a:pt x="201" y="308"/>
                  </a:cubicBezTo>
                  <a:cubicBezTo>
                    <a:pt x="201" y="308"/>
                    <a:pt x="201" y="308"/>
                    <a:pt x="201" y="308"/>
                  </a:cubicBezTo>
                  <a:cubicBezTo>
                    <a:pt x="200" y="307"/>
                    <a:pt x="200" y="307"/>
                    <a:pt x="200" y="307"/>
                  </a:cubicBezTo>
                  <a:cubicBezTo>
                    <a:pt x="200" y="307"/>
                    <a:pt x="200" y="307"/>
                    <a:pt x="200" y="307"/>
                  </a:cubicBezTo>
                  <a:cubicBezTo>
                    <a:pt x="200" y="307"/>
                    <a:pt x="200" y="307"/>
                    <a:pt x="200" y="307"/>
                  </a:cubicBezTo>
                  <a:cubicBezTo>
                    <a:pt x="200" y="307"/>
                    <a:pt x="200" y="307"/>
                    <a:pt x="200" y="307"/>
                  </a:cubicBezTo>
                  <a:cubicBezTo>
                    <a:pt x="200" y="306"/>
                    <a:pt x="200" y="306"/>
                    <a:pt x="200" y="306"/>
                  </a:cubicBezTo>
                  <a:cubicBezTo>
                    <a:pt x="200" y="306"/>
                    <a:pt x="200" y="306"/>
                    <a:pt x="200" y="306"/>
                  </a:cubicBezTo>
                  <a:cubicBezTo>
                    <a:pt x="200" y="306"/>
                    <a:pt x="200" y="306"/>
                    <a:pt x="200" y="306"/>
                  </a:cubicBezTo>
                  <a:cubicBezTo>
                    <a:pt x="200" y="306"/>
                    <a:pt x="200" y="306"/>
                    <a:pt x="200" y="306"/>
                  </a:cubicBezTo>
                  <a:cubicBezTo>
                    <a:pt x="200" y="306"/>
                    <a:pt x="200" y="306"/>
                    <a:pt x="200" y="306"/>
                  </a:cubicBezTo>
                  <a:cubicBezTo>
                    <a:pt x="199" y="306"/>
                    <a:pt x="199" y="306"/>
                    <a:pt x="199" y="306"/>
                  </a:cubicBezTo>
                  <a:cubicBezTo>
                    <a:pt x="199" y="306"/>
                    <a:pt x="199" y="306"/>
                    <a:pt x="199" y="306"/>
                  </a:cubicBezTo>
                  <a:cubicBezTo>
                    <a:pt x="199" y="306"/>
                    <a:pt x="199" y="306"/>
                    <a:pt x="199" y="306"/>
                  </a:cubicBezTo>
                  <a:cubicBezTo>
                    <a:pt x="199" y="305"/>
                    <a:pt x="199" y="306"/>
                    <a:pt x="198" y="305"/>
                  </a:cubicBezTo>
                  <a:cubicBezTo>
                    <a:pt x="198" y="305"/>
                    <a:pt x="198" y="305"/>
                    <a:pt x="198" y="305"/>
                  </a:cubicBezTo>
                  <a:cubicBezTo>
                    <a:pt x="198" y="304"/>
                    <a:pt x="198" y="304"/>
                    <a:pt x="198" y="304"/>
                  </a:cubicBezTo>
                  <a:cubicBezTo>
                    <a:pt x="198" y="304"/>
                    <a:pt x="198" y="304"/>
                    <a:pt x="198" y="304"/>
                  </a:cubicBezTo>
                  <a:cubicBezTo>
                    <a:pt x="198" y="304"/>
                    <a:pt x="198" y="304"/>
                    <a:pt x="198" y="304"/>
                  </a:cubicBezTo>
                  <a:cubicBezTo>
                    <a:pt x="198" y="304"/>
                    <a:pt x="198" y="304"/>
                    <a:pt x="198" y="304"/>
                  </a:cubicBezTo>
                  <a:cubicBezTo>
                    <a:pt x="197" y="304"/>
                    <a:pt x="197" y="304"/>
                    <a:pt x="197" y="304"/>
                  </a:cubicBezTo>
                  <a:cubicBezTo>
                    <a:pt x="198" y="303"/>
                    <a:pt x="198" y="303"/>
                    <a:pt x="198" y="303"/>
                  </a:cubicBezTo>
                  <a:cubicBezTo>
                    <a:pt x="197" y="303"/>
                    <a:pt x="197" y="303"/>
                    <a:pt x="197" y="303"/>
                  </a:cubicBezTo>
                  <a:cubicBezTo>
                    <a:pt x="197" y="303"/>
                    <a:pt x="197" y="303"/>
                    <a:pt x="197" y="303"/>
                  </a:cubicBezTo>
                  <a:cubicBezTo>
                    <a:pt x="197" y="303"/>
                    <a:pt x="197" y="303"/>
                    <a:pt x="197" y="303"/>
                  </a:cubicBezTo>
                  <a:cubicBezTo>
                    <a:pt x="197" y="303"/>
                    <a:pt x="197" y="303"/>
                    <a:pt x="197" y="303"/>
                  </a:cubicBezTo>
                  <a:cubicBezTo>
                    <a:pt x="197" y="302"/>
                    <a:pt x="196" y="302"/>
                    <a:pt x="196" y="301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5" y="301"/>
                    <a:pt x="195" y="301"/>
                    <a:pt x="195" y="301"/>
                  </a:cubicBezTo>
                  <a:cubicBezTo>
                    <a:pt x="195" y="301"/>
                    <a:pt x="195" y="301"/>
                    <a:pt x="195" y="301"/>
                  </a:cubicBezTo>
                  <a:cubicBezTo>
                    <a:pt x="195" y="301"/>
                    <a:pt x="195" y="301"/>
                    <a:pt x="195" y="301"/>
                  </a:cubicBezTo>
                  <a:cubicBezTo>
                    <a:pt x="195" y="301"/>
                    <a:pt x="195" y="301"/>
                    <a:pt x="195" y="301"/>
                  </a:cubicBezTo>
                  <a:cubicBezTo>
                    <a:pt x="195" y="301"/>
                    <a:pt x="195" y="301"/>
                    <a:pt x="195" y="301"/>
                  </a:cubicBezTo>
                  <a:cubicBezTo>
                    <a:pt x="194" y="301"/>
                    <a:pt x="194" y="301"/>
                    <a:pt x="194" y="301"/>
                  </a:cubicBezTo>
                  <a:cubicBezTo>
                    <a:pt x="194" y="300"/>
                    <a:pt x="194" y="300"/>
                    <a:pt x="194" y="300"/>
                  </a:cubicBezTo>
                  <a:cubicBezTo>
                    <a:pt x="194" y="300"/>
                    <a:pt x="194" y="300"/>
                    <a:pt x="194" y="300"/>
                  </a:cubicBezTo>
                  <a:cubicBezTo>
                    <a:pt x="194" y="300"/>
                    <a:pt x="194" y="300"/>
                    <a:pt x="194" y="300"/>
                  </a:cubicBezTo>
                  <a:cubicBezTo>
                    <a:pt x="194" y="300"/>
                    <a:pt x="194" y="300"/>
                    <a:pt x="194" y="300"/>
                  </a:cubicBezTo>
                  <a:cubicBezTo>
                    <a:pt x="193" y="300"/>
                    <a:pt x="193" y="300"/>
                    <a:pt x="193" y="300"/>
                  </a:cubicBezTo>
                  <a:cubicBezTo>
                    <a:pt x="193" y="300"/>
                    <a:pt x="193" y="300"/>
                    <a:pt x="193" y="300"/>
                  </a:cubicBezTo>
                  <a:cubicBezTo>
                    <a:pt x="193" y="300"/>
                    <a:pt x="193" y="300"/>
                    <a:pt x="193" y="300"/>
                  </a:cubicBezTo>
                  <a:cubicBezTo>
                    <a:pt x="193" y="300"/>
                    <a:pt x="193" y="300"/>
                    <a:pt x="193" y="300"/>
                  </a:cubicBezTo>
                  <a:cubicBezTo>
                    <a:pt x="192" y="299"/>
                    <a:pt x="192" y="299"/>
                    <a:pt x="192" y="299"/>
                  </a:cubicBezTo>
                  <a:cubicBezTo>
                    <a:pt x="192" y="299"/>
                    <a:pt x="192" y="299"/>
                    <a:pt x="192" y="299"/>
                  </a:cubicBezTo>
                  <a:cubicBezTo>
                    <a:pt x="192" y="299"/>
                    <a:pt x="192" y="299"/>
                    <a:pt x="192" y="299"/>
                  </a:cubicBezTo>
                  <a:cubicBezTo>
                    <a:pt x="192" y="299"/>
                    <a:pt x="192" y="299"/>
                    <a:pt x="192" y="299"/>
                  </a:cubicBezTo>
                  <a:cubicBezTo>
                    <a:pt x="192" y="298"/>
                    <a:pt x="192" y="298"/>
                    <a:pt x="192" y="298"/>
                  </a:cubicBezTo>
                  <a:cubicBezTo>
                    <a:pt x="192" y="299"/>
                    <a:pt x="192" y="299"/>
                    <a:pt x="192" y="299"/>
                  </a:cubicBezTo>
                  <a:cubicBezTo>
                    <a:pt x="192" y="299"/>
                    <a:pt x="192" y="299"/>
                    <a:pt x="192" y="299"/>
                  </a:cubicBezTo>
                  <a:cubicBezTo>
                    <a:pt x="192" y="299"/>
                    <a:pt x="192" y="299"/>
                    <a:pt x="192" y="299"/>
                  </a:cubicBezTo>
                  <a:cubicBezTo>
                    <a:pt x="192" y="299"/>
                    <a:pt x="192" y="299"/>
                    <a:pt x="192" y="299"/>
                  </a:cubicBezTo>
                  <a:cubicBezTo>
                    <a:pt x="193" y="298"/>
                    <a:pt x="193" y="298"/>
                    <a:pt x="193" y="298"/>
                  </a:cubicBezTo>
                  <a:cubicBezTo>
                    <a:pt x="192" y="298"/>
                    <a:pt x="192" y="298"/>
                    <a:pt x="191" y="298"/>
                  </a:cubicBezTo>
                  <a:cubicBezTo>
                    <a:pt x="192" y="297"/>
                    <a:pt x="192" y="297"/>
                    <a:pt x="192" y="297"/>
                  </a:cubicBezTo>
                  <a:cubicBezTo>
                    <a:pt x="192" y="298"/>
                    <a:pt x="192" y="298"/>
                    <a:pt x="192" y="298"/>
                  </a:cubicBezTo>
                  <a:cubicBezTo>
                    <a:pt x="192" y="297"/>
                    <a:pt x="192" y="297"/>
                    <a:pt x="192" y="297"/>
                  </a:cubicBezTo>
                  <a:cubicBezTo>
                    <a:pt x="192" y="297"/>
                    <a:pt x="192" y="297"/>
                    <a:pt x="192" y="297"/>
                  </a:cubicBezTo>
                  <a:cubicBezTo>
                    <a:pt x="191" y="297"/>
                    <a:pt x="191" y="297"/>
                    <a:pt x="191" y="298"/>
                  </a:cubicBezTo>
                  <a:cubicBezTo>
                    <a:pt x="190" y="297"/>
                    <a:pt x="190" y="297"/>
                    <a:pt x="190" y="297"/>
                  </a:cubicBezTo>
                  <a:cubicBezTo>
                    <a:pt x="190" y="297"/>
                    <a:pt x="190" y="297"/>
                    <a:pt x="190" y="297"/>
                  </a:cubicBezTo>
                  <a:cubicBezTo>
                    <a:pt x="190" y="298"/>
                    <a:pt x="190" y="298"/>
                    <a:pt x="190" y="298"/>
                  </a:cubicBezTo>
                  <a:cubicBezTo>
                    <a:pt x="190" y="298"/>
                    <a:pt x="190" y="298"/>
                    <a:pt x="190" y="298"/>
                  </a:cubicBezTo>
                  <a:cubicBezTo>
                    <a:pt x="189" y="298"/>
                    <a:pt x="189" y="298"/>
                    <a:pt x="189" y="298"/>
                  </a:cubicBezTo>
                  <a:cubicBezTo>
                    <a:pt x="189" y="297"/>
                    <a:pt x="189" y="297"/>
                    <a:pt x="189" y="297"/>
                  </a:cubicBezTo>
                  <a:cubicBezTo>
                    <a:pt x="189" y="297"/>
                    <a:pt x="189" y="297"/>
                    <a:pt x="189" y="297"/>
                  </a:cubicBezTo>
                  <a:cubicBezTo>
                    <a:pt x="189" y="297"/>
                    <a:pt x="189" y="297"/>
                    <a:pt x="189" y="297"/>
                  </a:cubicBezTo>
                  <a:cubicBezTo>
                    <a:pt x="189" y="297"/>
                    <a:pt x="189" y="297"/>
                    <a:pt x="188" y="297"/>
                  </a:cubicBezTo>
                  <a:cubicBezTo>
                    <a:pt x="188" y="297"/>
                    <a:pt x="188" y="297"/>
                    <a:pt x="188" y="297"/>
                  </a:cubicBezTo>
                  <a:cubicBezTo>
                    <a:pt x="188" y="297"/>
                    <a:pt x="188" y="297"/>
                    <a:pt x="188" y="297"/>
                  </a:cubicBezTo>
                  <a:cubicBezTo>
                    <a:pt x="188" y="297"/>
                    <a:pt x="188" y="297"/>
                    <a:pt x="188" y="297"/>
                  </a:cubicBezTo>
                  <a:cubicBezTo>
                    <a:pt x="188" y="297"/>
                    <a:pt x="188" y="297"/>
                    <a:pt x="188" y="297"/>
                  </a:cubicBezTo>
                  <a:cubicBezTo>
                    <a:pt x="188" y="297"/>
                    <a:pt x="188" y="297"/>
                    <a:pt x="188" y="297"/>
                  </a:cubicBezTo>
                  <a:cubicBezTo>
                    <a:pt x="188" y="297"/>
                    <a:pt x="188" y="297"/>
                    <a:pt x="188" y="297"/>
                  </a:cubicBezTo>
                  <a:cubicBezTo>
                    <a:pt x="188" y="298"/>
                    <a:pt x="188" y="298"/>
                    <a:pt x="188" y="298"/>
                  </a:cubicBezTo>
                  <a:cubicBezTo>
                    <a:pt x="188" y="298"/>
                    <a:pt x="188" y="298"/>
                    <a:pt x="188" y="298"/>
                  </a:cubicBezTo>
                  <a:cubicBezTo>
                    <a:pt x="187" y="298"/>
                    <a:pt x="187" y="298"/>
                    <a:pt x="187" y="298"/>
                  </a:cubicBezTo>
                  <a:cubicBezTo>
                    <a:pt x="186" y="299"/>
                    <a:pt x="186" y="299"/>
                    <a:pt x="186" y="299"/>
                  </a:cubicBezTo>
                  <a:cubicBezTo>
                    <a:pt x="186" y="299"/>
                    <a:pt x="186" y="299"/>
                    <a:pt x="186" y="299"/>
                  </a:cubicBezTo>
                  <a:cubicBezTo>
                    <a:pt x="185" y="299"/>
                    <a:pt x="185" y="299"/>
                    <a:pt x="185" y="299"/>
                  </a:cubicBezTo>
                  <a:cubicBezTo>
                    <a:pt x="185" y="299"/>
                    <a:pt x="185" y="299"/>
                    <a:pt x="185" y="299"/>
                  </a:cubicBezTo>
                  <a:cubicBezTo>
                    <a:pt x="185" y="299"/>
                    <a:pt x="185" y="299"/>
                    <a:pt x="185" y="299"/>
                  </a:cubicBezTo>
                  <a:cubicBezTo>
                    <a:pt x="185" y="299"/>
                    <a:pt x="185" y="299"/>
                    <a:pt x="185" y="299"/>
                  </a:cubicBezTo>
                  <a:cubicBezTo>
                    <a:pt x="184" y="299"/>
                    <a:pt x="184" y="299"/>
                    <a:pt x="184" y="299"/>
                  </a:cubicBezTo>
                  <a:cubicBezTo>
                    <a:pt x="184" y="299"/>
                    <a:pt x="184" y="299"/>
                    <a:pt x="184" y="299"/>
                  </a:cubicBezTo>
                  <a:cubicBezTo>
                    <a:pt x="184" y="299"/>
                    <a:pt x="184" y="299"/>
                    <a:pt x="184" y="299"/>
                  </a:cubicBezTo>
                  <a:cubicBezTo>
                    <a:pt x="184" y="299"/>
                    <a:pt x="184" y="299"/>
                    <a:pt x="184" y="299"/>
                  </a:cubicBezTo>
                  <a:cubicBezTo>
                    <a:pt x="184" y="299"/>
                    <a:pt x="184" y="299"/>
                    <a:pt x="184" y="299"/>
                  </a:cubicBezTo>
                  <a:cubicBezTo>
                    <a:pt x="184" y="299"/>
                    <a:pt x="184" y="299"/>
                    <a:pt x="184" y="299"/>
                  </a:cubicBezTo>
                  <a:cubicBezTo>
                    <a:pt x="183" y="299"/>
                    <a:pt x="183" y="299"/>
                    <a:pt x="183" y="299"/>
                  </a:cubicBezTo>
                  <a:cubicBezTo>
                    <a:pt x="182" y="299"/>
                    <a:pt x="182" y="299"/>
                    <a:pt x="182" y="299"/>
                  </a:cubicBezTo>
                  <a:cubicBezTo>
                    <a:pt x="183" y="298"/>
                    <a:pt x="183" y="298"/>
                    <a:pt x="183" y="298"/>
                  </a:cubicBezTo>
                  <a:cubicBezTo>
                    <a:pt x="183" y="298"/>
                    <a:pt x="183" y="298"/>
                    <a:pt x="183" y="298"/>
                  </a:cubicBezTo>
                  <a:cubicBezTo>
                    <a:pt x="183" y="298"/>
                    <a:pt x="183" y="298"/>
                    <a:pt x="183" y="298"/>
                  </a:cubicBezTo>
                  <a:cubicBezTo>
                    <a:pt x="183" y="298"/>
                    <a:pt x="183" y="298"/>
                    <a:pt x="183" y="298"/>
                  </a:cubicBezTo>
                  <a:cubicBezTo>
                    <a:pt x="183" y="297"/>
                    <a:pt x="184" y="297"/>
                    <a:pt x="183" y="297"/>
                  </a:cubicBezTo>
                  <a:cubicBezTo>
                    <a:pt x="182" y="296"/>
                    <a:pt x="182" y="296"/>
                    <a:pt x="182" y="296"/>
                  </a:cubicBezTo>
                  <a:cubicBezTo>
                    <a:pt x="182" y="296"/>
                    <a:pt x="182" y="296"/>
                    <a:pt x="182" y="296"/>
                  </a:cubicBezTo>
                  <a:cubicBezTo>
                    <a:pt x="181" y="297"/>
                    <a:pt x="181" y="297"/>
                    <a:pt x="181" y="297"/>
                  </a:cubicBezTo>
                  <a:cubicBezTo>
                    <a:pt x="181" y="297"/>
                    <a:pt x="181" y="297"/>
                    <a:pt x="181" y="297"/>
                  </a:cubicBezTo>
                  <a:cubicBezTo>
                    <a:pt x="180" y="298"/>
                    <a:pt x="180" y="298"/>
                    <a:pt x="180" y="298"/>
                  </a:cubicBezTo>
                  <a:cubicBezTo>
                    <a:pt x="180" y="298"/>
                    <a:pt x="180" y="298"/>
                    <a:pt x="180" y="298"/>
                  </a:cubicBezTo>
                  <a:cubicBezTo>
                    <a:pt x="180" y="298"/>
                    <a:pt x="180" y="298"/>
                    <a:pt x="180" y="298"/>
                  </a:cubicBezTo>
                  <a:cubicBezTo>
                    <a:pt x="180" y="298"/>
                    <a:pt x="180" y="298"/>
                    <a:pt x="180" y="298"/>
                  </a:cubicBezTo>
                  <a:cubicBezTo>
                    <a:pt x="179" y="299"/>
                    <a:pt x="179" y="299"/>
                    <a:pt x="179" y="299"/>
                  </a:cubicBezTo>
                  <a:cubicBezTo>
                    <a:pt x="179" y="299"/>
                    <a:pt x="179" y="299"/>
                    <a:pt x="179" y="299"/>
                  </a:cubicBezTo>
                  <a:cubicBezTo>
                    <a:pt x="179" y="299"/>
                    <a:pt x="179" y="299"/>
                    <a:pt x="179" y="299"/>
                  </a:cubicBezTo>
                  <a:cubicBezTo>
                    <a:pt x="179" y="299"/>
                    <a:pt x="179" y="299"/>
                    <a:pt x="179" y="299"/>
                  </a:cubicBezTo>
                  <a:cubicBezTo>
                    <a:pt x="178" y="299"/>
                    <a:pt x="178" y="299"/>
                    <a:pt x="178" y="299"/>
                  </a:cubicBezTo>
                  <a:cubicBezTo>
                    <a:pt x="178" y="299"/>
                    <a:pt x="178" y="299"/>
                    <a:pt x="178" y="299"/>
                  </a:cubicBezTo>
                  <a:cubicBezTo>
                    <a:pt x="178" y="299"/>
                    <a:pt x="178" y="299"/>
                    <a:pt x="178" y="299"/>
                  </a:cubicBezTo>
                  <a:cubicBezTo>
                    <a:pt x="178" y="299"/>
                    <a:pt x="178" y="299"/>
                    <a:pt x="178" y="299"/>
                  </a:cubicBezTo>
                  <a:cubicBezTo>
                    <a:pt x="178" y="299"/>
                    <a:pt x="178" y="299"/>
                    <a:pt x="178" y="299"/>
                  </a:cubicBezTo>
                  <a:cubicBezTo>
                    <a:pt x="177" y="299"/>
                    <a:pt x="177" y="299"/>
                    <a:pt x="177" y="299"/>
                  </a:cubicBezTo>
                  <a:cubicBezTo>
                    <a:pt x="177" y="299"/>
                    <a:pt x="177" y="299"/>
                    <a:pt x="177" y="299"/>
                  </a:cubicBezTo>
                  <a:cubicBezTo>
                    <a:pt x="177" y="298"/>
                    <a:pt x="177" y="298"/>
                    <a:pt x="177" y="298"/>
                  </a:cubicBezTo>
                  <a:cubicBezTo>
                    <a:pt x="177" y="299"/>
                    <a:pt x="177" y="299"/>
                    <a:pt x="177" y="299"/>
                  </a:cubicBezTo>
                  <a:cubicBezTo>
                    <a:pt x="177" y="298"/>
                    <a:pt x="177" y="298"/>
                    <a:pt x="177" y="298"/>
                  </a:cubicBezTo>
                  <a:cubicBezTo>
                    <a:pt x="177" y="298"/>
                    <a:pt x="177" y="298"/>
                    <a:pt x="177" y="298"/>
                  </a:cubicBezTo>
                  <a:cubicBezTo>
                    <a:pt x="176" y="298"/>
                    <a:pt x="176" y="298"/>
                    <a:pt x="176" y="298"/>
                  </a:cubicBezTo>
                  <a:cubicBezTo>
                    <a:pt x="176" y="298"/>
                    <a:pt x="176" y="298"/>
                    <a:pt x="176" y="298"/>
                  </a:cubicBezTo>
                  <a:cubicBezTo>
                    <a:pt x="176" y="298"/>
                    <a:pt x="176" y="298"/>
                    <a:pt x="176" y="298"/>
                  </a:cubicBezTo>
                  <a:cubicBezTo>
                    <a:pt x="176" y="297"/>
                    <a:pt x="176" y="297"/>
                    <a:pt x="176" y="297"/>
                  </a:cubicBezTo>
                  <a:cubicBezTo>
                    <a:pt x="176" y="297"/>
                    <a:pt x="176" y="297"/>
                    <a:pt x="176" y="297"/>
                  </a:cubicBezTo>
                  <a:cubicBezTo>
                    <a:pt x="176" y="297"/>
                    <a:pt x="176" y="297"/>
                    <a:pt x="176" y="297"/>
                  </a:cubicBezTo>
                  <a:cubicBezTo>
                    <a:pt x="176" y="297"/>
                    <a:pt x="176" y="297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4" y="296"/>
                    <a:pt x="174" y="296"/>
                    <a:pt x="174" y="296"/>
                  </a:cubicBezTo>
                  <a:cubicBezTo>
                    <a:pt x="174" y="296"/>
                    <a:pt x="174" y="296"/>
                    <a:pt x="174" y="296"/>
                  </a:cubicBezTo>
                  <a:cubicBezTo>
                    <a:pt x="174" y="296"/>
                    <a:pt x="174" y="296"/>
                    <a:pt x="174" y="296"/>
                  </a:cubicBezTo>
                  <a:cubicBezTo>
                    <a:pt x="174" y="296"/>
                    <a:pt x="174" y="296"/>
                    <a:pt x="174" y="296"/>
                  </a:cubicBezTo>
                  <a:cubicBezTo>
                    <a:pt x="174" y="296"/>
                    <a:pt x="174" y="296"/>
                    <a:pt x="174" y="296"/>
                  </a:cubicBezTo>
                  <a:cubicBezTo>
                    <a:pt x="174" y="295"/>
                    <a:pt x="174" y="295"/>
                    <a:pt x="174" y="295"/>
                  </a:cubicBezTo>
                  <a:cubicBezTo>
                    <a:pt x="173" y="295"/>
                    <a:pt x="173" y="295"/>
                    <a:pt x="173" y="295"/>
                  </a:cubicBezTo>
                  <a:cubicBezTo>
                    <a:pt x="173" y="295"/>
                    <a:pt x="173" y="295"/>
                    <a:pt x="173" y="295"/>
                  </a:cubicBezTo>
                  <a:cubicBezTo>
                    <a:pt x="173" y="295"/>
                    <a:pt x="173" y="295"/>
                    <a:pt x="173" y="295"/>
                  </a:cubicBezTo>
                  <a:cubicBezTo>
                    <a:pt x="172" y="294"/>
                    <a:pt x="172" y="294"/>
                    <a:pt x="172" y="294"/>
                  </a:cubicBezTo>
                  <a:cubicBezTo>
                    <a:pt x="172" y="294"/>
                    <a:pt x="172" y="294"/>
                    <a:pt x="172" y="294"/>
                  </a:cubicBezTo>
                  <a:cubicBezTo>
                    <a:pt x="172" y="294"/>
                    <a:pt x="172" y="294"/>
                    <a:pt x="172" y="294"/>
                  </a:cubicBezTo>
                  <a:cubicBezTo>
                    <a:pt x="171" y="294"/>
                    <a:pt x="171" y="294"/>
                    <a:pt x="171" y="294"/>
                  </a:cubicBezTo>
                  <a:cubicBezTo>
                    <a:pt x="171" y="294"/>
                    <a:pt x="171" y="294"/>
                    <a:pt x="171" y="294"/>
                  </a:cubicBezTo>
                  <a:cubicBezTo>
                    <a:pt x="171" y="294"/>
                    <a:pt x="171" y="294"/>
                    <a:pt x="171" y="294"/>
                  </a:cubicBezTo>
                  <a:cubicBezTo>
                    <a:pt x="171" y="293"/>
                    <a:pt x="171" y="293"/>
                    <a:pt x="171" y="293"/>
                  </a:cubicBezTo>
                  <a:cubicBezTo>
                    <a:pt x="170" y="293"/>
                    <a:pt x="170" y="293"/>
                    <a:pt x="170" y="293"/>
                  </a:cubicBezTo>
                  <a:cubicBezTo>
                    <a:pt x="170" y="293"/>
                    <a:pt x="170" y="293"/>
                    <a:pt x="170" y="293"/>
                  </a:cubicBezTo>
                  <a:cubicBezTo>
                    <a:pt x="170" y="293"/>
                    <a:pt x="170" y="293"/>
                    <a:pt x="170" y="293"/>
                  </a:cubicBezTo>
                  <a:cubicBezTo>
                    <a:pt x="170" y="293"/>
                    <a:pt x="170" y="293"/>
                    <a:pt x="170" y="293"/>
                  </a:cubicBezTo>
                  <a:cubicBezTo>
                    <a:pt x="170" y="294"/>
                    <a:pt x="170" y="294"/>
                    <a:pt x="170" y="294"/>
                  </a:cubicBezTo>
                  <a:cubicBezTo>
                    <a:pt x="170" y="294"/>
                    <a:pt x="170" y="294"/>
                    <a:pt x="170" y="294"/>
                  </a:cubicBezTo>
                  <a:cubicBezTo>
                    <a:pt x="170" y="294"/>
                    <a:pt x="170" y="294"/>
                    <a:pt x="170" y="294"/>
                  </a:cubicBezTo>
                  <a:cubicBezTo>
                    <a:pt x="171" y="295"/>
                    <a:pt x="171" y="294"/>
                    <a:pt x="171" y="295"/>
                  </a:cubicBezTo>
                  <a:cubicBezTo>
                    <a:pt x="171" y="296"/>
                    <a:pt x="171" y="296"/>
                    <a:pt x="171" y="297"/>
                  </a:cubicBezTo>
                  <a:cubicBezTo>
                    <a:pt x="171" y="297"/>
                    <a:pt x="171" y="297"/>
                    <a:pt x="171" y="297"/>
                  </a:cubicBezTo>
                  <a:cubicBezTo>
                    <a:pt x="171" y="297"/>
                    <a:pt x="171" y="297"/>
                    <a:pt x="171" y="297"/>
                  </a:cubicBezTo>
                  <a:cubicBezTo>
                    <a:pt x="171" y="297"/>
                    <a:pt x="171" y="297"/>
                    <a:pt x="172" y="298"/>
                  </a:cubicBezTo>
                  <a:cubicBezTo>
                    <a:pt x="172" y="298"/>
                    <a:pt x="172" y="298"/>
                    <a:pt x="172" y="298"/>
                  </a:cubicBezTo>
                  <a:cubicBezTo>
                    <a:pt x="172" y="298"/>
                    <a:pt x="172" y="298"/>
                    <a:pt x="172" y="298"/>
                  </a:cubicBezTo>
                  <a:cubicBezTo>
                    <a:pt x="173" y="298"/>
                    <a:pt x="173" y="298"/>
                    <a:pt x="173" y="298"/>
                  </a:cubicBezTo>
                  <a:cubicBezTo>
                    <a:pt x="173" y="298"/>
                    <a:pt x="173" y="298"/>
                    <a:pt x="173" y="298"/>
                  </a:cubicBezTo>
                  <a:cubicBezTo>
                    <a:pt x="173" y="299"/>
                    <a:pt x="173" y="299"/>
                    <a:pt x="173" y="299"/>
                  </a:cubicBezTo>
                  <a:cubicBezTo>
                    <a:pt x="173" y="299"/>
                    <a:pt x="173" y="299"/>
                    <a:pt x="174" y="299"/>
                  </a:cubicBezTo>
                  <a:cubicBezTo>
                    <a:pt x="174" y="299"/>
                    <a:pt x="174" y="299"/>
                    <a:pt x="174" y="299"/>
                  </a:cubicBezTo>
                  <a:cubicBezTo>
                    <a:pt x="175" y="300"/>
                    <a:pt x="175" y="300"/>
                    <a:pt x="175" y="300"/>
                  </a:cubicBezTo>
                  <a:cubicBezTo>
                    <a:pt x="175" y="300"/>
                    <a:pt x="175" y="300"/>
                    <a:pt x="175" y="300"/>
                  </a:cubicBezTo>
                  <a:cubicBezTo>
                    <a:pt x="176" y="300"/>
                    <a:pt x="176" y="300"/>
                    <a:pt x="176" y="300"/>
                  </a:cubicBezTo>
                  <a:cubicBezTo>
                    <a:pt x="176" y="300"/>
                    <a:pt x="176" y="300"/>
                    <a:pt x="176" y="300"/>
                  </a:cubicBezTo>
                  <a:cubicBezTo>
                    <a:pt x="176" y="300"/>
                    <a:pt x="176" y="300"/>
                    <a:pt x="176" y="300"/>
                  </a:cubicBezTo>
                  <a:cubicBezTo>
                    <a:pt x="176" y="300"/>
                    <a:pt x="176" y="300"/>
                    <a:pt x="176" y="300"/>
                  </a:cubicBezTo>
                  <a:cubicBezTo>
                    <a:pt x="177" y="301"/>
                    <a:pt x="177" y="301"/>
                    <a:pt x="177" y="301"/>
                  </a:cubicBezTo>
                  <a:cubicBezTo>
                    <a:pt x="177" y="301"/>
                    <a:pt x="177" y="301"/>
                    <a:pt x="177" y="301"/>
                  </a:cubicBezTo>
                  <a:cubicBezTo>
                    <a:pt x="177" y="301"/>
                    <a:pt x="177" y="301"/>
                    <a:pt x="177" y="301"/>
                  </a:cubicBezTo>
                  <a:cubicBezTo>
                    <a:pt x="176" y="301"/>
                    <a:pt x="176" y="301"/>
                    <a:pt x="176" y="301"/>
                  </a:cubicBezTo>
                  <a:cubicBezTo>
                    <a:pt x="177" y="302"/>
                    <a:pt x="177" y="302"/>
                    <a:pt x="177" y="302"/>
                  </a:cubicBezTo>
                  <a:cubicBezTo>
                    <a:pt x="176" y="302"/>
                    <a:pt x="176" y="302"/>
                    <a:pt x="176" y="302"/>
                  </a:cubicBezTo>
                  <a:cubicBezTo>
                    <a:pt x="176" y="302"/>
                    <a:pt x="176" y="302"/>
                    <a:pt x="176" y="302"/>
                  </a:cubicBezTo>
                  <a:cubicBezTo>
                    <a:pt x="177" y="302"/>
                    <a:pt x="177" y="302"/>
                    <a:pt x="177" y="302"/>
                  </a:cubicBezTo>
                  <a:cubicBezTo>
                    <a:pt x="177" y="302"/>
                    <a:pt x="177" y="302"/>
                    <a:pt x="177" y="302"/>
                  </a:cubicBezTo>
                  <a:cubicBezTo>
                    <a:pt x="177" y="302"/>
                    <a:pt x="177" y="302"/>
                    <a:pt x="177" y="302"/>
                  </a:cubicBezTo>
                  <a:cubicBezTo>
                    <a:pt x="177" y="302"/>
                    <a:pt x="177" y="302"/>
                    <a:pt x="177" y="302"/>
                  </a:cubicBezTo>
                  <a:cubicBezTo>
                    <a:pt x="177" y="302"/>
                    <a:pt x="177" y="302"/>
                    <a:pt x="177" y="302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7" y="302"/>
                    <a:pt x="177" y="302"/>
                    <a:pt x="177" y="302"/>
                  </a:cubicBezTo>
                  <a:cubicBezTo>
                    <a:pt x="177" y="302"/>
                    <a:pt x="177" y="302"/>
                    <a:pt x="177" y="302"/>
                  </a:cubicBezTo>
                  <a:cubicBezTo>
                    <a:pt x="177" y="302"/>
                    <a:pt x="177" y="302"/>
                    <a:pt x="177" y="302"/>
                  </a:cubicBezTo>
                  <a:cubicBezTo>
                    <a:pt x="177" y="302"/>
                    <a:pt x="177" y="302"/>
                    <a:pt x="177" y="302"/>
                  </a:cubicBezTo>
                  <a:cubicBezTo>
                    <a:pt x="177" y="302"/>
                    <a:pt x="177" y="302"/>
                    <a:pt x="177" y="302"/>
                  </a:cubicBezTo>
                  <a:cubicBezTo>
                    <a:pt x="176" y="302"/>
                    <a:pt x="176" y="302"/>
                    <a:pt x="176" y="302"/>
                  </a:cubicBezTo>
                  <a:cubicBezTo>
                    <a:pt x="176" y="302"/>
                    <a:pt x="176" y="302"/>
                    <a:pt x="176" y="302"/>
                  </a:cubicBezTo>
                  <a:cubicBezTo>
                    <a:pt x="176" y="302"/>
                    <a:pt x="176" y="302"/>
                    <a:pt x="176" y="302"/>
                  </a:cubicBezTo>
                  <a:cubicBezTo>
                    <a:pt x="176" y="303"/>
                    <a:pt x="176" y="303"/>
                    <a:pt x="176" y="303"/>
                  </a:cubicBezTo>
                  <a:cubicBezTo>
                    <a:pt x="176" y="303"/>
                    <a:pt x="176" y="303"/>
                    <a:pt x="176" y="304"/>
                  </a:cubicBezTo>
                  <a:cubicBezTo>
                    <a:pt x="177" y="304"/>
                    <a:pt x="177" y="304"/>
                    <a:pt x="177" y="304"/>
                  </a:cubicBezTo>
                  <a:cubicBezTo>
                    <a:pt x="177" y="303"/>
                    <a:pt x="177" y="303"/>
                    <a:pt x="177" y="303"/>
                  </a:cubicBezTo>
                  <a:cubicBezTo>
                    <a:pt x="177" y="303"/>
                    <a:pt x="177" y="303"/>
                    <a:pt x="177" y="303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7" y="304"/>
                    <a:pt x="177" y="304"/>
                    <a:pt x="177" y="304"/>
                  </a:cubicBezTo>
                  <a:cubicBezTo>
                    <a:pt x="176" y="305"/>
                    <a:pt x="176" y="305"/>
                    <a:pt x="176" y="305"/>
                  </a:cubicBezTo>
                  <a:cubicBezTo>
                    <a:pt x="176" y="305"/>
                    <a:pt x="176" y="305"/>
                    <a:pt x="176" y="305"/>
                  </a:cubicBezTo>
                  <a:cubicBezTo>
                    <a:pt x="176" y="305"/>
                    <a:pt x="176" y="305"/>
                    <a:pt x="176" y="305"/>
                  </a:cubicBezTo>
                  <a:cubicBezTo>
                    <a:pt x="176" y="305"/>
                    <a:pt x="176" y="305"/>
                    <a:pt x="176" y="305"/>
                  </a:cubicBezTo>
                  <a:cubicBezTo>
                    <a:pt x="176" y="305"/>
                    <a:pt x="176" y="305"/>
                    <a:pt x="176" y="305"/>
                  </a:cubicBezTo>
                  <a:cubicBezTo>
                    <a:pt x="176" y="305"/>
                    <a:pt x="176" y="305"/>
                    <a:pt x="176" y="305"/>
                  </a:cubicBezTo>
                  <a:cubicBezTo>
                    <a:pt x="175" y="306"/>
                    <a:pt x="175" y="306"/>
                    <a:pt x="175" y="306"/>
                  </a:cubicBezTo>
                  <a:cubicBezTo>
                    <a:pt x="175" y="305"/>
                    <a:pt x="175" y="305"/>
                    <a:pt x="175" y="305"/>
                  </a:cubicBezTo>
                  <a:cubicBezTo>
                    <a:pt x="175" y="306"/>
                    <a:pt x="175" y="306"/>
                    <a:pt x="175" y="306"/>
                  </a:cubicBezTo>
                  <a:cubicBezTo>
                    <a:pt x="175" y="306"/>
                    <a:pt x="175" y="306"/>
                    <a:pt x="175" y="306"/>
                  </a:cubicBezTo>
                  <a:cubicBezTo>
                    <a:pt x="174" y="306"/>
                    <a:pt x="174" y="306"/>
                    <a:pt x="174" y="306"/>
                  </a:cubicBezTo>
                  <a:cubicBezTo>
                    <a:pt x="174" y="307"/>
                    <a:pt x="174" y="307"/>
                    <a:pt x="174" y="307"/>
                  </a:cubicBezTo>
                  <a:cubicBezTo>
                    <a:pt x="174" y="307"/>
                    <a:pt x="174" y="307"/>
                    <a:pt x="174" y="307"/>
                  </a:cubicBezTo>
                  <a:cubicBezTo>
                    <a:pt x="174" y="307"/>
                    <a:pt x="174" y="307"/>
                    <a:pt x="174" y="307"/>
                  </a:cubicBezTo>
                  <a:cubicBezTo>
                    <a:pt x="173" y="308"/>
                    <a:pt x="173" y="308"/>
                    <a:pt x="173" y="308"/>
                  </a:cubicBezTo>
                  <a:cubicBezTo>
                    <a:pt x="173" y="307"/>
                    <a:pt x="173" y="307"/>
                    <a:pt x="173" y="307"/>
                  </a:cubicBezTo>
                  <a:cubicBezTo>
                    <a:pt x="172" y="308"/>
                    <a:pt x="172" y="308"/>
                    <a:pt x="172" y="308"/>
                  </a:cubicBezTo>
                  <a:cubicBezTo>
                    <a:pt x="172" y="308"/>
                    <a:pt x="172" y="308"/>
                    <a:pt x="172" y="307"/>
                  </a:cubicBezTo>
                  <a:cubicBezTo>
                    <a:pt x="171" y="307"/>
                    <a:pt x="171" y="307"/>
                    <a:pt x="171" y="307"/>
                  </a:cubicBezTo>
                  <a:cubicBezTo>
                    <a:pt x="171" y="307"/>
                    <a:pt x="171" y="307"/>
                    <a:pt x="171" y="307"/>
                  </a:cubicBezTo>
                  <a:cubicBezTo>
                    <a:pt x="170" y="307"/>
                    <a:pt x="170" y="307"/>
                    <a:pt x="170" y="307"/>
                  </a:cubicBezTo>
                  <a:cubicBezTo>
                    <a:pt x="170" y="307"/>
                    <a:pt x="170" y="307"/>
                    <a:pt x="170" y="307"/>
                  </a:cubicBezTo>
                  <a:cubicBezTo>
                    <a:pt x="170" y="307"/>
                    <a:pt x="170" y="307"/>
                    <a:pt x="170" y="307"/>
                  </a:cubicBezTo>
                  <a:cubicBezTo>
                    <a:pt x="170" y="307"/>
                    <a:pt x="170" y="307"/>
                    <a:pt x="170" y="307"/>
                  </a:cubicBezTo>
                  <a:cubicBezTo>
                    <a:pt x="170" y="307"/>
                    <a:pt x="170" y="307"/>
                    <a:pt x="170" y="307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8" y="307"/>
                    <a:pt x="168" y="307"/>
                    <a:pt x="168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6" y="307"/>
                    <a:pt x="166" y="307"/>
                    <a:pt x="166" y="307"/>
                  </a:cubicBezTo>
                  <a:cubicBezTo>
                    <a:pt x="166" y="307"/>
                    <a:pt x="166" y="307"/>
                    <a:pt x="166" y="307"/>
                  </a:cubicBezTo>
                  <a:cubicBezTo>
                    <a:pt x="166" y="307"/>
                    <a:pt x="166" y="307"/>
                    <a:pt x="166" y="307"/>
                  </a:cubicBezTo>
                  <a:cubicBezTo>
                    <a:pt x="166" y="307"/>
                    <a:pt x="166" y="307"/>
                    <a:pt x="166" y="307"/>
                  </a:cubicBezTo>
                  <a:cubicBezTo>
                    <a:pt x="166" y="307"/>
                    <a:pt x="166" y="307"/>
                    <a:pt x="166" y="307"/>
                  </a:cubicBezTo>
                  <a:cubicBezTo>
                    <a:pt x="166" y="307"/>
                    <a:pt x="166" y="307"/>
                    <a:pt x="166" y="307"/>
                  </a:cubicBezTo>
                  <a:cubicBezTo>
                    <a:pt x="166" y="307"/>
                    <a:pt x="166" y="307"/>
                    <a:pt x="166" y="307"/>
                  </a:cubicBezTo>
                  <a:cubicBezTo>
                    <a:pt x="165" y="307"/>
                    <a:pt x="165" y="307"/>
                    <a:pt x="165" y="307"/>
                  </a:cubicBezTo>
                  <a:cubicBezTo>
                    <a:pt x="165" y="307"/>
                    <a:pt x="165" y="307"/>
                    <a:pt x="165" y="307"/>
                  </a:cubicBezTo>
                  <a:cubicBezTo>
                    <a:pt x="165" y="308"/>
                    <a:pt x="165" y="308"/>
                    <a:pt x="165" y="308"/>
                  </a:cubicBezTo>
                  <a:cubicBezTo>
                    <a:pt x="165" y="308"/>
                    <a:pt x="165" y="308"/>
                    <a:pt x="165" y="308"/>
                  </a:cubicBezTo>
                  <a:cubicBezTo>
                    <a:pt x="165" y="308"/>
                    <a:pt x="165" y="308"/>
                    <a:pt x="165" y="308"/>
                  </a:cubicBezTo>
                  <a:cubicBezTo>
                    <a:pt x="165" y="308"/>
                    <a:pt x="165" y="308"/>
                    <a:pt x="165" y="308"/>
                  </a:cubicBezTo>
                  <a:cubicBezTo>
                    <a:pt x="165" y="308"/>
                    <a:pt x="165" y="308"/>
                    <a:pt x="165" y="308"/>
                  </a:cubicBezTo>
                  <a:cubicBezTo>
                    <a:pt x="164" y="308"/>
                    <a:pt x="164" y="308"/>
                    <a:pt x="164" y="308"/>
                  </a:cubicBezTo>
                  <a:cubicBezTo>
                    <a:pt x="165" y="309"/>
                    <a:pt x="165" y="309"/>
                    <a:pt x="165" y="309"/>
                  </a:cubicBezTo>
                  <a:cubicBezTo>
                    <a:pt x="165" y="309"/>
                    <a:pt x="165" y="309"/>
                    <a:pt x="165" y="309"/>
                  </a:cubicBezTo>
                  <a:cubicBezTo>
                    <a:pt x="165" y="309"/>
                    <a:pt x="165" y="309"/>
                    <a:pt x="165" y="309"/>
                  </a:cubicBezTo>
                  <a:cubicBezTo>
                    <a:pt x="165" y="310"/>
                    <a:pt x="165" y="310"/>
                    <a:pt x="166" y="311"/>
                  </a:cubicBezTo>
                  <a:cubicBezTo>
                    <a:pt x="166" y="311"/>
                    <a:pt x="166" y="311"/>
                    <a:pt x="166" y="311"/>
                  </a:cubicBezTo>
                  <a:cubicBezTo>
                    <a:pt x="166" y="311"/>
                    <a:pt x="166" y="311"/>
                    <a:pt x="166" y="311"/>
                  </a:cubicBezTo>
                  <a:cubicBezTo>
                    <a:pt x="166" y="311"/>
                    <a:pt x="166" y="311"/>
                    <a:pt x="166" y="311"/>
                  </a:cubicBezTo>
                  <a:cubicBezTo>
                    <a:pt x="166" y="311"/>
                    <a:pt x="166" y="311"/>
                    <a:pt x="166" y="311"/>
                  </a:cubicBezTo>
                  <a:cubicBezTo>
                    <a:pt x="166" y="311"/>
                    <a:pt x="166" y="311"/>
                    <a:pt x="166" y="311"/>
                  </a:cubicBezTo>
                  <a:cubicBezTo>
                    <a:pt x="166" y="311"/>
                    <a:pt x="166" y="311"/>
                    <a:pt x="166" y="311"/>
                  </a:cubicBezTo>
                  <a:cubicBezTo>
                    <a:pt x="166" y="312"/>
                    <a:pt x="166" y="312"/>
                    <a:pt x="166" y="312"/>
                  </a:cubicBezTo>
                  <a:cubicBezTo>
                    <a:pt x="167" y="312"/>
                    <a:pt x="167" y="312"/>
                    <a:pt x="167" y="312"/>
                  </a:cubicBezTo>
                  <a:cubicBezTo>
                    <a:pt x="167" y="312"/>
                    <a:pt x="167" y="312"/>
                    <a:pt x="167" y="312"/>
                  </a:cubicBezTo>
                  <a:cubicBezTo>
                    <a:pt x="167" y="311"/>
                    <a:pt x="167" y="311"/>
                    <a:pt x="167" y="311"/>
                  </a:cubicBezTo>
                  <a:cubicBezTo>
                    <a:pt x="167" y="311"/>
                    <a:pt x="167" y="311"/>
                    <a:pt x="167" y="311"/>
                  </a:cubicBezTo>
                  <a:cubicBezTo>
                    <a:pt x="168" y="311"/>
                    <a:pt x="168" y="311"/>
                    <a:pt x="168" y="311"/>
                  </a:cubicBezTo>
                  <a:cubicBezTo>
                    <a:pt x="168" y="311"/>
                    <a:pt x="168" y="311"/>
                    <a:pt x="168" y="311"/>
                  </a:cubicBezTo>
                  <a:cubicBezTo>
                    <a:pt x="168" y="312"/>
                    <a:pt x="168" y="312"/>
                    <a:pt x="168" y="312"/>
                  </a:cubicBezTo>
                  <a:cubicBezTo>
                    <a:pt x="168" y="312"/>
                    <a:pt x="168" y="312"/>
                    <a:pt x="168" y="312"/>
                  </a:cubicBezTo>
                  <a:cubicBezTo>
                    <a:pt x="168" y="312"/>
                    <a:pt x="168" y="312"/>
                    <a:pt x="168" y="312"/>
                  </a:cubicBezTo>
                  <a:cubicBezTo>
                    <a:pt x="168" y="312"/>
                    <a:pt x="168" y="312"/>
                    <a:pt x="168" y="312"/>
                  </a:cubicBezTo>
                  <a:cubicBezTo>
                    <a:pt x="169" y="312"/>
                    <a:pt x="169" y="312"/>
                    <a:pt x="169" y="312"/>
                  </a:cubicBezTo>
                  <a:cubicBezTo>
                    <a:pt x="169" y="311"/>
                    <a:pt x="169" y="311"/>
                    <a:pt x="169" y="311"/>
                  </a:cubicBezTo>
                  <a:cubicBezTo>
                    <a:pt x="169" y="311"/>
                    <a:pt x="169" y="311"/>
                    <a:pt x="169" y="311"/>
                  </a:cubicBezTo>
                  <a:cubicBezTo>
                    <a:pt x="170" y="312"/>
                    <a:pt x="170" y="312"/>
                    <a:pt x="170" y="312"/>
                  </a:cubicBezTo>
                  <a:cubicBezTo>
                    <a:pt x="170" y="311"/>
                    <a:pt x="170" y="311"/>
                    <a:pt x="170" y="311"/>
                  </a:cubicBezTo>
                  <a:cubicBezTo>
                    <a:pt x="170" y="311"/>
                    <a:pt x="170" y="311"/>
                    <a:pt x="170" y="311"/>
                  </a:cubicBezTo>
                  <a:cubicBezTo>
                    <a:pt x="170" y="311"/>
                    <a:pt x="170" y="311"/>
                    <a:pt x="170" y="311"/>
                  </a:cubicBezTo>
                  <a:cubicBezTo>
                    <a:pt x="171" y="311"/>
                    <a:pt x="171" y="311"/>
                    <a:pt x="171" y="311"/>
                  </a:cubicBezTo>
                  <a:cubicBezTo>
                    <a:pt x="171" y="311"/>
                    <a:pt x="171" y="311"/>
                    <a:pt x="171" y="311"/>
                  </a:cubicBezTo>
                  <a:cubicBezTo>
                    <a:pt x="170" y="310"/>
                    <a:pt x="170" y="310"/>
                    <a:pt x="170" y="310"/>
                  </a:cubicBezTo>
                  <a:cubicBezTo>
                    <a:pt x="171" y="310"/>
                    <a:pt x="171" y="310"/>
                    <a:pt x="171" y="310"/>
                  </a:cubicBezTo>
                  <a:cubicBezTo>
                    <a:pt x="172" y="311"/>
                    <a:pt x="172" y="310"/>
                    <a:pt x="172" y="310"/>
                  </a:cubicBezTo>
                  <a:cubicBezTo>
                    <a:pt x="173" y="310"/>
                    <a:pt x="173" y="310"/>
                    <a:pt x="173" y="310"/>
                  </a:cubicBezTo>
                  <a:cubicBezTo>
                    <a:pt x="173" y="310"/>
                    <a:pt x="173" y="310"/>
                    <a:pt x="173" y="310"/>
                  </a:cubicBezTo>
                  <a:cubicBezTo>
                    <a:pt x="173" y="310"/>
                    <a:pt x="173" y="310"/>
                    <a:pt x="173" y="310"/>
                  </a:cubicBezTo>
                  <a:cubicBezTo>
                    <a:pt x="173" y="311"/>
                    <a:pt x="173" y="311"/>
                    <a:pt x="173" y="311"/>
                  </a:cubicBezTo>
                  <a:cubicBezTo>
                    <a:pt x="173" y="311"/>
                    <a:pt x="173" y="311"/>
                    <a:pt x="173" y="311"/>
                  </a:cubicBezTo>
                  <a:cubicBezTo>
                    <a:pt x="174" y="311"/>
                    <a:pt x="174" y="311"/>
                    <a:pt x="174" y="311"/>
                  </a:cubicBezTo>
                  <a:cubicBezTo>
                    <a:pt x="174" y="311"/>
                    <a:pt x="174" y="311"/>
                    <a:pt x="174" y="311"/>
                  </a:cubicBezTo>
                  <a:cubicBezTo>
                    <a:pt x="174" y="311"/>
                    <a:pt x="174" y="311"/>
                    <a:pt x="174" y="311"/>
                  </a:cubicBezTo>
                  <a:cubicBezTo>
                    <a:pt x="174" y="311"/>
                    <a:pt x="174" y="311"/>
                    <a:pt x="174" y="311"/>
                  </a:cubicBezTo>
                  <a:cubicBezTo>
                    <a:pt x="174" y="311"/>
                    <a:pt x="174" y="311"/>
                    <a:pt x="174" y="311"/>
                  </a:cubicBezTo>
                  <a:cubicBezTo>
                    <a:pt x="175" y="312"/>
                    <a:pt x="175" y="312"/>
                    <a:pt x="175" y="312"/>
                  </a:cubicBezTo>
                  <a:cubicBezTo>
                    <a:pt x="175" y="312"/>
                    <a:pt x="175" y="312"/>
                    <a:pt x="175" y="312"/>
                  </a:cubicBezTo>
                  <a:cubicBezTo>
                    <a:pt x="175" y="312"/>
                    <a:pt x="175" y="312"/>
                    <a:pt x="175" y="312"/>
                  </a:cubicBezTo>
                  <a:cubicBezTo>
                    <a:pt x="175" y="312"/>
                    <a:pt x="175" y="312"/>
                    <a:pt x="175" y="312"/>
                  </a:cubicBezTo>
                  <a:cubicBezTo>
                    <a:pt x="175" y="311"/>
                    <a:pt x="175" y="311"/>
                    <a:pt x="175" y="311"/>
                  </a:cubicBezTo>
                  <a:cubicBezTo>
                    <a:pt x="175" y="311"/>
                    <a:pt x="175" y="311"/>
                    <a:pt x="175" y="311"/>
                  </a:cubicBezTo>
                  <a:cubicBezTo>
                    <a:pt x="176" y="311"/>
                    <a:pt x="176" y="311"/>
                    <a:pt x="176" y="311"/>
                  </a:cubicBezTo>
                  <a:cubicBezTo>
                    <a:pt x="176" y="311"/>
                    <a:pt x="176" y="311"/>
                    <a:pt x="176" y="311"/>
                  </a:cubicBezTo>
                  <a:cubicBezTo>
                    <a:pt x="176" y="312"/>
                    <a:pt x="176" y="312"/>
                    <a:pt x="176" y="312"/>
                  </a:cubicBezTo>
                  <a:cubicBezTo>
                    <a:pt x="177" y="312"/>
                    <a:pt x="177" y="312"/>
                    <a:pt x="177" y="312"/>
                  </a:cubicBezTo>
                  <a:cubicBezTo>
                    <a:pt x="177" y="312"/>
                    <a:pt x="177" y="312"/>
                    <a:pt x="177" y="312"/>
                  </a:cubicBezTo>
                  <a:cubicBezTo>
                    <a:pt x="177" y="311"/>
                    <a:pt x="177" y="311"/>
                    <a:pt x="177" y="311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8" y="312"/>
                    <a:pt x="178" y="311"/>
                    <a:pt x="179" y="311"/>
                  </a:cubicBezTo>
                  <a:cubicBezTo>
                    <a:pt x="179" y="311"/>
                    <a:pt x="179" y="311"/>
                    <a:pt x="179" y="311"/>
                  </a:cubicBezTo>
                  <a:cubicBezTo>
                    <a:pt x="179" y="311"/>
                    <a:pt x="179" y="311"/>
                    <a:pt x="179" y="311"/>
                  </a:cubicBezTo>
                  <a:cubicBezTo>
                    <a:pt x="179" y="311"/>
                    <a:pt x="179" y="311"/>
                    <a:pt x="179" y="311"/>
                  </a:cubicBezTo>
                  <a:cubicBezTo>
                    <a:pt x="180" y="311"/>
                    <a:pt x="180" y="311"/>
                    <a:pt x="180" y="311"/>
                  </a:cubicBezTo>
                  <a:cubicBezTo>
                    <a:pt x="180" y="311"/>
                    <a:pt x="180" y="311"/>
                    <a:pt x="180" y="311"/>
                  </a:cubicBezTo>
                  <a:cubicBezTo>
                    <a:pt x="180" y="311"/>
                    <a:pt x="180" y="311"/>
                    <a:pt x="180" y="311"/>
                  </a:cubicBezTo>
                  <a:cubicBezTo>
                    <a:pt x="180" y="310"/>
                    <a:pt x="180" y="310"/>
                    <a:pt x="180" y="310"/>
                  </a:cubicBezTo>
                  <a:cubicBezTo>
                    <a:pt x="180" y="310"/>
                    <a:pt x="180" y="310"/>
                    <a:pt x="180" y="310"/>
                  </a:cubicBezTo>
                  <a:cubicBezTo>
                    <a:pt x="180" y="310"/>
                    <a:pt x="180" y="310"/>
                    <a:pt x="180" y="310"/>
                  </a:cubicBezTo>
                  <a:cubicBezTo>
                    <a:pt x="181" y="310"/>
                    <a:pt x="181" y="310"/>
                    <a:pt x="181" y="310"/>
                  </a:cubicBezTo>
                  <a:cubicBezTo>
                    <a:pt x="181" y="310"/>
                    <a:pt x="181" y="310"/>
                    <a:pt x="181" y="310"/>
                  </a:cubicBezTo>
                  <a:cubicBezTo>
                    <a:pt x="181" y="310"/>
                    <a:pt x="181" y="310"/>
                    <a:pt x="181" y="310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2" y="309"/>
                    <a:pt x="182" y="309"/>
                    <a:pt x="182" y="309"/>
                  </a:cubicBezTo>
                  <a:cubicBezTo>
                    <a:pt x="182" y="309"/>
                    <a:pt x="182" y="309"/>
                    <a:pt x="182" y="309"/>
                  </a:cubicBezTo>
                  <a:cubicBezTo>
                    <a:pt x="182" y="309"/>
                    <a:pt x="182" y="309"/>
                    <a:pt x="182" y="309"/>
                  </a:cubicBezTo>
                  <a:cubicBezTo>
                    <a:pt x="182" y="309"/>
                    <a:pt x="182" y="309"/>
                    <a:pt x="182" y="309"/>
                  </a:cubicBezTo>
                  <a:cubicBezTo>
                    <a:pt x="182" y="308"/>
                    <a:pt x="182" y="308"/>
                    <a:pt x="182" y="308"/>
                  </a:cubicBezTo>
                  <a:cubicBezTo>
                    <a:pt x="182" y="308"/>
                    <a:pt x="182" y="308"/>
                    <a:pt x="182" y="308"/>
                  </a:cubicBezTo>
                  <a:cubicBezTo>
                    <a:pt x="181" y="308"/>
                    <a:pt x="181" y="308"/>
                    <a:pt x="181" y="308"/>
                  </a:cubicBezTo>
                  <a:cubicBezTo>
                    <a:pt x="181" y="308"/>
                    <a:pt x="181" y="308"/>
                    <a:pt x="181" y="308"/>
                  </a:cubicBezTo>
                  <a:cubicBezTo>
                    <a:pt x="181" y="308"/>
                    <a:pt x="181" y="308"/>
                    <a:pt x="181" y="30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81" y="306"/>
                    <a:pt x="181" y="306"/>
                    <a:pt x="181" y="306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83" y="306"/>
                    <a:pt x="183" y="306"/>
                    <a:pt x="183" y="306"/>
                  </a:cubicBezTo>
                  <a:cubicBezTo>
                    <a:pt x="183" y="306"/>
                    <a:pt x="183" y="306"/>
                    <a:pt x="183" y="306"/>
                  </a:cubicBezTo>
                  <a:cubicBezTo>
                    <a:pt x="183" y="305"/>
                    <a:pt x="183" y="305"/>
                    <a:pt x="183" y="305"/>
                  </a:cubicBezTo>
                  <a:cubicBezTo>
                    <a:pt x="183" y="305"/>
                    <a:pt x="183" y="305"/>
                    <a:pt x="183" y="305"/>
                  </a:cubicBezTo>
                  <a:cubicBezTo>
                    <a:pt x="183" y="305"/>
                    <a:pt x="183" y="305"/>
                    <a:pt x="183" y="305"/>
                  </a:cubicBezTo>
                  <a:cubicBezTo>
                    <a:pt x="183" y="305"/>
                    <a:pt x="183" y="305"/>
                    <a:pt x="183" y="305"/>
                  </a:cubicBezTo>
                  <a:cubicBezTo>
                    <a:pt x="183" y="305"/>
                    <a:pt x="183" y="305"/>
                    <a:pt x="183" y="305"/>
                  </a:cubicBezTo>
                  <a:cubicBezTo>
                    <a:pt x="183" y="305"/>
                    <a:pt x="183" y="305"/>
                    <a:pt x="183" y="305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4" y="306"/>
                    <a:pt x="184" y="306"/>
                    <a:pt x="184" y="306"/>
                  </a:cubicBezTo>
                  <a:cubicBezTo>
                    <a:pt x="185" y="306"/>
                    <a:pt x="185" y="306"/>
                    <a:pt x="185" y="306"/>
                  </a:cubicBezTo>
                  <a:cubicBezTo>
                    <a:pt x="185" y="306"/>
                    <a:pt x="185" y="306"/>
                    <a:pt x="185" y="306"/>
                  </a:cubicBezTo>
                  <a:cubicBezTo>
                    <a:pt x="185" y="306"/>
                    <a:pt x="185" y="306"/>
                    <a:pt x="185" y="306"/>
                  </a:cubicBezTo>
                  <a:cubicBezTo>
                    <a:pt x="185" y="306"/>
                    <a:pt x="185" y="306"/>
                    <a:pt x="185" y="306"/>
                  </a:cubicBezTo>
                  <a:cubicBezTo>
                    <a:pt x="185" y="306"/>
                    <a:pt x="185" y="306"/>
                    <a:pt x="185" y="306"/>
                  </a:cubicBezTo>
                  <a:cubicBezTo>
                    <a:pt x="185" y="306"/>
                    <a:pt x="185" y="306"/>
                    <a:pt x="185" y="306"/>
                  </a:cubicBezTo>
                  <a:cubicBezTo>
                    <a:pt x="186" y="306"/>
                    <a:pt x="186" y="306"/>
                    <a:pt x="186" y="306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86" y="307"/>
                    <a:pt x="186" y="307"/>
                    <a:pt x="186" y="306"/>
                  </a:cubicBezTo>
                  <a:cubicBezTo>
                    <a:pt x="186" y="306"/>
                    <a:pt x="186" y="306"/>
                    <a:pt x="186" y="306"/>
                  </a:cubicBezTo>
                  <a:cubicBezTo>
                    <a:pt x="186" y="306"/>
                    <a:pt x="186" y="306"/>
                    <a:pt x="186" y="306"/>
                  </a:cubicBezTo>
                  <a:cubicBezTo>
                    <a:pt x="187" y="307"/>
                    <a:pt x="187" y="307"/>
                    <a:pt x="187" y="307"/>
                  </a:cubicBezTo>
                  <a:cubicBezTo>
                    <a:pt x="187" y="306"/>
                    <a:pt x="187" y="306"/>
                    <a:pt x="187" y="306"/>
                  </a:cubicBezTo>
                  <a:cubicBezTo>
                    <a:pt x="188" y="305"/>
                    <a:pt x="188" y="305"/>
                    <a:pt x="188" y="305"/>
                  </a:cubicBezTo>
                  <a:cubicBezTo>
                    <a:pt x="188" y="305"/>
                    <a:pt x="188" y="305"/>
                    <a:pt x="188" y="305"/>
                  </a:cubicBezTo>
                  <a:cubicBezTo>
                    <a:pt x="188" y="305"/>
                    <a:pt x="188" y="305"/>
                    <a:pt x="188" y="305"/>
                  </a:cubicBezTo>
                  <a:cubicBezTo>
                    <a:pt x="188" y="305"/>
                    <a:pt x="188" y="305"/>
                    <a:pt x="188" y="305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90" y="305"/>
                    <a:pt x="190" y="305"/>
                    <a:pt x="190" y="305"/>
                  </a:cubicBezTo>
                  <a:cubicBezTo>
                    <a:pt x="190" y="305"/>
                    <a:pt x="190" y="305"/>
                    <a:pt x="190" y="305"/>
                  </a:cubicBezTo>
                  <a:cubicBezTo>
                    <a:pt x="190" y="304"/>
                    <a:pt x="190" y="304"/>
                    <a:pt x="190" y="304"/>
                  </a:cubicBezTo>
                  <a:cubicBezTo>
                    <a:pt x="190" y="304"/>
                    <a:pt x="190" y="304"/>
                    <a:pt x="190" y="304"/>
                  </a:cubicBezTo>
                  <a:cubicBezTo>
                    <a:pt x="190" y="304"/>
                    <a:pt x="190" y="304"/>
                    <a:pt x="190" y="304"/>
                  </a:cubicBezTo>
                  <a:cubicBezTo>
                    <a:pt x="189" y="304"/>
                    <a:pt x="189" y="304"/>
                    <a:pt x="189" y="304"/>
                  </a:cubicBezTo>
                  <a:cubicBezTo>
                    <a:pt x="190" y="304"/>
                    <a:pt x="190" y="304"/>
                    <a:pt x="190" y="304"/>
                  </a:cubicBezTo>
                  <a:cubicBezTo>
                    <a:pt x="191" y="304"/>
                    <a:pt x="191" y="304"/>
                    <a:pt x="191" y="304"/>
                  </a:cubicBezTo>
                  <a:cubicBezTo>
                    <a:pt x="191" y="304"/>
                    <a:pt x="191" y="304"/>
                    <a:pt x="191" y="304"/>
                  </a:cubicBezTo>
                  <a:cubicBezTo>
                    <a:pt x="191" y="304"/>
                    <a:pt x="191" y="304"/>
                    <a:pt x="191" y="304"/>
                  </a:cubicBezTo>
                  <a:cubicBezTo>
                    <a:pt x="191" y="304"/>
                    <a:pt x="191" y="304"/>
                    <a:pt x="191" y="304"/>
                  </a:cubicBezTo>
                  <a:cubicBezTo>
                    <a:pt x="191" y="304"/>
                    <a:pt x="191" y="304"/>
                    <a:pt x="191" y="304"/>
                  </a:cubicBezTo>
                  <a:cubicBezTo>
                    <a:pt x="191" y="304"/>
                    <a:pt x="192" y="305"/>
                    <a:pt x="192" y="305"/>
                  </a:cubicBezTo>
                  <a:cubicBezTo>
                    <a:pt x="192" y="305"/>
                    <a:pt x="192" y="305"/>
                    <a:pt x="192" y="305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3" y="305"/>
                    <a:pt x="193" y="305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6"/>
                    <a:pt x="194" y="305"/>
                    <a:pt x="195" y="305"/>
                  </a:cubicBezTo>
                  <a:cubicBezTo>
                    <a:pt x="195" y="305"/>
                    <a:pt x="195" y="306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6" y="307"/>
                    <a:pt x="196" y="307"/>
                    <a:pt x="196" y="307"/>
                  </a:cubicBezTo>
                  <a:cubicBezTo>
                    <a:pt x="196" y="307"/>
                    <a:pt x="196" y="307"/>
                    <a:pt x="196" y="307"/>
                  </a:cubicBezTo>
                  <a:cubicBezTo>
                    <a:pt x="196" y="307"/>
                    <a:pt x="196" y="307"/>
                    <a:pt x="196" y="307"/>
                  </a:cubicBezTo>
                  <a:cubicBezTo>
                    <a:pt x="195" y="307"/>
                    <a:pt x="195" y="307"/>
                    <a:pt x="195" y="307"/>
                  </a:cubicBezTo>
                  <a:cubicBezTo>
                    <a:pt x="195" y="307"/>
                    <a:pt x="195" y="307"/>
                    <a:pt x="195" y="307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4" y="308"/>
                    <a:pt x="194" y="308"/>
                    <a:pt x="194" y="308"/>
                  </a:cubicBezTo>
                  <a:cubicBezTo>
                    <a:pt x="194" y="308"/>
                    <a:pt x="194" y="308"/>
                    <a:pt x="194" y="308"/>
                  </a:cubicBezTo>
                  <a:cubicBezTo>
                    <a:pt x="194" y="308"/>
                    <a:pt x="194" y="308"/>
                    <a:pt x="194" y="308"/>
                  </a:cubicBezTo>
                  <a:cubicBezTo>
                    <a:pt x="194" y="308"/>
                    <a:pt x="194" y="308"/>
                    <a:pt x="194" y="308"/>
                  </a:cubicBezTo>
                  <a:cubicBezTo>
                    <a:pt x="194" y="308"/>
                    <a:pt x="194" y="308"/>
                    <a:pt x="194" y="308"/>
                  </a:cubicBezTo>
                  <a:cubicBezTo>
                    <a:pt x="193" y="308"/>
                    <a:pt x="193" y="308"/>
                    <a:pt x="193" y="308"/>
                  </a:cubicBezTo>
                  <a:cubicBezTo>
                    <a:pt x="194" y="309"/>
                    <a:pt x="194" y="309"/>
                    <a:pt x="194" y="309"/>
                  </a:cubicBezTo>
                  <a:cubicBezTo>
                    <a:pt x="193" y="309"/>
                    <a:pt x="193" y="310"/>
                    <a:pt x="193" y="310"/>
                  </a:cubicBezTo>
                  <a:cubicBezTo>
                    <a:pt x="193" y="311"/>
                    <a:pt x="193" y="311"/>
                    <a:pt x="193" y="311"/>
                  </a:cubicBezTo>
                  <a:cubicBezTo>
                    <a:pt x="193" y="311"/>
                    <a:pt x="193" y="311"/>
                    <a:pt x="193" y="312"/>
                  </a:cubicBezTo>
                  <a:cubicBezTo>
                    <a:pt x="192" y="311"/>
                    <a:pt x="193" y="312"/>
                    <a:pt x="192" y="312"/>
                  </a:cubicBezTo>
                  <a:cubicBezTo>
                    <a:pt x="192" y="312"/>
                    <a:pt x="192" y="312"/>
                    <a:pt x="192" y="312"/>
                  </a:cubicBezTo>
                  <a:cubicBezTo>
                    <a:pt x="192" y="312"/>
                    <a:pt x="192" y="312"/>
                    <a:pt x="192" y="312"/>
                  </a:cubicBezTo>
                  <a:cubicBezTo>
                    <a:pt x="192" y="313"/>
                    <a:pt x="192" y="313"/>
                    <a:pt x="192" y="313"/>
                  </a:cubicBezTo>
                  <a:cubicBezTo>
                    <a:pt x="192" y="313"/>
                    <a:pt x="192" y="313"/>
                    <a:pt x="192" y="313"/>
                  </a:cubicBezTo>
                  <a:cubicBezTo>
                    <a:pt x="192" y="313"/>
                    <a:pt x="192" y="313"/>
                    <a:pt x="192" y="313"/>
                  </a:cubicBezTo>
                  <a:cubicBezTo>
                    <a:pt x="191" y="313"/>
                    <a:pt x="191" y="313"/>
                    <a:pt x="191" y="313"/>
                  </a:cubicBezTo>
                  <a:cubicBezTo>
                    <a:pt x="191" y="313"/>
                    <a:pt x="191" y="313"/>
                    <a:pt x="191" y="313"/>
                  </a:cubicBezTo>
                  <a:cubicBezTo>
                    <a:pt x="191" y="314"/>
                    <a:pt x="191" y="314"/>
                    <a:pt x="191" y="314"/>
                  </a:cubicBezTo>
                  <a:cubicBezTo>
                    <a:pt x="191" y="314"/>
                    <a:pt x="191" y="314"/>
                    <a:pt x="191" y="314"/>
                  </a:cubicBezTo>
                  <a:cubicBezTo>
                    <a:pt x="191" y="314"/>
                    <a:pt x="191" y="314"/>
                    <a:pt x="191" y="314"/>
                  </a:cubicBezTo>
                  <a:cubicBezTo>
                    <a:pt x="191" y="314"/>
                    <a:pt x="191" y="314"/>
                    <a:pt x="191" y="314"/>
                  </a:cubicBezTo>
                  <a:cubicBezTo>
                    <a:pt x="192" y="314"/>
                    <a:pt x="192" y="314"/>
                    <a:pt x="192" y="314"/>
                  </a:cubicBezTo>
                  <a:cubicBezTo>
                    <a:pt x="192" y="314"/>
                    <a:pt x="192" y="314"/>
                    <a:pt x="192" y="314"/>
                  </a:cubicBezTo>
                  <a:cubicBezTo>
                    <a:pt x="192" y="314"/>
                    <a:pt x="192" y="314"/>
                    <a:pt x="192" y="314"/>
                  </a:cubicBezTo>
                  <a:cubicBezTo>
                    <a:pt x="192" y="314"/>
                    <a:pt x="192" y="314"/>
                    <a:pt x="192" y="314"/>
                  </a:cubicBezTo>
                  <a:cubicBezTo>
                    <a:pt x="192" y="314"/>
                    <a:pt x="192" y="314"/>
                    <a:pt x="192" y="314"/>
                  </a:cubicBezTo>
                  <a:cubicBezTo>
                    <a:pt x="193" y="315"/>
                    <a:pt x="193" y="315"/>
                    <a:pt x="193" y="315"/>
                  </a:cubicBezTo>
                  <a:cubicBezTo>
                    <a:pt x="193" y="315"/>
                    <a:pt x="193" y="315"/>
                    <a:pt x="193" y="315"/>
                  </a:cubicBezTo>
                  <a:cubicBezTo>
                    <a:pt x="193" y="315"/>
                    <a:pt x="193" y="315"/>
                    <a:pt x="193" y="315"/>
                  </a:cubicBezTo>
                  <a:cubicBezTo>
                    <a:pt x="193" y="315"/>
                    <a:pt x="193" y="315"/>
                    <a:pt x="193" y="315"/>
                  </a:cubicBezTo>
                  <a:cubicBezTo>
                    <a:pt x="193" y="315"/>
                    <a:pt x="193" y="315"/>
                    <a:pt x="193" y="315"/>
                  </a:cubicBezTo>
                  <a:cubicBezTo>
                    <a:pt x="194" y="315"/>
                    <a:pt x="194" y="315"/>
                    <a:pt x="194" y="315"/>
                  </a:cubicBezTo>
                  <a:cubicBezTo>
                    <a:pt x="194" y="315"/>
                    <a:pt x="194" y="315"/>
                    <a:pt x="194" y="315"/>
                  </a:cubicBezTo>
                  <a:cubicBezTo>
                    <a:pt x="194" y="315"/>
                    <a:pt x="194" y="315"/>
                    <a:pt x="194" y="315"/>
                  </a:cubicBezTo>
                  <a:cubicBezTo>
                    <a:pt x="194" y="315"/>
                    <a:pt x="194" y="315"/>
                    <a:pt x="194" y="315"/>
                  </a:cubicBezTo>
                  <a:cubicBezTo>
                    <a:pt x="195" y="316"/>
                    <a:pt x="195" y="316"/>
                    <a:pt x="195" y="316"/>
                  </a:cubicBezTo>
                  <a:cubicBezTo>
                    <a:pt x="195" y="316"/>
                    <a:pt x="195" y="316"/>
                    <a:pt x="195" y="316"/>
                  </a:cubicBezTo>
                  <a:cubicBezTo>
                    <a:pt x="195" y="316"/>
                    <a:pt x="195" y="316"/>
                    <a:pt x="195" y="316"/>
                  </a:cubicBezTo>
                  <a:cubicBezTo>
                    <a:pt x="195" y="316"/>
                    <a:pt x="195" y="316"/>
                    <a:pt x="195" y="316"/>
                  </a:cubicBezTo>
                  <a:cubicBezTo>
                    <a:pt x="196" y="316"/>
                    <a:pt x="196" y="316"/>
                    <a:pt x="196" y="316"/>
                  </a:cubicBezTo>
                  <a:cubicBezTo>
                    <a:pt x="196" y="316"/>
                    <a:pt x="196" y="316"/>
                    <a:pt x="196" y="316"/>
                  </a:cubicBezTo>
                  <a:cubicBezTo>
                    <a:pt x="196" y="316"/>
                    <a:pt x="196" y="316"/>
                    <a:pt x="196" y="316"/>
                  </a:cubicBezTo>
                  <a:cubicBezTo>
                    <a:pt x="196" y="316"/>
                    <a:pt x="196" y="316"/>
                    <a:pt x="196" y="316"/>
                  </a:cubicBezTo>
                  <a:cubicBezTo>
                    <a:pt x="197" y="317"/>
                    <a:pt x="197" y="317"/>
                    <a:pt x="197" y="317"/>
                  </a:cubicBezTo>
                  <a:cubicBezTo>
                    <a:pt x="196" y="317"/>
                    <a:pt x="196" y="317"/>
                    <a:pt x="196" y="317"/>
                  </a:cubicBezTo>
                  <a:cubicBezTo>
                    <a:pt x="197" y="318"/>
                    <a:pt x="197" y="318"/>
                    <a:pt x="197" y="318"/>
                  </a:cubicBezTo>
                  <a:cubicBezTo>
                    <a:pt x="197" y="317"/>
                    <a:pt x="197" y="317"/>
                    <a:pt x="197" y="317"/>
                  </a:cubicBezTo>
                  <a:cubicBezTo>
                    <a:pt x="197" y="318"/>
                    <a:pt x="197" y="318"/>
                    <a:pt x="197" y="318"/>
                  </a:cubicBezTo>
                  <a:cubicBezTo>
                    <a:pt x="197" y="319"/>
                    <a:pt x="198" y="319"/>
                    <a:pt x="197" y="320"/>
                  </a:cubicBezTo>
                  <a:cubicBezTo>
                    <a:pt x="196" y="319"/>
                    <a:pt x="196" y="319"/>
                    <a:pt x="196" y="319"/>
                  </a:cubicBezTo>
                  <a:cubicBezTo>
                    <a:pt x="196" y="319"/>
                    <a:pt x="196" y="319"/>
                    <a:pt x="196" y="320"/>
                  </a:cubicBezTo>
                  <a:cubicBezTo>
                    <a:pt x="196" y="319"/>
                    <a:pt x="196" y="319"/>
                    <a:pt x="196" y="319"/>
                  </a:cubicBezTo>
                  <a:cubicBezTo>
                    <a:pt x="195" y="320"/>
                    <a:pt x="195" y="320"/>
                    <a:pt x="195" y="320"/>
                  </a:cubicBezTo>
                  <a:cubicBezTo>
                    <a:pt x="195" y="320"/>
                    <a:pt x="195" y="320"/>
                    <a:pt x="195" y="320"/>
                  </a:cubicBezTo>
                  <a:cubicBezTo>
                    <a:pt x="195" y="320"/>
                    <a:pt x="195" y="320"/>
                    <a:pt x="195" y="320"/>
                  </a:cubicBezTo>
                  <a:cubicBezTo>
                    <a:pt x="195" y="320"/>
                    <a:pt x="195" y="320"/>
                    <a:pt x="195" y="320"/>
                  </a:cubicBezTo>
                  <a:cubicBezTo>
                    <a:pt x="195" y="320"/>
                    <a:pt x="195" y="320"/>
                    <a:pt x="195" y="320"/>
                  </a:cubicBezTo>
                  <a:cubicBezTo>
                    <a:pt x="195" y="320"/>
                    <a:pt x="195" y="320"/>
                    <a:pt x="195" y="320"/>
                  </a:cubicBezTo>
                  <a:cubicBezTo>
                    <a:pt x="195" y="320"/>
                    <a:pt x="195" y="320"/>
                    <a:pt x="195" y="320"/>
                  </a:cubicBezTo>
                  <a:cubicBezTo>
                    <a:pt x="195" y="321"/>
                    <a:pt x="195" y="321"/>
                    <a:pt x="195" y="321"/>
                  </a:cubicBezTo>
                  <a:cubicBezTo>
                    <a:pt x="195" y="320"/>
                    <a:pt x="195" y="320"/>
                    <a:pt x="195" y="320"/>
                  </a:cubicBezTo>
                  <a:cubicBezTo>
                    <a:pt x="196" y="321"/>
                    <a:pt x="196" y="321"/>
                    <a:pt x="196" y="321"/>
                  </a:cubicBezTo>
                  <a:cubicBezTo>
                    <a:pt x="196" y="320"/>
                    <a:pt x="196" y="320"/>
                    <a:pt x="196" y="320"/>
                  </a:cubicBezTo>
                  <a:cubicBezTo>
                    <a:pt x="196" y="320"/>
                    <a:pt x="196" y="320"/>
                    <a:pt x="196" y="320"/>
                  </a:cubicBezTo>
                  <a:cubicBezTo>
                    <a:pt x="196" y="320"/>
                    <a:pt x="196" y="320"/>
                    <a:pt x="196" y="320"/>
                  </a:cubicBezTo>
                  <a:cubicBezTo>
                    <a:pt x="196" y="320"/>
                    <a:pt x="196" y="320"/>
                    <a:pt x="196" y="320"/>
                  </a:cubicBezTo>
                  <a:cubicBezTo>
                    <a:pt x="196" y="321"/>
                    <a:pt x="196" y="321"/>
                    <a:pt x="196" y="321"/>
                  </a:cubicBezTo>
                  <a:cubicBezTo>
                    <a:pt x="196" y="321"/>
                    <a:pt x="196" y="321"/>
                    <a:pt x="196" y="321"/>
                  </a:cubicBezTo>
                  <a:cubicBezTo>
                    <a:pt x="196" y="321"/>
                    <a:pt x="196" y="321"/>
                    <a:pt x="196" y="321"/>
                  </a:cubicBezTo>
                  <a:cubicBezTo>
                    <a:pt x="196" y="321"/>
                    <a:pt x="196" y="321"/>
                    <a:pt x="196" y="321"/>
                  </a:cubicBezTo>
                  <a:cubicBezTo>
                    <a:pt x="195" y="321"/>
                    <a:pt x="195" y="321"/>
                    <a:pt x="195" y="321"/>
                  </a:cubicBezTo>
                  <a:cubicBezTo>
                    <a:pt x="195" y="321"/>
                    <a:pt x="195" y="321"/>
                    <a:pt x="195" y="321"/>
                  </a:cubicBezTo>
                  <a:cubicBezTo>
                    <a:pt x="195" y="321"/>
                    <a:pt x="195" y="321"/>
                    <a:pt x="195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93" y="321"/>
                    <a:pt x="193" y="321"/>
                    <a:pt x="193" y="321"/>
                  </a:cubicBezTo>
                  <a:cubicBezTo>
                    <a:pt x="193" y="321"/>
                    <a:pt x="193" y="321"/>
                    <a:pt x="193" y="321"/>
                  </a:cubicBezTo>
                  <a:cubicBezTo>
                    <a:pt x="192" y="321"/>
                    <a:pt x="192" y="321"/>
                    <a:pt x="192" y="321"/>
                  </a:cubicBezTo>
                  <a:cubicBezTo>
                    <a:pt x="192" y="321"/>
                    <a:pt x="192" y="321"/>
                    <a:pt x="192" y="321"/>
                  </a:cubicBezTo>
                  <a:cubicBezTo>
                    <a:pt x="192" y="321"/>
                    <a:pt x="192" y="321"/>
                    <a:pt x="192" y="321"/>
                  </a:cubicBezTo>
                  <a:cubicBezTo>
                    <a:pt x="193" y="321"/>
                    <a:pt x="193" y="321"/>
                    <a:pt x="193" y="321"/>
                  </a:cubicBezTo>
                  <a:cubicBezTo>
                    <a:pt x="193" y="321"/>
                    <a:pt x="193" y="321"/>
                    <a:pt x="193" y="321"/>
                  </a:cubicBezTo>
                  <a:cubicBezTo>
                    <a:pt x="193" y="321"/>
                    <a:pt x="193" y="321"/>
                    <a:pt x="193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23"/>
                    <a:pt x="194" y="323"/>
                    <a:pt x="194" y="323"/>
                  </a:cubicBezTo>
                  <a:cubicBezTo>
                    <a:pt x="194" y="323"/>
                    <a:pt x="194" y="323"/>
                    <a:pt x="194" y="323"/>
                  </a:cubicBezTo>
                  <a:cubicBezTo>
                    <a:pt x="194" y="323"/>
                    <a:pt x="194" y="323"/>
                    <a:pt x="194" y="323"/>
                  </a:cubicBezTo>
                  <a:cubicBezTo>
                    <a:pt x="194" y="323"/>
                    <a:pt x="194" y="323"/>
                    <a:pt x="194" y="323"/>
                  </a:cubicBezTo>
                  <a:cubicBezTo>
                    <a:pt x="194" y="323"/>
                    <a:pt x="194" y="323"/>
                    <a:pt x="194" y="323"/>
                  </a:cubicBezTo>
                  <a:cubicBezTo>
                    <a:pt x="193" y="323"/>
                    <a:pt x="193" y="323"/>
                    <a:pt x="193" y="323"/>
                  </a:cubicBezTo>
                  <a:cubicBezTo>
                    <a:pt x="193" y="323"/>
                    <a:pt x="193" y="323"/>
                    <a:pt x="193" y="323"/>
                  </a:cubicBezTo>
                  <a:cubicBezTo>
                    <a:pt x="193" y="323"/>
                    <a:pt x="193" y="323"/>
                    <a:pt x="193" y="323"/>
                  </a:cubicBezTo>
                  <a:cubicBezTo>
                    <a:pt x="193" y="323"/>
                    <a:pt x="193" y="323"/>
                    <a:pt x="193" y="323"/>
                  </a:cubicBezTo>
                  <a:cubicBezTo>
                    <a:pt x="193" y="324"/>
                    <a:pt x="193" y="324"/>
                    <a:pt x="193" y="324"/>
                  </a:cubicBezTo>
                  <a:cubicBezTo>
                    <a:pt x="193" y="324"/>
                    <a:pt x="193" y="324"/>
                    <a:pt x="193" y="324"/>
                  </a:cubicBezTo>
                  <a:cubicBezTo>
                    <a:pt x="193" y="324"/>
                    <a:pt x="193" y="324"/>
                    <a:pt x="193" y="324"/>
                  </a:cubicBezTo>
                  <a:cubicBezTo>
                    <a:pt x="193" y="324"/>
                    <a:pt x="193" y="324"/>
                    <a:pt x="193" y="324"/>
                  </a:cubicBezTo>
                  <a:cubicBezTo>
                    <a:pt x="193" y="324"/>
                    <a:pt x="193" y="324"/>
                    <a:pt x="193" y="324"/>
                  </a:cubicBezTo>
                  <a:cubicBezTo>
                    <a:pt x="193" y="324"/>
                    <a:pt x="193" y="324"/>
                    <a:pt x="193" y="324"/>
                  </a:cubicBezTo>
                  <a:cubicBezTo>
                    <a:pt x="192" y="323"/>
                    <a:pt x="192" y="323"/>
                    <a:pt x="192" y="323"/>
                  </a:cubicBezTo>
                  <a:cubicBezTo>
                    <a:pt x="192" y="323"/>
                    <a:pt x="192" y="323"/>
                    <a:pt x="192" y="323"/>
                  </a:cubicBezTo>
                  <a:cubicBezTo>
                    <a:pt x="192" y="323"/>
                    <a:pt x="192" y="323"/>
                    <a:pt x="192" y="323"/>
                  </a:cubicBezTo>
                  <a:cubicBezTo>
                    <a:pt x="192" y="323"/>
                    <a:pt x="192" y="323"/>
                    <a:pt x="192" y="323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1" y="323"/>
                    <a:pt x="191" y="323"/>
                    <a:pt x="191" y="323"/>
                  </a:cubicBezTo>
                  <a:cubicBezTo>
                    <a:pt x="191" y="323"/>
                    <a:pt x="191" y="323"/>
                    <a:pt x="191" y="323"/>
                  </a:cubicBezTo>
                  <a:cubicBezTo>
                    <a:pt x="191" y="323"/>
                    <a:pt x="191" y="323"/>
                    <a:pt x="191" y="323"/>
                  </a:cubicBezTo>
                  <a:cubicBezTo>
                    <a:pt x="191" y="323"/>
                    <a:pt x="191" y="323"/>
                    <a:pt x="191" y="323"/>
                  </a:cubicBezTo>
                  <a:cubicBezTo>
                    <a:pt x="192" y="323"/>
                    <a:pt x="192" y="323"/>
                    <a:pt x="192" y="323"/>
                  </a:cubicBezTo>
                  <a:cubicBezTo>
                    <a:pt x="192" y="323"/>
                    <a:pt x="192" y="323"/>
                    <a:pt x="192" y="323"/>
                  </a:cubicBezTo>
                  <a:cubicBezTo>
                    <a:pt x="192" y="323"/>
                    <a:pt x="192" y="323"/>
                    <a:pt x="192" y="323"/>
                  </a:cubicBezTo>
                  <a:cubicBezTo>
                    <a:pt x="192" y="323"/>
                    <a:pt x="192" y="323"/>
                    <a:pt x="192" y="323"/>
                  </a:cubicBezTo>
                  <a:cubicBezTo>
                    <a:pt x="192" y="324"/>
                    <a:pt x="192" y="324"/>
                    <a:pt x="192" y="324"/>
                  </a:cubicBezTo>
                  <a:cubicBezTo>
                    <a:pt x="193" y="324"/>
                    <a:pt x="193" y="324"/>
                    <a:pt x="193" y="324"/>
                  </a:cubicBezTo>
                  <a:cubicBezTo>
                    <a:pt x="193" y="325"/>
                    <a:pt x="193" y="325"/>
                    <a:pt x="193" y="325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91" y="324"/>
                    <a:pt x="191" y="324"/>
                    <a:pt x="191" y="324"/>
                  </a:cubicBezTo>
                  <a:cubicBezTo>
                    <a:pt x="191" y="324"/>
                    <a:pt x="191" y="324"/>
                    <a:pt x="191" y="324"/>
                  </a:cubicBezTo>
                  <a:cubicBezTo>
                    <a:pt x="191" y="324"/>
                    <a:pt x="191" y="324"/>
                    <a:pt x="191" y="324"/>
                  </a:cubicBezTo>
                  <a:cubicBezTo>
                    <a:pt x="191" y="325"/>
                    <a:pt x="191" y="325"/>
                    <a:pt x="191" y="325"/>
                  </a:cubicBezTo>
                  <a:cubicBezTo>
                    <a:pt x="191" y="325"/>
                    <a:pt x="191" y="325"/>
                    <a:pt x="191" y="325"/>
                  </a:cubicBezTo>
                  <a:cubicBezTo>
                    <a:pt x="191" y="325"/>
                    <a:pt x="191" y="325"/>
                    <a:pt x="191" y="325"/>
                  </a:cubicBezTo>
                  <a:cubicBezTo>
                    <a:pt x="191" y="325"/>
                    <a:pt x="191" y="325"/>
                    <a:pt x="191" y="325"/>
                  </a:cubicBezTo>
                  <a:cubicBezTo>
                    <a:pt x="190" y="325"/>
                    <a:pt x="190" y="325"/>
                    <a:pt x="190" y="325"/>
                  </a:cubicBezTo>
                  <a:cubicBezTo>
                    <a:pt x="190" y="325"/>
                    <a:pt x="190" y="325"/>
                    <a:pt x="190" y="325"/>
                  </a:cubicBezTo>
                  <a:cubicBezTo>
                    <a:pt x="190" y="324"/>
                    <a:pt x="190" y="324"/>
                    <a:pt x="190" y="324"/>
                  </a:cubicBezTo>
                  <a:cubicBezTo>
                    <a:pt x="190" y="324"/>
                    <a:pt x="190" y="324"/>
                    <a:pt x="190" y="324"/>
                  </a:cubicBezTo>
                  <a:cubicBezTo>
                    <a:pt x="189" y="324"/>
                    <a:pt x="189" y="324"/>
                    <a:pt x="189" y="324"/>
                  </a:cubicBezTo>
                  <a:cubicBezTo>
                    <a:pt x="189" y="324"/>
                    <a:pt x="189" y="324"/>
                    <a:pt x="189" y="324"/>
                  </a:cubicBezTo>
                  <a:cubicBezTo>
                    <a:pt x="190" y="324"/>
                    <a:pt x="190" y="324"/>
                    <a:pt x="190" y="324"/>
                  </a:cubicBezTo>
                  <a:cubicBezTo>
                    <a:pt x="189" y="324"/>
                    <a:pt x="189" y="324"/>
                    <a:pt x="189" y="323"/>
                  </a:cubicBezTo>
                  <a:cubicBezTo>
                    <a:pt x="189" y="323"/>
                    <a:pt x="189" y="323"/>
                    <a:pt x="189" y="323"/>
                  </a:cubicBezTo>
                  <a:cubicBezTo>
                    <a:pt x="189" y="323"/>
                    <a:pt x="189" y="323"/>
                    <a:pt x="189" y="323"/>
                  </a:cubicBezTo>
                  <a:cubicBezTo>
                    <a:pt x="189" y="323"/>
                    <a:pt x="189" y="323"/>
                    <a:pt x="189" y="323"/>
                  </a:cubicBezTo>
                  <a:cubicBezTo>
                    <a:pt x="189" y="323"/>
                    <a:pt x="189" y="323"/>
                    <a:pt x="189" y="323"/>
                  </a:cubicBezTo>
                  <a:cubicBezTo>
                    <a:pt x="189" y="323"/>
                    <a:pt x="189" y="323"/>
                    <a:pt x="189" y="323"/>
                  </a:cubicBezTo>
                  <a:cubicBezTo>
                    <a:pt x="189" y="323"/>
                    <a:pt x="189" y="323"/>
                    <a:pt x="189" y="323"/>
                  </a:cubicBezTo>
                  <a:cubicBezTo>
                    <a:pt x="189" y="323"/>
                    <a:pt x="189" y="323"/>
                    <a:pt x="189" y="324"/>
                  </a:cubicBezTo>
                  <a:cubicBezTo>
                    <a:pt x="189" y="324"/>
                    <a:pt x="189" y="324"/>
                    <a:pt x="189" y="324"/>
                  </a:cubicBezTo>
                  <a:cubicBezTo>
                    <a:pt x="189" y="324"/>
                    <a:pt x="189" y="324"/>
                    <a:pt x="189" y="324"/>
                  </a:cubicBezTo>
                  <a:cubicBezTo>
                    <a:pt x="189" y="324"/>
                    <a:pt x="189" y="324"/>
                    <a:pt x="189" y="324"/>
                  </a:cubicBezTo>
                  <a:cubicBezTo>
                    <a:pt x="189" y="324"/>
                    <a:pt x="189" y="324"/>
                    <a:pt x="189" y="324"/>
                  </a:cubicBezTo>
                  <a:cubicBezTo>
                    <a:pt x="189" y="325"/>
                    <a:pt x="189" y="325"/>
                    <a:pt x="189" y="325"/>
                  </a:cubicBezTo>
                  <a:cubicBezTo>
                    <a:pt x="188" y="324"/>
                    <a:pt x="188" y="324"/>
                    <a:pt x="188" y="324"/>
                  </a:cubicBezTo>
                  <a:cubicBezTo>
                    <a:pt x="188" y="324"/>
                    <a:pt x="188" y="324"/>
                    <a:pt x="188" y="324"/>
                  </a:cubicBezTo>
                  <a:cubicBezTo>
                    <a:pt x="187" y="324"/>
                    <a:pt x="187" y="324"/>
                    <a:pt x="187" y="324"/>
                  </a:cubicBezTo>
                  <a:cubicBezTo>
                    <a:pt x="187" y="324"/>
                    <a:pt x="187" y="324"/>
                    <a:pt x="187" y="324"/>
                  </a:cubicBezTo>
                  <a:cubicBezTo>
                    <a:pt x="187" y="324"/>
                    <a:pt x="187" y="324"/>
                    <a:pt x="187" y="324"/>
                  </a:cubicBezTo>
                  <a:cubicBezTo>
                    <a:pt x="187" y="324"/>
                    <a:pt x="187" y="324"/>
                    <a:pt x="187" y="324"/>
                  </a:cubicBezTo>
                  <a:cubicBezTo>
                    <a:pt x="187" y="324"/>
                    <a:pt x="187" y="324"/>
                    <a:pt x="187" y="324"/>
                  </a:cubicBezTo>
                  <a:cubicBezTo>
                    <a:pt x="187" y="325"/>
                    <a:pt x="187" y="325"/>
                    <a:pt x="187" y="325"/>
                  </a:cubicBezTo>
                  <a:cubicBezTo>
                    <a:pt x="187" y="324"/>
                    <a:pt x="187" y="324"/>
                    <a:pt x="187" y="324"/>
                  </a:cubicBezTo>
                  <a:cubicBezTo>
                    <a:pt x="187" y="324"/>
                    <a:pt x="186" y="324"/>
                    <a:pt x="186" y="323"/>
                  </a:cubicBezTo>
                  <a:cubicBezTo>
                    <a:pt x="186" y="323"/>
                    <a:pt x="186" y="323"/>
                    <a:pt x="186" y="323"/>
                  </a:cubicBezTo>
                  <a:cubicBezTo>
                    <a:pt x="186" y="323"/>
                    <a:pt x="186" y="323"/>
                    <a:pt x="186" y="323"/>
                  </a:cubicBezTo>
                  <a:cubicBezTo>
                    <a:pt x="186" y="323"/>
                    <a:pt x="186" y="323"/>
                    <a:pt x="186" y="323"/>
                  </a:cubicBezTo>
                  <a:cubicBezTo>
                    <a:pt x="185" y="323"/>
                    <a:pt x="185" y="323"/>
                    <a:pt x="185" y="323"/>
                  </a:cubicBezTo>
                  <a:cubicBezTo>
                    <a:pt x="186" y="323"/>
                    <a:pt x="186" y="323"/>
                    <a:pt x="186" y="323"/>
                  </a:cubicBezTo>
                  <a:cubicBezTo>
                    <a:pt x="185" y="323"/>
                    <a:pt x="185" y="323"/>
                    <a:pt x="185" y="323"/>
                  </a:cubicBezTo>
                  <a:cubicBezTo>
                    <a:pt x="185" y="323"/>
                    <a:pt x="185" y="323"/>
                    <a:pt x="185" y="323"/>
                  </a:cubicBezTo>
                  <a:cubicBezTo>
                    <a:pt x="184" y="323"/>
                    <a:pt x="184" y="323"/>
                    <a:pt x="184" y="323"/>
                  </a:cubicBezTo>
                  <a:cubicBezTo>
                    <a:pt x="184" y="323"/>
                    <a:pt x="184" y="323"/>
                    <a:pt x="184" y="323"/>
                  </a:cubicBezTo>
                  <a:cubicBezTo>
                    <a:pt x="184" y="323"/>
                    <a:pt x="184" y="323"/>
                    <a:pt x="184" y="323"/>
                  </a:cubicBezTo>
                  <a:cubicBezTo>
                    <a:pt x="183" y="323"/>
                    <a:pt x="183" y="323"/>
                    <a:pt x="183" y="323"/>
                  </a:cubicBezTo>
                  <a:cubicBezTo>
                    <a:pt x="183" y="323"/>
                    <a:pt x="183" y="323"/>
                    <a:pt x="183" y="323"/>
                  </a:cubicBezTo>
                  <a:cubicBezTo>
                    <a:pt x="183" y="323"/>
                    <a:pt x="183" y="323"/>
                    <a:pt x="183" y="323"/>
                  </a:cubicBezTo>
                  <a:cubicBezTo>
                    <a:pt x="184" y="322"/>
                    <a:pt x="184" y="322"/>
                    <a:pt x="184" y="322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81" y="321"/>
                    <a:pt x="181" y="321"/>
                    <a:pt x="181" y="321"/>
                  </a:cubicBezTo>
                  <a:cubicBezTo>
                    <a:pt x="181" y="321"/>
                    <a:pt x="181" y="321"/>
                    <a:pt x="181" y="321"/>
                  </a:cubicBezTo>
                  <a:cubicBezTo>
                    <a:pt x="181" y="321"/>
                    <a:pt x="181" y="321"/>
                    <a:pt x="181" y="321"/>
                  </a:cubicBezTo>
                  <a:cubicBezTo>
                    <a:pt x="181" y="321"/>
                    <a:pt x="181" y="321"/>
                    <a:pt x="181" y="321"/>
                  </a:cubicBezTo>
                  <a:cubicBezTo>
                    <a:pt x="181" y="321"/>
                    <a:pt x="181" y="321"/>
                    <a:pt x="181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82" y="322"/>
                    <a:pt x="182" y="322"/>
                    <a:pt x="182" y="322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83" y="322"/>
                    <a:pt x="183" y="322"/>
                    <a:pt x="183" y="322"/>
                  </a:cubicBezTo>
                  <a:cubicBezTo>
                    <a:pt x="183" y="322"/>
                    <a:pt x="183" y="322"/>
                    <a:pt x="183" y="322"/>
                  </a:cubicBezTo>
                  <a:cubicBezTo>
                    <a:pt x="183" y="322"/>
                    <a:pt x="183" y="322"/>
                    <a:pt x="183" y="322"/>
                  </a:cubicBezTo>
                  <a:cubicBezTo>
                    <a:pt x="183" y="322"/>
                    <a:pt x="183" y="322"/>
                    <a:pt x="183" y="322"/>
                  </a:cubicBezTo>
                  <a:cubicBezTo>
                    <a:pt x="183" y="322"/>
                    <a:pt x="183" y="322"/>
                    <a:pt x="183" y="322"/>
                  </a:cubicBezTo>
                  <a:cubicBezTo>
                    <a:pt x="183" y="322"/>
                    <a:pt x="183" y="322"/>
                    <a:pt x="183" y="322"/>
                  </a:cubicBezTo>
                  <a:cubicBezTo>
                    <a:pt x="183" y="322"/>
                    <a:pt x="183" y="322"/>
                    <a:pt x="183" y="322"/>
                  </a:cubicBezTo>
                  <a:cubicBezTo>
                    <a:pt x="182" y="322"/>
                    <a:pt x="182" y="322"/>
                    <a:pt x="182" y="322"/>
                  </a:cubicBezTo>
                  <a:cubicBezTo>
                    <a:pt x="182" y="322"/>
                    <a:pt x="182" y="322"/>
                    <a:pt x="182" y="322"/>
                  </a:cubicBezTo>
                  <a:cubicBezTo>
                    <a:pt x="181" y="322"/>
                    <a:pt x="181" y="322"/>
                    <a:pt x="181" y="322"/>
                  </a:cubicBezTo>
                  <a:cubicBezTo>
                    <a:pt x="180" y="322"/>
                    <a:pt x="180" y="322"/>
                    <a:pt x="180" y="322"/>
                  </a:cubicBezTo>
                  <a:cubicBezTo>
                    <a:pt x="180" y="322"/>
                    <a:pt x="180" y="322"/>
                    <a:pt x="180" y="322"/>
                  </a:cubicBezTo>
                  <a:cubicBezTo>
                    <a:pt x="180" y="322"/>
                    <a:pt x="180" y="322"/>
                    <a:pt x="180" y="322"/>
                  </a:cubicBezTo>
                  <a:cubicBezTo>
                    <a:pt x="180" y="322"/>
                    <a:pt x="180" y="322"/>
                    <a:pt x="180" y="322"/>
                  </a:cubicBezTo>
                  <a:cubicBezTo>
                    <a:pt x="180" y="322"/>
                    <a:pt x="180" y="322"/>
                    <a:pt x="180" y="322"/>
                  </a:cubicBezTo>
                  <a:cubicBezTo>
                    <a:pt x="179" y="322"/>
                    <a:pt x="179" y="322"/>
                    <a:pt x="179" y="322"/>
                  </a:cubicBezTo>
                  <a:cubicBezTo>
                    <a:pt x="179" y="322"/>
                    <a:pt x="179" y="322"/>
                    <a:pt x="179" y="322"/>
                  </a:cubicBezTo>
                  <a:cubicBezTo>
                    <a:pt x="179" y="322"/>
                    <a:pt x="179" y="322"/>
                    <a:pt x="179" y="322"/>
                  </a:cubicBezTo>
                  <a:cubicBezTo>
                    <a:pt x="179" y="322"/>
                    <a:pt x="179" y="322"/>
                    <a:pt x="179" y="322"/>
                  </a:cubicBezTo>
                  <a:cubicBezTo>
                    <a:pt x="178" y="321"/>
                    <a:pt x="178" y="321"/>
                    <a:pt x="178" y="321"/>
                  </a:cubicBezTo>
                  <a:cubicBezTo>
                    <a:pt x="178" y="321"/>
                    <a:pt x="178" y="321"/>
                    <a:pt x="178" y="321"/>
                  </a:cubicBezTo>
                  <a:cubicBezTo>
                    <a:pt x="177" y="322"/>
                    <a:pt x="177" y="322"/>
                    <a:pt x="177" y="322"/>
                  </a:cubicBezTo>
                  <a:cubicBezTo>
                    <a:pt x="177" y="322"/>
                    <a:pt x="177" y="322"/>
                    <a:pt x="177" y="321"/>
                  </a:cubicBezTo>
                  <a:cubicBezTo>
                    <a:pt x="176" y="321"/>
                    <a:pt x="176" y="321"/>
                    <a:pt x="176" y="321"/>
                  </a:cubicBezTo>
                  <a:cubicBezTo>
                    <a:pt x="176" y="321"/>
                    <a:pt x="176" y="321"/>
                    <a:pt x="176" y="321"/>
                  </a:cubicBezTo>
                  <a:cubicBezTo>
                    <a:pt x="175" y="321"/>
                    <a:pt x="176" y="321"/>
                    <a:pt x="175" y="321"/>
                  </a:cubicBezTo>
                  <a:cubicBezTo>
                    <a:pt x="175" y="321"/>
                    <a:pt x="175" y="321"/>
                    <a:pt x="175" y="321"/>
                  </a:cubicBezTo>
                  <a:cubicBezTo>
                    <a:pt x="175" y="321"/>
                    <a:pt x="175" y="321"/>
                    <a:pt x="175" y="321"/>
                  </a:cubicBezTo>
                  <a:cubicBezTo>
                    <a:pt x="175" y="321"/>
                    <a:pt x="175" y="321"/>
                    <a:pt x="175" y="321"/>
                  </a:cubicBezTo>
                  <a:cubicBezTo>
                    <a:pt x="175" y="321"/>
                    <a:pt x="175" y="321"/>
                    <a:pt x="175" y="321"/>
                  </a:cubicBezTo>
                  <a:cubicBezTo>
                    <a:pt x="174" y="321"/>
                    <a:pt x="174" y="321"/>
                    <a:pt x="174" y="321"/>
                  </a:cubicBezTo>
                  <a:cubicBezTo>
                    <a:pt x="174" y="321"/>
                    <a:pt x="174" y="321"/>
                    <a:pt x="174" y="321"/>
                  </a:cubicBezTo>
                  <a:cubicBezTo>
                    <a:pt x="174" y="321"/>
                    <a:pt x="174" y="321"/>
                    <a:pt x="174" y="321"/>
                  </a:cubicBezTo>
                  <a:cubicBezTo>
                    <a:pt x="174" y="321"/>
                    <a:pt x="174" y="321"/>
                    <a:pt x="174" y="321"/>
                  </a:cubicBezTo>
                  <a:cubicBezTo>
                    <a:pt x="174" y="322"/>
                    <a:pt x="174" y="322"/>
                    <a:pt x="174" y="322"/>
                  </a:cubicBezTo>
                  <a:cubicBezTo>
                    <a:pt x="174" y="322"/>
                    <a:pt x="174" y="322"/>
                    <a:pt x="174" y="322"/>
                  </a:cubicBezTo>
                  <a:cubicBezTo>
                    <a:pt x="173" y="321"/>
                    <a:pt x="173" y="321"/>
                    <a:pt x="173" y="321"/>
                  </a:cubicBezTo>
                  <a:cubicBezTo>
                    <a:pt x="173" y="321"/>
                    <a:pt x="173" y="321"/>
                    <a:pt x="173" y="321"/>
                  </a:cubicBezTo>
                  <a:cubicBezTo>
                    <a:pt x="173" y="321"/>
                    <a:pt x="173" y="321"/>
                    <a:pt x="173" y="321"/>
                  </a:cubicBezTo>
                  <a:cubicBezTo>
                    <a:pt x="173" y="321"/>
                    <a:pt x="173" y="321"/>
                    <a:pt x="173" y="321"/>
                  </a:cubicBezTo>
                  <a:cubicBezTo>
                    <a:pt x="173" y="321"/>
                    <a:pt x="173" y="321"/>
                    <a:pt x="173" y="321"/>
                  </a:cubicBezTo>
                  <a:cubicBezTo>
                    <a:pt x="173" y="321"/>
                    <a:pt x="173" y="321"/>
                    <a:pt x="173" y="321"/>
                  </a:cubicBezTo>
                  <a:cubicBezTo>
                    <a:pt x="172" y="321"/>
                    <a:pt x="172" y="321"/>
                    <a:pt x="172" y="321"/>
                  </a:cubicBezTo>
                  <a:cubicBezTo>
                    <a:pt x="172" y="321"/>
                    <a:pt x="172" y="321"/>
                    <a:pt x="172" y="321"/>
                  </a:cubicBezTo>
                  <a:cubicBezTo>
                    <a:pt x="172" y="321"/>
                    <a:pt x="172" y="321"/>
                    <a:pt x="172" y="321"/>
                  </a:cubicBezTo>
                  <a:cubicBezTo>
                    <a:pt x="172" y="321"/>
                    <a:pt x="172" y="321"/>
                    <a:pt x="172" y="321"/>
                  </a:cubicBezTo>
                  <a:cubicBezTo>
                    <a:pt x="171" y="321"/>
                    <a:pt x="171" y="321"/>
                    <a:pt x="171" y="321"/>
                  </a:cubicBezTo>
                  <a:cubicBezTo>
                    <a:pt x="171" y="321"/>
                    <a:pt x="171" y="320"/>
                    <a:pt x="171" y="320"/>
                  </a:cubicBezTo>
                  <a:cubicBezTo>
                    <a:pt x="171" y="321"/>
                    <a:pt x="171" y="321"/>
                    <a:pt x="171" y="321"/>
                  </a:cubicBezTo>
                  <a:cubicBezTo>
                    <a:pt x="170" y="321"/>
                    <a:pt x="170" y="321"/>
                    <a:pt x="170" y="321"/>
                  </a:cubicBezTo>
                  <a:cubicBezTo>
                    <a:pt x="170" y="320"/>
                    <a:pt x="170" y="320"/>
                    <a:pt x="170" y="320"/>
                  </a:cubicBezTo>
                  <a:cubicBezTo>
                    <a:pt x="169" y="320"/>
                    <a:pt x="169" y="320"/>
                    <a:pt x="169" y="320"/>
                  </a:cubicBezTo>
                  <a:cubicBezTo>
                    <a:pt x="170" y="321"/>
                    <a:pt x="170" y="321"/>
                    <a:pt x="170" y="321"/>
                  </a:cubicBezTo>
                  <a:cubicBezTo>
                    <a:pt x="169" y="321"/>
                    <a:pt x="169" y="321"/>
                    <a:pt x="169" y="321"/>
                  </a:cubicBezTo>
                  <a:cubicBezTo>
                    <a:pt x="169" y="321"/>
                    <a:pt x="169" y="321"/>
                    <a:pt x="169" y="321"/>
                  </a:cubicBezTo>
                  <a:cubicBezTo>
                    <a:pt x="169" y="322"/>
                    <a:pt x="169" y="322"/>
                    <a:pt x="169" y="322"/>
                  </a:cubicBezTo>
                  <a:cubicBezTo>
                    <a:pt x="169" y="321"/>
                    <a:pt x="169" y="321"/>
                    <a:pt x="169" y="321"/>
                  </a:cubicBezTo>
                  <a:cubicBezTo>
                    <a:pt x="169" y="321"/>
                    <a:pt x="169" y="321"/>
                    <a:pt x="169" y="321"/>
                  </a:cubicBezTo>
                  <a:cubicBezTo>
                    <a:pt x="169" y="322"/>
                    <a:pt x="169" y="322"/>
                    <a:pt x="169" y="322"/>
                  </a:cubicBezTo>
                  <a:cubicBezTo>
                    <a:pt x="169" y="322"/>
                    <a:pt x="169" y="322"/>
                    <a:pt x="169" y="322"/>
                  </a:cubicBezTo>
                  <a:cubicBezTo>
                    <a:pt x="169" y="322"/>
                    <a:pt x="169" y="322"/>
                    <a:pt x="169" y="322"/>
                  </a:cubicBezTo>
                  <a:cubicBezTo>
                    <a:pt x="169" y="322"/>
                    <a:pt x="169" y="322"/>
                    <a:pt x="168" y="321"/>
                  </a:cubicBezTo>
                  <a:cubicBezTo>
                    <a:pt x="169" y="320"/>
                    <a:pt x="169" y="320"/>
                    <a:pt x="169" y="320"/>
                  </a:cubicBezTo>
                  <a:cubicBezTo>
                    <a:pt x="169" y="320"/>
                    <a:pt x="169" y="320"/>
                    <a:pt x="169" y="320"/>
                  </a:cubicBezTo>
                  <a:cubicBezTo>
                    <a:pt x="167" y="321"/>
                    <a:pt x="168" y="321"/>
                    <a:pt x="167" y="320"/>
                  </a:cubicBezTo>
                  <a:cubicBezTo>
                    <a:pt x="167" y="320"/>
                    <a:pt x="167" y="320"/>
                    <a:pt x="167" y="320"/>
                  </a:cubicBezTo>
                  <a:cubicBezTo>
                    <a:pt x="167" y="321"/>
                    <a:pt x="167" y="321"/>
                    <a:pt x="167" y="321"/>
                  </a:cubicBezTo>
                  <a:cubicBezTo>
                    <a:pt x="167" y="321"/>
                    <a:pt x="168" y="321"/>
                    <a:pt x="168" y="322"/>
                  </a:cubicBezTo>
                  <a:cubicBezTo>
                    <a:pt x="168" y="322"/>
                    <a:pt x="168" y="322"/>
                    <a:pt x="168" y="322"/>
                  </a:cubicBezTo>
                  <a:cubicBezTo>
                    <a:pt x="168" y="322"/>
                    <a:pt x="168" y="322"/>
                    <a:pt x="168" y="322"/>
                  </a:cubicBezTo>
                  <a:cubicBezTo>
                    <a:pt x="167" y="322"/>
                    <a:pt x="167" y="322"/>
                    <a:pt x="167" y="322"/>
                  </a:cubicBezTo>
                  <a:cubicBezTo>
                    <a:pt x="167" y="321"/>
                    <a:pt x="167" y="321"/>
                    <a:pt x="167" y="321"/>
                  </a:cubicBezTo>
                  <a:cubicBezTo>
                    <a:pt x="167" y="321"/>
                    <a:pt x="167" y="321"/>
                    <a:pt x="167" y="321"/>
                  </a:cubicBezTo>
                  <a:cubicBezTo>
                    <a:pt x="167" y="321"/>
                    <a:pt x="167" y="321"/>
                    <a:pt x="167" y="321"/>
                  </a:cubicBezTo>
                  <a:cubicBezTo>
                    <a:pt x="167" y="321"/>
                    <a:pt x="167" y="321"/>
                    <a:pt x="167" y="321"/>
                  </a:cubicBezTo>
                  <a:cubicBezTo>
                    <a:pt x="166" y="321"/>
                    <a:pt x="166" y="321"/>
                    <a:pt x="166" y="321"/>
                  </a:cubicBezTo>
                  <a:cubicBezTo>
                    <a:pt x="166" y="321"/>
                    <a:pt x="166" y="321"/>
                    <a:pt x="166" y="321"/>
                  </a:cubicBezTo>
                  <a:cubicBezTo>
                    <a:pt x="166" y="321"/>
                    <a:pt x="166" y="321"/>
                    <a:pt x="166" y="321"/>
                  </a:cubicBezTo>
                  <a:cubicBezTo>
                    <a:pt x="165" y="321"/>
                    <a:pt x="165" y="321"/>
                    <a:pt x="165" y="321"/>
                  </a:cubicBezTo>
                  <a:cubicBezTo>
                    <a:pt x="165" y="322"/>
                    <a:pt x="165" y="322"/>
                    <a:pt x="165" y="322"/>
                  </a:cubicBezTo>
                  <a:cubicBezTo>
                    <a:pt x="165" y="321"/>
                    <a:pt x="165" y="321"/>
                    <a:pt x="165" y="321"/>
                  </a:cubicBezTo>
                  <a:cubicBezTo>
                    <a:pt x="165" y="322"/>
                    <a:pt x="165" y="322"/>
                    <a:pt x="165" y="322"/>
                  </a:cubicBezTo>
                  <a:cubicBezTo>
                    <a:pt x="164" y="321"/>
                    <a:pt x="164" y="321"/>
                    <a:pt x="164" y="321"/>
                  </a:cubicBezTo>
                  <a:cubicBezTo>
                    <a:pt x="164" y="322"/>
                    <a:pt x="164" y="322"/>
                    <a:pt x="164" y="322"/>
                  </a:cubicBezTo>
                  <a:cubicBezTo>
                    <a:pt x="163" y="322"/>
                    <a:pt x="163" y="322"/>
                    <a:pt x="163" y="322"/>
                  </a:cubicBezTo>
                  <a:cubicBezTo>
                    <a:pt x="164" y="322"/>
                    <a:pt x="164" y="322"/>
                    <a:pt x="164" y="322"/>
                  </a:cubicBezTo>
                  <a:cubicBezTo>
                    <a:pt x="164" y="321"/>
                    <a:pt x="164" y="321"/>
                    <a:pt x="164" y="321"/>
                  </a:cubicBezTo>
                  <a:lnTo>
                    <a:pt x="163" y="321"/>
                  </a:lnTo>
                  <a:close/>
                  <a:moveTo>
                    <a:pt x="188" y="309"/>
                  </a:moveTo>
                  <a:cubicBezTo>
                    <a:pt x="188" y="309"/>
                    <a:pt x="188" y="309"/>
                    <a:pt x="188" y="309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8" y="309"/>
                    <a:pt x="189" y="309"/>
                    <a:pt x="189" y="309"/>
                  </a:cubicBezTo>
                  <a:cubicBezTo>
                    <a:pt x="189" y="309"/>
                    <a:pt x="189" y="309"/>
                    <a:pt x="189" y="309"/>
                  </a:cubicBezTo>
                  <a:cubicBezTo>
                    <a:pt x="189" y="309"/>
                    <a:pt x="189" y="309"/>
                    <a:pt x="189" y="309"/>
                  </a:cubicBezTo>
                  <a:cubicBezTo>
                    <a:pt x="189" y="309"/>
                    <a:pt x="189" y="309"/>
                    <a:pt x="189" y="309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8" y="309"/>
                    <a:pt x="188" y="309"/>
                    <a:pt x="188" y="309"/>
                  </a:cubicBezTo>
                  <a:close/>
                  <a:moveTo>
                    <a:pt x="187" y="311"/>
                  </a:moveTo>
                  <a:cubicBezTo>
                    <a:pt x="188" y="312"/>
                    <a:pt x="188" y="312"/>
                    <a:pt x="188" y="312"/>
                  </a:cubicBezTo>
                  <a:cubicBezTo>
                    <a:pt x="187" y="312"/>
                    <a:pt x="187" y="312"/>
                    <a:pt x="187" y="312"/>
                  </a:cubicBezTo>
                  <a:cubicBezTo>
                    <a:pt x="188" y="312"/>
                    <a:pt x="188" y="312"/>
                    <a:pt x="188" y="312"/>
                  </a:cubicBezTo>
                  <a:cubicBezTo>
                    <a:pt x="188" y="312"/>
                    <a:pt x="188" y="312"/>
                    <a:pt x="188" y="312"/>
                  </a:cubicBezTo>
                  <a:cubicBezTo>
                    <a:pt x="188" y="312"/>
                    <a:pt x="188" y="312"/>
                    <a:pt x="188" y="312"/>
                  </a:cubicBezTo>
                  <a:cubicBezTo>
                    <a:pt x="188" y="312"/>
                    <a:pt x="188" y="312"/>
                    <a:pt x="188" y="312"/>
                  </a:cubicBezTo>
                  <a:cubicBezTo>
                    <a:pt x="188" y="312"/>
                    <a:pt x="188" y="312"/>
                    <a:pt x="188" y="312"/>
                  </a:cubicBezTo>
                  <a:cubicBezTo>
                    <a:pt x="189" y="311"/>
                    <a:pt x="189" y="312"/>
                    <a:pt x="189" y="312"/>
                  </a:cubicBezTo>
                  <a:cubicBezTo>
                    <a:pt x="190" y="312"/>
                    <a:pt x="190" y="312"/>
                    <a:pt x="190" y="312"/>
                  </a:cubicBezTo>
                  <a:cubicBezTo>
                    <a:pt x="190" y="312"/>
                    <a:pt x="190" y="312"/>
                    <a:pt x="190" y="312"/>
                  </a:cubicBezTo>
                  <a:cubicBezTo>
                    <a:pt x="190" y="312"/>
                    <a:pt x="190" y="312"/>
                    <a:pt x="190" y="312"/>
                  </a:cubicBezTo>
                  <a:cubicBezTo>
                    <a:pt x="190" y="311"/>
                    <a:pt x="190" y="311"/>
                    <a:pt x="190" y="311"/>
                  </a:cubicBezTo>
                  <a:cubicBezTo>
                    <a:pt x="190" y="311"/>
                    <a:pt x="190" y="311"/>
                    <a:pt x="190" y="311"/>
                  </a:cubicBezTo>
                  <a:cubicBezTo>
                    <a:pt x="189" y="311"/>
                    <a:pt x="189" y="311"/>
                    <a:pt x="189" y="311"/>
                  </a:cubicBezTo>
                  <a:cubicBezTo>
                    <a:pt x="189" y="311"/>
                    <a:pt x="189" y="311"/>
                    <a:pt x="189" y="311"/>
                  </a:cubicBezTo>
                  <a:cubicBezTo>
                    <a:pt x="189" y="311"/>
                    <a:pt x="189" y="311"/>
                    <a:pt x="189" y="311"/>
                  </a:cubicBezTo>
                  <a:cubicBezTo>
                    <a:pt x="189" y="311"/>
                    <a:pt x="189" y="311"/>
                    <a:pt x="189" y="311"/>
                  </a:cubicBezTo>
                  <a:cubicBezTo>
                    <a:pt x="188" y="311"/>
                    <a:pt x="188" y="310"/>
                    <a:pt x="188" y="311"/>
                  </a:cubicBezTo>
                  <a:lnTo>
                    <a:pt x="187" y="311"/>
                  </a:lnTo>
                  <a:close/>
                  <a:moveTo>
                    <a:pt x="187" y="323"/>
                  </a:moveTo>
                  <a:cubicBezTo>
                    <a:pt x="187" y="323"/>
                    <a:pt x="187" y="323"/>
                    <a:pt x="187" y="323"/>
                  </a:cubicBezTo>
                  <a:close/>
                  <a:moveTo>
                    <a:pt x="184" y="308"/>
                  </a:moveTo>
                  <a:cubicBezTo>
                    <a:pt x="184" y="308"/>
                    <a:pt x="184" y="308"/>
                    <a:pt x="184" y="308"/>
                  </a:cubicBezTo>
                  <a:cubicBezTo>
                    <a:pt x="184" y="308"/>
                    <a:pt x="184" y="308"/>
                    <a:pt x="184" y="308"/>
                  </a:cubicBezTo>
                  <a:cubicBezTo>
                    <a:pt x="184" y="308"/>
                    <a:pt x="184" y="308"/>
                    <a:pt x="184" y="308"/>
                  </a:cubicBezTo>
                  <a:close/>
                  <a:moveTo>
                    <a:pt x="183" y="307"/>
                  </a:moveTo>
                  <a:cubicBezTo>
                    <a:pt x="184" y="307"/>
                    <a:pt x="184" y="307"/>
                    <a:pt x="184" y="307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84" y="308"/>
                    <a:pt x="184" y="308"/>
                    <a:pt x="184" y="308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83" y="306"/>
                    <a:pt x="183" y="306"/>
                    <a:pt x="183" y="306"/>
                  </a:cubicBezTo>
                  <a:cubicBezTo>
                    <a:pt x="183" y="306"/>
                    <a:pt x="183" y="306"/>
                    <a:pt x="183" y="306"/>
                  </a:cubicBezTo>
                  <a:lnTo>
                    <a:pt x="183" y="307"/>
                  </a:lnTo>
                  <a:close/>
                  <a:moveTo>
                    <a:pt x="174" y="320"/>
                  </a:moveTo>
                  <a:cubicBezTo>
                    <a:pt x="174" y="320"/>
                    <a:pt x="174" y="320"/>
                    <a:pt x="174" y="320"/>
                  </a:cubicBezTo>
                  <a:cubicBezTo>
                    <a:pt x="175" y="320"/>
                    <a:pt x="175" y="320"/>
                    <a:pt x="175" y="320"/>
                  </a:cubicBezTo>
                  <a:cubicBezTo>
                    <a:pt x="174" y="320"/>
                    <a:pt x="174" y="320"/>
                    <a:pt x="174" y="320"/>
                  </a:cubicBezTo>
                  <a:close/>
                  <a:moveTo>
                    <a:pt x="171" y="320"/>
                  </a:moveTo>
                  <a:cubicBezTo>
                    <a:pt x="171" y="320"/>
                    <a:pt x="171" y="320"/>
                    <a:pt x="171" y="320"/>
                  </a:cubicBezTo>
                  <a:close/>
                  <a:moveTo>
                    <a:pt x="203" y="308"/>
                  </a:moveTo>
                  <a:cubicBezTo>
                    <a:pt x="202" y="308"/>
                    <a:pt x="202" y="308"/>
                    <a:pt x="202" y="308"/>
                  </a:cubicBezTo>
                  <a:lnTo>
                    <a:pt x="203" y="308"/>
                  </a:lnTo>
                  <a:close/>
                  <a:moveTo>
                    <a:pt x="305" y="216"/>
                  </a:moveTo>
                  <a:cubicBezTo>
                    <a:pt x="305" y="216"/>
                    <a:pt x="305" y="216"/>
                    <a:pt x="305" y="216"/>
                  </a:cubicBezTo>
                  <a:cubicBezTo>
                    <a:pt x="306" y="216"/>
                    <a:pt x="306" y="216"/>
                    <a:pt x="306" y="216"/>
                  </a:cubicBezTo>
                  <a:cubicBezTo>
                    <a:pt x="306" y="216"/>
                    <a:pt x="306" y="216"/>
                    <a:pt x="306" y="216"/>
                  </a:cubicBezTo>
                  <a:cubicBezTo>
                    <a:pt x="306" y="216"/>
                    <a:pt x="306" y="216"/>
                    <a:pt x="306" y="216"/>
                  </a:cubicBezTo>
                  <a:lnTo>
                    <a:pt x="305" y="216"/>
                  </a:lnTo>
                  <a:close/>
                  <a:moveTo>
                    <a:pt x="278" y="212"/>
                  </a:moveTo>
                  <a:cubicBezTo>
                    <a:pt x="278" y="211"/>
                    <a:pt x="278" y="211"/>
                    <a:pt x="278" y="211"/>
                  </a:cubicBezTo>
                  <a:cubicBezTo>
                    <a:pt x="277" y="212"/>
                    <a:pt x="277" y="211"/>
                    <a:pt x="277" y="211"/>
                  </a:cubicBezTo>
                  <a:cubicBezTo>
                    <a:pt x="277" y="211"/>
                    <a:pt x="277" y="211"/>
                    <a:pt x="277" y="211"/>
                  </a:cubicBezTo>
                  <a:cubicBezTo>
                    <a:pt x="277" y="212"/>
                    <a:pt x="277" y="212"/>
                    <a:pt x="277" y="212"/>
                  </a:cubicBezTo>
                  <a:cubicBezTo>
                    <a:pt x="277" y="211"/>
                    <a:pt x="277" y="211"/>
                    <a:pt x="277" y="211"/>
                  </a:cubicBezTo>
                  <a:cubicBezTo>
                    <a:pt x="277" y="212"/>
                    <a:pt x="277" y="212"/>
                    <a:pt x="277" y="212"/>
                  </a:cubicBezTo>
                  <a:cubicBezTo>
                    <a:pt x="277" y="212"/>
                    <a:pt x="277" y="212"/>
                    <a:pt x="277" y="212"/>
                  </a:cubicBezTo>
                  <a:cubicBezTo>
                    <a:pt x="277" y="212"/>
                    <a:pt x="277" y="212"/>
                    <a:pt x="278" y="212"/>
                  </a:cubicBezTo>
                  <a:close/>
                  <a:moveTo>
                    <a:pt x="273" y="204"/>
                  </a:moveTo>
                  <a:cubicBezTo>
                    <a:pt x="273" y="205"/>
                    <a:pt x="273" y="205"/>
                    <a:pt x="273" y="205"/>
                  </a:cubicBezTo>
                  <a:cubicBezTo>
                    <a:pt x="273" y="204"/>
                    <a:pt x="273" y="204"/>
                    <a:pt x="273" y="204"/>
                  </a:cubicBezTo>
                  <a:cubicBezTo>
                    <a:pt x="273" y="204"/>
                    <a:pt x="273" y="204"/>
                    <a:pt x="273" y="204"/>
                  </a:cubicBezTo>
                  <a:cubicBezTo>
                    <a:pt x="274" y="203"/>
                    <a:pt x="274" y="203"/>
                    <a:pt x="274" y="203"/>
                  </a:cubicBezTo>
                  <a:cubicBezTo>
                    <a:pt x="274" y="203"/>
                    <a:pt x="274" y="203"/>
                    <a:pt x="274" y="203"/>
                  </a:cubicBezTo>
                  <a:cubicBezTo>
                    <a:pt x="275" y="202"/>
                    <a:pt x="275" y="202"/>
                    <a:pt x="275" y="202"/>
                  </a:cubicBezTo>
                  <a:cubicBezTo>
                    <a:pt x="275" y="202"/>
                    <a:pt x="275" y="202"/>
                    <a:pt x="275" y="202"/>
                  </a:cubicBezTo>
                  <a:cubicBezTo>
                    <a:pt x="276" y="202"/>
                    <a:pt x="276" y="202"/>
                    <a:pt x="276" y="202"/>
                  </a:cubicBezTo>
                  <a:cubicBezTo>
                    <a:pt x="276" y="202"/>
                    <a:pt x="276" y="202"/>
                    <a:pt x="276" y="202"/>
                  </a:cubicBezTo>
                  <a:cubicBezTo>
                    <a:pt x="276" y="202"/>
                    <a:pt x="276" y="202"/>
                    <a:pt x="276" y="202"/>
                  </a:cubicBezTo>
                  <a:cubicBezTo>
                    <a:pt x="276" y="202"/>
                    <a:pt x="276" y="202"/>
                    <a:pt x="276" y="202"/>
                  </a:cubicBezTo>
                  <a:cubicBezTo>
                    <a:pt x="277" y="201"/>
                    <a:pt x="277" y="201"/>
                    <a:pt x="277" y="201"/>
                  </a:cubicBezTo>
                  <a:cubicBezTo>
                    <a:pt x="277" y="201"/>
                    <a:pt x="277" y="201"/>
                    <a:pt x="277" y="201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78" y="199"/>
                    <a:pt x="278" y="199"/>
                    <a:pt x="278" y="199"/>
                  </a:cubicBezTo>
                  <a:cubicBezTo>
                    <a:pt x="278" y="199"/>
                    <a:pt x="278" y="199"/>
                    <a:pt x="278" y="199"/>
                  </a:cubicBezTo>
                  <a:cubicBezTo>
                    <a:pt x="278" y="198"/>
                    <a:pt x="278" y="198"/>
                    <a:pt x="278" y="198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8" y="199"/>
                    <a:pt x="277" y="199"/>
                    <a:pt x="277" y="200"/>
                  </a:cubicBezTo>
                  <a:cubicBezTo>
                    <a:pt x="277" y="200"/>
                    <a:pt x="277" y="200"/>
                    <a:pt x="277" y="200"/>
                  </a:cubicBezTo>
                  <a:cubicBezTo>
                    <a:pt x="277" y="200"/>
                    <a:pt x="277" y="200"/>
                    <a:pt x="277" y="200"/>
                  </a:cubicBezTo>
                  <a:cubicBezTo>
                    <a:pt x="276" y="200"/>
                    <a:pt x="276" y="200"/>
                    <a:pt x="276" y="200"/>
                  </a:cubicBezTo>
                  <a:cubicBezTo>
                    <a:pt x="276" y="200"/>
                    <a:pt x="276" y="200"/>
                    <a:pt x="276" y="200"/>
                  </a:cubicBezTo>
                  <a:cubicBezTo>
                    <a:pt x="276" y="200"/>
                    <a:pt x="276" y="200"/>
                    <a:pt x="276" y="200"/>
                  </a:cubicBezTo>
                  <a:cubicBezTo>
                    <a:pt x="276" y="201"/>
                    <a:pt x="276" y="201"/>
                    <a:pt x="276" y="201"/>
                  </a:cubicBezTo>
                  <a:cubicBezTo>
                    <a:pt x="276" y="201"/>
                    <a:pt x="275" y="201"/>
                    <a:pt x="275" y="201"/>
                  </a:cubicBezTo>
                  <a:cubicBezTo>
                    <a:pt x="275" y="201"/>
                    <a:pt x="275" y="201"/>
                    <a:pt x="275" y="201"/>
                  </a:cubicBezTo>
                  <a:cubicBezTo>
                    <a:pt x="275" y="202"/>
                    <a:pt x="274" y="202"/>
                    <a:pt x="274" y="202"/>
                  </a:cubicBezTo>
                  <a:cubicBezTo>
                    <a:pt x="274" y="202"/>
                    <a:pt x="274" y="202"/>
                    <a:pt x="274" y="202"/>
                  </a:cubicBezTo>
                  <a:cubicBezTo>
                    <a:pt x="274" y="202"/>
                    <a:pt x="274" y="202"/>
                    <a:pt x="274" y="202"/>
                  </a:cubicBezTo>
                  <a:cubicBezTo>
                    <a:pt x="273" y="202"/>
                    <a:pt x="273" y="202"/>
                    <a:pt x="273" y="202"/>
                  </a:cubicBezTo>
                  <a:cubicBezTo>
                    <a:pt x="273" y="203"/>
                    <a:pt x="273" y="203"/>
                    <a:pt x="273" y="203"/>
                  </a:cubicBezTo>
                  <a:cubicBezTo>
                    <a:pt x="273" y="203"/>
                    <a:pt x="273" y="203"/>
                    <a:pt x="273" y="203"/>
                  </a:cubicBezTo>
                  <a:cubicBezTo>
                    <a:pt x="273" y="203"/>
                    <a:pt x="273" y="203"/>
                    <a:pt x="273" y="203"/>
                  </a:cubicBezTo>
                  <a:lnTo>
                    <a:pt x="273" y="204"/>
                  </a:lnTo>
                  <a:close/>
                  <a:moveTo>
                    <a:pt x="271" y="207"/>
                  </a:moveTo>
                  <a:cubicBezTo>
                    <a:pt x="271" y="208"/>
                    <a:pt x="271" y="208"/>
                    <a:pt x="271" y="208"/>
                  </a:cubicBezTo>
                  <a:cubicBezTo>
                    <a:pt x="271" y="208"/>
                    <a:pt x="271" y="208"/>
                    <a:pt x="271" y="208"/>
                  </a:cubicBezTo>
                  <a:cubicBezTo>
                    <a:pt x="271" y="208"/>
                    <a:pt x="271" y="208"/>
                    <a:pt x="271" y="208"/>
                  </a:cubicBezTo>
                  <a:cubicBezTo>
                    <a:pt x="271" y="208"/>
                    <a:pt x="271" y="208"/>
                    <a:pt x="271" y="208"/>
                  </a:cubicBezTo>
                  <a:cubicBezTo>
                    <a:pt x="271" y="208"/>
                    <a:pt x="271" y="208"/>
                    <a:pt x="271" y="208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71" y="207"/>
                    <a:pt x="271" y="207"/>
                    <a:pt x="271" y="207"/>
                  </a:cubicBezTo>
                  <a:close/>
                  <a:moveTo>
                    <a:pt x="268" y="216"/>
                  </a:moveTo>
                  <a:cubicBezTo>
                    <a:pt x="269" y="217"/>
                    <a:pt x="269" y="217"/>
                    <a:pt x="269" y="217"/>
                  </a:cubicBezTo>
                  <a:cubicBezTo>
                    <a:pt x="269" y="217"/>
                    <a:pt x="269" y="217"/>
                    <a:pt x="269" y="217"/>
                  </a:cubicBezTo>
                  <a:cubicBezTo>
                    <a:pt x="269" y="216"/>
                    <a:pt x="269" y="216"/>
                    <a:pt x="269" y="216"/>
                  </a:cubicBezTo>
                  <a:cubicBezTo>
                    <a:pt x="270" y="217"/>
                    <a:pt x="270" y="217"/>
                    <a:pt x="270" y="217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1" y="216"/>
                    <a:pt x="271" y="216"/>
                    <a:pt x="271" y="216"/>
                  </a:cubicBezTo>
                  <a:cubicBezTo>
                    <a:pt x="271" y="215"/>
                    <a:pt x="271" y="215"/>
                    <a:pt x="271" y="215"/>
                  </a:cubicBezTo>
                  <a:cubicBezTo>
                    <a:pt x="271" y="215"/>
                    <a:pt x="271" y="215"/>
                    <a:pt x="271" y="215"/>
                  </a:cubicBezTo>
                  <a:cubicBezTo>
                    <a:pt x="271" y="215"/>
                    <a:pt x="271" y="215"/>
                    <a:pt x="271" y="215"/>
                  </a:cubicBezTo>
                  <a:cubicBezTo>
                    <a:pt x="271" y="215"/>
                    <a:pt x="271" y="215"/>
                    <a:pt x="271" y="215"/>
                  </a:cubicBezTo>
                  <a:cubicBezTo>
                    <a:pt x="271" y="215"/>
                    <a:pt x="271" y="215"/>
                    <a:pt x="271" y="215"/>
                  </a:cubicBezTo>
                  <a:cubicBezTo>
                    <a:pt x="271" y="214"/>
                    <a:pt x="272" y="215"/>
                    <a:pt x="272" y="214"/>
                  </a:cubicBezTo>
                  <a:cubicBezTo>
                    <a:pt x="272" y="214"/>
                    <a:pt x="272" y="214"/>
                    <a:pt x="272" y="214"/>
                  </a:cubicBezTo>
                  <a:cubicBezTo>
                    <a:pt x="272" y="214"/>
                    <a:pt x="272" y="214"/>
                    <a:pt x="272" y="214"/>
                  </a:cubicBezTo>
                  <a:cubicBezTo>
                    <a:pt x="272" y="214"/>
                    <a:pt x="272" y="214"/>
                    <a:pt x="272" y="214"/>
                  </a:cubicBezTo>
                  <a:cubicBezTo>
                    <a:pt x="273" y="213"/>
                    <a:pt x="273" y="213"/>
                    <a:pt x="273" y="213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3" y="213"/>
                    <a:pt x="273" y="213"/>
                    <a:pt x="273" y="213"/>
                  </a:cubicBezTo>
                  <a:cubicBezTo>
                    <a:pt x="273" y="213"/>
                    <a:pt x="273" y="213"/>
                    <a:pt x="273" y="213"/>
                  </a:cubicBezTo>
                  <a:cubicBezTo>
                    <a:pt x="273" y="212"/>
                    <a:pt x="273" y="212"/>
                    <a:pt x="273" y="212"/>
                  </a:cubicBezTo>
                  <a:cubicBezTo>
                    <a:pt x="273" y="212"/>
                    <a:pt x="273" y="212"/>
                    <a:pt x="273" y="212"/>
                  </a:cubicBezTo>
                  <a:cubicBezTo>
                    <a:pt x="273" y="212"/>
                    <a:pt x="273" y="212"/>
                    <a:pt x="273" y="212"/>
                  </a:cubicBezTo>
                  <a:cubicBezTo>
                    <a:pt x="273" y="211"/>
                    <a:pt x="273" y="211"/>
                    <a:pt x="273" y="211"/>
                  </a:cubicBezTo>
                  <a:cubicBezTo>
                    <a:pt x="273" y="211"/>
                    <a:pt x="273" y="211"/>
                    <a:pt x="273" y="211"/>
                  </a:cubicBezTo>
                  <a:cubicBezTo>
                    <a:pt x="273" y="211"/>
                    <a:pt x="273" y="211"/>
                    <a:pt x="273" y="211"/>
                  </a:cubicBezTo>
                  <a:cubicBezTo>
                    <a:pt x="273" y="210"/>
                    <a:pt x="273" y="210"/>
                    <a:pt x="273" y="210"/>
                  </a:cubicBezTo>
                  <a:cubicBezTo>
                    <a:pt x="273" y="210"/>
                    <a:pt x="273" y="210"/>
                    <a:pt x="273" y="210"/>
                  </a:cubicBezTo>
                  <a:cubicBezTo>
                    <a:pt x="274" y="210"/>
                    <a:pt x="274" y="210"/>
                    <a:pt x="274" y="210"/>
                  </a:cubicBezTo>
                  <a:cubicBezTo>
                    <a:pt x="274" y="210"/>
                    <a:pt x="274" y="210"/>
                    <a:pt x="274" y="210"/>
                  </a:cubicBezTo>
                  <a:cubicBezTo>
                    <a:pt x="274" y="210"/>
                    <a:pt x="274" y="210"/>
                    <a:pt x="274" y="210"/>
                  </a:cubicBezTo>
                  <a:cubicBezTo>
                    <a:pt x="274" y="210"/>
                    <a:pt x="274" y="210"/>
                    <a:pt x="274" y="210"/>
                  </a:cubicBezTo>
                  <a:cubicBezTo>
                    <a:pt x="274" y="209"/>
                    <a:pt x="274" y="209"/>
                    <a:pt x="274" y="209"/>
                  </a:cubicBezTo>
                  <a:cubicBezTo>
                    <a:pt x="274" y="209"/>
                    <a:pt x="274" y="209"/>
                    <a:pt x="274" y="209"/>
                  </a:cubicBezTo>
                  <a:cubicBezTo>
                    <a:pt x="274" y="209"/>
                    <a:pt x="274" y="209"/>
                    <a:pt x="274" y="209"/>
                  </a:cubicBezTo>
                  <a:cubicBezTo>
                    <a:pt x="274" y="208"/>
                    <a:pt x="274" y="208"/>
                    <a:pt x="274" y="208"/>
                  </a:cubicBezTo>
                  <a:cubicBezTo>
                    <a:pt x="274" y="208"/>
                    <a:pt x="274" y="208"/>
                    <a:pt x="274" y="208"/>
                  </a:cubicBezTo>
                  <a:cubicBezTo>
                    <a:pt x="273" y="208"/>
                    <a:pt x="273" y="208"/>
                    <a:pt x="273" y="208"/>
                  </a:cubicBezTo>
                  <a:cubicBezTo>
                    <a:pt x="273" y="208"/>
                    <a:pt x="273" y="208"/>
                    <a:pt x="273" y="208"/>
                  </a:cubicBezTo>
                  <a:cubicBezTo>
                    <a:pt x="273" y="209"/>
                    <a:pt x="273" y="209"/>
                    <a:pt x="273" y="209"/>
                  </a:cubicBezTo>
                  <a:cubicBezTo>
                    <a:pt x="273" y="209"/>
                    <a:pt x="273" y="209"/>
                    <a:pt x="273" y="209"/>
                  </a:cubicBezTo>
                  <a:cubicBezTo>
                    <a:pt x="273" y="209"/>
                    <a:pt x="273" y="209"/>
                    <a:pt x="273" y="209"/>
                  </a:cubicBezTo>
                  <a:cubicBezTo>
                    <a:pt x="273" y="209"/>
                    <a:pt x="273" y="209"/>
                    <a:pt x="273" y="209"/>
                  </a:cubicBezTo>
                  <a:cubicBezTo>
                    <a:pt x="273" y="210"/>
                    <a:pt x="273" y="210"/>
                    <a:pt x="273" y="210"/>
                  </a:cubicBezTo>
                  <a:cubicBezTo>
                    <a:pt x="273" y="210"/>
                    <a:pt x="273" y="210"/>
                    <a:pt x="273" y="210"/>
                  </a:cubicBezTo>
                  <a:cubicBezTo>
                    <a:pt x="273" y="210"/>
                    <a:pt x="273" y="210"/>
                    <a:pt x="273" y="211"/>
                  </a:cubicBezTo>
                  <a:cubicBezTo>
                    <a:pt x="272" y="211"/>
                    <a:pt x="272" y="211"/>
                    <a:pt x="272" y="211"/>
                  </a:cubicBezTo>
                  <a:cubicBezTo>
                    <a:pt x="272" y="211"/>
                    <a:pt x="272" y="211"/>
                    <a:pt x="272" y="211"/>
                  </a:cubicBezTo>
                  <a:cubicBezTo>
                    <a:pt x="272" y="211"/>
                    <a:pt x="272" y="211"/>
                    <a:pt x="272" y="211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1" y="214"/>
                    <a:pt x="271" y="214"/>
                    <a:pt x="271" y="214"/>
                  </a:cubicBezTo>
                  <a:cubicBezTo>
                    <a:pt x="271" y="214"/>
                    <a:pt x="271" y="214"/>
                    <a:pt x="271" y="214"/>
                  </a:cubicBezTo>
                  <a:cubicBezTo>
                    <a:pt x="270" y="214"/>
                    <a:pt x="270" y="214"/>
                    <a:pt x="270" y="214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69" y="215"/>
                    <a:pt x="269" y="216"/>
                    <a:pt x="268" y="216"/>
                  </a:cubicBezTo>
                  <a:close/>
                  <a:moveTo>
                    <a:pt x="266" y="219"/>
                  </a:moveTo>
                  <a:cubicBezTo>
                    <a:pt x="266" y="219"/>
                    <a:pt x="266" y="219"/>
                    <a:pt x="266" y="219"/>
                  </a:cubicBezTo>
                  <a:cubicBezTo>
                    <a:pt x="267" y="219"/>
                    <a:pt x="267" y="219"/>
                    <a:pt x="267" y="219"/>
                  </a:cubicBezTo>
                  <a:cubicBezTo>
                    <a:pt x="267" y="219"/>
                    <a:pt x="267" y="219"/>
                    <a:pt x="267" y="219"/>
                  </a:cubicBezTo>
                  <a:cubicBezTo>
                    <a:pt x="268" y="219"/>
                    <a:pt x="268" y="219"/>
                    <a:pt x="268" y="219"/>
                  </a:cubicBezTo>
                  <a:cubicBezTo>
                    <a:pt x="267" y="218"/>
                    <a:pt x="267" y="218"/>
                    <a:pt x="267" y="218"/>
                  </a:cubicBezTo>
                  <a:cubicBezTo>
                    <a:pt x="267" y="218"/>
                    <a:pt x="267" y="218"/>
                    <a:pt x="267" y="218"/>
                  </a:cubicBezTo>
                  <a:cubicBezTo>
                    <a:pt x="267" y="218"/>
                    <a:pt x="267" y="218"/>
                    <a:pt x="267" y="218"/>
                  </a:cubicBezTo>
                  <a:cubicBezTo>
                    <a:pt x="266" y="219"/>
                    <a:pt x="266" y="219"/>
                    <a:pt x="266" y="219"/>
                  </a:cubicBezTo>
                  <a:close/>
                  <a:moveTo>
                    <a:pt x="261" y="220"/>
                  </a:moveTo>
                  <a:cubicBezTo>
                    <a:pt x="261" y="220"/>
                    <a:pt x="261" y="220"/>
                    <a:pt x="261" y="220"/>
                  </a:cubicBezTo>
                  <a:cubicBezTo>
                    <a:pt x="261" y="220"/>
                    <a:pt x="260" y="220"/>
                    <a:pt x="260" y="220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60" y="220"/>
                    <a:pt x="260" y="220"/>
                    <a:pt x="260" y="220"/>
                  </a:cubicBezTo>
                  <a:cubicBezTo>
                    <a:pt x="260" y="220"/>
                    <a:pt x="260" y="220"/>
                    <a:pt x="260" y="220"/>
                  </a:cubicBezTo>
                  <a:cubicBezTo>
                    <a:pt x="260" y="220"/>
                    <a:pt x="260" y="220"/>
                    <a:pt x="260" y="220"/>
                  </a:cubicBezTo>
                  <a:cubicBezTo>
                    <a:pt x="260" y="221"/>
                    <a:pt x="260" y="221"/>
                    <a:pt x="260" y="221"/>
                  </a:cubicBezTo>
                  <a:cubicBezTo>
                    <a:pt x="261" y="221"/>
                    <a:pt x="261" y="221"/>
                    <a:pt x="261" y="221"/>
                  </a:cubicBezTo>
                  <a:cubicBezTo>
                    <a:pt x="261" y="220"/>
                    <a:pt x="261" y="220"/>
                    <a:pt x="261" y="220"/>
                  </a:cubicBezTo>
                  <a:close/>
                  <a:moveTo>
                    <a:pt x="265" y="220"/>
                  </a:moveTo>
                  <a:cubicBezTo>
                    <a:pt x="265" y="220"/>
                    <a:pt x="265" y="220"/>
                    <a:pt x="265" y="220"/>
                  </a:cubicBezTo>
                  <a:cubicBezTo>
                    <a:pt x="264" y="220"/>
                    <a:pt x="264" y="220"/>
                    <a:pt x="264" y="220"/>
                  </a:cubicBezTo>
                  <a:cubicBezTo>
                    <a:pt x="264" y="220"/>
                    <a:pt x="264" y="220"/>
                    <a:pt x="264" y="220"/>
                  </a:cubicBezTo>
                  <a:cubicBezTo>
                    <a:pt x="264" y="220"/>
                    <a:pt x="264" y="220"/>
                    <a:pt x="264" y="220"/>
                  </a:cubicBezTo>
                  <a:cubicBezTo>
                    <a:pt x="265" y="220"/>
                    <a:pt x="265" y="220"/>
                    <a:pt x="265" y="220"/>
                  </a:cubicBezTo>
                  <a:cubicBezTo>
                    <a:pt x="265" y="220"/>
                    <a:pt x="265" y="220"/>
                    <a:pt x="265" y="220"/>
                  </a:cubicBezTo>
                  <a:cubicBezTo>
                    <a:pt x="265" y="220"/>
                    <a:pt x="265" y="220"/>
                    <a:pt x="265" y="220"/>
                  </a:cubicBezTo>
                  <a:cubicBezTo>
                    <a:pt x="265" y="220"/>
                    <a:pt x="265" y="220"/>
                    <a:pt x="265" y="220"/>
                  </a:cubicBezTo>
                  <a:cubicBezTo>
                    <a:pt x="265" y="220"/>
                    <a:pt x="265" y="220"/>
                    <a:pt x="265" y="220"/>
                  </a:cubicBezTo>
                  <a:close/>
                  <a:moveTo>
                    <a:pt x="264" y="209"/>
                  </a:moveTo>
                  <a:cubicBezTo>
                    <a:pt x="264" y="210"/>
                    <a:pt x="264" y="210"/>
                    <a:pt x="264" y="210"/>
                  </a:cubicBezTo>
                  <a:cubicBezTo>
                    <a:pt x="264" y="209"/>
                    <a:pt x="264" y="209"/>
                    <a:pt x="264" y="209"/>
                  </a:cubicBezTo>
                  <a:cubicBezTo>
                    <a:pt x="264" y="209"/>
                    <a:pt x="264" y="209"/>
                    <a:pt x="264" y="209"/>
                  </a:cubicBezTo>
                  <a:close/>
                  <a:moveTo>
                    <a:pt x="259" y="213"/>
                  </a:moveTo>
                  <a:cubicBezTo>
                    <a:pt x="259" y="214"/>
                    <a:pt x="259" y="214"/>
                    <a:pt x="259" y="214"/>
                  </a:cubicBezTo>
                  <a:cubicBezTo>
                    <a:pt x="260" y="214"/>
                    <a:pt x="260" y="214"/>
                    <a:pt x="260" y="214"/>
                  </a:cubicBezTo>
                  <a:cubicBezTo>
                    <a:pt x="260" y="214"/>
                    <a:pt x="260" y="214"/>
                    <a:pt x="260" y="214"/>
                  </a:cubicBezTo>
                  <a:cubicBezTo>
                    <a:pt x="260" y="214"/>
                    <a:pt x="260" y="214"/>
                    <a:pt x="260" y="214"/>
                  </a:cubicBezTo>
                  <a:cubicBezTo>
                    <a:pt x="260" y="215"/>
                    <a:pt x="260" y="215"/>
                    <a:pt x="260" y="215"/>
                  </a:cubicBezTo>
                  <a:cubicBezTo>
                    <a:pt x="260" y="215"/>
                    <a:pt x="260" y="215"/>
                    <a:pt x="260" y="215"/>
                  </a:cubicBezTo>
                  <a:cubicBezTo>
                    <a:pt x="260" y="215"/>
                    <a:pt x="260" y="215"/>
                    <a:pt x="260" y="215"/>
                  </a:cubicBezTo>
                  <a:cubicBezTo>
                    <a:pt x="259" y="215"/>
                    <a:pt x="259" y="215"/>
                    <a:pt x="259" y="215"/>
                  </a:cubicBezTo>
                  <a:cubicBezTo>
                    <a:pt x="259" y="215"/>
                    <a:pt x="259" y="215"/>
                    <a:pt x="259" y="215"/>
                  </a:cubicBezTo>
                  <a:cubicBezTo>
                    <a:pt x="259" y="215"/>
                    <a:pt x="259" y="215"/>
                    <a:pt x="259" y="215"/>
                  </a:cubicBezTo>
                  <a:cubicBezTo>
                    <a:pt x="259" y="216"/>
                    <a:pt x="259" y="216"/>
                    <a:pt x="259" y="216"/>
                  </a:cubicBezTo>
                  <a:cubicBezTo>
                    <a:pt x="259" y="216"/>
                    <a:pt x="259" y="216"/>
                    <a:pt x="259" y="216"/>
                  </a:cubicBezTo>
                  <a:cubicBezTo>
                    <a:pt x="259" y="216"/>
                    <a:pt x="259" y="216"/>
                    <a:pt x="259" y="216"/>
                  </a:cubicBezTo>
                  <a:cubicBezTo>
                    <a:pt x="260" y="216"/>
                    <a:pt x="260" y="216"/>
                    <a:pt x="260" y="216"/>
                  </a:cubicBezTo>
                  <a:cubicBezTo>
                    <a:pt x="260" y="216"/>
                    <a:pt x="260" y="216"/>
                    <a:pt x="260" y="216"/>
                  </a:cubicBezTo>
                  <a:cubicBezTo>
                    <a:pt x="260" y="216"/>
                    <a:pt x="260" y="216"/>
                    <a:pt x="260" y="216"/>
                  </a:cubicBezTo>
                  <a:cubicBezTo>
                    <a:pt x="260" y="216"/>
                    <a:pt x="260" y="216"/>
                    <a:pt x="260" y="216"/>
                  </a:cubicBezTo>
                  <a:cubicBezTo>
                    <a:pt x="260" y="217"/>
                    <a:pt x="260" y="217"/>
                    <a:pt x="260" y="217"/>
                  </a:cubicBezTo>
                  <a:cubicBezTo>
                    <a:pt x="261" y="217"/>
                    <a:pt x="261" y="217"/>
                    <a:pt x="261" y="217"/>
                  </a:cubicBezTo>
                  <a:cubicBezTo>
                    <a:pt x="261" y="217"/>
                    <a:pt x="261" y="217"/>
                    <a:pt x="261" y="217"/>
                  </a:cubicBezTo>
                  <a:cubicBezTo>
                    <a:pt x="261" y="217"/>
                    <a:pt x="261" y="217"/>
                    <a:pt x="261" y="217"/>
                  </a:cubicBezTo>
                  <a:cubicBezTo>
                    <a:pt x="262" y="217"/>
                    <a:pt x="262" y="217"/>
                    <a:pt x="262" y="217"/>
                  </a:cubicBezTo>
                  <a:cubicBezTo>
                    <a:pt x="262" y="217"/>
                    <a:pt x="262" y="217"/>
                    <a:pt x="262" y="217"/>
                  </a:cubicBezTo>
                  <a:cubicBezTo>
                    <a:pt x="262" y="217"/>
                    <a:pt x="262" y="217"/>
                    <a:pt x="262" y="217"/>
                  </a:cubicBezTo>
                  <a:cubicBezTo>
                    <a:pt x="262" y="216"/>
                    <a:pt x="263" y="217"/>
                    <a:pt x="263" y="216"/>
                  </a:cubicBezTo>
                  <a:cubicBezTo>
                    <a:pt x="263" y="216"/>
                    <a:pt x="263" y="216"/>
                    <a:pt x="263" y="216"/>
                  </a:cubicBezTo>
                  <a:cubicBezTo>
                    <a:pt x="263" y="216"/>
                    <a:pt x="263" y="216"/>
                    <a:pt x="263" y="216"/>
                  </a:cubicBezTo>
                  <a:cubicBezTo>
                    <a:pt x="264" y="216"/>
                    <a:pt x="263" y="216"/>
                    <a:pt x="263" y="215"/>
                  </a:cubicBezTo>
                  <a:cubicBezTo>
                    <a:pt x="264" y="216"/>
                    <a:pt x="264" y="215"/>
                    <a:pt x="264" y="215"/>
                  </a:cubicBezTo>
                  <a:cubicBezTo>
                    <a:pt x="264" y="215"/>
                    <a:pt x="264" y="215"/>
                    <a:pt x="264" y="215"/>
                  </a:cubicBezTo>
                  <a:cubicBezTo>
                    <a:pt x="265" y="215"/>
                    <a:pt x="265" y="215"/>
                    <a:pt x="265" y="215"/>
                  </a:cubicBezTo>
                  <a:cubicBezTo>
                    <a:pt x="265" y="215"/>
                    <a:pt x="265" y="215"/>
                    <a:pt x="265" y="215"/>
                  </a:cubicBezTo>
                  <a:cubicBezTo>
                    <a:pt x="265" y="215"/>
                    <a:pt x="265" y="215"/>
                    <a:pt x="265" y="215"/>
                  </a:cubicBezTo>
                  <a:cubicBezTo>
                    <a:pt x="265" y="215"/>
                    <a:pt x="265" y="215"/>
                    <a:pt x="265" y="215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3"/>
                    <a:pt x="265" y="213"/>
                    <a:pt x="265" y="213"/>
                  </a:cubicBezTo>
                  <a:cubicBezTo>
                    <a:pt x="265" y="213"/>
                    <a:pt x="265" y="213"/>
                    <a:pt x="265" y="213"/>
                  </a:cubicBezTo>
                  <a:cubicBezTo>
                    <a:pt x="265" y="213"/>
                    <a:pt x="265" y="213"/>
                    <a:pt x="265" y="213"/>
                  </a:cubicBezTo>
                  <a:cubicBezTo>
                    <a:pt x="265" y="213"/>
                    <a:pt x="265" y="213"/>
                    <a:pt x="265" y="213"/>
                  </a:cubicBezTo>
                  <a:cubicBezTo>
                    <a:pt x="265" y="213"/>
                    <a:pt x="265" y="213"/>
                    <a:pt x="265" y="213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4" y="214"/>
                    <a:pt x="264" y="214"/>
                    <a:pt x="264" y="214"/>
                  </a:cubicBezTo>
                  <a:cubicBezTo>
                    <a:pt x="264" y="213"/>
                    <a:pt x="264" y="213"/>
                    <a:pt x="263" y="212"/>
                  </a:cubicBezTo>
                  <a:cubicBezTo>
                    <a:pt x="264" y="212"/>
                    <a:pt x="264" y="212"/>
                    <a:pt x="264" y="211"/>
                  </a:cubicBezTo>
                  <a:cubicBezTo>
                    <a:pt x="264" y="211"/>
                    <a:pt x="264" y="211"/>
                    <a:pt x="264" y="211"/>
                  </a:cubicBezTo>
                  <a:cubicBezTo>
                    <a:pt x="264" y="211"/>
                    <a:pt x="264" y="211"/>
                    <a:pt x="264" y="211"/>
                  </a:cubicBezTo>
                  <a:cubicBezTo>
                    <a:pt x="264" y="211"/>
                    <a:pt x="264" y="211"/>
                    <a:pt x="264" y="211"/>
                  </a:cubicBezTo>
                  <a:cubicBezTo>
                    <a:pt x="264" y="211"/>
                    <a:pt x="264" y="211"/>
                    <a:pt x="264" y="211"/>
                  </a:cubicBezTo>
                  <a:cubicBezTo>
                    <a:pt x="264" y="211"/>
                    <a:pt x="264" y="211"/>
                    <a:pt x="264" y="211"/>
                  </a:cubicBezTo>
                  <a:cubicBezTo>
                    <a:pt x="264" y="211"/>
                    <a:pt x="264" y="211"/>
                    <a:pt x="264" y="211"/>
                  </a:cubicBezTo>
                  <a:cubicBezTo>
                    <a:pt x="263" y="212"/>
                    <a:pt x="263" y="212"/>
                    <a:pt x="263" y="212"/>
                  </a:cubicBezTo>
                  <a:cubicBezTo>
                    <a:pt x="263" y="212"/>
                    <a:pt x="263" y="212"/>
                    <a:pt x="263" y="212"/>
                  </a:cubicBezTo>
                  <a:cubicBezTo>
                    <a:pt x="263" y="212"/>
                    <a:pt x="263" y="212"/>
                    <a:pt x="263" y="212"/>
                  </a:cubicBezTo>
                  <a:cubicBezTo>
                    <a:pt x="263" y="212"/>
                    <a:pt x="263" y="212"/>
                    <a:pt x="262" y="211"/>
                  </a:cubicBezTo>
                  <a:cubicBezTo>
                    <a:pt x="262" y="212"/>
                    <a:pt x="262" y="212"/>
                    <a:pt x="262" y="212"/>
                  </a:cubicBezTo>
                  <a:cubicBezTo>
                    <a:pt x="262" y="212"/>
                    <a:pt x="262" y="212"/>
                    <a:pt x="262" y="212"/>
                  </a:cubicBezTo>
                  <a:cubicBezTo>
                    <a:pt x="262" y="212"/>
                    <a:pt x="262" y="212"/>
                    <a:pt x="262" y="212"/>
                  </a:cubicBezTo>
                  <a:cubicBezTo>
                    <a:pt x="262" y="212"/>
                    <a:pt x="262" y="212"/>
                    <a:pt x="262" y="212"/>
                  </a:cubicBezTo>
                  <a:cubicBezTo>
                    <a:pt x="262" y="213"/>
                    <a:pt x="262" y="213"/>
                    <a:pt x="262" y="213"/>
                  </a:cubicBezTo>
                  <a:cubicBezTo>
                    <a:pt x="262" y="213"/>
                    <a:pt x="262" y="213"/>
                    <a:pt x="262" y="213"/>
                  </a:cubicBezTo>
                  <a:cubicBezTo>
                    <a:pt x="262" y="212"/>
                    <a:pt x="262" y="212"/>
                    <a:pt x="262" y="212"/>
                  </a:cubicBezTo>
                  <a:cubicBezTo>
                    <a:pt x="261" y="213"/>
                    <a:pt x="261" y="213"/>
                    <a:pt x="260" y="213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59" y="213"/>
                    <a:pt x="259" y="213"/>
                    <a:pt x="259" y="213"/>
                  </a:cubicBezTo>
                  <a:cubicBezTo>
                    <a:pt x="259" y="213"/>
                    <a:pt x="259" y="213"/>
                    <a:pt x="259" y="213"/>
                  </a:cubicBezTo>
                  <a:close/>
                  <a:moveTo>
                    <a:pt x="258" y="218"/>
                  </a:moveTo>
                  <a:cubicBezTo>
                    <a:pt x="258" y="218"/>
                    <a:pt x="258" y="218"/>
                    <a:pt x="258" y="218"/>
                  </a:cubicBezTo>
                  <a:cubicBezTo>
                    <a:pt x="259" y="219"/>
                    <a:pt x="259" y="219"/>
                    <a:pt x="259" y="219"/>
                  </a:cubicBezTo>
                  <a:cubicBezTo>
                    <a:pt x="259" y="219"/>
                    <a:pt x="259" y="219"/>
                    <a:pt x="259" y="219"/>
                  </a:cubicBezTo>
                  <a:cubicBezTo>
                    <a:pt x="259" y="218"/>
                    <a:pt x="259" y="218"/>
                    <a:pt x="259" y="218"/>
                  </a:cubicBezTo>
                  <a:cubicBezTo>
                    <a:pt x="259" y="218"/>
                    <a:pt x="259" y="218"/>
                    <a:pt x="259" y="218"/>
                  </a:cubicBezTo>
                  <a:cubicBezTo>
                    <a:pt x="259" y="218"/>
                    <a:pt x="259" y="218"/>
                    <a:pt x="259" y="218"/>
                  </a:cubicBezTo>
                  <a:cubicBezTo>
                    <a:pt x="259" y="218"/>
                    <a:pt x="259" y="218"/>
                    <a:pt x="259" y="218"/>
                  </a:cubicBezTo>
                  <a:cubicBezTo>
                    <a:pt x="258" y="218"/>
                    <a:pt x="258" y="218"/>
                    <a:pt x="258" y="218"/>
                  </a:cubicBezTo>
                  <a:close/>
                  <a:moveTo>
                    <a:pt x="257" y="252"/>
                  </a:moveTo>
                  <a:cubicBezTo>
                    <a:pt x="258" y="253"/>
                    <a:pt x="258" y="253"/>
                    <a:pt x="258" y="253"/>
                  </a:cubicBezTo>
                  <a:cubicBezTo>
                    <a:pt x="258" y="253"/>
                    <a:pt x="258" y="253"/>
                    <a:pt x="258" y="253"/>
                  </a:cubicBezTo>
                  <a:cubicBezTo>
                    <a:pt x="258" y="253"/>
                    <a:pt x="258" y="253"/>
                    <a:pt x="258" y="253"/>
                  </a:cubicBezTo>
                  <a:cubicBezTo>
                    <a:pt x="258" y="254"/>
                    <a:pt x="258" y="254"/>
                    <a:pt x="258" y="254"/>
                  </a:cubicBezTo>
                  <a:cubicBezTo>
                    <a:pt x="258" y="254"/>
                    <a:pt x="258" y="254"/>
                    <a:pt x="258" y="254"/>
                  </a:cubicBezTo>
                  <a:cubicBezTo>
                    <a:pt x="258" y="254"/>
                    <a:pt x="258" y="254"/>
                    <a:pt x="258" y="254"/>
                  </a:cubicBezTo>
                  <a:cubicBezTo>
                    <a:pt x="258" y="254"/>
                    <a:pt x="258" y="254"/>
                    <a:pt x="258" y="254"/>
                  </a:cubicBezTo>
                  <a:cubicBezTo>
                    <a:pt x="258" y="255"/>
                    <a:pt x="258" y="255"/>
                    <a:pt x="258" y="255"/>
                  </a:cubicBezTo>
                  <a:cubicBezTo>
                    <a:pt x="258" y="255"/>
                    <a:pt x="258" y="255"/>
                    <a:pt x="258" y="255"/>
                  </a:cubicBezTo>
                  <a:cubicBezTo>
                    <a:pt x="258" y="255"/>
                    <a:pt x="258" y="255"/>
                    <a:pt x="258" y="255"/>
                  </a:cubicBezTo>
                  <a:cubicBezTo>
                    <a:pt x="259" y="254"/>
                    <a:pt x="259" y="254"/>
                    <a:pt x="259" y="254"/>
                  </a:cubicBezTo>
                  <a:cubicBezTo>
                    <a:pt x="259" y="254"/>
                    <a:pt x="259" y="254"/>
                    <a:pt x="259" y="254"/>
                  </a:cubicBezTo>
                  <a:cubicBezTo>
                    <a:pt x="259" y="254"/>
                    <a:pt x="259" y="254"/>
                    <a:pt x="259" y="254"/>
                  </a:cubicBezTo>
                  <a:cubicBezTo>
                    <a:pt x="259" y="254"/>
                    <a:pt x="259" y="254"/>
                    <a:pt x="259" y="254"/>
                  </a:cubicBezTo>
                  <a:cubicBezTo>
                    <a:pt x="259" y="253"/>
                    <a:pt x="258" y="253"/>
                    <a:pt x="258" y="253"/>
                  </a:cubicBezTo>
                  <a:cubicBezTo>
                    <a:pt x="258" y="252"/>
                    <a:pt x="258" y="252"/>
                    <a:pt x="258" y="252"/>
                  </a:cubicBezTo>
                  <a:cubicBezTo>
                    <a:pt x="258" y="252"/>
                    <a:pt x="258" y="252"/>
                    <a:pt x="258" y="252"/>
                  </a:cubicBezTo>
                  <a:cubicBezTo>
                    <a:pt x="258" y="252"/>
                    <a:pt x="258" y="252"/>
                    <a:pt x="258" y="252"/>
                  </a:cubicBezTo>
                  <a:cubicBezTo>
                    <a:pt x="258" y="252"/>
                    <a:pt x="258" y="252"/>
                    <a:pt x="258" y="252"/>
                  </a:cubicBezTo>
                  <a:lnTo>
                    <a:pt x="257" y="252"/>
                  </a:lnTo>
                  <a:close/>
                  <a:moveTo>
                    <a:pt x="251" y="217"/>
                  </a:moveTo>
                  <a:cubicBezTo>
                    <a:pt x="251" y="218"/>
                    <a:pt x="251" y="218"/>
                    <a:pt x="251" y="218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3" y="217"/>
                    <a:pt x="253" y="217"/>
                    <a:pt x="253" y="217"/>
                  </a:cubicBezTo>
                  <a:cubicBezTo>
                    <a:pt x="253" y="216"/>
                    <a:pt x="253" y="216"/>
                    <a:pt x="253" y="216"/>
                  </a:cubicBezTo>
                  <a:cubicBezTo>
                    <a:pt x="253" y="216"/>
                    <a:pt x="253" y="216"/>
                    <a:pt x="253" y="216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3" y="215"/>
                    <a:pt x="253" y="215"/>
                    <a:pt x="253" y="214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251" y="217"/>
                    <a:pt x="251" y="217"/>
                    <a:pt x="251" y="217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1" y="217"/>
                    <a:pt x="251" y="217"/>
                    <a:pt x="251" y="217"/>
                  </a:cubicBezTo>
                  <a:close/>
                  <a:moveTo>
                    <a:pt x="245" y="230"/>
                  </a:moveTo>
                  <a:cubicBezTo>
                    <a:pt x="244" y="230"/>
                    <a:pt x="244" y="230"/>
                    <a:pt x="244" y="230"/>
                  </a:cubicBezTo>
                  <a:cubicBezTo>
                    <a:pt x="245" y="230"/>
                    <a:pt x="245" y="230"/>
                    <a:pt x="245" y="230"/>
                  </a:cubicBezTo>
                  <a:cubicBezTo>
                    <a:pt x="245" y="230"/>
                    <a:pt x="245" y="230"/>
                    <a:pt x="245" y="230"/>
                  </a:cubicBezTo>
                  <a:cubicBezTo>
                    <a:pt x="245" y="229"/>
                    <a:pt x="245" y="229"/>
                    <a:pt x="245" y="229"/>
                  </a:cubicBezTo>
                  <a:cubicBezTo>
                    <a:pt x="245" y="230"/>
                    <a:pt x="245" y="230"/>
                    <a:pt x="245" y="230"/>
                  </a:cubicBezTo>
                  <a:close/>
                  <a:moveTo>
                    <a:pt x="240" y="224"/>
                  </a:moveTo>
                  <a:cubicBezTo>
                    <a:pt x="240" y="225"/>
                    <a:pt x="240" y="225"/>
                    <a:pt x="240" y="225"/>
                  </a:cubicBezTo>
                  <a:cubicBezTo>
                    <a:pt x="241" y="224"/>
                    <a:pt x="241" y="224"/>
                    <a:pt x="241" y="224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1" y="224"/>
                    <a:pt x="241" y="224"/>
                    <a:pt x="241" y="224"/>
                  </a:cubicBezTo>
                  <a:lnTo>
                    <a:pt x="240" y="224"/>
                  </a:lnTo>
                  <a:close/>
                  <a:moveTo>
                    <a:pt x="218" y="251"/>
                  </a:moveTo>
                  <a:cubicBezTo>
                    <a:pt x="218" y="251"/>
                    <a:pt x="218" y="251"/>
                    <a:pt x="218" y="251"/>
                  </a:cubicBezTo>
                  <a:cubicBezTo>
                    <a:pt x="219" y="250"/>
                    <a:pt x="219" y="250"/>
                    <a:pt x="219" y="250"/>
                  </a:cubicBezTo>
                  <a:cubicBezTo>
                    <a:pt x="219" y="250"/>
                    <a:pt x="219" y="250"/>
                    <a:pt x="219" y="250"/>
                  </a:cubicBezTo>
                  <a:lnTo>
                    <a:pt x="218" y="251"/>
                  </a:lnTo>
                  <a:close/>
                  <a:moveTo>
                    <a:pt x="212" y="249"/>
                  </a:moveTo>
                  <a:cubicBezTo>
                    <a:pt x="212" y="249"/>
                    <a:pt x="212" y="249"/>
                    <a:pt x="212" y="249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2" y="249"/>
                    <a:pt x="212" y="249"/>
                    <a:pt x="212" y="249"/>
                  </a:cubicBezTo>
                  <a:close/>
                  <a:moveTo>
                    <a:pt x="195" y="249"/>
                  </a:moveTo>
                  <a:cubicBezTo>
                    <a:pt x="195" y="249"/>
                    <a:pt x="195" y="249"/>
                    <a:pt x="195" y="249"/>
                  </a:cubicBezTo>
                  <a:cubicBezTo>
                    <a:pt x="195" y="249"/>
                    <a:pt x="195" y="249"/>
                    <a:pt x="195" y="249"/>
                  </a:cubicBezTo>
                  <a:cubicBezTo>
                    <a:pt x="195" y="249"/>
                    <a:pt x="195" y="249"/>
                    <a:pt x="195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5" y="249"/>
                    <a:pt x="195" y="249"/>
                    <a:pt x="195" y="249"/>
                  </a:cubicBezTo>
                  <a:cubicBezTo>
                    <a:pt x="195" y="249"/>
                    <a:pt x="195" y="249"/>
                    <a:pt x="195" y="249"/>
                  </a:cubicBezTo>
                  <a:cubicBezTo>
                    <a:pt x="195" y="249"/>
                    <a:pt x="195" y="249"/>
                    <a:pt x="195" y="249"/>
                  </a:cubicBezTo>
                  <a:cubicBezTo>
                    <a:pt x="195" y="249"/>
                    <a:pt x="195" y="249"/>
                    <a:pt x="195" y="249"/>
                  </a:cubicBezTo>
                  <a:cubicBezTo>
                    <a:pt x="195" y="249"/>
                    <a:pt x="196" y="250"/>
                    <a:pt x="196" y="250"/>
                  </a:cubicBezTo>
                  <a:cubicBezTo>
                    <a:pt x="196" y="250"/>
                    <a:pt x="196" y="250"/>
                    <a:pt x="196" y="250"/>
                  </a:cubicBezTo>
                  <a:cubicBezTo>
                    <a:pt x="196" y="250"/>
                    <a:pt x="196" y="250"/>
                    <a:pt x="196" y="250"/>
                  </a:cubicBezTo>
                  <a:cubicBezTo>
                    <a:pt x="197" y="250"/>
                    <a:pt x="197" y="250"/>
                    <a:pt x="197" y="250"/>
                  </a:cubicBezTo>
                  <a:cubicBezTo>
                    <a:pt x="196" y="249"/>
                    <a:pt x="196" y="249"/>
                    <a:pt x="196" y="249"/>
                  </a:cubicBezTo>
                  <a:cubicBezTo>
                    <a:pt x="196" y="249"/>
                    <a:pt x="196" y="249"/>
                    <a:pt x="195" y="249"/>
                  </a:cubicBezTo>
                  <a:close/>
                  <a:moveTo>
                    <a:pt x="194" y="245"/>
                  </a:moveTo>
                  <a:cubicBezTo>
                    <a:pt x="194" y="246"/>
                    <a:pt x="194" y="246"/>
                    <a:pt x="194" y="246"/>
                  </a:cubicBezTo>
                  <a:cubicBezTo>
                    <a:pt x="194" y="247"/>
                    <a:pt x="194" y="247"/>
                    <a:pt x="194" y="247"/>
                  </a:cubicBezTo>
                  <a:cubicBezTo>
                    <a:pt x="194" y="247"/>
                    <a:pt x="194" y="246"/>
                    <a:pt x="194" y="246"/>
                  </a:cubicBezTo>
                  <a:cubicBezTo>
                    <a:pt x="195" y="246"/>
                    <a:pt x="195" y="246"/>
                    <a:pt x="195" y="246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5" y="244"/>
                    <a:pt x="196" y="244"/>
                    <a:pt x="195" y="243"/>
                  </a:cubicBezTo>
                  <a:cubicBezTo>
                    <a:pt x="194" y="243"/>
                    <a:pt x="194" y="243"/>
                    <a:pt x="194" y="243"/>
                  </a:cubicBezTo>
                  <a:cubicBezTo>
                    <a:pt x="194" y="243"/>
                    <a:pt x="194" y="243"/>
                    <a:pt x="194" y="243"/>
                  </a:cubicBezTo>
                  <a:cubicBezTo>
                    <a:pt x="194" y="244"/>
                    <a:pt x="194" y="244"/>
                    <a:pt x="194" y="244"/>
                  </a:cubicBezTo>
                  <a:cubicBezTo>
                    <a:pt x="194" y="244"/>
                    <a:pt x="194" y="244"/>
                    <a:pt x="194" y="244"/>
                  </a:cubicBezTo>
                  <a:cubicBezTo>
                    <a:pt x="194" y="244"/>
                    <a:pt x="194" y="244"/>
                    <a:pt x="194" y="245"/>
                  </a:cubicBezTo>
                  <a:close/>
                  <a:moveTo>
                    <a:pt x="177" y="143"/>
                  </a:moveTo>
                  <a:cubicBezTo>
                    <a:pt x="177" y="143"/>
                    <a:pt x="177" y="143"/>
                    <a:pt x="177" y="143"/>
                  </a:cubicBezTo>
                  <a:cubicBezTo>
                    <a:pt x="177" y="144"/>
                    <a:pt x="177" y="144"/>
                    <a:pt x="177" y="144"/>
                  </a:cubicBezTo>
                  <a:cubicBezTo>
                    <a:pt x="177" y="144"/>
                    <a:pt x="177" y="144"/>
                    <a:pt x="177" y="144"/>
                  </a:cubicBezTo>
                  <a:cubicBezTo>
                    <a:pt x="177" y="143"/>
                    <a:pt x="177" y="143"/>
                    <a:pt x="177" y="143"/>
                  </a:cubicBezTo>
                  <a:cubicBezTo>
                    <a:pt x="177" y="143"/>
                    <a:pt x="177" y="143"/>
                    <a:pt x="177" y="143"/>
                  </a:cubicBezTo>
                  <a:cubicBezTo>
                    <a:pt x="177" y="143"/>
                    <a:pt x="177" y="143"/>
                    <a:pt x="177" y="143"/>
                  </a:cubicBezTo>
                  <a:close/>
                  <a:moveTo>
                    <a:pt x="166" y="283"/>
                  </a:moveTo>
                  <a:cubicBezTo>
                    <a:pt x="166" y="283"/>
                    <a:pt x="166" y="283"/>
                    <a:pt x="166" y="283"/>
                  </a:cubicBezTo>
                  <a:cubicBezTo>
                    <a:pt x="166" y="283"/>
                    <a:pt x="166" y="283"/>
                    <a:pt x="166" y="283"/>
                  </a:cubicBezTo>
                  <a:cubicBezTo>
                    <a:pt x="166" y="283"/>
                    <a:pt x="166" y="283"/>
                    <a:pt x="166" y="283"/>
                  </a:cubicBezTo>
                  <a:cubicBezTo>
                    <a:pt x="166" y="282"/>
                    <a:pt x="166" y="282"/>
                    <a:pt x="166" y="282"/>
                  </a:cubicBezTo>
                  <a:cubicBezTo>
                    <a:pt x="167" y="282"/>
                    <a:pt x="167" y="282"/>
                    <a:pt x="167" y="282"/>
                  </a:cubicBezTo>
                  <a:cubicBezTo>
                    <a:pt x="166" y="282"/>
                    <a:pt x="166" y="282"/>
                    <a:pt x="166" y="282"/>
                  </a:cubicBezTo>
                  <a:cubicBezTo>
                    <a:pt x="167" y="282"/>
                    <a:pt x="167" y="282"/>
                    <a:pt x="167" y="282"/>
                  </a:cubicBezTo>
                  <a:cubicBezTo>
                    <a:pt x="166" y="281"/>
                    <a:pt x="166" y="281"/>
                    <a:pt x="166" y="281"/>
                  </a:cubicBezTo>
                  <a:cubicBezTo>
                    <a:pt x="166" y="281"/>
                    <a:pt x="166" y="281"/>
                    <a:pt x="166" y="281"/>
                  </a:cubicBezTo>
                  <a:cubicBezTo>
                    <a:pt x="166" y="281"/>
                    <a:pt x="166" y="281"/>
                    <a:pt x="166" y="281"/>
                  </a:cubicBezTo>
                  <a:cubicBezTo>
                    <a:pt x="166" y="281"/>
                    <a:pt x="166" y="281"/>
                    <a:pt x="166" y="281"/>
                  </a:cubicBezTo>
                  <a:cubicBezTo>
                    <a:pt x="166" y="281"/>
                    <a:pt x="166" y="281"/>
                    <a:pt x="166" y="281"/>
                  </a:cubicBezTo>
                  <a:cubicBezTo>
                    <a:pt x="165" y="280"/>
                    <a:pt x="165" y="280"/>
                    <a:pt x="165" y="280"/>
                  </a:cubicBezTo>
                  <a:cubicBezTo>
                    <a:pt x="165" y="281"/>
                    <a:pt x="165" y="281"/>
                    <a:pt x="165" y="281"/>
                  </a:cubicBezTo>
                  <a:cubicBezTo>
                    <a:pt x="165" y="281"/>
                    <a:pt x="165" y="281"/>
                    <a:pt x="165" y="281"/>
                  </a:cubicBezTo>
                  <a:cubicBezTo>
                    <a:pt x="164" y="281"/>
                    <a:pt x="164" y="281"/>
                    <a:pt x="164" y="281"/>
                  </a:cubicBezTo>
                  <a:cubicBezTo>
                    <a:pt x="165" y="282"/>
                    <a:pt x="165" y="282"/>
                    <a:pt x="165" y="282"/>
                  </a:cubicBezTo>
                  <a:cubicBezTo>
                    <a:pt x="165" y="282"/>
                    <a:pt x="165" y="282"/>
                    <a:pt x="165" y="282"/>
                  </a:cubicBezTo>
                  <a:cubicBezTo>
                    <a:pt x="165" y="283"/>
                    <a:pt x="165" y="283"/>
                    <a:pt x="165" y="283"/>
                  </a:cubicBezTo>
                  <a:cubicBezTo>
                    <a:pt x="165" y="283"/>
                    <a:pt x="165" y="283"/>
                    <a:pt x="165" y="283"/>
                  </a:cubicBezTo>
                  <a:cubicBezTo>
                    <a:pt x="165" y="283"/>
                    <a:pt x="165" y="283"/>
                    <a:pt x="165" y="283"/>
                  </a:cubicBezTo>
                  <a:cubicBezTo>
                    <a:pt x="165" y="283"/>
                    <a:pt x="165" y="283"/>
                    <a:pt x="165" y="283"/>
                  </a:cubicBezTo>
                  <a:cubicBezTo>
                    <a:pt x="165" y="284"/>
                    <a:pt x="165" y="284"/>
                    <a:pt x="165" y="284"/>
                  </a:cubicBezTo>
                  <a:cubicBezTo>
                    <a:pt x="165" y="284"/>
                    <a:pt x="165" y="284"/>
                    <a:pt x="165" y="284"/>
                  </a:cubicBezTo>
                  <a:cubicBezTo>
                    <a:pt x="165" y="283"/>
                    <a:pt x="165" y="283"/>
                    <a:pt x="165" y="283"/>
                  </a:cubicBezTo>
                  <a:cubicBezTo>
                    <a:pt x="165" y="283"/>
                    <a:pt x="165" y="283"/>
                    <a:pt x="165" y="283"/>
                  </a:cubicBezTo>
                  <a:cubicBezTo>
                    <a:pt x="165" y="283"/>
                    <a:pt x="165" y="283"/>
                    <a:pt x="165" y="283"/>
                  </a:cubicBezTo>
                  <a:cubicBezTo>
                    <a:pt x="166" y="282"/>
                    <a:pt x="166" y="282"/>
                    <a:pt x="166" y="282"/>
                  </a:cubicBezTo>
                  <a:cubicBezTo>
                    <a:pt x="166" y="283"/>
                    <a:pt x="166" y="283"/>
                    <a:pt x="166" y="283"/>
                  </a:cubicBezTo>
                  <a:cubicBezTo>
                    <a:pt x="166" y="283"/>
                    <a:pt x="166" y="283"/>
                    <a:pt x="166" y="283"/>
                  </a:cubicBezTo>
                  <a:cubicBezTo>
                    <a:pt x="166" y="283"/>
                    <a:pt x="166" y="283"/>
                    <a:pt x="166" y="283"/>
                  </a:cubicBezTo>
                  <a:close/>
                  <a:moveTo>
                    <a:pt x="169" y="292"/>
                  </a:moveTo>
                  <a:cubicBezTo>
                    <a:pt x="169" y="292"/>
                    <a:pt x="169" y="292"/>
                    <a:pt x="169" y="292"/>
                  </a:cubicBezTo>
                  <a:cubicBezTo>
                    <a:pt x="168" y="292"/>
                    <a:pt x="168" y="291"/>
                    <a:pt x="168" y="291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7" y="291"/>
                    <a:pt x="166" y="292"/>
                    <a:pt x="166" y="292"/>
                  </a:cubicBezTo>
                  <a:cubicBezTo>
                    <a:pt x="166" y="292"/>
                    <a:pt x="166" y="292"/>
                    <a:pt x="166" y="292"/>
                  </a:cubicBezTo>
                  <a:cubicBezTo>
                    <a:pt x="166" y="293"/>
                    <a:pt x="166" y="293"/>
                    <a:pt x="166" y="293"/>
                  </a:cubicBezTo>
                  <a:cubicBezTo>
                    <a:pt x="166" y="293"/>
                    <a:pt x="166" y="293"/>
                    <a:pt x="166" y="293"/>
                  </a:cubicBezTo>
                  <a:cubicBezTo>
                    <a:pt x="166" y="293"/>
                    <a:pt x="166" y="293"/>
                    <a:pt x="166" y="293"/>
                  </a:cubicBezTo>
                  <a:cubicBezTo>
                    <a:pt x="166" y="294"/>
                    <a:pt x="166" y="294"/>
                    <a:pt x="166" y="294"/>
                  </a:cubicBezTo>
                  <a:cubicBezTo>
                    <a:pt x="166" y="294"/>
                    <a:pt x="166" y="294"/>
                    <a:pt x="166" y="294"/>
                  </a:cubicBezTo>
                  <a:cubicBezTo>
                    <a:pt x="167" y="295"/>
                    <a:pt x="167" y="295"/>
                    <a:pt x="167" y="295"/>
                  </a:cubicBezTo>
                  <a:cubicBezTo>
                    <a:pt x="166" y="295"/>
                    <a:pt x="166" y="295"/>
                    <a:pt x="166" y="295"/>
                  </a:cubicBezTo>
                  <a:cubicBezTo>
                    <a:pt x="167" y="295"/>
                    <a:pt x="167" y="295"/>
                    <a:pt x="167" y="295"/>
                  </a:cubicBezTo>
                  <a:cubicBezTo>
                    <a:pt x="167" y="295"/>
                    <a:pt x="167" y="295"/>
                    <a:pt x="167" y="295"/>
                  </a:cubicBezTo>
                  <a:cubicBezTo>
                    <a:pt x="167" y="295"/>
                    <a:pt x="167" y="295"/>
                    <a:pt x="167" y="295"/>
                  </a:cubicBezTo>
                  <a:cubicBezTo>
                    <a:pt x="167" y="295"/>
                    <a:pt x="167" y="295"/>
                    <a:pt x="167" y="295"/>
                  </a:cubicBezTo>
                  <a:cubicBezTo>
                    <a:pt x="167" y="296"/>
                    <a:pt x="167" y="296"/>
                    <a:pt x="167" y="296"/>
                  </a:cubicBezTo>
                  <a:cubicBezTo>
                    <a:pt x="167" y="295"/>
                    <a:pt x="167" y="295"/>
                    <a:pt x="167" y="295"/>
                  </a:cubicBezTo>
                  <a:cubicBezTo>
                    <a:pt x="168" y="296"/>
                    <a:pt x="168" y="296"/>
                    <a:pt x="168" y="296"/>
                  </a:cubicBezTo>
                  <a:cubicBezTo>
                    <a:pt x="168" y="295"/>
                    <a:pt x="168" y="295"/>
                    <a:pt x="168" y="295"/>
                  </a:cubicBezTo>
                  <a:cubicBezTo>
                    <a:pt x="168" y="295"/>
                    <a:pt x="168" y="295"/>
                    <a:pt x="168" y="295"/>
                  </a:cubicBezTo>
                  <a:cubicBezTo>
                    <a:pt x="168" y="294"/>
                    <a:pt x="169" y="294"/>
                    <a:pt x="169" y="294"/>
                  </a:cubicBezTo>
                  <a:cubicBezTo>
                    <a:pt x="169" y="293"/>
                    <a:pt x="169" y="293"/>
                    <a:pt x="169" y="293"/>
                  </a:cubicBezTo>
                  <a:cubicBezTo>
                    <a:pt x="169" y="293"/>
                    <a:pt x="169" y="293"/>
                    <a:pt x="169" y="293"/>
                  </a:cubicBezTo>
                  <a:cubicBezTo>
                    <a:pt x="169" y="293"/>
                    <a:pt x="169" y="293"/>
                    <a:pt x="169" y="293"/>
                  </a:cubicBezTo>
                  <a:lnTo>
                    <a:pt x="169" y="292"/>
                  </a:lnTo>
                  <a:close/>
                  <a:moveTo>
                    <a:pt x="176" y="294"/>
                  </a:moveTo>
                  <a:cubicBezTo>
                    <a:pt x="177" y="293"/>
                    <a:pt x="177" y="293"/>
                    <a:pt x="177" y="293"/>
                  </a:cubicBezTo>
                  <a:cubicBezTo>
                    <a:pt x="176" y="293"/>
                    <a:pt x="176" y="293"/>
                    <a:pt x="176" y="293"/>
                  </a:cubicBezTo>
                  <a:cubicBezTo>
                    <a:pt x="176" y="293"/>
                    <a:pt x="176" y="293"/>
                    <a:pt x="176" y="293"/>
                  </a:cubicBezTo>
                  <a:cubicBezTo>
                    <a:pt x="176" y="294"/>
                    <a:pt x="176" y="294"/>
                    <a:pt x="176" y="294"/>
                  </a:cubicBezTo>
                  <a:cubicBezTo>
                    <a:pt x="175" y="294"/>
                    <a:pt x="175" y="294"/>
                    <a:pt x="175" y="294"/>
                  </a:cubicBezTo>
                  <a:cubicBezTo>
                    <a:pt x="176" y="294"/>
                    <a:pt x="176" y="294"/>
                    <a:pt x="176" y="294"/>
                  </a:cubicBezTo>
                  <a:cubicBezTo>
                    <a:pt x="175" y="294"/>
                    <a:pt x="175" y="294"/>
                    <a:pt x="175" y="294"/>
                  </a:cubicBezTo>
                  <a:cubicBezTo>
                    <a:pt x="175" y="295"/>
                    <a:pt x="175" y="295"/>
                    <a:pt x="175" y="295"/>
                  </a:cubicBezTo>
                  <a:cubicBezTo>
                    <a:pt x="176" y="295"/>
                    <a:pt x="176" y="295"/>
                    <a:pt x="176" y="295"/>
                  </a:cubicBezTo>
                  <a:cubicBezTo>
                    <a:pt x="176" y="294"/>
                    <a:pt x="176" y="294"/>
                    <a:pt x="176" y="294"/>
                  </a:cubicBezTo>
                  <a:close/>
                  <a:moveTo>
                    <a:pt x="177" y="292"/>
                  </a:moveTo>
                  <a:cubicBezTo>
                    <a:pt x="177" y="292"/>
                    <a:pt x="177" y="292"/>
                    <a:pt x="177" y="292"/>
                  </a:cubicBezTo>
                  <a:cubicBezTo>
                    <a:pt x="177" y="292"/>
                    <a:pt x="177" y="292"/>
                    <a:pt x="177" y="292"/>
                  </a:cubicBezTo>
                  <a:cubicBezTo>
                    <a:pt x="176" y="292"/>
                    <a:pt x="176" y="292"/>
                    <a:pt x="176" y="292"/>
                  </a:cubicBezTo>
                  <a:cubicBezTo>
                    <a:pt x="177" y="293"/>
                    <a:pt x="177" y="293"/>
                    <a:pt x="177" y="293"/>
                  </a:cubicBezTo>
                  <a:cubicBezTo>
                    <a:pt x="177" y="293"/>
                    <a:pt x="177" y="293"/>
                    <a:pt x="177" y="293"/>
                  </a:cubicBezTo>
                  <a:lnTo>
                    <a:pt x="177" y="292"/>
                  </a:lnTo>
                  <a:close/>
                  <a:moveTo>
                    <a:pt x="190" y="248"/>
                  </a:moveTo>
                  <a:cubicBezTo>
                    <a:pt x="190" y="248"/>
                    <a:pt x="190" y="248"/>
                    <a:pt x="190" y="248"/>
                  </a:cubicBezTo>
                  <a:cubicBezTo>
                    <a:pt x="190" y="248"/>
                    <a:pt x="190" y="248"/>
                    <a:pt x="190" y="248"/>
                  </a:cubicBezTo>
                  <a:cubicBezTo>
                    <a:pt x="190" y="249"/>
                    <a:pt x="190" y="249"/>
                    <a:pt x="190" y="249"/>
                  </a:cubicBezTo>
                  <a:cubicBezTo>
                    <a:pt x="190" y="249"/>
                    <a:pt x="190" y="249"/>
                    <a:pt x="191" y="249"/>
                  </a:cubicBezTo>
                  <a:cubicBezTo>
                    <a:pt x="191" y="249"/>
                    <a:pt x="191" y="249"/>
                    <a:pt x="190" y="248"/>
                  </a:cubicBezTo>
                  <a:close/>
                  <a:moveTo>
                    <a:pt x="173" y="246"/>
                  </a:moveTo>
                  <a:cubicBezTo>
                    <a:pt x="173" y="246"/>
                    <a:pt x="173" y="246"/>
                    <a:pt x="173" y="246"/>
                  </a:cubicBezTo>
                  <a:cubicBezTo>
                    <a:pt x="173" y="247"/>
                    <a:pt x="173" y="247"/>
                    <a:pt x="173" y="247"/>
                  </a:cubicBezTo>
                  <a:cubicBezTo>
                    <a:pt x="173" y="247"/>
                    <a:pt x="173" y="247"/>
                    <a:pt x="173" y="247"/>
                  </a:cubicBezTo>
                  <a:cubicBezTo>
                    <a:pt x="173" y="247"/>
                    <a:pt x="173" y="247"/>
                    <a:pt x="173" y="247"/>
                  </a:cubicBezTo>
                  <a:cubicBezTo>
                    <a:pt x="173" y="247"/>
                    <a:pt x="173" y="247"/>
                    <a:pt x="173" y="247"/>
                  </a:cubicBezTo>
                  <a:cubicBezTo>
                    <a:pt x="173" y="247"/>
                    <a:pt x="173" y="247"/>
                    <a:pt x="173" y="247"/>
                  </a:cubicBezTo>
                  <a:cubicBezTo>
                    <a:pt x="173" y="248"/>
                    <a:pt x="173" y="248"/>
                    <a:pt x="173" y="248"/>
                  </a:cubicBezTo>
                  <a:cubicBezTo>
                    <a:pt x="173" y="248"/>
                    <a:pt x="173" y="248"/>
                    <a:pt x="173" y="248"/>
                  </a:cubicBezTo>
                  <a:cubicBezTo>
                    <a:pt x="173" y="248"/>
                    <a:pt x="173" y="248"/>
                    <a:pt x="173" y="248"/>
                  </a:cubicBezTo>
                  <a:cubicBezTo>
                    <a:pt x="173" y="249"/>
                    <a:pt x="173" y="249"/>
                    <a:pt x="173" y="249"/>
                  </a:cubicBezTo>
                  <a:cubicBezTo>
                    <a:pt x="173" y="249"/>
                    <a:pt x="173" y="249"/>
                    <a:pt x="173" y="249"/>
                  </a:cubicBezTo>
                  <a:cubicBezTo>
                    <a:pt x="173" y="249"/>
                    <a:pt x="173" y="249"/>
                    <a:pt x="173" y="249"/>
                  </a:cubicBezTo>
                  <a:cubicBezTo>
                    <a:pt x="174" y="250"/>
                    <a:pt x="174" y="250"/>
                    <a:pt x="174" y="250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3" y="251"/>
                    <a:pt x="173" y="251"/>
                    <a:pt x="174" y="251"/>
                  </a:cubicBezTo>
                  <a:cubicBezTo>
                    <a:pt x="174" y="251"/>
                    <a:pt x="174" y="251"/>
                    <a:pt x="174" y="251"/>
                  </a:cubicBezTo>
                  <a:cubicBezTo>
                    <a:pt x="174" y="251"/>
                    <a:pt x="174" y="251"/>
                    <a:pt x="174" y="251"/>
                  </a:cubicBezTo>
                  <a:cubicBezTo>
                    <a:pt x="174" y="251"/>
                    <a:pt x="174" y="251"/>
                    <a:pt x="174" y="251"/>
                  </a:cubicBezTo>
                  <a:cubicBezTo>
                    <a:pt x="174" y="251"/>
                    <a:pt x="174" y="251"/>
                    <a:pt x="174" y="251"/>
                  </a:cubicBezTo>
                  <a:cubicBezTo>
                    <a:pt x="174" y="251"/>
                    <a:pt x="174" y="251"/>
                    <a:pt x="174" y="251"/>
                  </a:cubicBezTo>
                  <a:cubicBezTo>
                    <a:pt x="175" y="251"/>
                    <a:pt x="175" y="251"/>
                    <a:pt x="175" y="251"/>
                  </a:cubicBezTo>
                  <a:cubicBezTo>
                    <a:pt x="175" y="251"/>
                    <a:pt x="175" y="251"/>
                    <a:pt x="175" y="251"/>
                  </a:cubicBezTo>
                  <a:cubicBezTo>
                    <a:pt x="175" y="251"/>
                    <a:pt x="175" y="251"/>
                    <a:pt x="175" y="251"/>
                  </a:cubicBezTo>
                  <a:cubicBezTo>
                    <a:pt x="175" y="251"/>
                    <a:pt x="175" y="251"/>
                    <a:pt x="175" y="251"/>
                  </a:cubicBezTo>
                  <a:cubicBezTo>
                    <a:pt x="176" y="252"/>
                    <a:pt x="176" y="252"/>
                    <a:pt x="176" y="252"/>
                  </a:cubicBezTo>
                  <a:cubicBezTo>
                    <a:pt x="177" y="252"/>
                    <a:pt x="177" y="252"/>
                    <a:pt x="177" y="252"/>
                  </a:cubicBezTo>
                  <a:cubicBezTo>
                    <a:pt x="177" y="252"/>
                    <a:pt x="177" y="252"/>
                    <a:pt x="177" y="252"/>
                  </a:cubicBezTo>
                  <a:cubicBezTo>
                    <a:pt x="177" y="252"/>
                    <a:pt x="177" y="252"/>
                    <a:pt x="177" y="252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77" y="252"/>
                    <a:pt x="177" y="252"/>
                    <a:pt x="177" y="252"/>
                  </a:cubicBezTo>
                  <a:cubicBezTo>
                    <a:pt x="177" y="252"/>
                    <a:pt x="177" y="252"/>
                    <a:pt x="177" y="252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7" y="252"/>
                    <a:pt x="177" y="252"/>
                    <a:pt x="177" y="252"/>
                  </a:cubicBezTo>
                  <a:cubicBezTo>
                    <a:pt x="178" y="252"/>
                    <a:pt x="178" y="252"/>
                    <a:pt x="178" y="252"/>
                  </a:cubicBezTo>
                  <a:cubicBezTo>
                    <a:pt x="178" y="252"/>
                    <a:pt x="178" y="252"/>
                    <a:pt x="178" y="252"/>
                  </a:cubicBezTo>
                  <a:cubicBezTo>
                    <a:pt x="178" y="252"/>
                    <a:pt x="178" y="252"/>
                    <a:pt x="178" y="252"/>
                  </a:cubicBezTo>
                  <a:cubicBezTo>
                    <a:pt x="179" y="252"/>
                    <a:pt x="179" y="252"/>
                    <a:pt x="179" y="252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8" y="253"/>
                    <a:pt x="178" y="253"/>
                    <a:pt x="178" y="253"/>
                  </a:cubicBezTo>
                  <a:cubicBezTo>
                    <a:pt x="179" y="253"/>
                    <a:pt x="179" y="253"/>
                    <a:pt x="179" y="253"/>
                  </a:cubicBezTo>
                  <a:cubicBezTo>
                    <a:pt x="179" y="253"/>
                    <a:pt x="179" y="253"/>
                    <a:pt x="179" y="253"/>
                  </a:cubicBezTo>
                  <a:cubicBezTo>
                    <a:pt x="179" y="254"/>
                    <a:pt x="179" y="254"/>
                    <a:pt x="179" y="254"/>
                  </a:cubicBezTo>
                  <a:cubicBezTo>
                    <a:pt x="179" y="254"/>
                    <a:pt x="179" y="254"/>
                    <a:pt x="179" y="254"/>
                  </a:cubicBezTo>
                  <a:cubicBezTo>
                    <a:pt x="179" y="254"/>
                    <a:pt x="179" y="254"/>
                    <a:pt x="179" y="254"/>
                  </a:cubicBezTo>
                  <a:cubicBezTo>
                    <a:pt x="179" y="253"/>
                    <a:pt x="179" y="253"/>
                    <a:pt x="179" y="253"/>
                  </a:cubicBezTo>
                  <a:cubicBezTo>
                    <a:pt x="180" y="253"/>
                    <a:pt x="180" y="253"/>
                    <a:pt x="180" y="253"/>
                  </a:cubicBezTo>
                  <a:cubicBezTo>
                    <a:pt x="180" y="253"/>
                    <a:pt x="180" y="253"/>
                    <a:pt x="180" y="253"/>
                  </a:cubicBezTo>
                  <a:cubicBezTo>
                    <a:pt x="180" y="253"/>
                    <a:pt x="180" y="253"/>
                    <a:pt x="180" y="253"/>
                  </a:cubicBezTo>
                  <a:cubicBezTo>
                    <a:pt x="180" y="253"/>
                    <a:pt x="180" y="253"/>
                    <a:pt x="180" y="253"/>
                  </a:cubicBezTo>
                  <a:cubicBezTo>
                    <a:pt x="180" y="253"/>
                    <a:pt x="180" y="253"/>
                    <a:pt x="180" y="253"/>
                  </a:cubicBezTo>
                  <a:cubicBezTo>
                    <a:pt x="181" y="253"/>
                    <a:pt x="181" y="253"/>
                    <a:pt x="181" y="253"/>
                  </a:cubicBezTo>
                  <a:cubicBezTo>
                    <a:pt x="182" y="252"/>
                    <a:pt x="182" y="252"/>
                    <a:pt x="182" y="252"/>
                  </a:cubicBezTo>
                  <a:cubicBezTo>
                    <a:pt x="182" y="253"/>
                    <a:pt x="182" y="253"/>
                    <a:pt x="182" y="253"/>
                  </a:cubicBezTo>
                  <a:cubicBezTo>
                    <a:pt x="182" y="252"/>
                    <a:pt x="182" y="252"/>
                    <a:pt x="182" y="252"/>
                  </a:cubicBezTo>
                  <a:cubicBezTo>
                    <a:pt x="182" y="252"/>
                    <a:pt x="182" y="252"/>
                    <a:pt x="182" y="252"/>
                  </a:cubicBezTo>
                  <a:cubicBezTo>
                    <a:pt x="183" y="252"/>
                    <a:pt x="183" y="252"/>
                    <a:pt x="183" y="252"/>
                  </a:cubicBezTo>
                  <a:cubicBezTo>
                    <a:pt x="183" y="252"/>
                    <a:pt x="183" y="252"/>
                    <a:pt x="183" y="252"/>
                  </a:cubicBezTo>
                  <a:cubicBezTo>
                    <a:pt x="183" y="252"/>
                    <a:pt x="183" y="252"/>
                    <a:pt x="183" y="252"/>
                  </a:cubicBezTo>
                  <a:cubicBezTo>
                    <a:pt x="182" y="251"/>
                    <a:pt x="182" y="251"/>
                    <a:pt x="182" y="251"/>
                  </a:cubicBezTo>
                  <a:cubicBezTo>
                    <a:pt x="182" y="251"/>
                    <a:pt x="182" y="251"/>
                    <a:pt x="182" y="251"/>
                  </a:cubicBezTo>
                  <a:cubicBezTo>
                    <a:pt x="183" y="251"/>
                    <a:pt x="183" y="251"/>
                    <a:pt x="183" y="251"/>
                  </a:cubicBezTo>
                  <a:cubicBezTo>
                    <a:pt x="183" y="250"/>
                    <a:pt x="183" y="250"/>
                    <a:pt x="183" y="250"/>
                  </a:cubicBezTo>
                  <a:cubicBezTo>
                    <a:pt x="183" y="250"/>
                    <a:pt x="183" y="250"/>
                    <a:pt x="183" y="250"/>
                  </a:cubicBezTo>
                  <a:cubicBezTo>
                    <a:pt x="183" y="250"/>
                    <a:pt x="183" y="250"/>
                    <a:pt x="183" y="250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84" y="248"/>
                    <a:pt x="184" y="248"/>
                    <a:pt x="184" y="248"/>
                  </a:cubicBezTo>
                  <a:cubicBezTo>
                    <a:pt x="184" y="248"/>
                    <a:pt x="184" y="248"/>
                    <a:pt x="184" y="248"/>
                  </a:cubicBezTo>
                  <a:cubicBezTo>
                    <a:pt x="184" y="248"/>
                    <a:pt x="184" y="248"/>
                    <a:pt x="184" y="248"/>
                  </a:cubicBezTo>
                  <a:cubicBezTo>
                    <a:pt x="184" y="248"/>
                    <a:pt x="184" y="248"/>
                    <a:pt x="184" y="248"/>
                  </a:cubicBezTo>
                  <a:cubicBezTo>
                    <a:pt x="184" y="248"/>
                    <a:pt x="184" y="248"/>
                    <a:pt x="184" y="248"/>
                  </a:cubicBezTo>
                  <a:cubicBezTo>
                    <a:pt x="185" y="247"/>
                    <a:pt x="185" y="247"/>
                    <a:pt x="185" y="247"/>
                  </a:cubicBezTo>
                  <a:cubicBezTo>
                    <a:pt x="185" y="247"/>
                    <a:pt x="185" y="247"/>
                    <a:pt x="185" y="247"/>
                  </a:cubicBezTo>
                  <a:cubicBezTo>
                    <a:pt x="185" y="246"/>
                    <a:pt x="185" y="246"/>
                    <a:pt x="185" y="246"/>
                  </a:cubicBezTo>
                  <a:cubicBezTo>
                    <a:pt x="185" y="246"/>
                    <a:pt x="185" y="246"/>
                    <a:pt x="185" y="246"/>
                  </a:cubicBezTo>
                  <a:cubicBezTo>
                    <a:pt x="185" y="246"/>
                    <a:pt x="185" y="246"/>
                    <a:pt x="185" y="246"/>
                  </a:cubicBezTo>
                  <a:cubicBezTo>
                    <a:pt x="185" y="246"/>
                    <a:pt x="185" y="246"/>
                    <a:pt x="185" y="246"/>
                  </a:cubicBezTo>
                  <a:cubicBezTo>
                    <a:pt x="185" y="245"/>
                    <a:pt x="185" y="245"/>
                    <a:pt x="185" y="245"/>
                  </a:cubicBezTo>
                  <a:cubicBezTo>
                    <a:pt x="185" y="245"/>
                    <a:pt x="185" y="245"/>
                    <a:pt x="185" y="245"/>
                  </a:cubicBezTo>
                  <a:cubicBezTo>
                    <a:pt x="185" y="245"/>
                    <a:pt x="185" y="245"/>
                    <a:pt x="185" y="245"/>
                  </a:cubicBezTo>
                  <a:cubicBezTo>
                    <a:pt x="185" y="245"/>
                    <a:pt x="185" y="245"/>
                    <a:pt x="185" y="245"/>
                  </a:cubicBezTo>
                  <a:cubicBezTo>
                    <a:pt x="185" y="244"/>
                    <a:pt x="185" y="244"/>
                    <a:pt x="185" y="244"/>
                  </a:cubicBezTo>
                  <a:cubicBezTo>
                    <a:pt x="185" y="244"/>
                    <a:pt x="185" y="244"/>
                    <a:pt x="185" y="244"/>
                  </a:cubicBezTo>
                  <a:cubicBezTo>
                    <a:pt x="185" y="244"/>
                    <a:pt x="185" y="244"/>
                    <a:pt x="185" y="244"/>
                  </a:cubicBezTo>
                  <a:cubicBezTo>
                    <a:pt x="185" y="244"/>
                    <a:pt x="185" y="244"/>
                    <a:pt x="185" y="244"/>
                  </a:cubicBezTo>
                  <a:cubicBezTo>
                    <a:pt x="185" y="244"/>
                    <a:pt x="185" y="244"/>
                    <a:pt x="185" y="244"/>
                  </a:cubicBezTo>
                  <a:cubicBezTo>
                    <a:pt x="185" y="244"/>
                    <a:pt x="185" y="244"/>
                    <a:pt x="185" y="244"/>
                  </a:cubicBezTo>
                  <a:cubicBezTo>
                    <a:pt x="185" y="243"/>
                    <a:pt x="185" y="244"/>
                    <a:pt x="185" y="243"/>
                  </a:cubicBezTo>
                  <a:cubicBezTo>
                    <a:pt x="185" y="243"/>
                    <a:pt x="185" y="243"/>
                    <a:pt x="185" y="243"/>
                  </a:cubicBezTo>
                  <a:cubicBezTo>
                    <a:pt x="185" y="243"/>
                    <a:pt x="185" y="243"/>
                    <a:pt x="185" y="243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7" y="244"/>
                    <a:pt x="187" y="244"/>
                    <a:pt x="187" y="244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9" y="243"/>
                    <a:pt x="189" y="243"/>
                    <a:pt x="189" y="243"/>
                  </a:cubicBezTo>
                  <a:cubicBezTo>
                    <a:pt x="190" y="243"/>
                    <a:pt x="190" y="243"/>
                    <a:pt x="190" y="243"/>
                  </a:cubicBezTo>
                  <a:cubicBezTo>
                    <a:pt x="189" y="242"/>
                    <a:pt x="189" y="242"/>
                    <a:pt x="189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191" y="241"/>
                    <a:pt x="191" y="241"/>
                    <a:pt x="191" y="241"/>
                  </a:cubicBezTo>
                  <a:cubicBezTo>
                    <a:pt x="191" y="241"/>
                    <a:pt x="191" y="241"/>
                    <a:pt x="191" y="241"/>
                  </a:cubicBezTo>
                  <a:cubicBezTo>
                    <a:pt x="191" y="241"/>
                    <a:pt x="191" y="240"/>
                    <a:pt x="191" y="240"/>
                  </a:cubicBezTo>
                  <a:cubicBezTo>
                    <a:pt x="190" y="240"/>
                    <a:pt x="190" y="240"/>
                    <a:pt x="190" y="240"/>
                  </a:cubicBezTo>
                  <a:cubicBezTo>
                    <a:pt x="190" y="240"/>
                    <a:pt x="190" y="240"/>
                    <a:pt x="190" y="240"/>
                  </a:cubicBezTo>
                  <a:cubicBezTo>
                    <a:pt x="190" y="239"/>
                    <a:pt x="190" y="239"/>
                    <a:pt x="190" y="239"/>
                  </a:cubicBezTo>
                  <a:cubicBezTo>
                    <a:pt x="190" y="238"/>
                    <a:pt x="190" y="238"/>
                    <a:pt x="190" y="238"/>
                  </a:cubicBezTo>
                  <a:cubicBezTo>
                    <a:pt x="190" y="238"/>
                    <a:pt x="190" y="238"/>
                    <a:pt x="190" y="238"/>
                  </a:cubicBezTo>
                  <a:cubicBezTo>
                    <a:pt x="190" y="238"/>
                    <a:pt x="190" y="238"/>
                    <a:pt x="190" y="238"/>
                  </a:cubicBezTo>
                  <a:cubicBezTo>
                    <a:pt x="190" y="237"/>
                    <a:pt x="190" y="237"/>
                    <a:pt x="190" y="237"/>
                  </a:cubicBezTo>
                  <a:cubicBezTo>
                    <a:pt x="190" y="237"/>
                    <a:pt x="190" y="237"/>
                    <a:pt x="190" y="237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189" y="236"/>
                    <a:pt x="188" y="235"/>
                    <a:pt x="188" y="235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8" y="234"/>
                    <a:pt x="188" y="234"/>
                    <a:pt x="188" y="234"/>
                  </a:cubicBezTo>
                  <a:cubicBezTo>
                    <a:pt x="187" y="234"/>
                    <a:pt x="187" y="235"/>
                    <a:pt x="186" y="235"/>
                  </a:cubicBezTo>
                  <a:cubicBezTo>
                    <a:pt x="186" y="236"/>
                    <a:pt x="185" y="236"/>
                    <a:pt x="185" y="236"/>
                  </a:cubicBezTo>
                  <a:cubicBezTo>
                    <a:pt x="185" y="236"/>
                    <a:pt x="185" y="236"/>
                    <a:pt x="185" y="236"/>
                  </a:cubicBezTo>
                  <a:cubicBezTo>
                    <a:pt x="185" y="236"/>
                    <a:pt x="185" y="236"/>
                    <a:pt x="185" y="236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184" y="237"/>
                    <a:pt x="184" y="237"/>
                    <a:pt x="184" y="237"/>
                  </a:cubicBezTo>
                  <a:cubicBezTo>
                    <a:pt x="184" y="237"/>
                    <a:pt x="184" y="237"/>
                    <a:pt x="184" y="237"/>
                  </a:cubicBezTo>
                  <a:cubicBezTo>
                    <a:pt x="184" y="237"/>
                    <a:pt x="184" y="237"/>
                    <a:pt x="184" y="237"/>
                  </a:cubicBezTo>
                  <a:cubicBezTo>
                    <a:pt x="184" y="237"/>
                    <a:pt x="184" y="237"/>
                    <a:pt x="184" y="237"/>
                  </a:cubicBezTo>
                  <a:cubicBezTo>
                    <a:pt x="184" y="237"/>
                    <a:pt x="184" y="237"/>
                    <a:pt x="184" y="237"/>
                  </a:cubicBezTo>
                  <a:cubicBezTo>
                    <a:pt x="184" y="238"/>
                    <a:pt x="184" y="238"/>
                    <a:pt x="184" y="238"/>
                  </a:cubicBezTo>
                  <a:cubicBezTo>
                    <a:pt x="184" y="238"/>
                    <a:pt x="184" y="238"/>
                    <a:pt x="184" y="238"/>
                  </a:cubicBezTo>
                  <a:cubicBezTo>
                    <a:pt x="183" y="238"/>
                    <a:pt x="183" y="238"/>
                    <a:pt x="183" y="238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4" y="239"/>
                    <a:pt x="184" y="239"/>
                    <a:pt x="184" y="239"/>
                  </a:cubicBezTo>
                  <a:cubicBezTo>
                    <a:pt x="184" y="239"/>
                    <a:pt x="184" y="239"/>
                    <a:pt x="184" y="239"/>
                  </a:cubicBezTo>
                  <a:cubicBezTo>
                    <a:pt x="184" y="239"/>
                    <a:pt x="184" y="239"/>
                    <a:pt x="184" y="239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2" y="240"/>
                    <a:pt x="182" y="241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81" y="239"/>
                    <a:pt x="181" y="239"/>
                    <a:pt x="181" y="239"/>
                  </a:cubicBezTo>
                  <a:cubicBezTo>
                    <a:pt x="182" y="239"/>
                    <a:pt x="181" y="239"/>
                    <a:pt x="181" y="238"/>
                  </a:cubicBezTo>
                  <a:cubicBezTo>
                    <a:pt x="181" y="239"/>
                    <a:pt x="181" y="239"/>
                    <a:pt x="181" y="239"/>
                  </a:cubicBezTo>
                  <a:cubicBezTo>
                    <a:pt x="181" y="239"/>
                    <a:pt x="181" y="239"/>
                    <a:pt x="181" y="239"/>
                  </a:cubicBezTo>
                  <a:cubicBezTo>
                    <a:pt x="180" y="239"/>
                    <a:pt x="180" y="238"/>
                    <a:pt x="180" y="239"/>
                  </a:cubicBezTo>
                  <a:cubicBezTo>
                    <a:pt x="180" y="239"/>
                    <a:pt x="180" y="240"/>
                    <a:pt x="180" y="240"/>
                  </a:cubicBezTo>
                  <a:cubicBezTo>
                    <a:pt x="179" y="241"/>
                    <a:pt x="179" y="241"/>
                    <a:pt x="179" y="241"/>
                  </a:cubicBezTo>
                  <a:cubicBezTo>
                    <a:pt x="179" y="241"/>
                    <a:pt x="179" y="241"/>
                    <a:pt x="179" y="241"/>
                  </a:cubicBezTo>
                  <a:cubicBezTo>
                    <a:pt x="180" y="242"/>
                    <a:pt x="180" y="242"/>
                    <a:pt x="180" y="242"/>
                  </a:cubicBezTo>
                  <a:cubicBezTo>
                    <a:pt x="180" y="242"/>
                    <a:pt x="180" y="242"/>
                    <a:pt x="180" y="242"/>
                  </a:cubicBezTo>
                  <a:cubicBezTo>
                    <a:pt x="181" y="242"/>
                    <a:pt x="181" y="242"/>
                    <a:pt x="181" y="242"/>
                  </a:cubicBezTo>
                  <a:cubicBezTo>
                    <a:pt x="181" y="242"/>
                    <a:pt x="181" y="242"/>
                    <a:pt x="181" y="242"/>
                  </a:cubicBezTo>
                  <a:cubicBezTo>
                    <a:pt x="181" y="241"/>
                    <a:pt x="181" y="241"/>
                    <a:pt x="181" y="241"/>
                  </a:cubicBezTo>
                  <a:cubicBezTo>
                    <a:pt x="181" y="242"/>
                    <a:pt x="181" y="242"/>
                    <a:pt x="181" y="242"/>
                  </a:cubicBezTo>
                  <a:cubicBezTo>
                    <a:pt x="181" y="242"/>
                    <a:pt x="181" y="242"/>
                    <a:pt x="181" y="242"/>
                  </a:cubicBezTo>
                  <a:cubicBezTo>
                    <a:pt x="181" y="242"/>
                    <a:pt x="181" y="242"/>
                    <a:pt x="181" y="243"/>
                  </a:cubicBezTo>
                  <a:cubicBezTo>
                    <a:pt x="180" y="242"/>
                    <a:pt x="180" y="243"/>
                    <a:pt x="180" y="243"/>
                  </a:cubicBezTo>
                  <a:cubicBezTo>
                    <a:pt x="180" y="243"/>
                    <a:pt x="180" y="243"/>
                    <a:pt x="180" y="243"/>
                  </a:cubicBezTo>
                  <a:cubicBezTo>
                    <a:pt x="179" y="243"/>
                    <a:pt x="179" y="243"/>
                    <a:pt x="179" y="243"/>
                  </a:cubicBezTo>
                  <a:cubicBezTo>
                    <a:pt x="179" y="243"/>
                    <a:pt x="179" y="243"/>
                    <a:pt x="179" y="243"/>
                  </a:cubicBezTo>
                  <a:cubicBezTo>
                    <a:pt x="179" y="243"/>
                    <a:pt x="179" y="243"/>
                    <a:pt x="179" y="243"/>
                  </a:cubicBezTo>
                  <a:cubicBezTo>
                    <a:pt x="180" y="244"/>
                    <a:pt x="180" y="244"/>
                    <a:pt x="180" y="244"/>
                  </a:cubicBezTo>
                  <a:cubicBezTo>
                    <a:pt x="179" y="245"/>
                    <a:pt x="179" y="245"/>
                    <a:pt x="179" y="245"/>
                  </a:cubicBezTo>
                  <a:cubicBezTo>
                    <a:pt x="180" y="245"/>
                    <a:pt x="180" y="245"/>
                    <a:pt x="180" y="245"/>
                  </a:cubicBezTo>
                  <a:cubicBezTo>
                    <a:pt x="180" y="245"/>
                    <a:pt x="180" y="245"/>
                    <a:pt x="180" y="245"/>
                  </a:cubicBezTo>
                  <a:cubicBezTo>
                    <a:pt x="180" y="245"/>
                    <a:pt x="180" y="245"/>
                    <a:pt x="180" y="245"/>
                  </a:cubicBezTo>
                  <a:cubicBezTo>
                    <a:pt x="180" y="245"/>
                    <a:pt x="180" y="245"/>
                    <a:pt x="180" y="245"/>
                  </a:cubicBezTo>
                  <a:cubicBezTo>
                    <a:pt x="179" y="245"/>
                    <a:pt x="179" y="245"/>
                    <a:pt x="179" y="245"/>
                  </a:cubicBezTo>
                  <a:cubicBezTo>
                    <a:pt x="180" y="245"/>
                    <a:pt x="180" y="245"/>
                    <a:pt x="180" y="245"/>
                  </a:cubicBezTo>
                  <a:cubicBezTo>
                    <a:pt x="179" y="246"/>
                    <a:pt x="179" y="246"/>
                    <a:pt x="179" y="246"/>
                  </a:cubicBezTo>
                  <a:cubicBezTo>
                    <a:pt x="179" y="246"/>
                    <a:pt x="179" y="246"/>
                    <a:pt x="179" y="246"/>
                  </a:cubicBezTo>
                  <a:cubicBezTo>
                    <a:pt x="179" y="246"/>
                    <a:pt x="179" y="246"/>
                    <a:pt x="179" y="246"/>
                  </a:cubicBezTo>
                  <a:cubicBezTo>
                    <a:pt x="179" y="246"/>
                    <a:pt x="179" y="246"/>
                    <a:pt x="179" y="246"/>
                  </a:cubicBezTo>
                  <a:cubicBezTo>
                    <a:pt x="179" y="247"/>
                    <a:pt x="179" y="247"/>
                    <a:pt x="179" y="247"/>
                  </a:cubicBezTo>
                  <a:cubicBezTo>
                    <a:pt x="179" y="247"/>
                    <a:pt x="179" y="247"/>
                    <a:pt x="179" y="247"/>
                  </a:cubicBezTo>
                  <a:cubicBezTo>
                    <a:pt x="179" y="247"/>
                    <a:pt x="180" y="247"/>
                    <a:pt x="179" y="248"/>
                  </a:cubicBezTo>
                  <a:cubicBezTo>
                    <a:pt x="179" y="248"/>
                    <a:pt x="179" y="248"/>
                    <a:pt x="179" y="247"/>
                  </a:cubicBezTo>
                  <a:cubicBezTo>
                    <a:pt x="179" y="247"/>
                    <a:pt x="178" y="247"/>
                    <a:pt x="178" y="246"/>
                  </a:cubicBezTo>
                  <a:cubicBezTo>
                    <a:pt x="178" y="246"/>
                    <a:pt x="178" y="246"/>
                    <a:pt x="178" y="246"/>
                  </a:cubicBezTo>
                  <a:cubicBezTo>
                    <a:pt x="178" y="247"/>
                    <a:pt x="178" y="247"/>
                    <a:pt x="178" y="247"/>
                  </a:cubicBezTo>
                  <a:cubicBezTo>
                    <a:pt x="178" y="247"/>
                    <a:pt x="178" y="247"/>
                    <a:pt x="178" y="247"/>
                  </a:cubicBezTo>
                  <a:cubicBezTo>
                    <a:pt x="178" y="247"/>
                    <a:pt x="178" y="247"/>
                    <a:pt x="178" y="247"/>
                  </a:cubicBezTo>
                  <a:cubicBezTo>
                    <a:pt x="178" y="248"/>
                    <a:pt x="178" y="248"/>
                    <a:pt x="178" y="248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177" y="247"/>
                    <a:pt x="177" y="247"/>
                    <a:pt x="177" y="247"/>
                  </a:cubicBezTo>
                  <a:cubicBezTo>
                    <a:pt x="177" y="247"/>
                    <a:pt x="177" y="247"/>
                    <a:pt x="177" y="247"/>
                  </a:cubicBezTo>
                  <a:cubicBezTo>
                    <a:pt x="177" y="247"/>
                    <a:pt x="177" y="247"/>
                    <a:pt x="177" y="247"/>
                  </a:cubicBezTo>
                  <a:cubicBezTo>
                    <a:pt x="177" y="247"/>
                    <a:pt x="177" y="247"/>
                    <a:pt x="177" y="247"/>
                  </a:cubicBezTo>
                  <a:cubicBezTo>
                    <a:pt x="176" y="246"/>
                    <a:pt x="176" y="246"/>
                    <a:pt x="176" y="246"/>
                  </a:cubicBezTo>
                  <a:cubicBezTo>
                    <a:pt x="176" y="247"/>
                    <a:pt x="176" y="247"/>
                    <a:pt x="176" y="247"/>
                  </a:cubicBezTo>
                  <a:cubicBezTo>
                    <a:pt x="175" y="247"/>
                    <a:pt x="175" y="247"/>
                    <a:pt x="175" y="247"/>
                  </a:cubicBezTo>
                  <a:cubicBezTo>
                    <a:pt x="176" y="246"/>
                    <a:pt x="175" y="245"/>
                    <a:pt x="175" y="245"/>
                  </a:cubicBezTo>
                  <a:cubicBezTo>
                    <a:pt x="175" y="245"/>
                    <a:pt x="175" y="245"/>
                    <a:pt x="175" y="245"/>
                  </a:cubicBezTo>
                  <a:cubicBezTo>
                    <a:pt x="175" y="245"/>
                    <a:pt x="175" y="245"/>
                    <a:pt x="175" y="245"/>
                  </a:cubicBezTo>
                  <a:cubicBezTo>
                    <a:pt x="175" y="245"/>
                    <a:pt x="175" y="245"/>
                    <a:pt x="175" y="245"/>
                  </a:cubicBezTo>
                  <a:cubicBezTo>
                    <a:pt x="176" y="245"/>
                    <a:pt x="176" y="245"/>
                    <a:pt x="176" y="245"/>
                  </a:cubicBezTo>
                  <a:cubicBezTo>
                    <a:pt x="176" y="245"/>
                    <a:pt x="176" y="245"/>
                    <a:pt x="176" y="245"/>
                  </a:cubicBezTo>
                  <a:cubicBezTo>
                    <a:pt x="176" y="245"/>
                    <a:pt x="176" y="245"/>
                    <a:pt x="176" y="245"/>
                  </a:cubicBezTo>
                  <a:cubicBezTo>
                    <a:pt x="176" y="245"/>
                    <a:pt x="176" y="245"/>
                    <a:pt x="176" y="245"/>
                  </a:cubicBezTo>
                  <a:cubicBezTo>
                    <a:pt x="177" y="245"/>
                    <a:pt x="177" y="245"/>
                    <a:pt x="177" y="245"/>
                  </a:cubicBezTo>
                  <a:cubicBezTo>
                    <a:pt x="177" y="245"/>
                    <a:pt x="177" y="245"/>
                    <a:pt x="177" y="245"/>
                  </a:cubicBezTo>
                  <a:cubicBezTo>
                    <a:pt x="177" y="245"/>
                    <a:pt x="177" y="245"/>
                    <a:pt x="177" y="245"/>
                  </a:cubicBezTo>
                  <a:cubicBezTo>
                    <a:pt x="177" y="246"/>
                    <a:pt x="177" y="246"/>
                    <a:pt x="177" y="246"/>
                  </a:cubicBezTo>
                  <a:cubicBezTo>
                    <a:pt x="177" y="246"/>
                    <a:pt x="177" y="246"/>
                    <a:pt x="177" y="246"/>
                  </a:cubicBezTo>
                  <a:cubicBezTo>
                    <a:pt x="177" y="245"/>
                    <a:pt x="177" y="245"/>
                    <a:pt x="177" y="245"/>
                  </a:cubicBezTo>
                  <a:cubicBezTo>
                    <a:pt x="177" y="245"/>
                    <a:pt x="177" y="245"/>
                    <a:pt x="177" y="245"/>
                  </a:cubicBezTo>
                  <a:cubicBezTo>
                    <a:pt x="177" y="245"/>
                    <a:pt x="177" y="245"/>
                    <a:pt x="177" y="245"/>
                  </a:cubicBezTo>
                  <a:cubicBezTo>
                    <a:pt x="177" y="245"/>
                    <a:pt x="177" y="245"/>
                    <a:pt x="177" y="245"/>
                  </a:cubicBezTo>
                  <a:cubicBezTo>
                    <a:pt x="177" y="245"/>
                    <a:pt x="177" y="245"/>
                    <a:pt x="177" y="245"/>
                  </a:cubicBezTo>
                  <a:cubicBezTo>
                    <a:pt x="177" y="245"/>
                    <a:pt x="177" y="245"/>
                    <a:pt x="177" y="245"/>
                  </a:cubicBezTo>
                  <a:cubicBezTo>
                    <a:pt x="176" y="245"/>
                    <a:pt x="176" y="245"/>
                    <a:pt x="176" y="245"/>
                  </a:cubicBezTo>
                  <a:cubicBezTo>
                    <a:pt x="176" y="245"/>
                    <a:pt x="176" y="245"/>
                    <a:pt x="176" y="245"/>
                  </a:cubicBezTo>
                  <a:cubicBezTo>
                    <a:pt x="176" y="245"/>
                    <a:pt x="176" y="245"/>
                    <a:pt x="176" y="245"/>
                  </a:cubicBezTo>
                  <a:cubicBezTo>
                    <a:pt x="176" y="245"/>
                    <a:pt x="176" y="245"/>
                    <a:pt x="176" y="245"/>
                  </a:cubicBezTo>
                  <a:cubicBezTo>
                    <a:pt x="176" y="245"/>
                    <a:pt x="175" y="245"/>
                    <a:pt x="175" y="244"/>
                  </a:cubicBezTo>
                  <a:cubicBezTo>
                    <a:pt x="175" y="244"/>
                    <a:pt x="175" y="244"/>
                    <a:pt x="175" y="244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3" y="244"/>
                    <a:pt x="173" y="244"/>
                    <a:pt x="173" y="244"/>
                  </a:cubicBezTo>
                  <a:cubicBezTo>
                    <a:pt x="173" y="245"/>
                    <a:pt x="173" y="245"/>
                    <a:pt x="173" y="245"/>
                  </a:cubicBezTo>
                  <a:cubicBezTo>
                    <a:pt x="173" y="245"/>
                    <a:pt x="173" y="245"/>
                    <a:pt x="173" y="245"/>
                  </a:cubicBezTo>
                  <a:cubicBezTo>
                    <a:pt x="173" y="245"/>
                    <a:pt x="173" y="245"/>
                    <a:pt x="173" y="245"/>
                  </a:cubicBezTo>
                  <a:cubicBezTo>
                    <a:pt x="173" y="246"/>
                    <a:pt x="173" y="246"/>
                    <a:pt x="173" y="246"/>
                  </a:cubicBezTo>
                  <a:cubicBezTo>
                    <a:pt x="173" y="246"/>
                    <a:pt x="173" y="246"/>
                    <a:pt x="173" y="246"/>
                  </a:cubicBezTo>
                  <a:close/>
                  <a:moveTo>
                    <a:pt x="170" y="159"/>
                  </a:moveTo>
                  <a:cubicBezTo>
                    <a:pt x="171" y="159"/>
                    <a:pt x="171" y="159"/>
                    <a:pt x="171" y="159"/>
                  </a:cubicBezTo>
                  <a:cubicBezTo>
                    <a:pt x="171" y="159"/>
                    <a:pt x="171" y="159"/>
                    <a:pt x="171" y="159"/>
                  </a:cubicBezTo>
                  <a:cubicBezTo>
                    <a:pt x="171" y="159"/>
                    <a:pt x="171" y="159"/>
                    <a:pt x="171" y="159"/>
                  </a:cubicBezTo>
                  <a:lnTo>
                    <a:pt x="170" y="159"/>
                  </a:lnTo>
                  <a:close/>
                  <a:moveTo>
                    <a:pt x="164" y="237"/>
                  </a:moveTo>
                  <a:cubicBezTo>
                    <a:pt x="165" y="238"/>
                    <a:pt x="165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5" y="238"/>
                    <a:pt x="166" y="239"/>
                    <a:pt x="166" y="239"/>
                  </a:cubicBezTo>
                  <a:cubicBezTo>
                    <a:pt x="166" y="238"/>
                    <a:pt x="166" y="238"/>
                    <a:pt x="166" y="238"/>
                  </a:cubicBezTo>
                  <a:cubicBezTo>
                    <a:pt x="167" y="239"/>
                    <a:pt x="167" y="239"/>
                    <a:pt x="167" y="239"/>
                  </a:cubicBezTo>
                  <a:cubicBezTo>
                    <a:pt x="167" y="239"/>
                    <a:pt x="167" y="239"/>
                    <a:pt x="167" y="239"/>
                  </a:cubicBezTo>
                  <a:cubicBezTo>
                    <a:pt x="167" y="239"/>
                    <a:pt x="167" y="239"/>
                    <a:pt x="167" y="239"/>
                  </a:cubicBezTo>
                  <a:cubicBezTo>
                    <a:pt x="167" y="239"/>
                    <a:pt x="167" y="239"/>
                    <a:pt x="167" y="239"/>
                  </a:cubicBezTo>
                  <a:cubicBezTo>
                    <a:pt x="167" y="239"/>
                    <a:pt x="167" y="239"/>
                    <a:pt x="167" y="239"/>
                  </a:cubicBezTo>
                  <a:cubicBezTo>
                    <a:pt x="168" y="239"/>
                    <a:pt x="168" y="239"/>
                    <a:pt x="168" y="239"/>
                  </a:cubicBezTo>
                  <a:cubicBezTo>
                    <a:pt x="168" y="239"/>
                    <a:pt x="168" y="239"/>
                    <a:pt x="168" y="239"/>
                  </a:cubicBezTo>
                  <a:cubicBezTo>
                    <a:pt x="169" y="239"/>
                    <a:pt x="169" y="239"/>
                    <a:pt x="169" y="239"/>
                  </a:cubicBezTo>
                  <a:cubicBezTo>
                    <a:pt x="169" y="239"/>
                    <a:pt x="169" y="239"/>
                    <a:pt x="169" y="239"/>
                  </a:cubicBezTo>
                  <a:cubicBezTo>
                    <a:pt x="168" y="239"/>
                    <a:pt x="168" y="239"/>
                    <a:pt x="168" y="239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1" y="239"/>
                    <a:pt x="171" y="239"/>
                    <a:pt x="171" y="239"/>
                  </a:cubicBezTo>
                  <a:cubicBezTo>
                    <a:pt x="171" y="239"/>
                    <a:pt x="171" y="239"/>
                    <a:pt x="171" y="239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3" y="238"/>
                    <a:pt x="173" y="238"/>
                    <a:pt x="173" y="238"/>
                  </a:cubicBezTo>
                  <a:cubicBezTo>
                    <a:pt x="172" y="237"/>
                    <a:pt x="172" y="237"/>
                    <a:pt x="171" y="237"/>
                  </a:cubicBezTo>
                  <a:cubicBezTo>
                    <a:pt x="171" y="237"/>
                    <a:pt x="171" y="237"/>
                    <a:pt x="171" y="237"/>
                  </a:cubicBezTo>
                  <a:cubicBezTo>
                    <a:pt x="171" y="236"/>
                    <a:pt x="171" y="236"/>
                    <a:pt x="171" y="236"/>
                  </a:cubicBezTo>
                  <a:cubicBezTo>
                    <a:pt x="172" y="236"/>
                    <a:pt x="172" y="236"/>
                    <a:pt x="172" y="236"/>
                  </a:cubicBezTo>
                  <a:cubicBezTo>
                    <a:pt x="172" y="236"/>
                    <a:pt x="172" y="236"/>
                    <a:pt x="172" y="236"/>
                  </a:cubicBezTo>
                  <a:cubicBezTo>
                    <a:pt x="172" y="236"/>
                    <a:pt x="172" y="236"/>
                    <a:pt x="172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2" y="236"/>
                    <a:pt x="172" y="236"/>
                    <a:pt x="172" y="236"/>
                  </a:cubicBezTo>
                  <a:cubicBezTo>
                    <a:pt x="172" y="236"/>
                    <a:pt x="171" y="236"/>
                    <a:pt x="171" y="236"/>
                  </a:cubicBezTo>
                  <a:cubicBezTo>
                    <a:pt x="171" y="236"/>
                    <a:pt x="171" y="236"/>
                    <a:pt x="171" y="236"/>
                  </a:cubicBezTo>
                  <a:cubicBezTo>
                    <a:pt x="171" y="236"/>
                    <a:pt x="171" y="236"/>
                    <a:pt x="171" y="236"/>
                  </a:cubicBezTo>
                  <a:cubicBezTo>
                    <a:pt x="171" y="236"/>
                    <a:pt x="171" y="236"/>
                    <a:pt x="171" y="236"/>
                  </a:cubicBezTo>
                  <a:cubicBezTo>
                    <a:pt x="171" y="236"/>
                    <a:pt x="171" y="236"/>
                    <a:pt x="171" y="236"/>
                  </a:cubicBezTo>
                  <a:cubicBezTo>
                    <a:pt x="171" y="236"/>
                    <a:pt x="171" y="236"/>
                    <a:pt x="171" y="236"/>
                  </a:cubicBezTo>
                  <a:cubicBezTo>
                    <a:pt x="171" y="235"/>
                    <a:pt x="171" y="235"/>
                    <a:pt x="171" y="235"/>
                  </a:cubicBezTo>
                  <a:cubicBezTo>
                    <a:pt x="172" y="235"/>
                    <a:pt x="172" y="235"/>
                    <a:pt x="172" y="235"/>
                  </a:cubicBezTo>
                  <a:cubicBezTo>
                    <a:pt x="171" y="235"/>
                    <a:pt x="171" y="235"/>
                    <a:pt x="171" y="235"/>
                  </a:cubicBezTo>
                  <a:cubicBezTo>
                    <a:pt x="171" y="235"/>
                    <a:pt x="171" y="235"/>
                    <a:pt x="171" y="234"/>
                  </a:cubicBezTo>
                  <a:cubicBezTo>
                    <a:pt x="170" y="235"/>
                    <a:pt x="170" y="235"/>
                    <a:pt x="170" y="235"/>
                  </a:cubicBezTo>
                  <a:cubicBezTo>
                    <a:pt x="170" y="234"/>
                    <a:pt x="170" y="234"/>
                    <a:pt x="170" y="234"/>
                  </a:cubicBezTo>
                  <a:cubicBezTo>
                    <a:pt x="169" y="235"/>
                    <a:pt x="169" y="235"/>
                    <a:pt x="169" y="235"/>
                  </a:cubicBezTo>
                  <a:cubicBezTo>
                    <a:pt x="169" y="234"/>
                    <a:pt x="169" y="234"/>
                    <a:pt x="169" y="234"/>
                  </a:cubicBezTo>
                  <a:cubicBezTo>
                    <a:pt x="169" y="235"/>
                    <a:pt x="169" y="235"/>
                    <a:pt x="169" y="235"/>
                  </a:cubicBezTo>
                  <a:cubicBezTo>
                    <a:pt x="169" y="234"/>
                    <a:pt x="169" y="234"/>
                    <a:pt x="169" y="234"/>
                  </a:cubicBezTo>
                  <a:cubicBezTo>
                    <a:pt x="168" y="235"/>
                    <a:pt x="168" y="235"/>
                    <a:pt x="168" y="235"/>
                  </a:cubicBezTo>
                  <a:cubicBezTo>
                    <a:pt x="168" y="234"/>
                    <a:pt x="168" y="234"/>
                    <a:pt x="168" y="234"/>
                  </a:cubicBezTo>
                  <a:cubicBezTo>
                    <a:pt x="168" y="235"/>
                    <a:pt x="168" y="235"/>
                    <a:pt x="168" y="235"/>
                  </a:cubicBezTo>
                  <a:cubicBezTo>
                    <a:pt x="168" y="235"/>
                    <a:pt x="168" y="235"/>
                    <a:pt x="168" y="235"/>
                  </a:cubicBezTo>
                  <a:cubicBezTo>
                    <a:pt x="167" y="234"/>
                    <a:pt x="167" y="234"/>
                    <a:pt x="167" y="234"/>
                  </a:cubicBezTo>
                  <a:cubicBezTo>
                    <a:pt x="167" y="235"/>
                    <a:pt x="167" y="235"/>
                    <a:pt x="167" y="235"/>
                  </a:cubicBezTo>
                  <a:cubicBezTo>
                    <a:pt x="168" y="235"/>
                    <a:pt x="168" y="235"/>
                    <a:pt x="168" y="235"/>
                  </a:cubicBezTo>
                  <a:cubicBezTo>
                    <a:pt x="167" y="236"/>
                    <a:pt x="168" y="236"/>
                    <a:pt x="167" y="237"/>
                  </a:cubicBezTo>
                  <a:cubicBezTo>
                    <a:pt x="167" y="237"/>
                    <a:pt x="167" y="237"/>
                    <a:pt x="167" y="237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5" y="237"/>
                    <a:pt x="165" y="237"/>
                    <a:pt x="165" y="237"/>
                  </a:cubicBezTo>
                  <a:lnTo>
                    <a:pt x="164" y="237"/>
                  </a:lnTo>
                  <a:close/>
                  <a:moveTo>
                    <a:pt x="68" y="221"/>
                  </a:moveTo>
                  <a:cubicBezTo>
                    <a:pt x="67" y="220"/>
                    <a:pt x="67" y="220"/>
                    <a:pt x="67" y="220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7" y="221"/>
                    <a:pt x="67" y="221"/>
                    <a:pt x="67" y="221"/>
                  </a:cubicBezTo>
                  <a:lnTo>
                    <a:pt x="68" y="221"/>
                  </a:lnTo>
                  <a:close/>
                  <a:moveTo>
                    <a:pt x="72" y="234"/>
                  </a:moveTo>
                  <a:cubicBezTo>
                    <a:pt x="72" y="234"/>
                    <a:pt x="72" y="234"/>
                    <a:pt x="72" y="234"/>
                  </a:cubicBezTo>
                  <a:cubicBezTo>
                    <a:pt x="71" y="234"/>
                    <a:pt x="71" y="234"/>
                    <a:pt x="71" y="234"/>
                  </a:cubicBezTo>
                  <a:cubicBezTo>
                    <a:pt x="72" y="234"/>
                    <a:pt x="72" y="234"/>
                    <a:pt x="72" y="234"/>
                  </a:cubicBezTo>
                  <a:cubicBezTo>
                    <a:pt x="72" y="233"/>
                    <a:pt x="72" y="233"/>
                    <a:pt x="72" y="233"/>
                  </a:cubicBezTo>
                  <a:cubicBezTo>
                    <a:pt x="72" y="233"/>
                    <a:pt x="72" y="233"/>
                    <a:pt x="72" y="233"/>
                  </a:cubicBezTo>
                  <a:cubicBezTo>
                    <a:pt x="72" y="233"/>
                    <a:pt x="72" y="233"/>
                    <a:pt x="72" y="233"/>
                  </a:cubicBezTo>
                  <a:cubicBezTo>
                    <a:pt x="72" y="233"/>
                    <a:pt x="72" y="233"/>
                    <a:pt x="72" y="233"/>
                  </a:cubicBezTo>
                  <a:cubicBezTo>
                    <a:pt x="72" y="233"/>
                    <a:pt x="72" y="233"/>
                    <a:pt x="72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8" y="232"/>
                    <a:pt x="68" y="232"/>
                    <a:pt x="68" y="232"/>
                  </a:cubicBezTo>
                  <a:cubicBezTo>
                    <a:pt x="68" y="232"/>
                    <a:pt x="68" y="232"/>
                    <a:pt x="68" y="232"/>
                  </a:cubicBezTo>
                  <a:cubicBezTo>
                    <a:pt x="68" y="232"/>
                    <a:pt x="68" y="232"/>
                    <a:pt x="68" y="232"/>
                  </a:cubicBezTo>
                  <a:cubicBezTo>
                    <a:pt x="68" y="232"/>
                    <a:pt x="68" y="232"/>
                    <a:pt x="68" y="232"/>
                  </a:cubicBezTo>
                  <a:cubicBezTo>
                    <a:pt x="68" y="233"/>
                    <a:pt x="67" y="233"/>
                    <a:pt x="68" y="233"/>
                  </a:cubicBezTo>
                  <a:cubicBezTo>
                    <a:pt x="68" y="233"/>
                    <a:pt x="68" y="233"/>
                    <a:pt x="68" y="233"/>
                  </a:cubicBezTo>
                  <a:cubicBezTo>
                    <a:pt x="68" y="233"/>
                    <a:pt x="68" y="233"/>
                    <a:pt x="68" y="233"/>
                  </a:cubicBezTo>
                  <a:cubicBezTo>
                    <a:pt x="68" y="233"/>
                    <a:pt x="68" y="233"/>
                    <a:pt x="68" y="233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70" y="233"/>
                    <a:pt x="70" y="234"/>
                    <a:pt x="71" y="234"/>
                  </a:cubicBezTo>
                  <a:cubicBezTo>
                    <a:pt x="70" y="235"/>
                    <a:pt x="70" y="235"/>
                    <a:pt x="70" y="2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2" y="234"/>
                    <a:pt x="72" y="234"/>
                    <a:pt x="72" y="234"/>
                  </a:cubicBezTo>
                  <a:cubicBezTo>
                    <a:pt x="72" y="235"/>
                    <a:pt x="72" y="235"/>
                    <a:pt x="72" y="235"/>
                  </a:cubicBezTo>
                  <a:lnTo>
                    <a:pt x="72" y="234"/>
                  </a:lnTo>
                  <a:close/>
                  <a:moveTo>
                    <a:pt x="77" y="227"/>
                  </a:moveTo>
                  <a:cubicBezTo>
                    <a:pt x="76" y="226"/>
                    <a:pt x="76" y="226"/>
                    <a:pt x="76" y="226"/>
                  </a:cubicBezTo>
                  <a:cubicBezTo>
                    <a:pt x="76" y="226"/>
                    <a:pt x="76" y="226"/>
                    <a:pt x="76" y="226"/>
                  </a:cubicBezTo>
                  <a:cubicBezTo>
                    <a:pt x="76" y="226"/>
                    <a:pt x="76" y="226"/>
                    <a:pt x="76" y="226"/>
                  </a:cubicBezTo>
                  <a:cubicBezTo>
                    <a:pt x="76" y="226"/>
                    <a:pt x="76" y="226"/>
                    <a:pt x="76" y="226"/>
                  </a:cubicBezTo>
                  <a:cubicBezTo>
                    <a:pt x="76" y="227"/>
                    <a:pt x="76" y="227"/>
                    <a:pt x="76" y="227"/>
                  </a:cubicBezTo>
                  <a:lnTo>
                    <a:pt x="77" y="227"/>
                  </a:lnTo>
                  <a:close/>
                  <a:moveTo>
                    <a:pt x="77" y="227"/>
                  </a:moveTo>
                  <a:cubicBezTo>
                    <a:pt x="77" y="227"/>
                    <a:pt x="77" y="227"/>
                    <a:pt x="77" y="227"/>
                  </a:cubicBezTo>
                  <a:close/>
                  <a:moveTo>
                    <a:pt x="79" y="228"/>
                  </a:moveTo>
                  <a:cubicBezTo>
                    <a:pt x="79" y="227"/>
                    <a:pt x="79" y="227"/>
                    <a:pt x="79" y="227"/>
                  </a:cubicBezTo>
                  <a:cubicBezTo>
                    <a:pt x="79" y="228"/>
                    <a:pt x="79" y="228"/>
                    <a:pt x="79" y="228"/>
                  </a:cubicBezTo>
                  <a:cubicBezTo>
                    <a:pt x="79" y="228"/>
                    <a:pt x="79" y="228"/>
                    <a:pt x="79" y="228"/>
                  </a:cubicBezTo>
                  <a:cubicBezTo>
                    <a:pt x="79" y="228"/>
                    <a:pt x="79" y="228"/>
                    <a:pt x="79" y="228"/>
                  </a:cubicBezTo>
                  <a:close/>
                  <a:moveTo>
                    <a:pt x="91" y="249"/>
                  </a:moveTo>
                  <a:cubicBezTo>
                    <a:pt x="91" y="249"/>
                    <a:pt x="91" y="249"/>
                    <a:pt x="91" y="249"/>
                  </a:cubicBezTo>
                  <a:cubicBezTo>
                    <a:pt x="91" y="249"/>
                    <a:pt x="91" y="249"/>
                    <a:pt x="91" y="249"/>
                  </a:cubicBezTo>
                  <a:cubicBezTo>
                    <a:pt x="91" y="249"/>
                    <a:pt x="91" y="249"/>
                    <a:pt x="91" y="249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1" y="249"/>
                    <a:pt x="91" y="249"/>
                    <a:pt x="91" y="249"/>
                  </a:cubicBezTo>
                  <a:close/>
                  <a:moveTo>
                    <a:pt x="101" y="152"/>
                  </a:moveTo>
                  <a:cubicBezTo>
                    <a:pt x="101" y="152"/>
                    <a:pt x="101" y="152"/>
                    <a:pt x="101" y="152"/>
                  </a:cubicBezTo>
                  <a:cubicBezTo>
                    <a:pt x="100" y="152"/>
                    <a:pt x="100" y="152"/>
                    <a:pt x="100" y="152"/>
                  </a:cubicBezTo>
                  <a:cubicBezTo>
                    <a:pt x="100" y="152"/>
                    <a:pt x="100" y="152"/>
                    <a:pt x="100" y="152"/>
                  </a:cubicBezTo>
                  <a:cubicBezTo>
                    <a:pt x="100" y="152"/>
                    <a:pt x="100" y="152"/>
                    <a:pt x="100" y="152"/>
                  </a:cubicBezTo>
                  <a:cubicBezTo>
                    <a:pt x="100" y="152"/>
                    <a:pt x="100" y="152"/>
                    <a:pt x="100" y="152"/>
                  </a:cubicBezTo>
                  <a:cubicBezTo>
                    <a:pt x="100" y="152"/>
                    <a:pt x="100" y="152"/>
                    <a:pt x="100" y="152"/>
                  </a:cubicBezTo>
                  <a:cubicBezTo>
                    <a:pt x="100" y="152"/>
                    <a:pt x="100" y="152"/>
                    <a:pt x="100" y="152"/>
                  </a:cubicBezTo>
                  <a:cubicBezTo>
                    <a:pt x="99" y="153"/>
                    <a:pt x="99" y="153"/>
                    <a:pt x="99" y="153"/>
                  </a:cubicBezTo>
                  <a:cubicBezTo>
                    <a:pt x="100" y="154"/>
                    <a:pt x="100" y="154"/>
                    <a:pt x="100" y="154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0" y="153"/>
                    <a:pt x="100" y="153"/>
                    <a:pt x="100" y="153"/>
                  </a:cubicBezTo>
                  <a:lnTo>
                    <a:pt x="101" y="152"/>
                  </a:lnTo>
                  <a:close/>
                  <a:moveTo>
                    <a:pt x="117" y="194"/>
                  </a:moveTo>
                  <a:cubicBezTo>
                    <a:pt x="117" y="194"/>
                    <a:pt x="117" y="194"/>
                    <a:pt x="117" y="194"/>
                  </a:cubicBezTo>
                  <a:cubicBezTo>
                    <a:pt x="117" y="194"/>
                    <a:pt x="117" y="194"/>
                    <a:pt x="117" y="194"/>
                  </a:cubicBezTo>
                  <a:cubicBezTo>
                    <a:pt x="117" y="194"/>
                    <a:pt x="117" y="194"/>
                    <a:pt x="117" y="194"/>
                  </a:cubicBezTo>
                  <a:cubicBezTo>
                    <a:pt x="117" y="194"/>
                    <a:pt x="117" y="194"/>
                    <a:pt x="117" y="194"/>
                  </a:cubicBezTo>
                  <a:cubicBezTo>
                    <a:pt x="116" y="193"/>
                    <a:pt x="116" y="193"/>
                    <a:pt x="116" y="193"/>
                  </a:cubicBezTo>
                  <a:cubicBezTo>
                    <a:pt x="116" y="193"/>
                    <a:pt x="116" y="193"/>
                    <a:pt x="116" y="193"/>
                  </a:cubicBezTo>
                  <a:cubicBezTo>
                    <a:pt x="116" y="193"/>
                    <a:pt x="116" y="193"/>
                    <a:pt x="116" y="193"/>
                  </a:cubicBezTo>
                  <a:cubicBezTo>
                    <a:pt x="115" y="193"/>
                    <a:pt x="115" y="193"/>
                    <a:pt x="115" y="193"/>
                  </a:cubicBezTo>
                  <a:cubicBezTo>
                    <a:pt x="115" y="193"/>
                    <a:pt x="115" y="193"/>
                    <a:pt x="115" y="193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13" y="193"/>
                    <a:pt x="113" y="192"/>
                    <a:pt x="112" y="193"/>
                  </a:cubicBezTo>
                  <a:cubicBezTo>
                    <a:pt x="112" y="192"/>
                    <a:pt x="112" y="192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1"/>
                    <a:pt x="110" y="191"/>
                  </a:cubicBezTo>
                  <a:cubicBezTo>
                    <a:pt x="109" y="191"/>
                    <a:pt x="109" y="191"/>
                    <a:pt x="109" y="191"/>
                  </a:cubicBezTo>
                  <a:cubicBezTo>
                    <a:pt x="109" y="191"/>
                    <a:pt x="109" y="191"/>
                    <a:pt x="109" y="191"/>
                  </a:cubicBezTo>
                  <a:cubicBezTo>
                    <a:pt x="109" y="191"/>
                    <a:pt x="109" y="191"/>
                    <a:pt x="109" y="191"/>
                  </a:cubicBezTo>
                  <a:cubicBezTo>
                    <a:pt x="109" y="191"/>
                    <a:pt x="109" y="191"/>
                    <a:pt x="108" y="191"/>
                  </a:cubicBezTo>
                  <a:cubicBezTo>
                    <a:pt x="108" y="191"/>
                    <a:pt x="108" y="191"/>
                    <a:pt x="108" y="191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07" y="191"/>
                    <a:pt x="107" y="191"/>
                    <a:pt x="107" y="191"/>
                  </a:cubicBezTo>
                  <a:cubicBezTo>
                    <a:pt x="107" y="192"/>
                    <a:pt x="106" y="191"/>
                    <a:pt x="105" y="192"/>
                  </a:cubicBezTo>
                  <a:cubicBezTo>
                    <a:pt x="105" y="192"/>
                    <a:pt x="105" y="192"/>
                    <a:pt x="105" y="192"/>
                  </a:cubicBezTo>
                  <a:cubicBezTo>
                    <a:pt x="105" y="192"/>
                    <a:pt x="105" y="192"/>
                    <a:pt x="105" y="192"/>
                  </a:cubicBezTo>
                  <a:cubicBezTo>
                    <a:pt x="105" y="192"/>
                    <a:pt x="105" y="192"/>
                    <a:pt x="105" y="192"/>
                  </a:cubicBezTo>
                  <a:cubicBezTo>
                    <a:pt x="105" y="193"/>
                    <a:pt x="105" y="193"/>
                    <a:pt x="105" y="193"/>
                  </a:cubicBezTo>
                  <a:cubicBezTo>
                    <a:pt x="104" y="193"/>
                    <a:pt x="104" y="193"/>
                    <a:pt x="104" y="193"/>
                  </a:cubicBezTo>
                  <a:cubicBezTo>
                    <a:pt x="104" y="193"/>
                    <a:pt x="104" y="193"/>
                    <a:pt x="104" y="193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104" y="194"/>
                    <a:pt x="104" y="194"/>
                    <a:pt x="104" y="194"/>
                  </a:cubicBezTo>
                  <a:cubicBezTo>
                    <a:pt x="104" y="194"/>
                    <a:pt x="104" y="194"/>
                    <a:pt x="104" y="194"/>
                  </a:cubicBezTo>
                  <a:cubicBezTo>
                    <a:pt x="104" y="194"/>
                    <a:pt x="104" y="194"/>
                    <a:pt x="104" y="194"/>
                  </a:cubicBezTo>
                  <a:cubicBezTo>
                    <a:pt x="105" y="193"/>
                    <a:pt x="105" y="193"/>
                    <a:pt x="105" y="193"/>
                  </a:cubicBezTo>
                  <a:cubicBezTo>
                    <a:pt x="105" y="193"/>
                    <a:pt x="105" y="193"/>
                    <a:pt x="105" y="193"/>
                  </a:cubicBezTo>
                  <a:cubicBezTo>
                    <a:pt x="105" y="193"/>
                    <a:pt x="105" y="193"/>
                    <a:pt x="105" y="193"/>
                  </a:cubicBezTo>
                  <a:cubicBezTo>
                    <a:pt x="105" y="193"/>
                    <a:pt x="105" y="193"/>
                    <a:pt x="105" y="193"/>
                  </a:cubicBezTo>
                  <a:cubicBezTo>
                    <a:pt x="106" y="193"/>
                    <a:pt x="106" y="193"/>
                    <a:pt x="106" y="193"/>
                  </a:cubicBezTo>
                  <a:cubicBezTo>
                    <a:pt x="107" y="193"/>
                    <a:pt x="107" y="193"/>
                    <a:pt x="107" y="193"/>
                  </a:cubicBezTo>
                  <a:cubicBezTo>
                    <a:pt x="108" y="193"/>
                    <a:pt x="108" y="193"/>
                    <a:pt x="108" y="193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10" y="193"/>
                    <a:pt x="110" y="193"/>
                    <a:pt x="110" y="193"/>
                  </a:cubicBezTo>
                  <a:cubicBezTo>
                    <a:pt x="110" y="193"/>
                    <a:pt x="110" y="193"/>
                    <a:pt x="110" y="193"/>
                  </a:cubicBezTo>
                  <a:cubicBezTo>
                    <a:pt x="110" y="193"/>
                    <a:pt x="110" y="193"/>
                    <a:pt x="110" y="193"/>
                  </a:cubicBezTo>
                  <a:cubicBezTo>
                    <a:pt x="110" y="193"/>
                    <a:pt x="110" y="193"/>
                    <a:pt x="110" y="193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12" y="193"/>
                    <a:pt x="112" y="193"/>
                    <a:pt x="112" y="193"/>
                  </a:cubicBezTo>
                  <a:cubicBezTo>
                    <a:pt x="112" y="194"/>
                    <a:pt x="112" y="194"/>
                    <a:pt x="112" y="194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5" y="194"/>
                    <a:pt x="115" y="194"/>
                    <a:pt x="115" y="194"/>
                  </a:cubicBezTo>
                  <a:cubicBezTo>
                    <a:pt x="115" y="194"/>
                    <a:pt x="115" y="194"/>
                    <a:pt x="115" y="194"/>
                  </a:cubicBezTo>
                  <a:cubicBezTo>
                    <a:pt x="115" y="194"/>
                    <a:pt x="115" y="194"/>
                    <a:pt x="115" y="194"/>
                  </a:cubicBezTo>
                  <a:cubicBezTo>
                    <a:pt x="115" y="194"/>
                    <a:pt x="115" y="194"/>
                    <a:pt x="115" y="194"/>
                  </a:cubicBezTo>
                  <a:cubicBezTo>
                    <a:pt x="116" y="194"/>
                    <a:pt x="116" y="194"/>
                    <a:pt x="116" y="194"/>
                  </a:cubicBezTo>
                  <a:cubicBezTo>
                    <a:pt x="116" y="194"/>
                    <a:pt x="116" y="194"/>
                    <a:pt x="117" y="195"/>
                  </a:cubicBezTo>
                  <a:lnTo>
                    <a:pt x="117" y="194"/>
                  </a:lnTo>
                  <a:close/>
                  <a:moveTo>
                    <a:pt x="121" y="197"/>
                  </a:moveTo>
                  <a:cubicBezTo>
                    <a:pt x="120" y="197"/>
                    <a:pt x="120" y="197"/>
                    <a:pt x="120" y="197"/>
                  </a:cubicBezTo>
                  <a:cubicBezTo>
                    <a:pt x="120" y="198"/>
                    <a:pt x="120" y="198"/>
                    <a:pt x="120" y="198"/>
                  </a:cubicBezTo>
                  <a:cubicBezTo>
                    <a:pt x="120" y="198"/>
                    <a:pt x="120" y="198"/>
                    <a:pt x="120" y="198"/>
                  </a:cubicBezTo>
                  <a:cubicBezTo>
                    <a:pt x="120" y="198"/>
                    <a:pt x="120" y="198"/>
                    <a:pt x="120" y="198"/>
                  </a:cubicBezTo>
                  <a:cubicBezTo>
                    <a:pt x="120" y="198"/>
                    <a:pt x="120" y="198"/>
                    <a:pt x="120" y="198"/>
                  </a:cubicBezTo>
                  <a:lnTo>
                    <a:pt x="121" y="197"/>
                  </a:lnTo>
                  <a:close/>
                  <a:moveTo>
                    <a:pt x="129" y="206"/>
                  </a:moveTo>
                  <a:cubicBezTo>
                    <a:pt x="128" y="205"/>
                    <a:pt x="128" y="205"/>
                    <a:pt x="128" y="205"/>
                  </a:cubicBezTo>
                  <a:cubicBezTo>
                    <a:pt x="128" y="206"/>
                    <a:pt x="128" y="206"/>
                    <a:pt x="128" y="206"/>
                  </a:cubicBezTo>
                  <a:cubicBezTo>
                    <a:pt x="128" y="206"/>
                    <a:pt x="128" y="206"/>
                    <a:pt x="128" y="206"/>
                  </a:cubicBezTo>
                  <a:cubicBezTo>
                    <a:pt x="128" y="206"/>
                    <a:pt x="128" y="206"/>
                    <a:pt x="128" y="206"/>
                  </a:cubicBezTo>
                  <a:cubicBezTo>
                    <a:pt x="129" y="206"/>
                    <a:pt x="129" y="206"/>
                    <a:pt x="129" y="206"/>
                  </a:cubicBezTo>
                  <a:close/>
                  <a:moveTo>
                    <a:pt x="130" y="157"/>
                  </a:move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lose/>
                  <a:moveTo>
                    <a:pt x="133" y="150"/>
                  </a:moveTo>
                  <a:cubicBezTo>
                    <a:pt x="133" y="150"/>
                    <a:pt x="133" y="150"/>
                    <a:pt x="133" y="150"/>
                  </a:cubicBezTo>
                  <a:cubicBezTo>
                    <a:pt x="133" y="149"/>
                    <a:pt x="133" y="149"/>
                    <a:pt x="133" y="149"/>
                  </a:cubicBezTo>
                  <a:cubicBezTo>
                    <a:pt x="133" y="149"/>
                    <a:pt x="133" y="149"/>
                    <a:pt x="133" y="149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2" y="150"/>
                    <a:pt x="132" y="150"/>
                    <a:pt x="132" y="150"/>
                  </a:cubicBezTo>
                  <a:cubicBezTo>
                    <a:pt x="133" y="150"/>
                    <a:pt x="133" y="150"/>
                    <a:pt x="133" y="150"/>
                  </a:cubicBezTo>
                  <a:close/>
                  <a:moveTo>
                    <a:pt x="139" y="151"/>
                  </a:moveTo>
                  <a:cubicBezTo>
                    <a:pt x="139" y="151"/>
                    <a:pt x="139" y="151"/>
                    <a:pt x="139" y="151"/>
                  </a:cubicBezTo>
                  <a:cubicBezTo>
                    <a:pt x="138" y="151"/>
                    <a:pt x="138" y="151"/>
                    <a:pt x="138" y="151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lnTo>
                    <a:pt x="139" y="151"/>
                  </a:lnTo>
                  <a:close/>
                  <a:moveTo>
                    <a:pt x="143" y="180"/>
                  </a:moveTo>
                  <a:cubicBezTo>
                    <a:pt x="143" y="179"/>
                    <a:pt x="143" y="179"/>
                    <a:pt x="143" y="179"/>
                  </a:cubicBezTo>
                  <a:cubicBezTo>
                    <a:pt x="143" y="179"/>
                    <a:pt x="143" y="179"/>
                    <a:pt x="143" y="179"/>
                  </a:cubicBezTo>
                  <a:cubicBezTo>
                    <a:pt x="143" y="180"/>
                    <a:pt x="143" y="180"/>
                    <a:pt x="143" y="180"/>
                  </a:cubicBezTo>
                  <a:cubicBezTo>
                    <a:pt x="143" y="180"/>
                    <a:pt x="143" y="180"/>
                    <a:pt x="143" y="180"/>
                  </a:cubicBezTo>
                  <a:close/>
                  <a:moveTo>
                    <a:pt x="144" y="156"/>
                  </a:moveTo>
                  <a:cubicBezTo>
                    <a:pt x="144" y="155"/>
                    <a:pt x="144" y="155"/>
                    <a:pt x="144" y="155"/>
                  </a:cubicBezTo>
                  <a:cubicBezTo>
                    <a:pt x="144" y="155"/>
                    <a:pt x="144" y="155"/>
                    <a:pt x="144" y="155"/>
                  </a:cubicBezTo>
                  <a:cubicBezTo>
                    <a:pt x="143" y="155"/>
                    <a:pt x="143" y="155"/>
                    <a:pt x="143" y="155"/>
                  </a:cubicBezTo>
                  <a:cubicBezTo>
                    <a:pt x="143" y="155"/>
                    <a:pt x="143" y="155"/>
                    <a:pt x="143" y="155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4" y="156"/>
                    <a:pt x="144" y="156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lose/>
                  <a:moveTo>
                    <a:pt x="156" y="222"/>
                  </a:moveTo>
                  <a:cubicBezTo>
                    <a:pt x="156" y="221"/>
                    <a:pt x="156" y="221"/>
                    <a:pt x="156" y="221"/>
                  </a:cubicBezTo>
                  <a:cubicBezTo>
                    <a:pt x="155" y="221"/>
                    <a:pt x="155" y="221"/>
                    <a:pt x="155" y="221"/>
                  </a:cubicBezTo>
                  <a:cubicBezTo>
                    <a:pt x="156" y="221"/>
                    <a:pt x="156" y="221"/>
                    <a:pt x="156" y="221"/>
                  </a:cubicBezTo>
                  <a:cubicBezTo>
                    <a:pt x="155" y="222"/>
                    <a:pt x="155" y="222"/>
                    <a:pt x="155" y="222"/>
                  </a:cubicBezTo>
                  <a:cubicBezTo>
                    <a:pt x="156" y="222"/>
                    <a:pt x="156" y="222"/>
                    <a:pt x="156" y="222"/>
                  </a:cubicBezTo>
                  <a:cubicBezTo>
                    <a:pt x="155" y="222"/>
                    <a:pt x="155" y="222"/>
                    <a:pt x="155" y="222"/>
                  </a:cubicBezTo>
                  <a:cubicBezTo>
                    <a:pt x="154" y="222"/>
                    <a:pt x="154" y="222"/>
                    <a:pt x="154" y="222"/>
                  </a:cubicBezTo>
                  <a:cubicBezTo>
                    <a:pt x="154" y="222"/>
                    <a:pt x="154" y="222"/>
                    <a:pt x="154" y="222"/>
                  </a:cubicBezTo>
                  <a:cubicBezTo>
                    <a:pt x="154" y="222"/>
                    <a:pt x="154" y="222"/>
                    <a:pt x="154" y="222"/>
                  </a:cubicBezTo>
                  <a:cubicBezTo>
                    <a:pt x="153" y="222"/>
                    <a:pt x="153" y="222"/>
                    <a:pt x="153" y="222"/>
                  </a:cubicBezTo>
                  <a:cubicBezTo>
                    <a:pt x="153" y="222"/>
                    <a:pt x="153" y="222"/>
                    <a:pt x="153" y="222"/>
                  </a:cubicBezTo>
                  <a:cubicBezTo>
                    <a:pt x="153" y="222"/>
                    <a:pt x="153" y="222"/>
                    <a:pt x="153" y="222"/>
                  </a:cubicBezTo>
                  <a:cubicBezTo>
                    <a:pt x="153" y="221"/>
                    <a:pt x="153" y="221"/>
                    <a:pt x="153" y="221"/>
                  </a:cubicBezTo>
                  <a:cubicBezTo>
                    <a:pt x="153" y="222"/>
                    <a:pt x="153" y="222"/>
                    <a:pt x="153" y="222"/>
                  </a:cubicBezTo>
                  <a:cubicBezTo>
                    <a:pt x="153" y="221"/>
                    <a:pt x="153" y="221"/>
                    <a:pt x="153" y="221"/>
                  </a:cubicBezTo>
                  <a:cubicBezTo>
                    <a:pt x="153" y="221"/>
                    <a:pt x="153" y="221"/>
                    <a:pt x="153" y="221"/>
                  </a:cubicBezTo>
                  <a:cubicBezTo>
                    <a:pt x="152" y="221"/>
                    <a:pt x="152" y="221"/>
                    <a:pt x="152" y="221"/>
                  </a:cubicBezTo>
                  <a:cubicBezTo>
                    <a:pt x="152" y="221"/>
                    <a:pt x="152" y="221"/>
                    <a:pt x="152" y="221"/>
                  </a:cubicBezTo>
                  <a:cubicBezTo>
                    <a:pt x="151" y="221"/>
                    <a:pt x="151" y="221"/>
                    <a:pt x="151" y="221"/>
                  </a:cubicBezTo>
                  <a:cubicBezTo>
                    <a:pt x="151" y="221"/>
                    <a:pt x="151" y="221"/>
                    <a:pt x="151" y="221"/>
                  </a:cubicBezTo>
                  <a:cubicBezTo>
                    <a:pt x="150" y="221"/>
                    <a:pt x="150" y="221"/>
                    <a:pt x="150" y="221"/>
                  </a:cubicBezTo>
                  <a:cubicBezTo>
                    <a:pt x="150" y="221"/>
                    <a:pt x="150" y="221"/>
                    <a:pt x="150" y="221"/>
                  </a:cubicBezTo>
                  <a:cubicBezTo>
                    <a:pt x="150" y="221"/>
                    <a:pt x="150" y="221"/>
                    <a:pt x="150" y="221"/>
                  </a:cubicBezTo>
                  <a:cubicBezTo>
                    <a:pt x="150" y="220"/>
                    <a:pt x="150" y="220"/>
                    <a:pt x="150" y="220"/>
                  </a:cubicBezTo>
                  <a:cubicBezTo>
                    <a:pt x="150" y="220"/>
                    <a:pt x="150" y="220"/>
                    <a:pt x="150" y="220"/>
                  </a:cubicBezTo>
                  <a:cubicBezTo>
                    <a:pt x="150" y="220"/>
                    <a:pt x="150" y="220"/>
                    <a:pt x="150" y="220"/>
                  </a:cubicBezTo>
                  <a:cubicBezTo>
                    <a:pt x="150" y="220"/>
                    <a:pt x="150" y="220"/>
                    <a:pt x="150" y="220"/>
                  </a:cubicBezTo>
                  <a:cubicBezTo>
                    <a:pt x="150" y="220"/>
                    <a:pt x="150" y="220"/>
                    <a:pt x="150" y="220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8" y="218"/>
                    <a:pt x="148" y="218"/>
                  </a:cubicBezTo>
                  <a:cubicBezTo>
                    <a:pt x="148" y="218"/>
                    <a:pt x="148" y="218"/>
                    <a:pt x="148" y="218"/>
                  </a:cubicBezTo>
                  <a:cubicBezTo>
                    <a:pt x="148" y="218"/>
                    <a:pt x="148" y="218"/>
                    <a:pt x="148" y="218"/>
                  </a:cubicBezTo>
                  <a:cubicBezTo>
                    <a:pt x="148" y="217"/>
                    <a:pt x="148" y="217"/>
                    <a:pt x="148" y="217"/>
                  </a:cubicBezTo>
                  <a:cubicBezTo>
                    <a:pt x="147" y="218"/>
                    <a:pt x="147" y="218"/>
                    <a:pt x="147" y="218"/>
                  </a:cubicBezTo>
                  <a:cubicBezTo>
                    <a:pt x="147" y="218"/>
                    <a:pt x="147" y="218"/>
                    <a:pt x="147" y="218"/>
                  </a:cubicBezTo>
                  <a:cubicBezTo>
                    <a:pt x="147" y="218"/>
                    <a:pt x="147" y="218"/>
                    <a:pt x="147" y="218"/>
                  </a:cubicBezTo>
                  <a:cubicBezTo>
                    <a:pt x="147" y="217"/>
                    <a:pt x="147" y="217"/>
                    <a:pt x="147" y="217"/>
                  </a:cubicBezTo>
                  <a:cubicBezTo>
                    <a:pt x="147" y="217"/>
                    <a:pt x="147" y="217"/>
                    <a:pt x="147" y="217"/>
                  </a:cubicBezTo>
                  <a:cubicBezTo>
                    <a:pt x="147" y="217"/>
                    <a:pt x="147" y="217"/>
                    <a:pt x="147" y="217"/>
                  </a:cubicBezTo>
                  <a:cubicBezTo>
                    <a:pt x="147" y="217"/>
                    <a:pt x="147" y="217"/>
                    <a:pt x="147" y="217"/>
                  </a:cubicBezTo>
                  <a:cubicBezTo>
                    <a:pt x="147" y="217"/>
                    <a:pt x="147" y="217"/>
                    <a:pt x="147" y="217"/>
                  </a:cubicBezTo>
                  <a:cubicBezTo>
                    <a:pt x="146" y="217"/>
                    <a:pt x="146" y="217"/>
                    <a:pt x="146" y="217"/>
                  </a:cubicBezTo>
                  <a:cubicBezTo>
                    <a:pt x="146" y="217"/>
                    <a:pt x="146" y="217"/>
                    <a:pt x="146" y="217"/>
                  </a:cubicBezTo>
                  <a:cubicBezTo>
                    <a:pt x="146" y="217"/>
                    <a:pt x="146" y="217"/>
                    <a:pt x="146" y="217"/>
                  </a:cubicBezTo>
                  <a:cubicBezTo>
                    <a:pt x="146" y="217"/>
                    <a:pt x="146" y="217"/>
                    <a:pt x="146" y="217"/>
                  </a:cubicBezTo>
                  <a:cubicBezTo>
                    <a:pt x="146" y="218"/>
                    <a:pt x="146" y="218"/>
                    <a:pt x="146" y="218"/>
                  </a:cubicBezTo>
                  <a:cubicBezTo>
                    <a:pt x="146" y="218"/>
                    <a:pt x="146" y="218"/>
                    <a:pt x="146" y="218"/>
                  </a:cubicBezTo>
                  <a:cubicBezTo>
                    <a:pt x="146" y="218"/>
                    <a:pt x="146" y="218"/>
                    <a:pt x="146" y="218"/>
                  </a:cubicBezTo>
                  <a:cubicBezTo>
                    <a:pt x="147" y="218"/>
                    <a:pt x="147" y="218"/>
                    <a:pt x="147" y="218"/>
                  </a:cubicBezTo>
                  <a:cubicBezTo>
                    <a:pt x="147" y="218"/>
                    <a:pt x="147" y="218"/>
                    <a:pt x="147" y="218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21"/>
                    <a:pt x="149" y="221"/>
                    <a:pt x="149" y="221"/>
                  </a:cubicBezTo>
                  <a:cubicBezTo>
                    <a:pt x="150" y="221"/>
                    <a:pt x="150" y="221"/>
                    <a:pt x="150" y="221"/>
                  </a:cubicBezTo>
                  <a:cubicBezTo>
                    <a:pt x="150" y="221"/>
                    <a:pt x="150" y="221"/>
                    <a:pt x="150" y="221"/>
                  </a:cubicBezTo>
                  <a:cubicBezTo>
                    <a:pt x="150" y="221"/>
                    <a:pt x="150" y="221"/>
                    <a:pt x="150" y="221"/>
                  </a:cubicBezTo>
                  <a:cubicBezTo>
                    <a:pt x="150" y="221"/>
                    <a:pt x="150" y="221"/>
                    <a:pt x="150" y="221"/>
                  </a:cubicBezTo>
                  <a:cubicBezTo>
                    <a:pt x="150" y="222"/>
                    <a:pt x="150" y="222"/>
                    <a:pt x="150" y="222"/>
                  </a:cubicBezTo>
                  <a:cubicBezTo>
                    <a:pt x="150" y="222"/>
                    <a:pt x="150" y="222"/>
                    <a:pt x="150" y="222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52" y="223"/>
                    <a:pt x="152" y="223"/>
                    <a:pt x="152" y="223"/>
                  </a:cubicBezTo>
                  <a:cubicBezTo>
                    <a:pt x="152" y="223"/>
                    <a:pt x="152" y="223"/>
                    <a:pt x="152" y="223"/>
                  </a:cubicBezTo>
                  <a:cubicBezTo>
                    <a:pt x="153" y="223"/>
                    <a:pt x="153" y="223"/>
                    <a:pt x="153" y="223"/>
                  </a:cubicBezTo>
                  <a:cubicBezTo>
                    <a:pt x="153" y="223"/>
                    <a:pt x="153" y="223"/>
                    <a:pt x="153" y="223"/>
                  </a:cubicBezTo>
                  <a:cubicBezTo>
                    <a:pt x="153" y="223"/>
                    <a:pt x="153" y="223"/>
                    <a:pt x="153" y="223"/>
                  </a:cubicBezTo>
                  <a:cubicBezTo>
                    <a:pt x="154" y="223"/>
                    <a:pt x="154" y="223"/>
                    <a:pt x="154" y="223"/>
                  </a:cubicBezTo>
                  <a:cubicBezTo>
                    <a:pt x="155" y="223"/>
                    <a:pt x="155" y="223"/>
                    <a:pt x="155" y="223"/>
                  </a:cubicBezTo>
                  <a:cubicBezTo>
                    <a:pt x="155" y="223"/>
                    <a:pt x="155" y="223"/>
                    <a:pt x="155" y="223"/>
                  </a:cubicBezTo>
                  <a:cubicBezTo>
                    <a:pt x="155" y="223"/>
                    <a:pt x="155" y="223"/>
                    <a:pt x="155" y="223"/>
                  </a:cubicBezTo>
                  <a:cubicBezTo>
                    <a:pt x="156" y="222"/>
                    <a:pt x="156" y="222"/>
                    <a:pt x="156" y="222"/>
                  </a:cubicBezTo>
                  <a:cubicBezTo>
                    <a:pt x="156" y="222"/>
                    <a:pt x="156" y="222"/>
                    <a:pt x="156" y="222"/>
                  </a:cubicBezTo>
                  <a:close/>
                  <a:moveTo>
                    <a:pt x="157" y="215"/>
                  </a:moveTo>
                  <a:cubicBezTo>
                    <a:pt x="156" y="214"/>
                    <a:pt x="157" y="214"/>
                    <a:pt x="156" y="214"/>
                  </a:cubicBezTo>
                  <a:cubicBezTo>
                    <a:pt x="156" y="214"/>
                    <a:pt x="156" y="214"/>
                    <a:pt x="156" y="214"/>
                  </a:cubicBezTo>
                  <a:cubicBezTo>
                    <a:pt x="156" y="213"/>
                    <a:pt x="156" y="213"/>
                    <a:pt x="156" y="213"/>
                  </a:cubicBezTo>
                  <a:cubicBezTo>
                    <a:pt x="155" y="213"/>
                    <a:pt x="155" y="213"/>
                    <a:pt x="155" y="213"/>
                  </a:cubicBezTo>
                  <a:cubicBezTo>
                    <a:pt x="155" y="213"/>
                    <a:pt x="155" y="213"/>
                    <a:pt x="155" y="213"/>
                  </a:cubicBezTo>
                  <a:cubicBezTo>
                    <a:pt x="155" y="213"/>
                    <a:pt x="155" y="213"/>
                    <a:pt x="155" y="213"/>
                  </a:cubicBezTo>
                  <a:cubicBezTo>
                    <a:pt x="154" y="213"/>
                    <a:pt x="154" y="213"/>
                    <a:pt x="154" y="213"/>
                  </a:cubicBezTo>
                  <a:cubicBezTo>
                    <a:pt x="155" y="214"/>
                    <a:pt x="155" y="214"/>
                    <a:pt x="155" y="214"/>
                  </a:cubicBezTo>
                  <a:cubicBezTo>
                    <a:pt x="155" y="214"/>
                    <a:pt x="156" y="215"/>
                    <a:pt x="156" y="215"/>
                  </a:cubicBezTo>
                  <a:lnTo>
                    <a:pt x="157" y="215"/>
                  </a:lnTo>
                  <a:close/>
                  <a:moveTo>
                    <a:pt x="163" y="285"/>
                  </a:moveTo>
                  <a:cubicBezTo>
                    <a:pt x="163" y="285"/>
                    <a:pt x="163" y="285"/>
                    <a:pt x="163" y="286"/>
                  </a:cubicBezTo>
                  <a:cubicBezTo>
                    <a:pt x="163" y="286"/>
                    <a:pt x="163" y="286"/>
                    <a:pt x="163" y="286"/>
                  </a:cubicBezTo>
                  <a:cubicBezTo>
                    <a:pt x="163" y="286"/>
                    <a:pt x="163" y="286"/>
                    <a:pt x="163" y="286"/>
                  </a:cubicBezTo>
                  <a:cubicBezTo>
                    <a:pt x="163" y="286"/>
                    <a:pt x="163" y="286"/>
                    <a:pt x="163" y="286"/>
                  </a:cubicBezTo>
                  <a:cubicBezTo>
                    <a:pt x="163" y="285"/>
                    <a:pt x="163" y="285"/>
                    <a:pt x="163" y="285"/>
                  </a:cubicBezTo>
                  <a:cubicBezTo>
                    <a:pt x="163" y="285"/>
                    <a:pt x="163" y="285"/>
                    <a:pt x="163" y="285"/>
                  </a:cubicBezTo>
                  <a:cubicBezTo>
                    <a:pt x="163" y="285"/>
                    <a:pt x="163" y="285"/>
                    <a:pt x="163" y="285"/>
                  </a:cubicBezTo>
                  <a:close/>
                  <a:moveTo>
                    <a:pt x="160" y="293"/>
                  </a:moveTo>
                  <a:cubicBezTo>
                    <a:pt x="159" y="292"/>
                    <a:pt x="159" y="292"/>
                    <a:pt x="159" y="292"/>
                  </a:cubicBezTo>
                  <a:cubicBezTo>
                    <a:pt x="159" y="292"/>
                    <a:pt x="159" y="292"/>
                    <a:pt x="159" y="292"/>
                  </a:cubicBezTo>
                  <a:cubicBezTo>
                    <a:pt x="159" y="293"/>
                    <a:pt x="159" y="293"/>
                    <a:pt x="159" y="293"/>
                  </a:cubicBezTo>
                  <a:cubicBezTo>
                    <a:pt x="159" y="293"/>
                    <a:pt x="159" y="293"/>
                    <a:pt x="159" y="293"/>
                  </a:cubicBezTo>
                  <a:cubicBezTo>
                    <a:pt x="159" y="293"/>
                    <a:pt x="159" y="293"/>
                    <a:pt x="159" y="293"/>
                  </a:cubicBezTo>
                  <a:cubicBezTo>
                    <a:pt x="159" y="293"/>
                    <a:pt x="159" y="293"/>
                    <a:pt x="159" y="293"/>
                  </a:cubicBezTo>
                  <a:cubicBezTo>
                    <a:pt x="160" y="294"/>
                    <a:pt x="160" y="294"/>
                    <a:pt x="160" y="294"/>
                  </a:cubicBezTo>
                  <a:cubicBezTo>
                    <a:pt x="160" y="294"/>
                    <a:pt x="160" y="293"/>
                    <a:pt x="160" y="293"/>
                  </a:cubicBezTo>
                  <a:close/>
                  <a:moveTo>
                    <a:pt x="163" y="288"/>
                  </a:moveTo>
                  <a:cubicBezTo>
                    <a:pt x="163" y="288"/>
                    <a:pt x="163" y="288"/>
                    <a:pt x="163" y="288"/>
                  </a:cubicBezTo>
                  <a:cubicBezTo>
                    <a:pt x="163" y="288"/>
                    <a:pt x="163" y="288"/>
                    <a:pt x="163" y="288"/>
                  </a:cubicBezTo>
                  <a:cubicBezTo>
                    <a:pt x="163" y="288"/>
                    <a:pt x="163" y="288"/>
                    <a:pt x="163" y="288"/>
                  </a:cubicBezTo>
                  <a:cubicBezTo>
                    <a:pt x="163" y="287"/>
                    <a:pt x="163" y="288"/>
                    <a:pt x="162" y="288"/>
                  </a:cubicBezTo>
                  <a:cubicBezTo>
                    <a:pt x="162" y="288"/>
                    <a:pt x="162" y="288"/>
                    <a:pt x="162" y="288"/>
                  </a:cubicBezTo>
                  <a:cubicBezTo>
                    <a:pt x="162" y="288"/>
                    <a:pt x="162" y="288"/>
                    <a:pt x="162" y="288"/>
                  </a:cubicBezTo>
                  <a:cubicBezTo>
                    <a:pt x="162" y="288"/>
                    <a:pt x="162" y="288"/>
                    <a:pt x="162" y="288"/>
                  </a:cubicBezTo>
                  <a:cubicBezTo>
                    <a:pt x="162" y="288"/>
                    <a:pt x="162" y="289"/>
                    <a:pt x="162" y="289"/>
                  </a:cubicBezTo>
                  <a:cubicBezTo>
                    <a:pt x="162" y="289"/>
                    <a:pt x="162" y="289"/>
                    <a:pt x="162" y="289"/>
                  </a:cubicBezTo>
                  <a:cubicBezTo>
                    <a:pt x="161" y="289"/>
                    <a:pt x="161" y="289"/>
                    <a:pt x="161" y="289"/>
                  </a:cubicBezTo>
                  <a:cubicBezTo>
                    <a:pt x="161" y="290"/>
                    <a:pt x="161" y="290"/>
                    <a:pt x="161" y="290"/>
                  </a:cubicBezTo>
                  <a:cubicBezTo>
                    <a:pt x="161" y="290"/>
                    <a:pt x="161" y="290"/>
                    <a:pt x="161" y="290"/>
                  </a:cubicBezTo>
                  <a:cubicBezTo>
                    <a:pt x="161" y="290"/>
                    <a:pt x="161" y="290"/>
                    <a:pt x="161" y="290"/>
                  </a:cubicBezTo>
                  <a:cubicBezTo>
                    <a:pt x="160" y="290"/>
                    <a:pt x="160" y="290"/>
                    <a:pt x="160" y="290"/>
                  </a:cubicBezTo>
                  <a:cubicBezTo>
                    <a:pt x="161" y="291"/>
                    <a:pt x="161" y="291"/>
                    <a:pt x="161" y="292"/>
                  </a:cubicBezTo>
                  <a:cubicBezTo>
                    <a:pt x="161" y="292"/>
                    <a:pt x="161" y="292"/>
                    <a:pt x="161" y="292"/>
                  </a:cubicBezTo>
                  <a:cubicBezTo>
                    <a:pt x="161" y="292"/>
                    <a:pt x="161" y="292"/>
                    <a:pt x="161" y="292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1"/>
                    <a:pt x="161" y="291"/>
                    <a:pt x="161" y="291"/>
                  </a:cubicBezTo>
                  <a:cubicBezTo>
                    <a:pt x="161" y="291"/>
                    <a:pt x="161" y="291"/>
                    <a:pt x="161" y="291"/>
                  </a:cubicBezTo>
                  <a:cubicBezTo>
                    <a:pt x="161" y="290"/>
                    <a:pt x="161" y="290"/>
                    <a:pt x="161" y="290"/>
                  </a:cubicBezTo>
                  <a:cubicBezTo>
                    <a:pt x="162" y="290"/>
                    <a:pt x="162" y="290"/>
                    <a:pt x="162" y="290"/>
                  </a:cubicBezTo>
                  <a:cubicBezTo>
                    <a:pt x="162" y="290"/>
                    <a:pt x="162" y="290"/>
                    <a:pt x="162" y="290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2" y="290"/>
                    <a:pt x="162" y="290"/>
                    <a:pt x="162" y="290"/>
                  </a:cubicBezTo>
                  <a:cubicBezTo>
                    <a:pt x="163" y="291"/>
                    <a:pt x="163" y="291"/>
                    <a:pt x="163" y="291"/>
                  </a:cubicBezTo>
                  <a:cubicBezTo>
                    <a:pt x="163" y="291"/>
                    <a:pt x="163" y="291"/>
                    <a:pt x="163" y="291"/>
                  </a:cubicBezTo>
                  <a:cubicBezTo>
                    <a:pt x="163" y="290"/>
                    <a:pt x="163" y="290"/>
                    <a:pt x="163" y="290"/>
                  </a:cubicBezTo>
                  <a:cubicBezTo>
                    <a:pt x="163" y="290"/>
                    <a:pt x="163" y="290"/>
                    <a:pt x="163" y="290"/>
                  </a:cubicBezTo>
                  <a:cubicBezTo>
                    <a:pt x="163" y="290"/>
                    <a:pt x="163" y="290"/>
                    <a:pt x="163" y="290"/>
                  </a:cubicBezTo>
                  <a:cubicBezTo>
                    <a:pt x="163" y="290"/>
                    <a:pt x="163" y="290"/>
                    <a:pt x="163" y="290"/>
                  </a:cubicBezTo>
                  <a:cubicBezTo>
                    <a:pt x="163" y="290"/>
                    <a:pt x="163" y="290"/>
                    <a:pt x="163" y="290"/>
                  </a:cubicBezTo>
                  <a:cubicBezTo>
                    <a:pt x="163" y="289"/>
                    <a:pt x="163" y="289"/>
                    <a:pt x="163" y="289"/>
                  </a:cubicBezTo>
                  <a:cubicBezTo>
                    <a:pt x="163" y="289"/>
                    <a:pt x="163" y="289"/>
                    <a:pt x="163" y="289"/>
                  </a:cubicBezTo>
                  <a:cubicBezTo>
                    <a:pt x="163" y="288"/>
                    <a:pt x="163" y="288"/>
                    <a:pt x="163" y="288"/>
                  </a:cubicBezTo>
                  <a:cubicBezTo>
                    <a:pt x="163" y="288"/>
                    <a:pt x="163" y="288"/>
                    <a:pt x="163" y="288"/>
                  </a:cubicBezTo>
                  <a:cubicBezTo>
                    <a:pt x="163" y="288"/>
                    <a:pt x="163" y="288"/>
                    <a:pt x="163" y="288"/>
                  </a:cubicBezTo>
                  <a:close/>
                  <a:moveTo>
                    <a:pt x="104" y="300"/>
                  </a:moveTo>
                  <a:cubicBezTo>
                    <a:pt x="105" y="300"/>
                    <a:pt x="105" y="300"/>
                    <a:pt x="105" y="300"/>
                  </a:cubicBezTo>
                  <a:cubicBezTo>
                    <a:pt x="105" y="300"/>
                    <a:pt x="105" y="300"/>
                    <a:pt x="105" y="300"/>
                  </a:cubicBezTo>
                  <a:cubicBezTo>
                    <a:pt x="105" y="300"/>
                    <a:pt x="105" y="300"/>
                    <a:pt x="105" y="300"/>
                  </a:cubicBezTo>
                  <a:cubicBezTo>
                    <a:pt x="105" y="300"/>
                    <a:pt x="105" y="300"/>
                    <a:pt x="105" y="300"/>
                  </a:cubicBezTo>
                  <a:lnTo>
                    <a:pt x="104" y="300"/>
                  </a:lnTo>
                  <a:close/>
                  <a:moveTo>
                    <a:pt x="102" y="300"/>
                  </a:moveTo>
                  <a:cubicBezTo>
                    <a:pt x="102" y="300"/>
                    <a:pt x="102" y="300"/>
                    <a:pt x="102" y="300"/>
                  </a:cubicBezTo>
                  <a:cubicBezTo>
                    <a:pt x="102" y="300"/>
                    <a:pt x="102" y="300"/>
                    <a:pt x="102" y="300"/>
                  </a:cubicBezTo>
                  <a:cubicBezTo>
                    <a:pt x="102" y="299"/>
                    <a:pt x="102" y="299"/>
                    <a:pt x="101" y="299"/>
                  </a:cubicBezTo>
                  <a:cubicBezTo>
                    <a:pt x="101" y="299"/>
                    <a:pt x="101" y="299"/>
                    <a:pt x="101" y="299"/>
                  </a:cubicBezTo>
                  <a:cubicBezTo>
                    <a:pt x="101" y="299"/>
                    <a:pt x="101" y="299"/>
                    <a:pt x="101" y="299"/>
                  </a:cubicBezTo>
                  <a:cubicBezTo>
                    <a:pt x="101" y="299"/>
                    <a:pt x="101" y="299"/>
                    <a:pt x="101" y="299"/>
                  </a:cubicBezTo>
                  <a:cubicBezTo>
                    <a:pt x="102" y="300"/>
                    <a:pt x="102" y="300"/>
                    <a:pt x="102" y="300"/>
                  </a:cubicBezTo>
                  <a:cubicBezTo>
                    <a:pt x="102" y="300"/>
                    <a:pt x="102" y="300"/>
                    <a:pt x="102" y="300"/>
                  </a:cubicBezTo>
                  <a:cubicBezTo>
                    <a:pt x="102" y="300"/>
                    <a:pt x="102" y="300"/>
                    <a:pt x="102" y="300"/>
                  </a:cubicBezTo>
                  <a:cubicBezTo>
                    <a:pt x="102" y="300"/>
                    <a:pt x="102" y="300"/>
                    <a:pt x="102" y="300"/>
                  </a:cubicBezTo>
                  <a:cubicBezTo>
                    <a:pt x="102" y="300"/>
                    <a:pt x="102" y="300"/>
                    <a:pt x="102" y="300"/>
                  </a:cubicBezTo>
                  <a:cubicBezTo>
                    <a:pt x="102" y="300"/>
                    <a:pt x="102" y="300"/>
                    <a:pt x="102" y="300"/>
                  </a:cubicBezTo>
                  <a:close/>
                  <a:moveTo>
                    <a:pt x="110" y="305"/>
                  </a:moveTo>
                  <a:cubicBezTo>
                    <a:pt x="111" y="307"/>
                    <a:pt x="111" y="307"/>
                    <a:pt x="111" y="307"/>
                  </a:cubicBezTo>
                  <a:cubicBezTo>
                    <a:pt x="111" y="307"/>
                    <a:pt x="111" y="307"/>
                    <a:pt x="111" y="307"/>
                  </a:cubicBezTo>
                  <a:cubicBezTo>
                    <a:pt x="111" y="307"/>
                    <a:pt x="111" y="307"/>
                    <a:pt x="111" y="307"/>
                  </a:cubicBezTo>
                  <a:cubicBezTo>
                    <a:pt x="112" y="308"/>
                    <a:pt x="112" y="308"/>
                    <a:pt x="112" y="308"/>
                  </a:cubicBezTo>
                  <a:cubicBezTo>
                    <a:pt x="112" y="308"/>
                    <a:pt x="112" y="308"/>
                    <a:pt x="112" y="308"/>
                  </a:cubicBezTo>
                  <a:cubicBezTo>
                    <a:pt x="112" y="307"/>
                    <a:pt x="112" y="308"/>
                    <a:pt x="112" y="307"/>
                  </a:cubicBezTo>
                  <a:cubicBezTo>
                    <a:pt x="112" y="307"/>
                    <a:pt x="112" y="307"/>
                    <a:pt x="112" y="307"/>
                  </a:cubicBezTo>
                  <a:cubicBezTo>
                    <a:pt x="112" y="307"/>
                    <a:pt x="112" y="307"/>
                    <a:pt x="112" y="307"/>
                  </a:cubicBezTo>
                  <a:cubicBezTo>
                    <a:pt x="112" y="307"/>
                    <a:pt x="112" y="307"/>
                    <a:pt x="112" y="307"/>
                  </a:cubicBezTo>
                  <a:cubicBezTo>
                    <a:pt x="112" y="307"/>
                    <a:pt x="112" y="307"/>
                    <a:pt x="112" y="307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11" y="305"/>
                    <a:pt x="111" y="305"/>
                    <a:pt x="111" y="305"/>
                  </a:cubicBezTo>
                  <a:cubicBezTo>
                    <a:pt x="111" y="305"/>
                    <a:pt x="111" y="305"/>
                    <a:pt x="111" y="305"/>
                  </a:cubicBezTo>
                  <a:cubicBezTo>
                    <a:pt x="111" y="305"/>
                    <a:pt x="111" y="305"/>
                    <a:pt x="111" y="305"/>
                  </a:cubicBezTo>
                  <a:cubicBezTo>
                    <a:pt x="110" y="305"/>
                    <a:pt x="110" y="305"/>
                    <a:pt x="110" y="305"/>
                  </a:cubicBezTo>
                  <a:cubicBezTo>
                    <a:pt x="110" y="305"/>
                    <a:pt x="110" y="304"/>
                    <a:pt x="109" y="304"/>
                  </a:cubicBezTo>
                  <a:cubicBezTo>
                    <a:pt x="109" y="304"/>
                    <a:pt x="109" y="304"/>
                    <a:pt x="109" y="304"/>
                  </a:cubicBezTo>
                  <a:cubicBezTo>
                    <a:pt x="109" y="304"/>
                    <a:pt x="109" y="304"/>
                    <a:pt x="109" y="304"/>
                  </a:cubicBezTo>
                  <a:cubicBezTo>
                    <a:pt x="109" y="304"/>
                    <a:pt x="108" y="303"/>
                    <a:pt x="108" y="303"/>
                  </a:cubicBezTo>
                  <a:cubicBezTo>
                    <a:pt x="108" y="303"/>
                    <a:pt x="108" y="303"/>
                    <a:pt x="108" y="303"/>
                  </a:cubicBezTo>
                  <a:cubicBezTo>
                    <a:pt x="107" y="303"/>
                    <a:pt x="107" y="303"/>
                    <a:pt x="107" y="303"/>
                  </a:cubicBezTo>
                  <a:cubicBezTo>
                    <a:pt x="107" y="303"/>
                    <a:pt x="107" y="303"/>
                    <a:pt x="107" y="303"/>
                  </a:cubicBezTo>
                  <a:cubicBezTo>
                    <a:pt x="108" y="304"/>
                    <a:pt x="108" y="304"/>
                    <a:pt x="108" y="304"/>
                  </a:cubicBezTo>
                  <a:cubicBezTo>
                    <a:pt x="107" y="304"/>
                    <a:pt x="107" y="304"/>
                    <a:pt x="107" y="304"/>
                  </a:cubicBezTo>
                  <a:cubicBezTo>
                    <a:pt x="108" y="304"/>
                    <a:pt x="108" y="304"/>
                    <a:pt x="108" y="304"/>
                  </a:cubicBezTo>
                  <a:cubicBezTo>
                    <a:pt x="108" y="305"/>
                    <a:pt x="108" y="305"/>
                    <a:pt x="108" y="305"/>
                  </a:cubicBezTo>
                  <a:cubicBezTo>
                    <a:pt x="108" y="305"/>
                    <a:pt x="108" y="305"/>
                    <a:pt x="108" y="305"/>
                  </a:cubicBezTo>
                  <a:cubicBezTo>
                    <a:pt x="108" y="305"/>
                    <a:pt x="108" y="305"/>
                    <a:pt x="108" y="305"/>
                  </a:cubicBezTo>
                  <a:cubicBezTo>
                    <a:pt x="108" y="305"/>
                    <a:pt x="108" y="305"/>
                    <a:pt x="108" y="305"/>
                  </a:cubicBezTo>
                  <a:cubicBezTo>
                    <a:pt x="108" y="305"/>
                    <a:pt x="108" y="305"/>
                    <a:pt x="108" y="305"/>
                  </a:cubicBezTo>
                  <a:cubicBezTo>
                    <a:pt x="108" y="305"/>
                    <a:pt x="108" y="305"/>
                    <a:pt x="108" y="305"/>
                  </a:cubicBezTo>
                  <a:cubicBezTo>
                    <a:pt x="109" y="305"/>
                    <a:pt x="109" y="305"/>
                    <a:pt x="110" y="305"/>
                  </a:cubicBezTo>
                  <a:close/>
                  <a:moveTo>
                    <a:pt x="103" y="295"/>
                  </a:moveTo>
                  <a:cubicBezTo>
                    <a:pt x="103" y="295"/>
                    <a:pt x="103" y="295"/>
                    <a:pt x="103" y="295"/>
                  </a:cubicBezTo>
                  <a:cubicBezTo>
                    <a:pt x="103" y="295"/>
                    <a:pt x="103" y="295"/>
                    <a:pt x="103" y="295"/>
                  </a:cubicBezTo>
                  <a:cubicBezTo>
                    <a:pt x="103" y="295"/>
                    <a:pt x="103" y="295"/>
                    <a:pt x="103" y="295"/>
                  </a:cubicBezTo>
                  <a:cubicBezTo>
                    <a:pt x="103" y="295"/>
                    <a:pt x="103" y="295"/>
                    <a:pt x="103" y="295"/>
                  </a:cubicBezTo>
                  <a:cubicBezTo>
                    <a:pt x="102" y="295"/>
                    <a:pt x="102" y="295"/>
                    <a:pt x="102" y="295"/>
                  </a:cubicBezTo>
                  <a:cubicBezTo>
                    <a:pt x="102" y="296"/>
                    <a:pt x="102" y="296"/>
                    <a:pt x="102" y="296"/>
                  </a:cubicBezTo>
                  <a:cubicBezTo>
                    <a:pt x="102" y="296"/>
                    <a:pt x="102" y="296"/>
                    <a:pt x="102" y="296"/>
                  </a:cubicBezTo>
                  <a:cubicBezTo>
                    <a:pt x="103" y="296"/>
                    <a:pt x="103" y="296"/>
                    <a:pt x="103" y="296"/>
                  </a:cubicBezTo>
                  <a:cubicBezTo>
                    <a:pt x="103" y="296"/>
                    <a:pt x="103" y="296"/>
                    <a:pt x="103" y="296"/>
                  </a:cubicBezTo>
                  <a:cubicBezTo>
                    <a:pt x="103" y="296"/>
                    <a:pt x="103" y="296"/>
                    <a:pt x="103" y="296"/>
                  </a:cubicBezTo>
                  <a:cubicBezTo>
                    <a:pt x="103" y="296"/>
                    <a:pt x="103" y="296"/>
                    <a:pt x="103" y="296"/>
                  </a:cubicBezTo>
                  <a:cubicBezTo>
                    <a:pt x="103" y="297"/>
                    <a:pt x="103" y="297"/>
                    <a:pt x="103" y="297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3" y="295"/>
                    <a:pt x="103" y="295"/>
                    <a:pt x="103" y="295"/>
                  </a:cubicBezTo>
                  <a:close/>
                  <a:moveTo>
                    <a:pt x="105" y="298"/>
                  </a:moveTo>
                  <a:cubicBezTo>
                    <a:pt x="104" y="298"/>
                    <a:pt x="104" y="298"/>
                    <a:pt x="104" y="298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105" y="298"/>
                    <a:pt x="105" y="298"/>
                    <a:pt x="105" y="298"/>
                  </a:cubicBezTo>
                  <a:close/>
                  <a:moveTo>
                    <a:pt x="232" y="443"/>
                  </a:moveTo>
                  <a:cubicBezTo>
                    <a:pt x="232" y="443"/>
                    <a:pt x="232" y="443"/>
                    <a:pt x="232" y="443"/>
                  </a:cubicBezTo>
                  <a:cubicBezTo>
                    <a:pt x="233" y="443"/>
                    <a:pt x="233" y="443"/>
                    <a:pt x="233" y="443"/>
                  </a:cubicBezTo>
                  <a:cubicBezTo>
                    <a:pt x="232" y="442"/>
                    <a:pt x="232" y="442"/>
                    <a:pt x="232" y="442"/>
                  </a:cubicBezTo>
                  <a:cubicBezTo>
                    <a:pt x="232" y="442"/>
                    <a:pt x="232" y="442"/>
                    <a:pt x="232" y="442"/>
                  </a:cubicBezTo>
                  <a:lnTo>
                    <a:pt x="232" y="443"/>
                  </a:lnTo>
                  <a:close/>
                  <a:moveTo>
                    <a:pt x="263" y="475"/>
                  </a:moveTo>
                  <a:cubicBezTo>
                    <a:pt x="263" y="475"/>
                    <a:pt x="263" y="475"/>
                    <a:pt x="263" y="475"/>
                  </a:cubicBezTo>
                  <a:cubicBezTo>
                    <a:pt x="264" y="475"/>
                    <a:pt x="264" y="475"/>
                    <a:pt x="264" y="475"/>
                  </a:cubicBezTo>
                  <a:cubicBezTo>
                    <a:pt x="264" y="475"/>
                    <a:pt x="264" y="475"/>
                    <a:pt x="264" y="475"/>
                  </a:cubicBezTo>
                  <a:cubicBezTo>
                    <a:pt x="263" y="474"/>
                    <a:pt x="263" y="474"/>
                    <a:pt x="263" y="474"/>
                  </a:cubicBezTo>
                  <a:cubicBezTo>
                    <a:pt x="264" y="474"/>
                    <a:pt x="264" y="474"/>
                    <a:pt x="264" y="474"/>
                  </a:cubicBezTo>
                  <a:cubicBezTo>
                    <a:pt x="264" y="474"/>
                    <a:pt x="264" y="474"/>
                    <a:pt x="264" y="474"/>
                  </a:cubicBezTo>
                  <a:cubicBezTo>
                    <a:pt x="264" y="474"/>
                    <a:pt x="264" y="474"/>
                    <a:pt x="264" y="474"/>
                  </a:cubicBezTo>
                  <a:cubicBezTo>
                    <a:pt x="264" y="474"/>
                    <a:pt x="264" y="474"/>
                    <a:pt x="264" y="474"/>
                  </a:cubicBezTo>
                  <a:cubicBezTo>
                    <a:pt x="265" y="475"/>
                    <a:pt x="265" y="475"/>
                    <a:pt x="265" y="475"/>
                  </a:cubicBezTo>
                  <a:cubicBezTo>
                    <a:pt x="265" y="475"/>
                    <a:pt x="265" y="475"/>
                    <a:pt x="265" y="475"/>
                  </a:cubicBezTo>
                  <a:cubicBezTo>
                    <a:pt x="265" y="475"/>
                    <a:pt x="265" y="475"/>
                    <a:pt x="265" y="475"/>
                  </a:cubicBezTo>
                  <a:cubicBezTo>
                    <a:pt x="265" y="474"/>
                    <a:pt x="265" y="474"/>
                    <a:pt x="265" y="474"/>
                  </a:cubicBezTo>
                  <a:cubicBezTo>
                    <a:pt x="266" y="475"/>
                    <a:pt x="266" y="475"/>
                    <a:pt x="266" y="475"/>
                  </a:cubicBezTo>
                  <a:cubicBezTo>
                    <a:pt x="266" y="474"/>
                    <a:pt x="266" y="474"/>
                    <a:pt x="266" y="474"/>
                  </a:cubicBezTo>
                  <a:cubicBezTo>
                    <a:pt x="266" y="474"/>
                    <a:pt x="266" y="474"/>
                    <a:pt x="266" y="474"/>
                  </a:cubicBezTo>
                  <a:cubicBezTo>
                    <a:pt x="266" y="474"/>
                    <a:pt x="266" y="474"/>
                    <a:pt x="266" y="474"/>
                  </a:cubicBezTo>
                  <a:cubicBezTo>
                    <a:pt x="265" y="473"/>
                    <a:pt x="265" y="473"/>
                    <a:pt x="265" y="473"/>
                  </a:cubicBezTo>
                  <a:cubicBezTo>
                    <a:pt x="265" y="473"/>
                    <a:pt x="265" y="473"/>
                    <a:pt x="265" y="473"/>
                  </a:cubicBezTo>
                  <a:cubicBezTo>
                    <a:pt x="264" y="473"/>
                    <a:pt x="264" y="473"/>
                    <a:pt x="264" y="473"/>
                  </a:cubicBezTo>
                  <a:cubicBezTo>
                    <a:pt x="264" y="473"/>
                    <a:pt x="264" y="473"/>
                    <a:pt x="264" y="473"/>
                  </a:cubicBezTo>
                  <a:cubicBezTo>
                    <a:pt x="264" y="472"/>
                    <a:pt x="264" y="472"/>
                    <a:pt x="264" y="472"/>
                  </a:cubicBezTo>
                  <a:cubicBezTo>
                    <a:pt x="263" y="472"/>
                    <a:pt x="263" y="472"/>
                    <a:pt x="263" y="472"/>
                  </a:cubicBezTo>
                  <a:cubicBezTo>
                    <a:pt x="263" y="472"/>
                    <a:pt x="263" y="472"/>
                    <a:pt x="263" y="472"/>
                  </a:cubicBezTo>
                  <a:cubicBezTo>
                    <a:pt x="264" y="472"/>
                    <a:pt x="264" y="472"/>
                    <a:pt x="264" y="472"/>
                  </a:cubicBezTo>
                  <a:cubicBezTo>
                    <a:pt x="264" y="472"/>
                    <a:pt x="264" y="472"/>
                    <a:pt x="264" y="472"/>
                  </a:cubicBezTo>
                  <a:cubicBezTo>
                    <a:pt x="265" y="472"/>
                    <a:pt x="265" y="472"/>
                    <a:pt x="265" y="471"/>
                  </a:cubicBezTo>
                  <a:cubicBezTo>
                    <a:pt x="265" y="471"/>
                    <a:pt x="265" y="470"/>
                    <a:pt x="264" y="470"/>
                  </a:cubicBezTo>
                  <a:cubicBezTo>
                    <a:pt x="264" y="470"/>
                    <a:pt x="264" y="470"/>
                    <a:pt x="264" y="470"/>
                  </a:cubicBezTo>
                  <a:cubicBezTo>
                    <a:pt x="263" y="469"/>
                    <a:pt x="263" y="469"/>
                    <a:pt x="263" y="469"/>
                  </a:cubicBezTo>
                  <a:cubicBezTo>
                    <a:pt x="263" y="469"/>
                    <a:pt x="263" y="469"/>
                    <a:pt x="263" y="469"/>
                  </a:cubicBezTo>
                  <a:cubicBezTo>
                    <a:pt x="263" y="469"/>
                    <a:pt x="263" y="469"/>
                    <a:pt x="263" y="469"/>
                  </a:cubicBezTo>
                  <a:cubicBezTo>
                    <a:pt x="262" y="468"/>
                    <a:pt x="262" y="468"/>
                    <a:pt x="262" y="468"/>
                  </a:cubicBezTo>
                  <a:cubicBezTo>
                    <a:pt x="262" y="468"/>
                    <a:pt x="262" y="468"/>
                    <a:pt x="262" y="468"/>
                  </a:cubicBez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8"/>
                    <a:pt x="261" y="468"/>
                  </a:cubicBezTo>
                  <a:cubicBezTo>
                    <a:pt x="261" y="469"/>
                    <a:pt x="261" y="469"/>
                    <a:pt x="261" y="469"/>
                  </a:cubicBezTo>
                  <a:cubicBezTo>
                    <a:pt x="261" y="469"/>
                    <a:pt x="261" y="469"/>
                    <a:pt x="261" y="469"/>
                  </a:cubicBezTo>
                  <a:cubicBezTo>
                    <a:pt x="260" y="469"/>
                    <a:pt x="260" y="469"/>
                    <a:pt x="260" y="469"/>
                  </a:cubicBezTo>
                  <a:cubicBezTo>
                    <a:pt x="260" y="469"/>
                    <a:pt x="260" y="469"/>
                    <a:pt x="260" y="469"/>
                  </a:cubicBezTo>
                  <a:cubicBezTo>
                    <a:pt x="260" y="469"/>
                    <a:pt x="260" y="469"/>
                    <a:pt x="260" y="469"/>
                  </a:cubicBezTo>
                  <a:cubicBezTo>
                    <a:pt x="260" y="469"/>
                    <a:pt x="260" y="469"/>
                    <a:pt x="260" y="469"/>
                  </a:cubicBezTo>
                  <a:cubicBezTo>
                    <a:pt x="260" y="469"/>
                    <a:pt x="260" y="469"/>
                    <a:pt x="260" y="469"/>
                  </a:cubicBezTo>
                  <a:cubicBezTo>
                    <a:pt x="260" y="470"/>
                    <a:pt x="260" y="470"/>
                    <a:pt x="260" y="470"/>
                  </a:cubicBezTo>
                  <a:cubicBezTo>
                    <a:pt x="260" y="470"/>
                    <a:pt x="260" y="470"/>
                    <a:pt x="260" y="470"/>
                  </a:cubicBezTo>
                  <a:cubicBezTo>
                    <a:pt x="260" y="470"/>
                    <a:pt x="260" y="470"/>
                    <a:pt x="260" y="470"/>
                  </a:cubicBezTo>
                  <a:cubicBezTo>
                    <a:pt x="260" y="470"/>
                    <a:pt x="260" y="470"/>
                    <a:pt x="260" y="470"/>
                  </a:cubicBezTo>
                  <a:cubicBezTo>
                    <a:pt x="260" y="470"/>
                    <a:pt x="260" y="470"/>
                    <a:pt x="260" y="470"/>
                  </a:cubicBezTo>
                  <a:cubicBezTo>
                    <a:pt x="259" y="471"/>
                    <a:pt x="259" y="471"/>
                    <a:pt x="259" y="471"/>
                  </a:cubicBezTo>
                  <a:cubicBezTo>
                    <a:pt x="259" y="471"/>
                    <a:pt x="259" y="471"/>
                    <a:pt x="259" y="471"/>
                  </a:cubicBezTo>
                  <a:cubicBezTo>
                    <a:pt x="259" y="471"/>
                    <a:pt x="259" y="471"/>
                    <a:pt x="259" y="472"/>
                  </a:cubicBezTo>
                  <a:cubicBezTo>
                    <a:pt x="259" y="472"/>
                    <a:pt x="259" y="472"/>
                    <a:pt x="259" y="472"/>
                  </a:cubicBezTo>
                  <a:cubicBezTo>
                    <a:pt x="259" y="472"/>
                    <a:pt x="259" y="472"/>
                    <a:pt x="259" y="472"/>
                  </a:cubicBezTo>
                  <a:cubicBezTo>
                    <a:pt x="259" y="472"/>
                    <a:pt x="259" y="472"/>
                    <a:pt x="259" y="472"/>
                  </a:cubicBezTo>
                  <a:cubicBezTo>
                    <a:pt x="259" y="473"/>
                    <a:pt x="259" y="473"/>
                    <a:pt x="259" y="473"/>
                  </a:cubicBezTo>
                  <a:cubicBezTo>
                    <a:pt x="259" y="473"/>
                    <a:pt x="259" y="473"/>
                    <a:pt x="259" y="473"/>
                  </a:cubicBezTo>
                  <a:cubicBezTo>
                    <a:pt x="259" y="473"/>
                    <a:pt x="259" y="473"/>
                    <a:pt x="259" y="473"/>
                  </a:cubicBezTo>
                  <a:cubicBezTo>
                    <a:pt x="259" y="473"/>
                    <a:pt x="259" y="473"/>
                    <a:pt x="259" y="473"/>
                  </a:cubicBezTo>
                  <a:cubicBezTo>
                    <a:pt x="259" y="473"/>
                    <a:pt x="259" y="473"/>
                    <a:pt x="259" y="473"/>
                  </a:cubicBezTo>
                  <a:cubicBezTo>
                    <a:pt x="260" y="473"/>
                    <a:pt x="260" y="473"/>
                    <a:pt x="260" y="473"/>
                  </a:cubicBezTo>
                  <a:cubicBezTo>
                    <a:pt x="260" y="473"/>
                    <a:pt x="260" y="473"/>
                    <a:pt x="260" y="473"/>
                  </a:cubicBezTo>
                  <a:cubicBezTo>
                    <a:pt x="260" y="473"/>
                    <a:pt x="260" y="473"/>
                    <a:pt x="260" y="473"/>
                  </a:cubicBezTo>
                  <a:cubicBezTo>
                    <a:pt x="260" y="473"/>
                    <a:pt x="260" y="473"/>
                    <a:pt x="260" y="473"/>
                  </a:cubicBezTo>
                  <a:cubicBezTo>
                    <a:pt x="260" y="473"/>
                    <a:pt x="260" y="473"/>
                    <a:pt x="260" y="473"/>
                  </a:cubicBezTo>
                  <a:cubicBezTo>
                    <a:pt x="260" y="473"/>
                    <a:pt x="260" y="473"/>
                    <a:pt x="260" y="473"/>
                  </a:cubicBezTo>
                  <a:cubicBezTo>
                    <a:pt x="260" y="474"/>
                    <a:pt x="260" y="474"/>
                    <a:pt x="260" y="474"/>
                  </a:cubicBezTo>
                  <a:cubicBezTo>
                    <a:pt x="260" y="474"/>
                    <a:pt x="260" y="474"/>
                    <a:pt x="260" y="474"/>
                  </a:cubicBezTo>
                  <a:cubicBezTo>
                    <a:pt x="260" y="474"/>
                    <a:pt x="260" y="474"/>
                    <a:pt x="260" y="474"/>
                  </a:cubicBezTo>
                  <a:cubicBezTo>
                    <a:pt x="260" y="475"/>
                    <a:pt x="260" y="475"/>
                    <a:pt x="260" y="475"/>
                  </a:cubicBezTo>
                  <a:cubicBezTo>
                    <a:pt x="261" y="475"/>
                    <a:pt x="261" y="475"/>
                    <a:pt x="261" y="475"/>
                  </a:cubicBezTo>
                  <a:cubicBezTo>
                    <a:pt x="261" y="475"/>
                    <a:pt x="261" y="475"/>
                    <a:pt x="261" y="475"/>
                  </a:cubicBezTo>
                  <a:cubicBezTo>
                    <a:pt x="260" y="474"/>
                    <a:pt x="260" y="474"/>
                    <a:pt x="260" y="474"/>
                  </a:cubicBezTo>
                  <a:cubicBezTo>
                    <a:pt x="261" y="473"/>
                    <a:pt x="261" y="473"/>
                    <a:pt x="261" y="473"/>
                  </a:cubicBezTo>
                  <a:cubicBezTo>
                    <a:pt x="261" y="474"/>
                    <a:pt x="261" y="474"/>
                    <a:pt x="261" y="474"/>
                  </a:cubicBezTo>
                  <a:cubicBezTo>
                    <a:pt x="262" y="474"/>
                    <a:pt x="262" y="474"/>
                    <a:pt x="262" y="474"/>
                  </a:cubicBezTo>
                  <a:cubicBezTo>
                    <a:pt x="262" y="474"/>
                    <a:pt x="262" y="474"/>
                    <a:pt x="262" y="474"/>
                  </a:cubicBezTo>
                  <a:cubicBezTo>
                    <a:pt x="261" y="473"/>
                    <a:pt x="261" y="473"/>
                    <a:pt x="261" y="473"/>
                  </a:cubicBezTo>
                  <a:cubicBezTo>
                    <a:pt x="262" y="473"/>
                    <a:pt x="262" y="473"/>
                    <a:pt x="262" y="473"/>
                  </a:cubicBezTo>
                  <a:cubicBezTo>
                    <a:pt x="262" y="472"/>
                    <a:pt x="262" y="472"/>
                    <a:pt x="262" y="472"/>
                  </a:cubicBezTo>
                  <a:cubicBezTo>
                    <a:pt x="262" y="472"/>
                    <a:pt x="262" y="472"/>
                    <a:pt x="262" y="472"/>
                  </a:cubicBezTo>
                  <a:cubicBezTo>
                    <a:pt x="262" y="472"/>
                    <a:pt x="262" y="472"/>
                    <a:pt x="262" y="472"/>
                  </a:cubicBezTo>
                  <a:cubicBezTo>
                    <a:pt x="263" y="472"/>
                    <a:pt x="263" y="472"/>
                    <a:pt x="263" y="472"/>
                  </a:cubicBezTo>
                  <a:cubicBezTo>
                    <a:pt x="263" y="473"/>
                    <a:pt x="263" y="473"/>
                    <a:pt x="263" y="473"/>
                  </a:cubicBezTo>
                  <a:cubicBezTo>
                    <a:pt x="262" y="473"/>
                    <a:pt x="262" y="473"/>
                    <a:pt x="262" y="473"/>
                  </a:cubicBezTo>
                  <a:cubicBezTo>
                    <a:pt x="263" y="474"/>
                    <a:pt x="262" y="474"/>
                    <a:pt x="262" y="475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62" y="476"/>
                    <a:pt x="262" y="476"/>
                    <a:pt x="262" y="476"/>
                  </a:cubicBezTo>
                  <a:cubicBezTo>
                    <a:pt x="263" y="476"/>
                    <a:pt x="263" y="476"/>
                    <a:pt x="263" y="476"/>
                  </a:cubicBezTo>
                  <a:lnTo>
                    <a:pt x="263" y="475"/>
                  </a:lnTo>
                  <a:close/>
                  <a:moveTo>
                    <a:pt x="263" y="467"/>
                  </a:moveTo>
                  <a:cubicBezTo>
                    <a:pt x="263" y="467"/>
                    <a:pt x="263" y="467"/>
                    <a:pt x="263" y="467"/>
                  </a:cubicBezTo>
                  <a:cubicBezTo>
                    <a:pt x="263" y="467"/>
                    <a:pt x="263" y="467"/>
                    <a:pt x="263" y="467"/>
                  </a:cubicBezTo>
                  <a:cubicBezTo>
                    <a:pt x="263" y="467"/>
                    <a:pt x="263" y="467"/>
                    <a:pt x="263" y="467"/>
                  </a:cubicBezTo>
                  <a:cubicBezTo>
                    <a:pt x="263" y="467"/>
                    <a:pt x="263" y="467"/>
                    <a:pt x="263" y="467"/>
                  </a:cubicBezTo>
                  <a:close/>
                  <a:moveTo>
                    <a:pt x="261" y="465"/>
                  </a:moveTo>
                  <a:cubicBezTo>
                    <a:pt x="261" y="465"/>
                    <a:pt x="261" y="465"/>
                    <a:pt x="261" y="465"/>
                  </a:cubicBezTo>
                  <a:cubicBezTo>
                    <a:pt x="261" y="465"/>
                    <a:pt x="261" y="465"/>
                    <a:pt x="261" y="465"/>
                  </a:cubicBezTo>
                  <a:cubicBezTo>
                    <a:pt x="261" y="465"/>
                    <a:pt x="261" y="465"/>
                    <a:pt x="261" y="465"/>
                  </a:cubicBezTo>
                  <a:cubicBezTo>
                    <a:pt x="261" y="465"/>
                    <a:pt x="261" y="465"/>
                    <a:pt x="261" y="465"/>
                  </a:cubicBezTo>
                  <a:close/>
                  <a:moveTo>
                    <a:pt x="271" y="480"/>
                  </a:moveTo>
                  <a:cubicBezTo>
                    <a:pt x="271" y="480"/>
                    <a:pt x="271" y="480"/>
                    <a:pt x="271" y="480"/>
                  </a:cubicBezTo>
                  <a:cubicBezTo>
                    <a:pt x="271" y="480"/>
                    <a:pt x="271" y="480"/>
                    <a:pt x="271" y="480"/>
                  </a:cubicBezTo>
                  <a:cubicBezTo>
                    <a:pt x="271" y="479"/>
                    <a:pt x="271" y="479"/>
                    <a:pt x="271" y="479"/>
                  </a:cubicBezTo>
                  <a:cubicBezTo>
                    <a:pt x="271" y="479"/>
                    <a:pt x="271" y="479"/>
                    <a:pt x="271" y="479"/>
                  </a:cubicBezTo>
                  <a:cubicBezTo>
                    <a:pt x="270" y="479"/>
                    <a:pt x="270" y="479"/>
                    <a:pt x="270" y="479"/>
                  </a:cubicBezTo>
                  <a:cubicBezTo>
                    <a:pt x="270" y="479"/>
                    <a:pt x="270" y="479"/>
                    <a:pt x="270" y="479"/>
                  </a:cubicBezTo>
                  <a:cubicBezTo>
                    <a:pt x="270" y="479"/>
                    <a:pt x="270" y="479"/>
                    <a:pt x="270" y="479"/>
                  </a:cubicBezTo>
                  <a:cubicBezTo>
                    <a:pt x="270" y="478"/>
                    <a:pt x="270" y="478"/>
                    <a:pt x="270" y="478"/>
                  </a:cubicBezTo>
                  <a:cubicBezTo>
                    <a:pt x="269" y="478"/>
                    <a:pt x="269" y="478"/>
                    <a:pt x="269" y="478"/>
                  </a:cubicBezTo>
                  <a:cubicBezTo>
                    <a:pt x="269" y="479"/>
                    <a:pt x="268" y="479"/>
                    <a:pt x="268" y="480"/>
                  </a:cubicBezTo>
                  <a:cubicBezTo>
                    <a:pt x="268" y="480"/>
                    <a:pt x="268" y="480"/>
                    <a:pt x="268" y="480"/>
                  </a:cubicBezTo>
                  <a:cubicBezTo>
                    <a:pt x="268" y="480"/>
                    <a:pt x="268" y="480"/>
                    <a:pt x="268" y="480"/>
                  </a:cubicBezTo>
                  <a:cubicBezTo>
                    <a:pt x="268" y="480"/>
                    <a:pt x="268" y="480"/>
                    <a:pt x="268" y="480"/>
                  </a:cubicBezTo>
                  <a:cubicBezTo>
                    <a:pt x="268" y="480"/>
                    <a:pt x="268" y="480"/>
                    <a:pt x="268" y="480"/>
                  </a:cubicBezTo>
                  <a:cubicBezTo>
                    <a:pt x="267" y="481"/>
                    <a:pt x="267" y="481"/>
                    <a:pt x="267" y="481"/>
                  </a:cubicBezTo>
                  <a:cubicBezTo>
                    <a:pt x="268" y="481"/>
                    <a:pt x="268" y="481"/>
                    <a:pt x="268" y="481"/>
                  </a:cubicBezTo>
                  <a:cubicBezTo>
                    <a:pt x="268" y="481"/>
                    <a:pt x="268" y="481"/>
                    <a:pt x="268" y="481"/>
                  </a:cubicBezTo>
                  <a:cubicBezTo>
                    <a:pt x="268" y="481"/>
                    <a:pt x="268" y="481"/>
                    <a:pt x="268" y="481"/>
                  </a:cubicBezTo>
                  <a:cubicBezTo>
                    <a:pt x="268" y="481"/>
                    <a:pt x="268" y="481"/>
                    <a:pt x="268" y="481"/>
                  </a:cubicBezTo>
                  <a:cubicBezTo>
                    <a:pt x="269" y="481"/>
                    <a:pt x="269" y="481"/>
                    <a:pt x="269" y="481"/>
                  </a:cubicBezTo>
                  <a:cubicBezTo>
                    <a:pt x="269" y="481"/>
                    <a:pt x="269" y="481"/>
                    <a:pt x="269" y="481"/>
                  </a:cubicBezTo>
                  <a:cubicBezTo>
                    <a:pt x="269" y="480"/>
                    <a:pt x="269" y="480"/>
                    <a:pt x="269" y="480"/>
                  </a:cubicBezTo>
                  <a:cubicBezTo>
                    <a:pt x="269" y="480"/>
                    <a:pt x="269" y="480"/>
                    <a:pt x="269" y="480"/>
                  </a:cubicBezTo>
                  <a:cubicBezTo>
                    <a:pt x="270" y="480"/>
                    <a:pt x="270" y="480"/>
                    <a:pt x="270" y="480"/>
                  </a:cubicBezTo>
                  <a:cubicBezTo>
                    <a:pt x="269" y="481"/>
                    <a:pt x="269" y="481"/>
                    <a:pt x="269" y="481"/>
                  </a:cubicBezTo>
                  <a:cubicBezTo>
                    <a:pt x="269" y="482"/>
                    <a:pt x="269" y="482"/>
                    <a:pt x="269" y="482"/>
                  </a:cubicBezTo>
                  <a:cubicBezTo>
                    <a:pt x="269" y="481"/>
                    <a:pt x="269" y="481"/>
                    <a:pt x="269" y="481"/>
                  </a:cubicBezTo>
                  <a:cubicBezTo>
                    <a:pt x="269" y="482"/>
                    <a:pt x="269" y="482"/>
                    <a:pt x="269" y="482"/>
                  </a:cubicBezTo>
                  <a:cubicBezTo>
                    <a:pt x="270" y="482"/>
                    <a:pt x="270" y="482"/>
                    <a:pt x="270" y="482"/>
                  </a:cubicBezTo>
                  <a:cubicBezTo>
                    <a:pt x="270" y="481"/>
                    <a:pt x="270" y="481"/>
                    <a:pt x="270" y="481"/>
                  </a:cubicBezTo>
                  <a:cubicBezTo>
                    <a:pt x="270" y="482"/>
                    <a:pt x="270" y="482"/>
                    <a:pt x="270" y="482"/>
                  </a:cubicBezTo>
                  <a:cubicBezTo>
                    <a:pt x="270" y="482"/>
                    <a:pt x="270" y="482"/>
                    <a:pt x="270" y="482"/>
                  </a:cubicBezTo>
                  <a:cubicBezTo>
                    <a:pt x="270" y="482"/>
                    <a:pt x="270" y="482"/>
                    <a:pt x="270" y="482"/>
                  </a:cubicBezTo>
                  <a:cubicBezTo>
                    <a:pt x="269" y="482"/>
                    <a:pt x="269" y="482"/>
                    <a:pt x="269" y="482"/>
                  </a:cubicBezTo>
                  <a:cubicBezTo>
                    <a:pt x="269" y="482"/>
                    <a:pt x="269" y="482"/>
                    <a:pt x="269" y="482"/>
                  </a:cubicBezTo>
                  <a:cubicBezTo>
                    <a:pt x="268" y="482"/>
                    <a:pt x="268" y="482"/>
                    <a:pt x="268" y="482"/>
                  </a:cubicBezTo>
                  <a:cubicBezTo>
                    <a:pt x="269" y="483"/>
                    <a:pt x="269" y="483"/>
                    <a:pt x="269" y="483"/>
                  </a:cubicBezTo>
                  <a:cubicBezTo>
                    <a:pt x="269" y="483"/>
                    <a:pt x="269" y="483"/>
                    <a:pt x="269" y="483"/>
                  </a:cubicBezTo>
                  <a:cubicBezTo>
                    <a:pt x="269" y="483"/>
                    <a:pt x="269" y="483"/>
                    <a:pt x="269" y="483"/>
                  </a:cubicBezTo>
                  <a:cubicBezTo>
                    <a:pt x="269" y="484"/>
                    <a:pt x="269" y="484"/>
                    <a:pt x="269" y="484"/>
                  </a:cubicBezTo>
                  <a:cubicBezTo>
                    <a:pt x="269" y="484"/>
                    <a:pt x="269" y="484"/>
                    <a:pt x="269" y="484"/>
                  </a:cubicBezTo>
                  <a:cubicBezTo>
                    <a:pt x="269" y="484"/>
                    <a:pt x="269" y="484"/>
                    <a:pt x="269" y="484"/>
                  </a:cubicBezTo>
                  <a:cubicBezTo>
                    <a:pt x="270" y="484"/>
                    <a:pt x="270" y="484"/>
                    <a:pt x="270" y="484"/>
                  </a:cubicBezTo>
                  <a:cubicBezTo>
                    <a:pt x="269" y="485"/>
                    <a:pt x="269" y="485"/>
                    <a:pt x="269" y="485"/>
                  </a:cubicBezTo>
                  <a:cubicBezTo>
                    <a:pt x="269" y="485"/>
                    <a:pt x="269" y="485"/>
                    <a:pt x="269" y="485"/>
                  </a:cubicBezTo>
                  <a:cubicBezTo>
                    <a:pt x="269" y="486"/>
                    <a:pt x="269" y="486"/>
                    <a:pt x="269" y="486"/>
                  </a:cubicBezTo>
                  <a:cubicBezTo>
                    <a:pt x="269" y="486"/>
                    <a:pt x="269" y="486"/>
                    <a:pt x="269" y="486"/>
                  </a:cubicBezTo>
                  <a:cubicBezTo>
                    <a:pt x="269" y="486"/>
                    <a:pt x="269" y="486"/>
                    <a:pt x="269" y="486"/>
                  </a:cubicBezTo>
                  <a:cubicBezTo>
                    <a:pt x="269" y="487"/>
                    <a:pt x="269" y="487"/>
                    <a:pt x="269" y="487"/>
                  </a:cubicBezTo>
                  <a:cubicBezTo>
                    <a:pt x="270" y="486"/>
                    <a:pt x="270" y="486"/>
                    <a:pt x="270" y="486"/>
                  </a:cubicBezTo>
                  <a:cubicBezTo>
                    <a:pt x="270" y="486"/>
                    <a:pt x="270" y="486"/>
                    <a:pt x="270" y="486"/>
                  </a:cubicBezTo>
                  <a:cubicBezTo>
                    <a:pt x="270" y="486"/>
                    <a:pt x="270" y="485"/>
                    <a:pt x="271" y="485"/>
                  </a:cubicBezTo>
                  <a:cubicBezTo>
                    <a:pt x="271" y="485"/>
                    <a:pt x="271" y="485"/>
                    <a:pt x="271" y="485"/>
                  </a:cubicBezTo>
                  <a:cubicBezTo>
                    <a:pt x="271" y="485"/>
                    <a:pt x="271" y="484"/>
                    <a:pt x="271" y="484"/>
                  </a:cubicBezTo>
                  <a:cubicBezTo>
                    <a:pt x="271" y="484"/>
                    <a:pt x="271" y="484"/>
                    <a:pt x="272" y="484"/>
                  </a:cubicBezTo>
                  <a:cubicBezTo>
                    <a:pt x="271" y="483"/>
                    <a:pt x="272" y="484"/>
                    <a:pt x="271" y="483"/>
                  </a:cubicBezTo>
                  <a:cubicBezTo>
                    <a:pt x="272" y="483"/>
                    <a:pt x="272" y="483"/>
                    <a:pt x="272" y="483"/>
                  </a:cubicBezTo>
                  <a:cubicBezTo>
                    <a:pt x="272" y="484"/>
                    <a:pt x="273" y="485"/>
                    <a:pt x="274" y="486"/>
                  </a:cubicBezTo>
                  <a:cubicBezTo>
                    <a:pt x="274" y="486"/>
                    <a:pt x="274" y="486"/>
                    <a:pt x="274" y="486"/>
                  </a:cubicBezTo>
                  <a:cubicBezTo>
                    <a:pt x="274" y="487"/>
                    <a:pt x="274" y="487"/>
                    <a:pt x="274" y="487"/>
                  </a:cubicBezTo>
                  <a:cubicBezTo>
                    <a:pt x="274" y="487"/>
                    <a:pt x="274" y="487"/>
                    <a:pt x="274" y="487"/>
                  </a:cubicBezTo>
                  <a:cubicBezTo>
                    <a:pt x="274" y="487"/>
                    <a:pt x="274" y="487"/>
                    <a:pt x="274" y="487"/>
                  </a:cubicBezTo>
                  <a:cubicBezTo>
                    <a:pt x="274" y="487"/>
                    <a:pt x="274" y="487"/>
                    <a:pt x="274" y="487"/>
                  </a:cubicBezTo>
                  <a:cubicBezTo>
                    <a:pt x="274" y="488"/>
                    <a:pt x="274" y="488"/>
                    <a:pt x="274" y="488"/>
                  </a:cubicBezTo>
                  <a:cubicBezTo>
                    <a:pt x="274" y="488"/>
                    <a:pt x="274" y="488"/>
                    <a:pt x="274" y="488"/>
                  </a:cubicBezTo>
                  <a:cubicBezTo>
                    <a:pt x="275" y="489"/>
                    <a:pt x="275" y="489"/>
                    <a:pt x="275" y="489"/>
                  </a:cubicBezTo>
                  <a:cubicBezTo>
                    <a:pt x="275" y="489"/>
                    <a:pt x="275" y="489"/>
                    <a:pt x="275" y="489"/>
                  </a:cubicBezTo>
                  <a:cubicBezTo>
                    <a:pt x="275" y="490"/>
                    <a:pt x="275" y="490"/>
                    <a:pt x="275" y="490"/>
                  </a:cubicBezTo>
                  <a:cubicBezTo>
                    <a:pt x="275" y="490"/>
                    <a:pt x="275" y="490"/>
                    <a:pt x="275" y="490"/>
                  </a:cubicBezTo>
                  <a:cubicBezTo>
                    <a:pt x="275" y="490"/>
                    <a:pt x="275" y="490"/>
                    <a:pt x="275" y="490"/>
                  </a:cubicBezTo>
                  <a:cubicBezTo>
                    <a:pt x="275" y="490"/>
                    <a:pt x="275" y="490"/>
                    <a:pt x="275" y="490"/>
                  </a:cubicBezTo>
                  <a:cubicBezTo>
                    <a:pt x="276" y="490"/>
                    <a:pt x="276" y="490"/>
                    <a:pt x="276" y="490"/>
                  </a:cubicBezTo>
                  <a:cubicBezTo>
                    <a:pt x="275" y="491"/>
                    <a:pt x="275" y="491"/>
                    <a:pt x="275" y="491"/>
                  </a:cubicBezTo>
                  <a:cubicBezTo>
                    <a:pt x="276" y="491"/>
                    <a:pt x="276" y="491"/>
                    <a:pt x="276" y="491"/>
                  </a:cubicBezTo>
                  <a:cubicBezTo>
                    <a:pt x="277" y="492"/>
                    <a:pt x="277" y="492"/>
                    <a:pt x="277" y="492"/>
                  </a:cubicBezTo>
                  <a:cubicBezTo>
                    <a:pt x="276" y="492"/>
                    <a:pt x="276" y="492"/>
                    <a:pt x="276" y="492"/>
                  </a:cubicBezTo>
                  <a:cubicBezTo>
                    <a:pt x="277" y="492"/>
                    <a:pt x="277" y="492"/>
                    <a:pt x="277" y="492"/>
                  </a:cubicBezTo>
                  <a:cubicBezTo>
                    <a:pt x="278" y="492"/>
                    <a:pt x="278" y="492"/>
                    <a:pt x="278" y="492"/>
                  </a:cubicBezTo>
                  <a:cubicBezTo>
                    <a:pt x="277" y="491"/>
                    <a:pt x="277" y="491"/>
                    <a:pt x="277" y="491"/>
                  </a:cubicBezTo>
                  <a:cubicBezTo>
                    <a:pt x="277" y="491"/>
                    <a:pt x="277" y="491"/>
                    <a:pt x="277" y="491"/>
                  </a:cubicBezTo>
                  <a:cubicBezTo>
                    <a:pt x="278" y="491"/>
                    <a:pt x="278" y="491"/>
                    <a:pt x="278" y="491"/>
                  </a:cubicBezTo>
                  <a:cubicBezTo>
                    <a:pt x="278" y="492"/>
                    <a:pt x="278" y="492"/>
                    <a:pt x="278" y="492"/>
                  </a:cubicBezTo>
                  <a:cubicBezTo>
                    <a:pt x="279" y="492"/>
                    <a:pt x="279" y="492"/>
                    <a:pt x="279" y="492"/>
                  </a:cubicBezTo>
                  <a:cubicBezTo>
                    <a:pt x="279" y="492"/>
                    <a:pt x="279" y="492"/>
                    <a:pt x="279" y="492"/>
                  </a:cubicBezTo>
                  <a:cubicBezTo>
                    <a:pt x="279" y="491"/>
                    <a:pt x="279" y="491"/>
                    <a:pt x="279" y="491"/>
                  </a:cubicBezTo>
                  <a:cubicBezTo>
                    <a:pt x="279" y="491"/>
                    <a:pt x="278" y="491"/>
                    <a:pt x="278" y="491"/>
                  </a:cubicBezTo>
                  <a:cubicBezTo>
                    <a:pt x="278" y="491"/>
                    <a:pt x="278" y="491"/>
                    <a:pt x="278" y="491"/>
                  </a:cubicBezTo>
                  <a:cubicBezTo>
                    <a:pt x="279" y="490"/>
                    <a:pt x="279" y="491"/>
                    <a:pt x="280" y="491"/>
                  </a:cubicBezTo>
                  <a:cubicBezTo>
                    <a:pt x="280" y="491"/>
                    <a:pt x="280" y="491"/>
                    <a:pt x="280" y="491"/>
                  </a:cubicBezTo>
                  <a:cubicBezTo>
                    <a:pt x="280" y="491"/>
                    <a:pt x="280" y="491"/>
                    <a:pt x="280" y="491"/>
                  </a:cubicBezTo>
                  <a:cubicBezTo>
                    <a:pt x="280" y="491"/>
                    <a:pt x="280" y="491"/>
                    <a:pt x="280" y="491"/>
                  </a:cubicBezTo>
                  <a:cubicBezTo>
                    <a:pt x="280" y="491"/>
                    <a:pt x="280" y="491"/>
                    <a:pt x="280" y="491"/>
                  </a:cubicBezTo>
                  <a:cubicBezTo>
                    <a:pt x="279" y="490"/>
                    <a:pt x="279" y="490"/>
                    <a:pt x="279" y="490"/>
                  </a:cubicBezTo>
                  <a:cubicBezTo>
                    <a:pt x="279" y="490"/>
                    <a:pt x="279" y="490"/>
                    <a:pt x="279" y="490"/>
                  </a:cubicBezTo>
                  <a:cubicBezTo>
                    <a:pt x="279" y="490"/>
                    <a:pt x="279" y="490"/>
                    <a:pt x="279" y="490"/>
                  </a:cubicBezTo>
                  <a:cubicBezTo>
                    <a:pt x="279" y="490"/>
                    <a:pt x="279" y="490"/>
                    <a:pt x="279" y="490"/>
                  </a:cubicBezTo>
                  <a:cubicBezTo>
                    <a:pt x="279" y="490"/>
                    <a:pt x="279" y="490"/>
                    <a:pt x="279" y="490"/>
                  </a:cubicBezTo>
                  <a:cubicBezTo>
                    <a:pt x="279" y="489"/>
                    <a:pt x="279" y="489"/>
                    <a:pt x="279" y="489"/>
                  </a:cubicBezTo>
                  <a:cubicBezTo>
                    <a:pt x="279" y="489"/>
                    <a:pt x="279" y="489"/>
                    <a:pt x="279" y="489"/>
                  </a:cubicBezTo>
                  <a:cubicBezTo>
                    <a:pt x="278" y="489"/>
                    <a:pt x="278" y="489"/>
                    <a:pt x="278" y="489"/>
                  </a:cubicBezTo>
                  <a:cubicBezTo>
                    <a:pt x="278" y="489"/>
                    <a:pt x="278" y="489"/>
                    <a:pt x="278" y="489"/>
                  </a:cubicBezTo>
                  <a:cubicBezTo>
                    <a:pt x="278" y="489"/>
                    <a:pt x="278" y="489"/>
                    <a:pt x="278" y="489"/>
                  </a:cubicBezTo>
                  <a:cubicBezTo>
                    <a:pt x="279" y="489"/>
                    <a:pt x="279" y="489"/>
                    <a:pt x="279" y="489"/>
                  </a:cubicBezTo>
                  <a:cubicBezTo>
                    <a:pt x="279" y="489"/>
                    <a:pt x="279" y="489"/>
                    <a:pt x="279" y="489"/>
                  </a:cubicBezTo>
                  <a:cubicBezTo>
                    <a:pt x="279" y="489"/>
                    <a:pt x="279" y="489"/>
                    <a:pt x="279" y="489"/>
                  </a:cubicBezTo>
                  <a:cubicBezTo>
                    <a:pt x="279" y="488"/>
                    <a:pt x="279" y="488"/>
                    <a:pt x="279" y="488"/>
                  </a:cubicBezTo>
                  <a:cubicBezTo>
                    <a:pt x="278" y="488"/>
                    <a:pt x="278" y="488"/>
                    <a:pt x="278" y="488"/>
                  </a:cubicBezTo>
                  <a:cubicBezTo>
                    <a:pt x="277" y="489"/>
                    <a:pt x="277" y="489"/>
                    <a:pt x="277" y="489"/>
                  </a:cubicBezTo>
                  <a:cubicBezTo>
                    <a:pt x="277" y="489"/>
                    <a:pt x="277" y="489"/>
                    <a:pt x="277" y="489"/>
                  </a:cubicBezTo>
                  <a:cubicBezTo>
                    <a:pt x="277" y="489"/>
                    <a:pt x="277" y="489"/>
                    <a:pt x="277" y="489"/>
                  </a:cubicBezTo>
                  <a:cubicBezTo>
                    <a:pt x="276" y="489"/>
                    <a:pt x="276" y="489"/>
                    <a:pt x="276" y="489"/>
                  </a:cubicBezTo>
                  <a:cubicBezTo>
                    <a:pt x="277" y="489"/>
                    <a:pt x="277" y="488"/>
                    <a:pt x="277" y="488"/>
                  </a:cubicBezTo>
                  <a:cubicBezTo>
                    <a:pt x="277" y="487"/>
                    <a:pt x="277" y="487"/>
                    <a:pt x="277" y="487"/>
                  </a:cubicBezTo>
                  <a:cubicBezTo>
                    <a:pt x="277" y="487"/>
                    <a:pt x="277" y="487"/>
                    <a:pt x="277" y="487"/>
                  </a:cubicBezTo>
                  <a:cubicBezTo>
                    <a:pt x="276" y="486"/>
                    <a:pt x="276" y="486"/>
                    <a:pt x="276" y="486"/>
                  </a:cubicBezTo>
                  <a:cubicBezTo>
                    <a:pt x="275" y="486"/>
                    <a:pt x="275" y="486"/>
                    <a:pt x="275" y="486"/>
                  </a:cubicBezTo>
                  <a:cubicBezTo>
                    <a:pt x="275" y="486"/>
                    <a:pt x="275" y="486"/>
                    <a:pt x="275" y="486"/>
                  </a:cubicBezTo>
                  <a:cubicBezTo>
                    <a:pt x="275" y="486"/>
                    <a:pt x="275" y="486"/>
                    <a:pt x="275" y="486"/>
                  </a:cubicBezTo>
                  <a:cubicBezTo>
                    <a:pt x="275" y="486"/>
                    <a:pt x="275" y="486"/>
                    <a:pt x="275" y="486"/>
                  </a:cubicBezTo>
                  <a:cubicBezTo>
                    <a:pt x="275" y="485"/>
                    <a:pt x="275" y="485"/>
                    <a:pt x="275" y="485"/>
                  </a:cubicBezTo>
                  <a:cubicBezTo>
                    <a:pt x="275" y="485"/>
                    <a:pt x="275" y="485"/>
                    <a:pt x="275" y="485"/>
                  </a:cubicBezTo>
                  <a:cubicBezTo>
                    <a:pt x="275" y="485"/>
                    <a:pt x="275" y="485"/>
                    <a:pt x="275" y="485"/>
                  </a:cubicBezTo>
                  <a:cubicBezTo>
                    <a:pt x="274" y="485"/>
                    <a:pt x="274" y="485"/>
                    <a:pt x="274" y="485"/>
                  </a:cubicBezTo>
                  <a:cubicBezTo>
                    <a:pt x="274" y="485"/>
                    <a:pt x="274" y="485"/>
                    <a:pt x="274" y="485"/>
                  </a:cubicBezTo>
                  <a:cubicBezTo>
                    <a:pt x="274" y="485"/>
                    <a:pt x="274" y="485"/>
                    <a:pt x="274" y="485"/>
                  </a:cubicBezTo>
                  <a:cubicBezTo>
                    <a:pt x="274" y="484"/>
                    <a:pt x="274" y="484"/>
                    <a:pt x="274" y="484"/>
                  </a:cubicBezTo>
                  <a:cubicBezTo>
                    <a:pt x="274" y="485"/>
                    <a:pt x="274" y="485"/>
                    <a:pt x="274" y="485"/>
                  </a:cubicBezTo>
                  <a:cubicBezTo>
                    <a:pt x="274" y="485"/>
                    <a:pt x="274" y="485"/>
                    <a:pt x="274" y="485"/>
                  </a:cubicBezTo>
                  <a:cubicBezTo>
                    <a:pt x="274" y="485"/>
                    <a:pt x="274" y="485"/>
                    <a:pt x="274" y="485"/>
                  </a:cubicBezTo>
                  <a:cubicBezTo>
                    <a:pt x="273" y="485"/>
                    <a:pt x="273" y="485"/>
                    <a:pt x="273" y="485"/>
                  </a:cubicBezTo>
                  <a:cubicBezTo>
                    <a:pt x="274" y="484"/>
                    <a:pt x="274" y="484"/>
                    <a:pt x="274" y="484"/>
                  </a:cubicBezTo>
                  <a:cubicBezTo>
                    <a:pt x="274" y="484"/>
                    <a:pt x="274" y="484"/>
                    <a:pt x="274" y="484"/>
                  </a:cubicBezTo>
                  <a:cubicBezTo>
                    <a:pt x="274" y="484"/>
                    <a:pt x="275" y="484"/>
                    <a:pt x="275" y="485"/>
                  </a:cubicBezTo>
                  <a:cubicBezTo>
                    <a:pt x="275" y="485"/>
                    <a:pt x="275" y="485"/>
                    <a:pt x="275" y="485"/>
                  </a:cubicBezTo>
                  <a:cubicBezTo>
                    <a:pt x="276" y="485"/>
                    <a:pt x="276" y="485"/>
                    <a:pt x="276" y="485"/>
                  </a:cubicBezTo>
                  <a:cubicBezTo>
                    <a:pt x="276" y="485"/>
                    <a:pt x="276" y="485"/>
                    <a:pt x="276" y="485"/>
                  </a:cubicBezTo>
                  <a:cubicBezTo>
                    <a:pt x="276" y="486"/>
                    <a:pt x="276" y="486"/>
                    <a:pt x="276" y="486"/>
                  </a:cubicBezTo>
                  <a:cubicBezTo>
                    <a:pt x="277" y="486"/>
                    <a:pt x="277" y="486"/>
                    <a:pt x="277" y="486"/>
                  </a:cubicBezTo>
                  <a:cubicBezTo>
                    <a:pt x="277" y="486"/>
                    <a:pt x="277" y="486"/>
                    <a:pt x="277" y="486"/>
                  </a:cubicBezTo>
                  <a:cubicBezTo>
                    <a:pt x="277" y="486"/>
                    <a:pt x="277" y="486"/>
                    <a:pt x="277" y="486"/>
                  </a:cubicBezTo>
                  <a:cubicBezTo>
                    <a:pt x="277" y="486"/>
                    <a:pt x="277" y="486"/>
                    <a:pt x="277" y="486"/>
                  </a:cubicBezTo>
                  <a:cubicBezTo>
                    <a:pt x="277" y="486"/>
                    <a:pt x="277" y="486"/>
                    <a:pt x="277" y="486"/>
                  </a:cubicBezTo>
                  <a:cubicBezTo>
                    <a:pt x="278" y="487"/>
                    <a:pt x="278" y="487"/>
                    <a:pt x="278" y="487"/>
                  </a:cubicBezTo>
                  <a:cubicBezTo>
                    <a:pt x="278" y="487"/>
                    <a:pt x="278" y="487"/>
                    <a:pt x="278" y="487"/>
                  </a:cubicBezTo>
                  <a:cubicBezTo>
                    <a:pt x="279" y="487"/>
                    <a:pt x="279" y="487"/>
                    <a:pt x="279" y="487"/>
                  </a:cubicBezTo>
                  <a:cubicBezTo>
                    <a:pt x="279" y="486"/>
                    <a:pt x="279" y="486"/>
                    <a:pt x="279" y="486"/>
                  </a:cubicBezTo>
                  <a:cubicBezTo>
                    <a:pt x="279" y="486"/>
                    <a:pt x="279" y="486"/>
                    <a:pt x="279" y="486"/>
                  </a:cubicBezTo>
                  <a:cubicBezTo>
                    <a:pt x="279" y="486"/>
                    <a:pt x="279" y="486"/>
                    <a:pt x="279" y="486"/>
                  </a:cubicBezTo>
                  <a:cubicBezTo>
                    <a:pt x="278" y="485"/>
                    <a:pt x="278" y="485"/>
                    <a:pt x="278" y="485"/>
                  </a:cubicBezTo>
                  <a:cubicBezTo>
                    <a:pt x="278" y="485"/>
                    <a:pt x="278" y="485"/>
                    <a:pt x="278" y="485"/>
                  </a:cubicBezTo>
                  <a:cubicBezTo>
                    <a:pt x="278" y="485"/>
                    <a:pt x="278" y="485"/>
                    <a:pt x="278" y="485"/>
                  </a:cubicBezTo>
                  <a:cubicBezTo>
                    <a:pt x="278" y="485"/>
                    <a:pt x="278" y="485"/>
                    <a:pt x="278" y="485"/>
                  </a:cubicBezTo>
                  <a:cubicBezTo>
                    <a:pt x="278" y="484"/>
                    <a:pt x="278" y="484"/>
                    <a:pt x="278" y="484"/>
                  </a:cubicBezTo>
                  <a:cubicBezTo>
                    <a:pt x="277" y="484"/>
                    <a:pt x="277" y="484"/>
                    <a:pt x="277" y="484"/>
                  </a:cubicBezTo>
                  <a:cubicBezTo>
                    <a:pt x="277" y="484"/>
                    <a:pt x="277" y="484"/>
                    <a:pt x="277" y="484"/>
                  </a:cubicBezTo>
                  <a:cubicBezTo>
                    <a:pt x="277" y="484"/>
                    <a:pt x="277" y="484"/>
                    <a:pt x="277" y="484"/>
                  </a:cubicBezTo>
                  <a:cubicBezTo>
                    <a:pt x="276" y="484"/>
                    <a:pt x="276" y="484"/>
                    <a:pt x="276" y="484"/>
                  </a:cubicBezTo>
                  <a:cubicBezTo>
                    <a:pt x="276" y="484"/>
                    <a:pt x="276" y="484"/>
                    <a:pt x="276" y="484"/>
                  </a:cubicBezTo>
                  <a:cubicBezTo>
                    <a:pt x="276" y="484"/>
                    <a:pt x="276" y="484"/>
                    <a:pt x="276" y="484"/>
                  </a:cubicBezTo>
                  <a:cubicBezTo>
                    <a:pt x="276" y="484"/>
                    <a:pt x="276" y="484"/>
                    <a:pt x="276" y="484"/>
                  </a:cubicBezTo>
                  <a:cubicBezTo>
                    <a:pt x="275" y="484"/>
                    <a:pt x="275" y="484"/>
                    <a:pt x="275" y="484"/>
                  </a:cubicBezTo>
                  <a:cubicBezTo>
                    <a:pt x="275" y="484"/>
                    <a:pt x="275" y="484"/>
                    <a:pt x="275" y="484"/>
                  </a:cubicBezTo>
                  <a:cubicBezTo>
                    <a:pt x="275" y="483"/>
                    <a:pt x="275" y="483"/>
                    <a:pt x="275" y="483"/>
                  </a:cubicBezTo>
                  <a:cubicBezTo>
                    <a:pt x="275" y="483"/>
                    <a:pt x="275" y="483"/>
                    <a:pt x="275" y="483"/>
                  </a:cubicBezTo>
                  <a:cubicBezTo>
                    <a:pt x="274" y="483"/>
                    <a:pt x="274" y="483"/>
                    <a:pt x="274" y="483"/>
                  </a:cubicBezTo>
                  <a:cubicBezTo>
                    <a:pt x="274" y="483"/>
                    <a:pt x="274" y="483"/>
                    <a:pt x="274" y="483"/>
                  </a:cubicBezTo>
                  <a:cubicBezTo>
                    <a:pt x="273" y="482"/>
                    <a:pt x="274" y="482"/>
                    <a:pt x="273" y="482"/>
                  </a:cubicBezTo>
                  <a:cubicBezTo>
                    <a:pt x="273" y="481"/>
                    <a:pt x="273" y="481"/>
                    <a:pt x="273" y="481"/>
                  </a:cubicBezTo>
                  <a:cubicBezTo>
                    <a:pt x="273" y="481"/>
                    <a:pt x="273" y="481"/>
                    <a:pt x="273" y="481"/>
                  </a:cubicBezTo>
                  <a:cubicBezTo>
                    <a:pt x="272" y="480"/>
                    <a:pt x="272" y="480"/>
                    <a:pt x="272" y="480"/>
                  </a:cubicBezTo>
                  <a:lnTo>
                    <a:pt x="271" y="480"/>
                  </a:lnTo>
                  <a:close/>
                  <a:moveTo>
                    <a:pt x="274" y="482"/>
                  </a:moveTo>
                  <a:cubicBezTo>
                    <a:pt x="274" y="482"/>
                    <a:pt x="274" y="482"/>
                    <a:pt x="274" y="482"/>
                  </a:cubicBezTo>
                  <a:cubicBezTo>
                    <a:pt x="274" y="482"/>
                    <a:pt x="274" y="482"/>
                    <a:pt x="274" y="482"/>
                  </a:cubicBezTo>
                  <a:cubicBezTo>
                    <a:pt x="273" y="482"/>
                    <a:pt x="273" y="482"/>
                    <a:pt x="273" y="482"/>
                  </a:cubicBezTo>
                  <a:cubicBezTo>
                    <a:pt x="274" y="482"/>
                    <a:pt x="274" y="482"/>
                    <a:pt x="274" y="482"/>
                  </a:cubicBezTo>
                  <a:cubicBezTo>
                    <a:pt x="274" y="482"/>
                    <a:pt x="274" y="482"/>
                    <a:pt x="274" y="482"/>
                  </a:cubicBezTo>
                  <a:close/>
                  <a:moveTo>
                    <a:pt x="259" y="469"/>
                  </a:moveTo>
                  <a:cubicBezTo>
                    <a:pt x="260" y="469"/>
                    <a:pt x="260" y="469"/>
                    <a:pt x="260" y="469"/>
                  </a:cubicBezTo>
                  <a:cubicBezTo>
                    <a:pt x="259" y="469"/>
                    <a:pt x="259" y="469"/>
                    <a:pt x="259" y="469"/>
                  </a:cubicBezTo>
                  <a:cubicBezTo>
                    <a:pt x="260" y="469"/>
                    <a:pt x="260" y="469"/>
                    <a:pt x="260" y="469"/>
                  </a:cubicBezTo>
                  <a:cubicBezTo>
                    <a:pt x="259" y="469"/>
                    <a:pt x="259" y="469"/>
                    <a:pt x="259" y="469"/>
                  </a:cubicBezTo>
                  <a:close/>
                  <a:moveTo>
                    <a:pt x="264" y="467"/>
                  </a:moveTo>
                  <a:cubicBezTo>
                    <a:pt x="264" y="467"/>
                    <a:pt x="264" y="467"/>
                    <a:pt x="264" y="467"/>
                  </a:cubicBezTo>
                  <a:cubicBezTo>
                    <a:pt x="264" y="468"/>
                    <a:pt x="264" y="468"/>
                    <a:pt x="264" y="468"/>
                  </a:cubicBezTo>
                  <a:cubicBezTo>
                    <a:pt x="265" y="468"/>
                    <a:pt x="265" y="468"/>
                    <a:pt x="265" y="468"/>
                  </a:cubicBezTo>
                  <a:cubicBezTo>
                    <a:pt x="265" y="468"/>
                    <a:pt x="265" y="468"/>
                    <a:pt x="265" y="468"/>
                  </a:cubicBezTo>
                  <a:cubicBezTo>
                    <a:pt x="265" y="468"/>
                    <a:pt x="265" y="468"/>
                    <a:pt x="265" y="468"/>
                  </a:cubicBezTo>
                  <a:cubicBezTo>
                    <a:pt x="266" y="468"/>
                    <a:pt x="266" y="468"/>
                    <a:pt x="266" y="468"/>
                  </a:cubicBezTo>
                  <a:cubicBezTo>
                    <a:pt x="266" y="468"/>
                    <a:pt x="266" y="468"/>
                    <a:pt x="266" y="468"/>
                  </a:cubicBezTo>
                  <a:cubicBezTo>
                    <a:pt x="266" y="469"/>
                    <a:pt x="266" y="469"/>
                    <a:pt x="266" y="469"/>
                  </a:cubicBezTo>
                  <a:cubicBezTo>
                    <a:pt x="266" y="469"/>
                    <a:pt x="266" y="469"/>
                    <a:pt x="266" y="469"/>
                  </a:cubicBezTo>
                  <a:cubicBezTo>
                    <a:pt x="266" y="469"/>
                    <a:pt x="266" y="469"/>
                    <a:pt x="266" y="469"/>
                  </a:cubicBezTo>
                  <a:cubicBezTo>
                    <a:pt x="267" y="469"/>
                    <a:pt x="267" y="469"/>
                    <a:pt x="267" y="469"/>
                  </a:cubicBezTo>
                  <a:cubicBezTo>
                    <a:pt x="266" y="469"/>
                    <a:pt x="266" y="469"/>
                    <a:pt x="266" y="469"/>
                  </a:cubicBezTo>
                  <a:cubicBezTo>
                    <a:pt x="267" y="469"/>
                    <a:pt x="267" y="469"/>
                    <a:pt x="267" y="469"/>
                  </a:cubicBezTo>
                  <a:cubicBezTo>
                    <a:pt x="266" y="468"/>
                    <a:pt x="266" y="468"/>
                    <a:pt x="266" y="468"/>
                  </a:cubicBezTo>
                  <a:cubicBezTo>
                    <a:pt x="267" y="468"/>
                    <a:pt x="267" y="468"/>
                    <a:pt x="267" y="468"/>
                  </a:cubicBezTo>
                  <a:cubicBezTo>
                    <a:pt x="267" y="469"/>
                    <a:pt x="267" y="469"/>
                    <a:pt x="267" y="469"/>
                  </a:cubicBezTo>
                  <a:cubicBezTo>
                    <a:pt x="267" y="469"/>
                    <a:pt x="267" y="469"/>
                    <a:pt x="267" y="469"/>
                  </a:cubicBezTo>
                  <a:cubicBezTo>
                    <a:pt x="267" y="470"/>
                    <a:pt x="267" y="470"/>
                    <a:pt x="267" y="470"/>
                  </a:cubicBezTo>
                  <a:cubicBezTo>
                    <a:pt x="267" y="470"/>
                    <a:pt x="267" y="470"/>
                    <a:pt x="267" y="470"/>
                  </a:cubicBezTo>
                  <a:cubicBezTo>
                    <a:pt x="267" y="470"/>
                    <a:pt x="267" y="470"/>
                    <a:pt x="267" y="470"/>
                  </a:cubicBezTo>
                  <a:cubicBezTo>
                    <a:pt x="268" y="470"/>
                    <a:pt x="268" y="470"/>
                    <a:pt x="268" y="470"/>
                  </a:cubicBezTo>
                  <a:cubicBezTo>
                    <a:pt x="268" y="470"/>
                    <a:pt x="268" y="470"/>
                    <a:pt x="268" y="470"/>
                  </a:cubicBezTo>
                  <a:cubicBezTo>
                    <a:pt x="268" y="470"/>
                    <a:pt x="268" y="470"/>
                    <a:pt x="269" y="470"/>
                  </a:cubicBezTo>
                  <a:cubicBezTo>
                    <a:pt x="269" y="470"/>
                    <a:pt x="269" y="470"/>
                    <a:pt x="269" y="470"/>
                  </a:cubicBezTo>
                  <a:cubicBezTo>
                    <a:pt x="269" y="470"/>
                    <a:pt x="269" y="470"/>
                    <a:pt x="269" y="470"/>
                  </a:cubicBezTo>
                  <a:cubicBezTo>
                    <a:pt x="269" y="469"/>
                    <a:pt x="269" y="469"/>
                    <a:pt x="269" y="469"/>
                  </a:cubicBezTo>
                  <a:cubicBezTo>
                    <a:pt x="269" y="469"/>
                    <a:pt x="269" y="469"/>
                    <a:pt x="269" y="469"/>
                  </a:cubicBezTo>
                  <a:cubicBezTo>
                    <a:pt x="269" y="469"/>
                    <a:pt x="269" y="469"/>
                    <a:pt x="269" y="469"/>
                  </a:cubicBezTo>
                  <a:cubicBezTo>
                    <a:pt x="268" y="468"/>
                    <a:pt x="268" y="468"/>
                    <a:pt x="268" y="468"/>
                  </a:cubicBezTo>
                  <a:cubicBezTo>
                    <a:pt x="269" y="468"/>
                    <a:pt x="269" y="468"/>
                    <a:pt x="269" y="468"/>
                  </a:cubicBezTo>
                  <a:cubicBezTo>
                    <a:pt x="268" y="468"/>
                    <a:pt x="268" y="468"/>
                    <a:pt x="268" y="468"/>
                  </a:cubicBezTo>
                  <a:cubicBezTo>
                    <a:pt x="269" y="468"/>
                    <a:pt x="269" y="468"/>
                    <a:pt x="269" y="468"/>
                  </a:cubicBezTo>
                  <a:cubicBezTo>
                    <a:pt x="269" y="468"/>
                    <a:pt x="269" y="468"/>
                    <a:pt x="269" y="468"/>
                  </a:cubicBezTo>
                  <a:cubicBezTo>
                    <a:pt x="269" y="467"/>
                    <a:pt x="269" y="467"/>
                    <a:pt x="269" y="467"/>
                  </a:cubicBezTo>
                  <a:cubicBezTo>
                    <a:pt x="270" y="467"/>
                    <a:pt x="270" y="467"/>
                    <a:pt x="270" y="467"/>
                  </a:cubicBezTo>
                  <a:cubicBezTo>
                    <a:pt x="270" y="468"/>
                    <a:pt x="270" y="468"/>
                    <a:pt x="270" y="468"/>
                  </a:cubicBezTo>
                  <a:cubicBezTo>
                    <a:pt x="270" y="468"/>
                    <a:pt x="270" y="468"/>
                    <a:pt x="270" y="468"/>
                  </a:cubicBezTo>
                  <a:cubicBezTo>
                    <a:pt x="271" y="469"/>
                    <a:pt x="271" y="469"/>
                    <a:pt x="271" y="469"/>
                  </a:cubicBezTo>
                  <a:cubicBezTo>
                    <a:pt x="271" y="469"/>
                    <a:pt x="271" y="469"/>
                    <a:pt x="271" y="469"/>
                  </a:cubicBezTo>
                  <a:cubicBezTo>
                    <a:pt x="271" y="469"/>
                    <a:pt x="271" y="469"/>
                    <a:pt x="271" y="469"/>
                  </a:cubicBezTo>
                  <a:cubicBezTo>
                    <a:pt x="271" y="470"/>
                    <a:pt x="271" y="470"/>
                    <a:pt x="271" y="470"/>
                  </a:cubicBezTo>
                  <a:cubicBezTo>
                    <a:pt x="271" y="470"/>
                    <a:pt x="271" y="470"/>
                    <a:pt x="271" y="470"/>
                  </a:cubicBezTo>
                  <a:cubicBezTo>
                    <a:pt x="271" y="471"/>
                    <a:pt x="271" y="471"/>
                    <a:pt x="271" y="471"/>
                  </a:cubicBezTo>
                  <a:cubicBezTo>
                    <a:pt x="271" y="471"/>
                    <a:pt x="271" y="471"/>
                    <a:pt x="271" y="471"/>
                  </a:cubicBezTo>
                  <a:cubicBezTo>
                    <a:pt x="271" y="471"/>
                    <a:pt x="271" y="471"/>
                    <a:pt x="271" y="471"/>
                  </a:cubicBezTo>
                  <a:cubicBezTo>
                    <a:pt x="272" y="471"/>
                    <a:pt x="272" y="471"/>
                    <a:pt x="272" y="471"/>
                  </a:cubicBezTo>
                  <a:cubicBezTo>
                    <a:pt x="272" y="470"/>
                    <a:pt x="272" y="470"/>
                    <a:pt x="272" y="470"/>
                  </a:cubicBezTo>
                  <a:cubicBezTo>
                    <a:pt x="272" y="470"/>
                    <a:pt x="272" y="470"/>
                    <a:pt x="272" y="470"/>
                  </a:cubicBezTo>
                  <a:cubicBezTo>
                    <a:pt x="272" y="470"/>
                    <a:pt x="272" y="470"/>
                    <a:pt x="272" y="470"/>
                  </a:cubicBezTo>
                  <a:cubicBezTo>
                    <a:pt x="272" y="470"/>
                    <a:pt x="272" y="470"/>
                    <a:pt x="272" y="470"/>
                  </a:cubicBezTo>
                  <a:cubicBezTo>
                    <a:pt x="272" y="469"/>
                    <a:pt x="272" y="469"/>
                    <a:pt x="272" y="469"/>
                  </a:cubicBezTo>
                  <a:cubicBezTo>
                    <a:pt x="272" y="469"/>
                    <a:pt x="272" y="469"/>
                    <a:pt x="272" y="469"/>
                  </a:cubicBezTo>
                  <a:cubicBezTo>
                    <a:pt x="272" y="468"/>
                    <a:pt x="272" y="468"/>
                    <a:pt x="272" y="468"/>
                  </a:cubicBezTo>
                  <a:cubicBezTo>
                    <a:pt x="272" y="468"/>
                    <a:pt x="272" y="468"/>
                    <a:pt x="272" y="468"/>
                  </a:cubicBezTo>
                  <a:cubicBezTo>
                    <a:pt x="272" y="468"/>
                    <a:pt x="272" y="468"/>
                    <a:pt x="272" y="468"/>
                  </a:cubicBezTo>
                  <a:cubicBezTo>
                    <a:pt x="272" y="468"/>
                    <a:pt x="272" y="468"/>
                    <a:pt x="272" y="468"/>
                  </a:cubicBezTo>
                  <a:cubicBezTo>
                    <a:pt x="271" y="468"/>
                    <a:pt x="271" y="468"/>
                    <a:pt x="271" y="468"/>
                  </a:cubicBezTo>
                  <a:cubicBezTo>
                    <a:pt x="271" y="467"/>
                    <a:pt x="271" y="467"/>
                    <a:pt x="271" y="467"/>
                  </a:cubicBezTo>
                  <a:cubicBezTo>
                    <a:pt x="271" y="466"/>
                    <a:pt x="271" y="466"/>
                    <a:pt x="271" y="466"/>
                  </a:cubicBezTo>
                  <a:cubicBezTo>
                    <a:pt x="271" y="466"/>
                    <a:pt x="271" y="466"/>
                    <a:pt x="271" y="466"/>
                  </a:cubicBezTo>
                  <a:cubicBezTo>
                    <a:pt x="271" y="465"/>
                    <a:pt x="271" y="465"/>
                    <a:pt x="271" y="465"/>
                  </a:cubicBezTo>
                  <a:cubicBezTo>
                    <a:pt x="271" y="465"/>
                    <a:pt x="271" y="465"/>
                    <a:pt x="271" y="465"/>
                  </a:cubicBezTo>
                  <a:cubicBezTo>
                    <a:pt x="271" y="465"/>
                    <a:pt x="271" y="465"/>
                    <a:pt x="271" y="465"/>
                  </a:cubicBezTo>
                  <a:cubicBezTo>
                    <a:pt x="272" y="464"/>
                    <a:pt x="272" y="464"/>
                    <a:pt x="272" y="464"/>
                  </a:cubicBezTo>
                  <a:cubicBezTo>
                    <a:pt x="271" y="464"/>
                    <a:pt x="271" y="464"/>
                    <a:pt x="271" y="464"/>
                  </a:cubicBezTo>
                  <a:cubicBezTo>
                    <a:pt x="272" y="463"/>
                    <a:pt x="272" y="463"/>
                    <a:pt x="272" y="463"/>
                  </a:cubicBezTo>
                  <a:cubicBezTo>
                    <a:pt x="272" y="463"/>
                    <a:pt x="272" y="463"/>
                    <a:pt x="272" y="463"/>
                  </a:cubicBezTo>
                  <a:cubicBezTo>
                    <a:pt x="271" y="463"/>
                    <a:pt x="271" y="463"/>
                    <a:pt x="270" y="463"/>
                  </a:cubicBezTo>
                  <a:cubicBezTo>
                    <a:pt x="270" y="463"/>
                    <a:pt x="270" y="463"/>
                    <a:pt x="270" y="463"/>
                  </a:cubicBezTo>
                  <a:cubicBezTo>
                    <a:pt x="269" y="462"/>
                    <a:pt x="269" y="462"/>
                    <a:pt x="269" y="462"/>
                  </a:cubicBezTo>
                  <a:cubicBezTo>
                    <a:pt x="269" y="462"/>
                    <a:pt x="269" y="462"/>
                    <a:pt x="269" y="462"/>
                  </a:cubicBezTo>
                  <a:cubicBezTo>
                    <a:pt x="268" y="462"/>
                    <a:pt x="268" y="462"/>
                    <a:pt x="268" y="462"/>
                  </a:cubicBezTo>
                  <a:cubicBezTo>
                    <a:pt x="268" y="462"/>
                    <a:pt x="268" y="462"/>
                    <a:pt x="268" y="462"/>
                  </a:cubicBezTo>
                  <a:cubicBezTo>
                    <a:pt x="268" y="461"/>
                    <a:pt x="268" y="461"/>
                    <a:pt x="268" y="461"/>
                  </a:cubicBezTo>
                  <a:cubicBezTo>
                    <a:pt x="267" y="461"/>
                    <a:pt x="267" y="461"/>
                    <a:pt x="267" y="461"/>
                  </a:cubicBezTo>
                  <a:cubicBezTo>
                    <a:pt x="267" y="461"/>
                    <a:pt x="267" y="461"/>
                    <a:pt x="267" y="461"/>
                  </a:cubicBezTo>
                  <a:cubicBezTo>
                    <a:pt x="267" y="462"/>
                    <a:pt x="267" y="462"/>
                    <a:pt x="267" y="462"/>
                  </a:cubicBezTo>
                  <a:cubicBezTo>
                    <a:pt x="266" y="462"/>
                    <a:pt x="266" y="462"/>
                    <a:pt x="266" y="462"/>
                  </a:cubicBezTo>
                  <a:cubicBezTo>
                    <a:pt x="266" y="462"/>
                    <a:pt x="266" y="462"/>
                    <a:pt x="266" y="462"/>
                  </a:cubicBezTo>
                  <a:cubicBezTo>
                    <a:pt x="266" y="463"/>
                    <a:pt x="266" y="463"/>
                    <a:pt x="266" y="463"/>
                  </a:cubicBezTo>
                  <a:cubicBezTo>
                    <a:pt x="266" y="463"/>
                    <a:pt x="266" y="463"/>
                    <a:pt x="266" y="463"/>
                  </a:cubicBezTo>
                  <a:cubicBezTo>
                    <a:pt x="266" y="463"/>
                    <a:pt x="266" y="463"/>
                    <a:pt x="267" y="463"/>
                  </a:cubicBezTo>
                  <a:cubicBezTo>
                    <a:pt x="266" y="464"/>
                    <a:pt x="266" y="464"/>
                    <a:pt x="266" y="464"/>
                  </a:cubicBezTo>
                  <a:cubicBezTo>
                    <a:pt x="266" y="464"/>
                    <a:pt x="266" y="464"/>
                    <a:pt x="266" y="464"/>
                  </a:cubicBezTo>
                  <a:cubicBezTo>
                    <a:pt x="266" y="464"/>
                    <a:pt x="266" y="464"/>
                    <a:pt x="266" y="464"/>
                  </a:cubicBezTo>
                  <a:cubicBezTo>
                    <a:pt x="266" y="465"/>
                    <a:pt x="266" y="465"/>
                    <a:pt x="266" y="465"/>
                  </a:cubicBezTo>
                  <a:cubicBezTo>
                    <a:pt x="267" y="465"/>
                    <a:pt x="267" y="465"/>
                    <a:pt x="267" y="465"/>
                  </a:cubicBezTo>
                  <a:cubicBezTo>
                    <a:pt x="267" y="465"/>
                    <a:pt x="267" y="465"/>
                    <a:pt x="267" y="465"/>
                  </a:cubicBezTo>
                  <a:cubicBezTo>
                    <a:pt x="267" y="465"/>
                    <a:pt x="267" y="465"/>
                    <a:pt x="267" y="465"/>
                  </a:cubicBezTo>
                  <a:cubicBezTo>
                    <a:pt x="266" y="466"/>
                    <a:pt x="266" y="466"/>
                    <a:pt x="266" y="466"/>
                  </a:cubicBezTo>
                  <a:cubicBezTo>
                    <a:pt x="266" y="466"/>
                    <a:pt x="266" y="466"/>
                    <a:pt x="266" y="466"/>
                  </a:cubicBezTo>
                  <a:cubicBezTo>
                    <a:pt x="266" y="466"/>
                    <a:pt x="266" y="466"/>
                    <a:pt x="266" y="466"/>
                  </a:cubicBezTo>
                  <a:cubicBezTo>
                    <a:pt x="266" y="466"/>
                    <a:pt x="265" y="465"/>
                    <a:pt x="265" y="465"/>
                  </a:cubicBezTo>
                  <a:cubicBezTo>
                    <a:pt x="265" y="465"/>
                    <a:pt x="265" y="465"/>
                    <a:pt x="264" y="465"/>
                  </a:cubicBezTo>
                  <a:cubicBezTo>
                    <a:pt x="265" y="466"/>
                    <a:pt x="264" y="467"/>
                    <a:pt x="265" y="467"/>
                  </a:cubicBezTo>
                  <a:cubicBezTo>
                    <a:pt x="265" y="467"/>
                    <a:pt x="265" y="467"/>
                    <a:pt x="265" y="467"/>
                  </a:cubicBezTo>
                  <a:cubicBezTo>
                    <a:pt x="265" y="467"/>
                    <a:pt x="265" y="467"/>
                    <a:pt x="266" y="467"/>
                  </a:cubicBezTo>
                  <a:cubicBezTo>
                    <a:pt x="266" y="468"/>
                    <a:pt x="266" y="468"/>
                    <a:pt x="266" y="468"/>
                  </a:cubicBezTo>
                  <a:cubicBezTo>
                    <a:pt x="266" y="468"/>
                    <a:pt x="266" y="468"/>
                    <a:pt x="266" y="468"/>
                  </a:cubicBezTo>
                  <a:cubicBezTo>
                    <a:pt x="265" y="467"/>
                    <a:pt x="265" y="467"/>
                    <a:pt x="264" y="467"/>
                  </a:cubicBezTo>
                  <a:close/>
                  <a:moveTo>
                    <a:pt x="259" y="468"/>
                  </a:moveTo>
                  <a:cubicBezTo>
                    <a:pt x="259" y="468"/>
                    <a:pt x="259" y="468"/>
                    <a:pt x="259" y="468"/>
                  </a:cubicBezTo>
                  <a:cubicBezTo>
                    <a:pt x="259" y="468"/>
                    <a:pt x="259" y="468"/>
                    <a:pt x="259" y="468"/>
                  </a:cubicBezTo>
                  <a:close/>
                  <a:moveTo>
                    <a:pt x="260" y="468"/>
                  </a:moveTo>
                  <a:cubicBezTo>
                    <a:pt x="260" y="468"/>
                    <a:pt x="260" y="468"/>
                    <a:pt x="260" y="468"/>
                  </a:cubicBezTo>
                  <a:cubicBezTo>
                    <a:pt x="259" y="468"/>
                    <a:pt x="259" y="468"/>
                    <a:pt x="259" y="468"/>
                  </a:cubicBezTo>
                  <a:cubicBezTo>
                    <a:pt x="259" y="467"/>
                    <a:pt x="259" y="467"/>
                    <a:pt x="259" y="467"/>
                  </a:cubicBezTo>
                  <a:cubicBezTo>
                    <a:pt x="259" y="467"/>
                    <a:pt x="259" y="467"/>
                    <a:pt x="259" y="467"/>
                  </a:cubicBezTo>
                  <a:cubicBezTo>
                    <a:pt x="259" y="468"/>
                    <a:pt x="259" y="468"/>
                    <a:pt x="259" y="468"/>
                  </a:cubicBezTo>
                  <a:cubicBezTo>
                    <a:pt x="259" y="468"/>
                    <a:pt x="259" y="468"/>
                    <a:pt x="259" y="468"/>
                  </a:cubicBezTo>
                  <a:cubicBezTo>
                    <a:pt x="259" y="468"/>
                    <a:pt x="259" y="468"/>
                    <a:pt x="259" y="468"/>
                  </a:cubicBezTo>
                  <a:cubicBezTo>
                    <a:pt x="259" y="468"/>
                    <a:pt x="259" y="468"/>
                    <a:pt x="259" y="468"/>
                  </a:cubicBezTo>
                  <a:cubicBezTo>
                    <a:pt x="260" y="468"/>
                    <a:pt x="260" y="468"/>
                    <a:pt x="260" y="468"/>
                  </a:cubicBezTo>
                  <a:close/>
                  <a:moveTo>
                    <a:pt x="257" y="466"/>
                  </a:moveTo>
                  <a:cubicBezTo>
                    <a:pt x="257" y="466"/>
                    <a:pt x="257" y="466"/>
                    <a:pt x="257" y="466"/>
                  </a:cubicBezTo>
                  <a:cubicBezTo>
                    <a:pt x="257" y="467"/>
                    <a:pt x="257" y="467"/>
                    <a:pt x="257" y="467"/>
                  </a:cubicBezTo>
                  <a:cubicBezTo>
                    <a:pt x="257" y="467"/>
                    <a:pt x="257" y="467"/>
                    <a:pt x="257" y="467"/>
                  </a:cubicBezTo>
                  <a:cubicBezTo>
                    <a:pt x="258" y="467"/>
                    <a:pt x="258" y="467"/>
                    <a:pt x="258" y="467"/>
                  </a:cubicBezTo>
                  <a:cubicBezTo>
                    <a:pt x="257" y="467"/>
                    <a:pt x="257" y="467"/>
                    <a:pt x="257" y="467"/>
                  </a:cubicBezTo>
                  <a:cubicBezTo>
                    <a:pt x="258" y="466"/>
                    <a:pt x="258" y="466"/>
                    <a:pt x="258" y="466"/>
                  </a:cubicBezTo>
                  <a:lnTo>
                    <a:pt x="257" y="466"/>
                  </a:lnTo>
                  <a:close/>
                  <a:moveTo>
                    <a:pt x="259" y="477"/>
                  </a:moveTo>
                  <a:cubicBezTo>
                    <a:pt x="259" y="477"/>
                    <a:pt x="259" y="477"/>
                    <a:pt x="259" y="477"/>
                  </a:cubicBezTo>
                  <a:cubicBezTo>
                    <a:pt x="259" y="477"/>
                    <a:pt x="259" y="477"/>
                    <a:pt x="259" y="477"/>
                  </a:cubicBezTo>
                  <a:cubicBezTo>
                    <a:pt x="259" y="478"/>
                    <a:pt x="259" y="478"/>
                    <a:pt x="259" y="478"/>
                  </a:cubicBezTo>
                  <a:cubicBezTo>
                    <a:pt x="259" y="478"/>
                    <a:pt x="259" y="478"/>
                    <a:pt x="259" y="478"/>
                  </a:cubicBezTo>
                  <a:cubicBezTo>
                    <a:pt x="260" y="478"/>
                    <a:pt x="260" y="478"/>
                    <a:pt x="260" y="478"/>
                  </a:cubicBezTo>
                  <a:cubicBezTo>
                    <a:pt x="260" y="478"/>
                    <a:pt x="260" y="478"/>
                    <a:pt x="260" y="478"/>
                  </a:cubicBezTo>
                  <a:cubicBezTo>
                    <a:pt x="260" y="478"/>
                    <a:pt x="260" y="478"/>
                    <a:pt x="260" y="478"/>
                  </a:cubicBezTo>
                  <a:cubicBezTo>
                    <a:pt x="260" y="477"/>
                    <a:pt x="260" y="477"/>
                    <a:pt x="260" y="477"/>
                  </a:cubicBezTo>
                  <a:lnTo>
                    <a:pt x="259" y="477"/>
                  </a:lnTo>
                  <a:close/>
                  <a:moveTo>
                    <a:pt x="261" y="482"/>
                  </a:moveTo>
                  <a:cubicBezTo>
                    <a:pt x="261" y="482"/>
                    <a:pt x="261" y="482"/>
                    <a:pt x="261" y="482"/>
                  </a:cubicBezTo>
                  <a:cubicBezTo>
                    <a:pt x="261" y="482"/>
                    <a:pt x="260" y="481"/>
                    <a:pt x="260" y="481"/>
                  </a:cubicBezTo>
                  <a:cubicBezTo>
                    <a:pt x="260" y="481"/>
                    <a:pt x="260" y="481"/>
                    <a:pt x="260" y="481"/>
                  </a:cubicBezTo>
                  <a:cubicBezTo>
                    <a:pt x="260" y="481"/>
                    <a:pt x="260" y="481"/>
                    <a:pt x="260" y="481"/>
                  </a:cubicBezTo>
                  <a:cubicBezTo>
                    <a:pt x="260" y="480"/>
                    <a:pt x="260" y="480"/>
                    <a:pt x="260" y="480"/>
                  </a:cubicBezTo>
                  <a:cubicBezTo>
                    <a:pt x="259" y="481"/>
                    <a:pt x="259" y="481"/>
                    <a:pt x="259" y="481"/>
                  </a:cubicBezTo>
                  <a:cubicBezTo>
                    <a:pt x="259" y="480"/>
                    <a:pt x="259" y="480"/>
                    <a:pt x="259" y="480"/>
                  </a:cubicBezTo>
                  <a:cubicBezTo>
                    <a:pt x="259" y="480"/>
                    <a:pt x="259" y="480"/>
                    <a:pt x="259" y="480"/>
                  </a:cubicBezTo>
                  <a:cubicBezTo>
                    <a:pt x="259" y="479"/>
                    <a:pt x="259" y="479"/>
                    <a:pt x="259" y="479"/>
                  </a:cubicBezTo>
                  <a:cubicBezTo>
                    <a:pt x="259" y="479"/>
                    <a:pt x="259" y="479"/>
                    <a:pt x="259" y="479"/>
                  </a:cubicBezTo>
                  <a:cubicBezTo>
                    <a:pt x="259" y="479"/>
                    <a:pt x="259" y="479"/>
                    <a:pt x="259" y="479"/>
                  </a:cubicBezTo>
                  <a:cubicBezTo>
                    <a:pt x="259" y="479"/>
                    <a:pt x="259" y="479"/>
                    <a:pt x="259" y="479"/>
                  </a:cubicBezTo>
                  <a:cubicBezTo>
                    <a:pt x="259" y="479"/>
                    <a:pt x="259" y="479"/>
                    <a:pt x="259" y="479"/>
                  </a:cubicBezTo>
                  <a:cubicBezTo>
                    <a:pt x="259" y="479"/>
                    <a:pt x="259" y="479"/>
                    <a:pt x="259" y="479"/>
                  </a:cubicBezTo>
                  <a:cubicBezTo>
                    <a:pt x="259" y="478"/>
                    <a:pt x="259" y="478"/>
                    <a:pt x="259" y="478"/>
                  </a:cubicBezTo>
                  <a:cubicBezTo>
                    <a:pt x="259" y="478"/>
                    <a:pt x="259" y="478"/>
                    <a:pt x="259" y="478"/>
                  </a:cubicBezTo>
                  <a:cubicBezTo>
                    <a:pt x="258" y="478"/>
                    <a:pt x="258" y="478"/>
                    <a:pt x="258" y="478"/>
                  </a:cubicBezTo>
                  <a:cubicBezTo>
                    <a:pt x="259" y="478"/>
                    <a:pt x="259" y="478"/>
                    <a:pt x="259" y="478"/>
                  </a:cubicBezTo>
                  <a:cubicBezTo>
                    <a:pt x="258" y="478"/>
                    <a:pt x="258" y="478"/>
                    <a:pt x="258" y="478"/>
                  </a:cubicBezTo>
                  <a:cubicBezTo>
                    <a:pt x="259" y="477"/>
                    <a:pt x="259" y="477"/>
                    <a:pt x="259" y="477"/>
                  </a:cubicBezTo>
                  <a:cubicBezTo>
                    <a:pt x="258" y="476"/>
                    <a:pt x="258" y="476"/>
                    <a:pt x="258" y="476"/>
                  </a:cubicBezTo>
                  <a:cubicBezTo>
                    <a:pt x="258" y="475"/>
                    <a:pt x="258" y="475"/>
                    <a:pt x="258" y="475"/>
                  </a:cubicBezTo>
                  <a:cubicBezTo>
                    <a:pt x="258" y="475"/>
                    <a:pt x="258" y="475"/>
                    <a:pt x="258" y="475"/>
                  </a:cubicBezTo>
                  <a:cubicBezTo>
                    <a:pt x="258" y="475"/>
                    <a:pt x="258" y="475"/>
                    <a:pt x="258" y="475"/>
                  </a:cubicBezTo>
                  <a:cubicBezTo>
                    <a:pt x="258" y="475"/>
                    <a:pt x="258" y="475"/>
                    <a:pt x="258" y="475"/>
                  </a:cubicBezTo>
                  <a:cubicBezTo>
                    <a:pt x="257" y="475"/>
                    <a:pt x="257" y="475"/>
                    <a:pt x="257" y="475"/>
                  </a:cubicBezTo>
                  <a:cubicBezTo>
                    <a:pt x="257" y="475"/>
                    <a:pt x="257" y="475"/>
                    <a:pt x="257" y="475"/>
                  </a:cubicBezTo>
                  <a:cubicBezTo>
                    <a:pt x="257" y="475"/>
                    <a:pt x="257" y="475"/>
                    <a:pt x="257" y="475"/>
                  </a:cubicBezTo>
                  <a:cubicBezTo>
                    <a:pt x="257" y="476"/>
                    <a:pt x="257" y="476"/>
                    <a:pt x="257" y="476"/>
                  </a:cubicBezTo>
                  <a:cubicBezTo>
                    <a:pt x="256" y="476"/>
                    <a:pt x="256" y="476"/>
                    <a:pt x="256" y="476"/>
                  </a:cubicBezTo>
                  <a:cubicBezTo>
                    <a:pt x="256" y="477"/>
                    <a:pt x="256" y="477"/>
                    <a:pt x="256" y="477"/>
                  </a:cubicBezTo>
                  <a:cubicBezTo>
                    <a:pt x="256" y="477"/>
                    <a:pt x="257" y="478"/>
                    <a:pt x="257" y="478"/>
                  </a:cubicBezTo>
                  <a:cubicBezTo>
                    <a:pt x="257" y="478"/>
                    <a:pt x="257" y="478"/>
                    <a:pt x="257" y="478"/>
                  </a:cubicBezTo>
                  <a:cubicBezTo>
                    <a:pt x="257" y="478"/>
                    <a:pt x="257" y="478"/>
                    <a:pt x="257" y="478"/>
                  </a:cubicBezTo>
                  <a:cubicBezTo>
                    <a:pt x="257" y="479"/>
                    <a:pt x="257" y="479"/>
                    <a:pt x="257" y="480"/>
                  </a:cubicBezTo>
                  <a:cubicBezTo>
                    <a:pt x="258" y="480"/>
                    <a:pt x="258" y="480"/>
                    <a:pt x="258" y="480"/>
                  </a:cubicBezTo>
                  <a:cubicBezTo>
                    <a:pt x="257" y="480"/>
                    <a:pt x="257" y="480"/>
                    <a:pt x="257" y="480"/>
                  </a:cubicBezTo>
                  <a:cubicBezTo>
                    <a:pt x="257" y="481"/>
                    <a:pt x="258" y="481"/>
                    <a:pt x="258" y="481"/>
                  </a:cubicBezTo>
                  <a:cubicBezTo>
                    <a:pt x="258" y="481"/>
                    <a:pt x="258" y="481"/>
                    <a:pt x="258" y="481"/>
                  </a:cubicBezTo>
                  <a:cubicBezTo>
                    <a:pt x="259" y="481"/>
                    <a:pt x="259" y="481"/>
                    <a:pt x="259" y="481"/>
                  </a:cubicBezTo>
                  <a:cubicBezTo>
                    <a:pt x="258" y="482"/>
                    <a:pt x="258" y="482"/>
                    <a:pt x="258" y="482"/>
                  </a:cubicBezTo>
                  <a:cubicBezTo>
                    <a:pt x="258" y="482"/>
                    <a:pt x="258" y="482"/>
                    <a:pt x="258" y="482"/>
                  </a:cubicBezTo>
                  <a:cubicBezTo>
                    <a:pt x="259" y="483"/>
                    <a:pt x="259" y="483"/>
                    <a:pt x="259" y="483"/>
                  </a:cubicBezTo>
                  <a:cubicBezTo>
                    <a:pt x="259" y="483"/>
                    <a:pt x="259" y="483"/>
                    <a:pt x="259" y="483"/>
                  </a:cubicBezTo>
                  <a:cubicBezTo>
                    <a:pt x="260" y="483"/>
                    <a:pt x="260" y="483"/>
                    <a:pt x="260" y="483"/>
                  </a:cubicBezTo>
                  <a:cubicBezTo>
                    <a:pt x="260" y="483"/>
                    <a:pt x="260" y="483"/>
                    <a:pt x="260" y="483"/>
                  </a:cubicBezTo>
                  <a:cubicBezTo>
                    <a:pt x="260" y="483"/>
                    <a:pt x="260" y="483"/>
                    <a:pt x="260" y="483"/>
                  </a:cubicBezTo>
                  <a:cubicBezTo>
                    <a:pt x="260" y="484"/>
                    <a:pt x="260" y="484"/>
                    <a:pt x="260" y="484"/>
                  </a:cubicBezTo>
                  <a:cubicBezTo>
                    <a:pt x="260" y="484"/>
                    <a:pt x="260" y="484"/>
                    <a:pt x="260" y="484"/>
                  </a:cubicBezTo>
                  <a:cubicBezTo>
                    <a:pt x="259" y="484"/>
                    <a:pt x="259" y="484"/>
                    <a:pt x="259" y="484"/>
                  </a:cubicBezTo>
                  <a:cubicBezTo>
                    <a:pt x="259" y="484"/>
                    <a:pt x="259" y="484"/>
                    <a:pt x="259" y="484"/>
                  </a:cubicBezTo>
                  <a:cubicBezTo>
                    <a:pt x="260" y="485"/>
                    <a:pt x="260" y="485"/>
                    <a:pt x="260" y="485"/>
                  </a:cubicBezTo>
                  <a:cubicBezTo>
                    <a:pt x="260" y="485"/>
                    <a:pt x="260" y="485"/>
                    <a:pt x="260" y="485"/>
                  </a:cubicBezTo>
                  <a:cubicBezTo>
                    <a:pt x="260" y="485"/>
                    <a:pt x="260" y="485"/>
                    <a:pt x="260" y="485"/>
                  </a:cubicBezTo>
                  <a:cubicBezTo>
                    <a:pt x="260" y="485"/>
                    <a:pt x="260" y="485"/>
                    <a:pt x="260" y="485"/>
                  </a:cubicBezTo>
                  <a:cubicBezTo>
                    <a:pt x="261" y="485"/>
                    <a:pt x="261" y="485"/>
                    <a:pt x="261" y="485"/>
                  </a:cubicBezTo>
                  <a:cubicBezTo>
                    <a:pt x="261" y="486"/>
                    <a:pt x="261" y="486"/>
                    <a:pt x="261" y="486"/>
                  </a:cubicBezTo>
                  <a:cubicBezTo>
                    <a:pt x="261" y="486"/>
                    <a:pt x="261" y="486"/>
                    <a:pt x="261" y="486"/>
                  </a:cubicBezTo>
                  <a:cubicBezTo>
                    <a:pt x="261" y="485"/>
                    <a:pt x="261" y="485"/>
                    <a:pt x="261" y="485"/>
                  </a:cubicBezTo>
                  <a:cubicBezTo>
                    <a:pt x="261" y="485"/>
                    <a:pt x="261" y="485"/>
                    <a:pt x="261" y="485"/>
                  </a:cubicBezTo>
                  <a:cubicBezTo>
                    <a:pt x="261" y="485"/>
                    <a:pt x="261" y="485"/>
                    <a:pt x="261" y="485"/>
                  </a:cubicBezTo>
                  <a:cubicBezTo>
                    <a:pt x="261" y="485"/>
                    <a:pt x="261" y="485"/>
                    <a:pt x="261" y="485"/>
                  </a:cubicBezTo>
                  <a:cubicBezTo>
                    <a:pt x="261" y="484"/>
                    <a:pt x="261" y="484"/>
                    <a:pt x="261" y="484"/>
                  </a:cubicBezTo>
                  <a:cubicBezTo>
                    <a:pt x="261" y="484"/>
                    <a:pt x="261" y="484"/>
                    <a:pt x="261" y="484"/>
                  </a:cubicBezTo>
                  <a:cubicBezTo>
                    <a:pt x="261" y="484"/>
                    <a:pt x="261" y="484"/>
                    <a:pt x="261" y="484"/>
                  </a:cubicBezTo>
                  <a:cubicBezTo>
                    <a:pt x="261" y="484"/>
                    <a:pt x="261" y="484"/>
                    <a:pt x="261" y="484"/>
                  </a:cubicBezTo>
                  <a:cubicBezTo>
                    <a:pt x="261" y="484"/>
                    <a:pt x="261" y="484"/>
                    <a:pt x="261" y="484"/>
                  </a:cubicBezTo>
                  <a:cubicBezTo>
                    <a:pt x="261" y="484"/>
                    <a:pt x="261" y="484"/>
                    <a:pt x="261" y="484"/>
                  </a:cubicBezTo>
                  <a:cubicBezTo>
                    <a:pt x="261" y="483"/>
                    <a:pt x="261" y="483"/>
                    <a:pt x="261" y="483"/>
                  </a:cubicBezTo>
                  <a:cubicBezTo>
                    <a:pt x="261" y="483"/>
                    <a:pt x="261" y="483"/>
                    <a:pt x="261" y="483"/>
                  </a:cubicBezTo>
                  <a:cubicBezTo>
                    <a:pt x="261" y="483"/>
                    <a:pt x="261" y="483"/>
                    <a:pt x="261" y="483"/>
                  </a:cubicBezTo>
                  <a:cubicBezTo>
                    <a:pt x="261" y="483"/>
                    <a:pt x="261" y="483"/>
                    <a:pt x="261" y="483"/>
                  </a:cubicBezTo>
                  <a:cubicBezTo>
                    <a:pt x="261" y="483"/>
                    <a:pt x="261" y="483"/>
                    <a:pt x="261" y="483"/>
                  </a:cubicBezTo>
                  <a:cubicBezTo>
                    <a:pt x="261" y="483"/>
                    <a:pt x="261" y="483"/>
                    <a:pt x="261" y="483"/>
                  </a:cubicBezTo>
                  <a:cubicBezTo>
                    <a:pt x="261" y="483"/>
                    <a:pt x="261" y="483"/>
                    <a:pt x="261" y="483"/>
                  </a:cubicBezTo>
                  <a:cubicBezTo>
                    <a:pt x="261" y="483"/>
                    <a:pt x="261" y="483"/>
                    <a:pt x="261" y="483"/>
                  </a:cubicBezTo>
                  <a:cubicBezTo>
                    <a:pt x="261" y="483"/>
                    <a:pt x="261" y="483"/>
                    <a:pt x="261" y="483"/>
                  </a:cubicBezTo>
                  <a:cubicBezTo>
                    <a:pt x="261" y="482"/>
                    <a:pt x="261" y="482"/>
                    <a:pt x="261" y="482"/>
                  </a:cubicBezTo>
                  <a:cubicBezTo>
                    <a:pt x="261" y="482"/>
                    <a:pt x="261" y="482"/>
                    <a:pt x="261" y="482"/>
                  </a:cubicBezTo>
                  <a:cubicBezTo>
                    <a:pt x="261" y="482"/>
                    <a:pt x="261" y="482"/>
                    <a:pt x="261" y="482"/>
                  </a:cubicBezTo>
                  <a:cubicBezTo>
                    <a:pt x="261" y="482"/>
                    <a:pt x="261" y="482"/>
                    <a:pt x="261" y="482"/>
                  </a:cubicBezTo>
                  <a:cubicBezTo>
                    <a:pt x="262" y="483"/>
                    <a:pt x="262" y="483"/>
                    <a:pt x="262" y="483"/>
                  </a:cubicBezTo>
                  <a:cubicBezTo>
                    <a:pt x="262" y="483"/>
                    <a:pt x="262" y="483"/>
                    <a:pt x="262" y="483"/>
                  </a:cubicBezTo>
                  <a:lnTo>
                    <a:pt x="261" y="482"/>
                  </a:lnTo>
                  <a:close/>
                  <a:moveTo>
                    <a:pt x="171" y="388"/>
                  </a:moveTo>
                  <a:cubicBezTo>
                    <a:pt x="171" y="388"/>
                    <a:pt x="171" y="388"/>
                    <a:pt x="171" y="388"/>
                  </a:cubicBezTo>
                  <a:cubicBezTo>
                    <a:pt x="171" y="388"/>
                    <a:pt x="171" y="388"/>
                    <a:pt x="171" y="388"/>
                  </a:cubicBezTo>
                  <a:cubicBezTo>
                    <a:pt x="171" y="388"/>
                    <a:pt x="171" y="388"/>
                    <a:pt x="171" y="388"/>
                  </a:cubicBezTo>
                  <a:cubicBezTo>
                    <a:pt x="171" y="388"/>
                    <a:pt x="171" y="388"/>
                    <a:pt x="171" y="388"/>
                  </a:cubicBezTo>
                  <a:close/>
                  <a:moveTo>
                    <a:pt x="280" y="493"/>
                  </a:moveTo>
                  <a:cubicBezTo>
                    <a:pt x="279" y="493"/>
                    <a:pt x="279" y="493"/>
                    <a:pt x="279" y="493"/>
                  </a:cubicBezTo>
                  <a:cubicBezTo>
                    <a:pt x="279" y="493"/>
                    <a:pt x="279" y="493"/>
                    <a:pt x="279" y="493"/>
                  </a:cubicBezTo>
                  <a:cubicBezTo>
                    <a:pt x="279" y="493"/>
                    <a:pt x="279" y="493"/>
                    <a:pt x="279" y="493"/>
                  </a:cubicBezTo>
                  <a:cubicBezTo>
                    <a:pt x="278" y="494"/>
                    <a:pt x="278" y="494"/>
                    <a:pt x="278" y="494"/>
                  </a:cubicBezTo>
                  <a:cubicBezTo>
                    <a:pt x="279" y="494"/>
                    <a:pt x="279" y="494"/>
                    <a:pt x="279" y="494"/>
                  </a:cubicBezTo>
                  <a:cubicBezTo>
                    <a:pt x="279" y="494"/>
                    <a:pt x="279" y="494"/>
                    <a:pt x="279" y="494"/>
                  </a:cubicBezTo>
                  <a:cubicBezTo>
                    <a:pt x="280" y="494"/>
                    <a:pt x="281" y="494"/>
                    <a:pt x="281" y="494"/>
                  </a:cubicBezTo>
                  <a:cubicBezTo>
                    <a:pt x="281" y="494"/>
                    <a:pt x="281" y="494"/>
                    <a:pt x="281" y="494"/>
                  </a:cubicBezTo>
                  <a:cubicBezTo>
                    <a:pt x="281" y="493"/>
                    <a:pt x="281" y="493"/>
                    <a:pt x="281" y="493"/>
                  </a:cubicBezTo>
                  <a:cubicBezTo>
                    <a:pt x="280" y="493"/>
                    <a:pt x="280" y="493"/>
                    <a:pt x="280" y="493"/>
                  </a:cubicBezTo>
                  <a:close/>
                  <a:moveTo>
                    <a:pt x="272" y="493"/>
                  </a:moveTo>
                  <a:cubicBezTo>
                    <a:pt x="272" y="493"/>
                    <a:pt x="272" y="493"/>
                    <a:pt x="272" y="493"/>
                  </a:cubicBezTo>
                  <a:cubicBezTo>
                    <a:pt x="272" y="493"/>
                    <a:pt x="272" y="493"/>
                    <a:pt x="272" y="493"/>
                  </a:cubicBezTo>
                  <a:cubicBezTo>
                    <a:pt x="272" y="493"/>
                    <a:pt x="272" y="493"/>
                    <a:pt x="272" y="493"/>
                  </a:cubicBezTo>
                  <a:cubicBezTo>
                    <a:pt x="271" y="493"/>
                    <a:pt x="271" y="493"/>
                    <a:pt x="271" y="493"/>
                  </a:cubicBezTo>
                  <a:cubicBezTo>
                    <a:pt x="271" y="494"/>
                    <a:pt x="271" y="494"/>
                    <a:pt x="271" y="494"/>
                  </a:cubicBezTo>
                  <a:cubicBezTo>
                    <a:pt x="271" y="494"/>
                    <a:pt x="271" y="494"/>
                    <a:pt x="271" y="494"/>
                  </a:cubicBezTo>
                  <a:cubicBezTo>
                    <a:pt x="271" y="494"/>
                    <a:pt x="271" y="494"/>
                    <a:pt x="271" y="494"/>
                  </a:cubicBezTo>
                  <a:cubicBezTo>
                    <a:pt x="272" y="495"/>
                    <a:pt x="272" y="495"/>
                    <a:pt x="272" y="495"/>
                  </a:cubicBezTo>
                  <a:cubicBezTo>
                    <a:pt x="272" y="495"/>
                    <a:pt x="272" y="495"/>
                    <a:pt x="272" y="495"/>
                  </a:cubicBezTo>
                  <a:cubicBezTo>
                    <a:pt x="273" y="494"/>
                    <a:pt x="273" y="494"/>
                    <a:pt x="273" y="494"/>
                  </a:cubicBezTo>
                  <a:cubicBezTo>
                    <a:pt x="272" y="493"/>
                    <a:pt x="272" y="493"/>
                    <a:pt x="272" y="493"/>
                  </a:cubicBezTo>
                  <a:close/>
                  <a:moveTo>
                    <a:pt x="272" y="490"/>
                  </a:moveTo>
                  <a:cubicBezTo>
                    <a:pt x="272" y="490"/>
                    <a:pt x="272" y="490"/>
                    <a:pt x="272" y="490"/>
                  </a:cubicBezTo>
                  <a:cubicBezTo>
                    <a:pt x="272" y="489"/>
                    <a:pt x="272" y="489"/>
                    <a:pt x="272" y="489"/>
                  </a:cubicBezTo>
                  <a:cubicBezTo>
                    <a:pt x="272" y="489"/>
                    <a:pt x="272" y="489"/>
                    <a:pt x="272" y="489"/>
                  </a:cubicBezTo>
                  <a:cubicBezTo>
                    <a:pt x="272" y="489"/>
                    <a:pt x="272" y="489"/>
                    <a:pt x="272" y="489"/>
                  </a:cubicBezTo>
                  <a:cubicBezTo>
                    <a:pt x="272" y="489"/>
                    <a:pt x="272" y="489"/>
                    <a:pt x="272" y="489"/>
                  </a:cubicBezTo>
                  <a:cubicBezTo>
                    <a:pt x="271" y="488"/>
                    <a:pt x="271" y="488"/>
                    <a:pt x="271" y="488"/>
                  </a:cubicBezTo>
                  <a:cubicBezTo>
                    <a:pt x="270" y="488"/>
                    <a:pt x="270" y="488"/>
                    <a:pt x="270" y="488"/>
                  </a:cubicBezTo>
                  <a:cubicBezTo>
                    <a:pt x="270" y="487"/>
                    <a:pt x="270" y="487"/>
                    <a:pt x="270" y="487"/>
                  </a:cubicBezTo>
                  <a:cubicBezTo>
                    <a:pt x="270" y="487"/>
                    <a:pt x="270" y="487"/>
                    <a:pt x="270" y="487"/>
                  </a:cubicBezTo>
                  <a:cubicBezTo>
                    <a:pt x="269" y="487"/>
                    <a:pt x="269" y="487"/>
                    <a:pt x="269" y="487"/>
                  </a:cubicBezTo>
                  <a:cubicBezTo>
                    <a:pt x="268" y="488"/>
                    <a:pt x="269" y="488"/>
                    <a:pt x="269" y="488"/>
                  </a:cubicBezTo>
                  <a:cubicBezTo>
                    <a:pt x="268" y="488"/>
                    <a:pt x="268" y="488"/>
                    <a:pt x="268" y="488"/>
                  </a:cubicBezTo>
                  <a:cubicBezTo>
                    <a:pt x="268" y="488"/>
                    <a:pt x="268" y="488"/>
                    <a:pt x="268" y="488"/>
                  </a:cubicBezTo>
                  <a:cubicBezTo>
                    <a:pt x="267" y="488"/>
                    <a:pt x="267" y="488"/>
                    <a:pt x="267" y="488"/>
                  </a:cubicBezTo>
                  <a:cubicBezTo>
                    <a:pt x="267" y="488"/>
                    <a:pt x="267" y="488"/>
                    <a:pt x="267" y="488"/>
                  </a:cubicBezTo>
                  <a:cubicBezTo>
                    <a:pt x="267" y="489"/>
                    <a:pt x="267" y="489"/>
                    <a:pt x="267" y="489"/>
                  </a:cubicBezTo>
                  <a:cubicBezTo>
                    <a:pt x="267" y="489"/>
                    <a:pt x="267" y="489"/>
                    <a:pt x="267" y="489"/>
                  </a:cubicBezTo>
                  <a:cubicBezTo>
                    <a:pt x="268" y="489"/>
                    <a:pt x="268" y="489"/>
                    <a:pt x="268" y="489"/>
                  </a:cubicBezTo>
                  <a:cubicBezTo>
                    <a:pt x="268" y="489"/>
                    <a:pt x="268" y="489"/>
                    <a:pt x="268" y="489"/>
                  </a:cubicBezTo>
                  <a:cubicBezTo>
                    <a:pt x="268" y="490"/>
                    <a:pt x="268" y="490"/>
                    <a:pt x="268" y="490"/>
                  </a:cubicBezTo>
                  <a:cubicBezTo>
                    <a:pt x="268" y="490"/>
                    <a:pt x="268" y="490"/>
                    <a:pt x="268" y="490"/>
                  </a:cubicBezTo>
                  <a:cubicBezTo>
                    <a:pt x="268" y="490"/>
                    <a:pt x="268" y="490"/>
                    <a:pt x="268" y="490"/>
                  </a:cubicBezTo>
                  <a:cubicBezTo>
                    <a:pt x="269" y="490"/>
                    <a:pt x="269" y="490"/>
                    <a:pt x="269" y="490"/>
                  </a:cubicBezTo>
                  <a:cubicBezTo>
                    <a:pt x="269" y="490"/>
                    <a:pt x="269" y="490"/>
                    <a:pt x="269" y="490"/>
                  </a:cubicBezTo>
                  <a:cubicBezTo>
                    <a:pt x="269" y="490"/>
                    <a:pt x="269" y="490"/>
                    <a:pt x="269" y="490"/>
                  </a:cubicBezTo>
                  <a:cubicBezTo>
                    <a:pt x="269" y="491"/>
                    <a:pt x="269" y="491"/>
                    <a:pt x="269" y="491"/>
                  </a:cubicBezTo>
                  <a:cubicBezTo>
                    <a:pt x="270" y="490"/>
                    <a:pt x="270" y="490"/>
                    <a:pt x="270" y="490"/>
                  </a:cubicBezTo>
                  <a:cubicBezTo>
                    <a:pt x="270" y="491"/>
                    <a:pt x="270" y="491"/>
                    <a:pt x="270" y="491"/>
                  </a:cubicBezTo>
                  <a:cubicBezTo>
                    <a:pt x="270" y="491"/>
                    <a:pt x="270" y="491"/>
                    <a:pt x="271" y="491"/>
                  </a:cubicBezTo>
                  <a:cubicBezTo>
                    <a:pt x="271" y="491"/>
                    <a:pt x="272" y="491"/>
                    <a:pt x="272" y="490"/>
                  </a:cubicBezTo>
                  <a:close/>
                  <a:moveTo>
                    <a:pt x="269" y="492"/>
                  </a:moveTo>
                  <a:cubicBezTo>
                    <a:pt x="269" y="493"/>
                    <a:pt x="269" y="493"/>
                    <a:pt x="269" y="493"/>
                  </a:cubicBezTo>
                  <a:cubicBezTo>
                    <a:pt x="269" y="492"/>
                    <a:pt x="269" y="492"/>
                    <a:pt x="269" y="492"/>
                  </a:cubicBezTo>
                  <a:cubicBezTo>
                    <a:pt x="269" y="492"/>
                    <a:pt x="269" y="492"/>
                    <a:pt x="269" y="492"/>
                  </a:cubicBezTo>
                  <a:cubicBezTo>
                    <a:pt x="269" y="492"/>
                    <a:pt x="269" y="492"/>
                    <a:pt x="269" y="492"/>
                  </a:cubicBezTo>
                  <a:cubicBezTo>
                    <a:pt x="269" y="491"/>
                    <a:pt x="269" y="491"/>
                    <a:pt x="269" y="491"/>
                  </a:cubicBezTo>
                  <a:cubicBezTo>
                    <a:pt x="268" y="491"/>
                    <a:pt x="268" y="491"/>
                    <a:pt x="268" y="491"/>
                  </a:cubicBezTo>
                  <a:cubicBezTo>
                    <a:pt x="268" y="491"/>
                    <a:pt x="268" y="491"/>
                    <a:pt x="268" y="491"/>
                  </a:cubicBezTo>
                  <a:cubicBezTo>
                    <a:pt x="268" y="491"/>
                    <a:pt x="268" y="491"/>
                    <a:pt x="268" y="491"/>
                  </a:cubicBezTo>
                  <a:cubicBezTo>
                    <a:pt x="267" y="491"/>
                    <a:pt x="267" y="491"/>
                    <a:pt x="267" y="491"/>
                  </a:cubicBezTo>
                  <a:cubicBezTo>
                    <a:pt x="268" y="492"/>
                    <a:pt x="268" y="492"/>
                    <a:pt x="268" y="492"/>
                  </a:cubicBezTo>
                  <a:cubicBezTo>
                    <a:pt x="268" y="492"/>
                    <a:pt x="268" y="492"/>
                    <a:pt x="268" y="492"/>
                  </a:cubicBezTo>
                  <a:cubicBezTo>
                    <a:pt x="268" y="492"/>
                    <a:pt x="268" y="492"/>
                    <a:pt x="268" y="492"/>
                  </a:cubicBezTo>
                  <a:cubicBezTo>
                    <a:pt x="269" y="493"/>
                    <a:pt x="269" y="493"/>
                    <a:pt x="270" y="493"/>
                  </a:cubicBezTo>
                  <a:cubicBezTo>
                    <a:pt x="270" y="493"/>
                    <a:pt x="270" y="493"/>
                    <a:pt x="270" y="493"/>
                  </a:cubicBezTo>
                  <a:cubicBezTo>
                    <a:pt x="270" y="493"/>
                    <a:pt x="270" y="493"/>
                    <a:pt x="270" y="493"/>
                  </a:cubicBezTo>
                  <a:lnTo>
                    <a:pt x="269" y="492"/>
                  </a:lnTo>
                  <a:close/>
                  <a:moveTo>
                    <a:pt x="434" y="285"/>
                  </a:moveTo>
                  <a:cubicBezTo>
                    <a:pt x="434" y="285"/>
                    <a:pt x="434" y="285"/>
                    <a:pt x="434" y="285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35" y="285"/>
                    <a:pt x="435" y="285"/>
                    <a:pt x="435" y="285"/>
                  </a:cubicBezTo>
                  <a:cubicBezTo>
                    <a:pt x="435" y="284"/>
                    <a:pt x="436" y="284"/>
                    <a:pt x="436" y="284"/>
                  </a:cubicBezTo>
                  <a:cubicBezTo>
                    <a:pt x="436" y="284"/>
                    <a:pt x="436" y="284"/>
                    <a:pt x="436" y="284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36" y="283"/>
                    <a:pt x="435" y="284"/>
                    <a:pt x="436" y="283"/>
                  </a:cubicBezTo>
                  <a:cubicBezTo>
                    <a:pt x="436" y="283"/>
                    <a:pt x="436" y="283"/>
                    <a:pt x="436" y="283"/>
                  </a:cubicBezTo>
                  <a:cubicBezTo>
                    <a:pt x="436" y="283"/>
                    <a:pt x="436" y="283"/>
                    <a:pt x="436" y="283"/>
                  </a:cubicBezTo>
                  <a:cubicBezTo>
                    <a:pt x="437" y="283"/>
                    <a:pt x="437" y="283"/>
                    <a:pt x="437" y="283"/>
                  </a:cubicBezTo>
                  <a:cubicBezTo>
                    <a:pt x="437" y="283"/>
                    <a:pt x="437" y="283"/>
                    <a:pt x="437" y="283"/>
                  </a:cubicBezTo>
                  <a:cubicBezTo>
                    <a:pt x="437" y="283"/>
                    <a:pt x="437" y="283"/>
                    <a:pt x="438" y="283"/>
                  </a:cubicBezTo>
                  <a:cubicBezTo>
                    <a:pt x="437" y="282"/>
                    <a:pt x="437" y="282"/>
                    <a:pt x="437" y="282"/>
                  </a:cubicBezTo>
                  <a:cubicBezTo>
                    <a:pt x="438" y="282"/>
                    <a:pt x="438" y="282"/>
                    <a:pt x="438" y="282"/>
                  </a:cubicBezTo>
                  <a:cubicBezTo>
                    <a:pt x="438" y="282"/>
                    <a:pt x="438" y="282"/>
                    <a:pt x="438" y="282"/>
                  </a:cubicBezTo>
                  <a:cubicBezTo>
                    <a:pt x="438" y="282"/>
                    <a:pt x="438" y="282"/>
                    <a:pt x="438" y="281"/>
                  </a:cubicBezTo>
                  <a:cubicBezTo>
                    <a:pt x="438" y="281"/>
                    <a:pt x="438" y="281"/>
                    <a:pt x="438" y="281"/>
                  </a:cubicBezTo>
                  <a:cubicBezTo>
                    <a:pt x="438" y="282"/>
                    <a:pt x="438" y="282"/>
                    <a:pt x="438" y="282"/>
                  </a:cubicBezTo>
                  <a:cubicBezTo>
                    <a:pt x="439" y="281"/>
                    <a:pt x="439" y="281"/>
                    <a:pt x="439" y="281"/>
                  </a:cubicBezTo>
                  <a:cubicBezTo>
                    <a:pt x="439" y="280"/>
                    <a:pt x="439" y="280"/>
                    <a:pt x="439" y="280"/>
                  </a:cubicBezTo>
                  <a:cubicBezTo>
                    <a:pt x="439" y="280"/>
                    <a:pt x="439" y="280"/>
                    <a:pt x="439" y="280"/>
                  </a:cubicBezTo>
                  <a:cubicBezTo>
                    <a:pt x="439" y="280"/>
                    <a:pt x="439" y="280"/>
                    <a:pt x="439" y="280"/>
                  </a:cubicBezTo>
                  <a:cubicBezTo>
                    <a:pt x="439" y="281"/>
                    <a:pt x="439" y="281"/>
                    <a:pt x="439" y="281"/>
                  </a:cubicBezTo>
                  <a:cubicBezTo>
                    <a:pt x="440" y="280"/>
                    <a:pt x="440" y="280"/>
                    <a:pt x="440" y="280"/>
                  </a:cubicBezTo>
                  <a:cubicBezTo>
                    <a:pt x="440" y="281"/>
                    <a:pt x="440" y="281"/>
                    <a:pt x="440" y="281"/>
                  </a:cubicBezTo>
                  <a:cubicBezTo>
                    <a:pt x="440" y="281"/>
                    <a:pt x="440" y="281"/>
                    <a:pt x="440" y="281"/>
                  </a:cubicBezTo>
                  <a:cubicBezTo>
                    <a:pt x="440" y="281"/>
                    <a:pt x="440" y="281"/>
                    <a:pt x="440" y="281"/>
                  </a:cubicBezTo>
                  <a:cubicBezTo>
                    <a:pt x="440" y="280"/>
                    <a:pt x="440" y="280"/>
                    <a:pt x="440" y="280"/>
                  </a:cubicBezTo>
                  <a:cubicBezTo>
                    <a:pt x="440" y="280"/>
                    <a:pt x="440" y="280"/>
                    <a:pt x="440" y="280"/>
                  </a:cubicBezTo>
                  <a:cubicBezTo>
                    <a:pt x="440" y="280"/>
                    <a:pt x="440" y="280"/>
                    <a:pt x="440" y="280"/>
                  </a:cubicBezTo>
                  <a:cubicBezTo>
                    <a:pt x="440" y="280"/>
                    <a:pt x="440" y="280"/>
                    <a:pt x="440" y="280"/>
                  </a:cubicBezTo>
                  <a:cubicBezTo>
                    <a:pt x="439" y="280"/>
                    <a:pt x="439" y="280"/>
                    <a:pt x="439" y="280"/>
                  </a:cubicBezTo>
                  <a:cubicBezTo>
                    <a:pt x="439" y="280"/>
                    <a:pt x="439" y="280"/>
                    <a:pt x="439" y="280"/>
                  </a:cubicBezTo>
                  <a:cubicBezTo>
                    <a:pt x="440" y="279"/>
                    <a:pt x="440" y="279"/>
                    <a:pt x="440" y="279"/>
                  </a:cubicBezTo>
                  <a:cubicBezTo>
                    <a:pt x="440" y="279"/>
                    <a:pt x="440" y="279"/>
                    <a:pt x="440" y="279"/>
                  </a:cubicBezTo>
                  <a:cubicBezTo>
                    <a:pt x="440" y="279"/>
                    <a:pt x="440" y="279"/>
                    <a:pt x="440" y="279"/>
                  </a:cubicBezTo>
                  <a:cubicBezTo>
                    <a:pt x="439" y="279"/>
                    <a:pt x="439" y="279"/>
                    <a:pt x="439" y="279"/>
                  </a:cubicBezTo>
                  <a:cubicBezTo>
                    <a:pt x="439" y="279"/>
                    <a:pt x="439" y="279"/>
                    <a:pt x="439" y="279"/>
                  </a:cubicBezTo>
                  <a:cubicBezTo>
                    <a:pt x="439" y="279"/>
                    <a:pt x="439" y="279"/>
                    <a:pt x="439" y="279"/>
                  </a:cubicBezTo>
                  <a:cubicBezTo>
                    <a:pt x="439" y="279"/>
                    <a:pt x="439" y="279"/>
                    <a:pt x="439" y="279"/>
                  </a:cubicBezTo>
                  <a:cubicBezTo>
                    <a:pt x="439" y="279"/>
                    <a:pt x="439" y="279"/>
                    <a:pt x="439" y="279"/>
                  </a:cubicBezTo>
                  <a:cubicBezTo>
                    <a:pt x="438" y="279"/>
                    <a:pt x="438" y="279"/>
                    <a:pt x="438" y="279"/>
                  </a:cubicBezTo>
                  <a:cubicBezTo>
                    <a:pt x="438" y="279"/>
                    <a:pt x="438" y="279"/>
                    <a:pt x="438" y="279"/>
                  </a:cubicBezTo>
                  <a:cubicBezTo>
                    <a:pt x="438" y="279"/>
                    <a:pt x="438" y="279"/>
                    <a:pt x="438" y="279"/>
                  </a:cubicBezTo>
                  <a:cubicBezTo>
                    <a:pt x="438" y="279"/>
                    <a:pt x="438" y="279"/>
                    <a:pt x="438" y="279"/>
                  </a:cubicBezTo>
                  <a:cubicBezTo>
                    <a:pt x="438" y="278"/>
                    <a:pt x="438" y="278"/>
                    <a:pt x="438" y="278"/>
                  </a:cubicBezTo>
                  <a:cubicBezTo>
                    <a:pt x="439" y="279"/>
                    <a:pt x="439" y="279"/>
                    <a:pt x="439" y="279"/>
                  </a:cubicBezTo>
                  <a:cubicBezTo>
                    <a:pt x="439" y="279"/>
                    <a:pt x="439" y="279"/>
                    <a:pt x="439" y="279"/>
                  </a:cubicBezTo>
                  <a:cubicBezTo>
                    <a:pt x="439" y="279"/>
                    <a:pt x="439" y="279"/>
                    <a:pt x="439" y="279"/>
                  </a:cubicBezTo>
                  <a:cubicBezTo>
                    <a:pt x="440" y="279"/>
                    <a:pt x="440" y="279"/>
                    <a:pt x="440" y="279"/>
                  </a:cubicBezTo>
                  <a:cubicBezTo>
                    <a:pt x="440" y="279"/>
                    <a:pt x="440" y="279"/>
                    <a:pt x="440" y="279"/>
                  </a:cubicBezTo>
                  <a:cubicBezTo>
                    <a:pt x="439" y="279"/>
                    <a:pt x="439" y="279"/>
                    <a:pt x="439" y="279"/>
                  </a:cubicBezTo>
                  <a:cubicBezTo>
                    <a:pt x="440" y="279"/>
                    <a:pt x="440" y="279"/>
                    <a:pt x="440" y="279"/>
                  </a:cubicBezTo>
                  <a:cubicBezTo>
                    <a:pt x="440" y="279"/>
                    <a:pt x="440" y="279"/>
                    <a:pt x="440" y="279"/>
                  </a:cubicBezTo>
                  <a:cubicBezTo>
                    <a:pt x="440" y="279"/>
                    <a:pt x="440" y="279"/>
                    <a:pt x="440" y="279"/>
                  </a:cubicBezTo>
                  <a:cubicBezTo>
                    <a:pt x="441" y="279"/>
                    <a:pt x="441" y="279"/>
                    <a:pt x="441" y="279"/>
                  </a:cubicBezTo>
                  <a:cubicBezTo>
                    <a:pt x="441" y="279"/>
                    <a:pt x="441" y="279"/>
                    <a:pt x="441" y="279"/>
                  </a:cubicBezTo>
                  <a:cubicBezTo>
                    <a:pt x="441" y="279"/>
                    <a:pt x="441" y="279"/>
                    <a:pt x="441" y="279"/>
                  </a:cubicBezTo>
                  <a:cubicBezTo>
                    <a:pt x="441" y="278"/>
                    <a:pt x="441" y="278"/>
                    <a:pt x="441" y="278"/>
                  </a:cubicBezTo>
                  <a:cubicBezTo>
                    <a:pt x="441" y="278"/>
                    <a:pt x="441" y="278"/>
                    <a:pt x="441" y="278"/>
                  </a:cubicBezTo>
                  <a:cubicBezTo>
                    <a:pt x="441" y="278"/>
                    <a:pt x="441" y="278"/>
                    <a:pt x="441" y="278"/>
                  </a:cubicBezTo>
                  <a:cubicBezTo>
                    <a:pt x="441" y="278"/>
                    <a:pt x="441" y="278"/>
                    <a:pt x="441" y="278"/>
                  </a:cubicBezTo>
                  <a:cubicBezTo>
                    <a:pt x="441" y="278"/>
                    <a:pt x="441" y="278"/>
                    <a:pt x="441" y="278"/>
                  </a:cubicBezTo>
                  <a:cubicBezTo>
                    <a:pt x="441" y="278"/>
                    <a:pt x="441" y="278"/>
                    <a:pt x="441" y="278"/>
                  </a:cubicBezTo>
                  <a:cubicBezTo>
                    <a:pt x="441" y="277"/>
                    <a:pt x="441" y="277"/>
                    <a:pt x="441" y="277"/>
                  </a:cubicBezTo>
                  <a:cubicBezTo>
                    <a:pt x="441" y="277"/>
                    <a:pt x="441" y="277"/>
                    <a:pt x="441" y="277"/>
                  </a:cubicBezTo>
                  <a:cubicBezTo>
                    <a:pt x="441" y="277"/>
                    <a:pt x="441" y="277"/>
                    <a:pt x="441" y="277"/>
                  </a:cubicBezTo>
                  <a:cubicBezTo>
                    <a:pt x="441" y="276"/>
                    <a:pt x="441" y="276"/>
                    <a:pt x="441" y="276"/>
                  </a:cubicBezTo>
                  <a:cubicBezTo>
                    <a:pt x="441" y="276"/>
                    <a:pt x="441" y="276"/>
                    <a:pt x="441" y="276"/>
                  </a:cubicBezTo>
                  <a:cubicBezTo>
                    <a:pt x="441" y="277"/>
                    <a:pt x="441" y="277"/>
                    <a:pt x="441" y="277"/>
                  </a:cubicBezTo>
                  <a:cubicBezTo>
                    <a:pt x="440" y="276"/>
                    <a:pt x="440" y="276"/>
                    <a:pt x="440" y="276"/>
                  </a:cubicBezTo>
                  <a:cubicBezTo>
                    <a:pt x="440" y="276"/>
                    <a:pt x="440" y="276"/>
                    <a:pt x="440" y="276"/>
                  </a:cubicBezTo>
                  <a:cubicBezTo>
                    <a:pt x="440" y="276"/>
                    <a:pt x="440" y="276"/>
                    <a:pt x="440" y="276"/>
                  </a:cubicBezTo>
                  <a:cubicBezTo>
                    <a:pt x="441" y="276"/>
                    <a:pt x="441" y="276"/>
                    <a:pt x="441" y="276"/>
                  </a:cubicBezTo>
                  <a:cubicBezTo>
                    <a:pt x="441" y="276"/>
                    <a:pt x="441" y="276"/>
                    <a:pt x="441" y="276"/>
                  </a:cubicBezTo>
                  <a:cubicBezTo>
                    <a:pt x="441" y="275"/>
                    <a:pt x="441" y="275"/>
                    <a:pt x="441" y="275"/>
                  </a:cubicBezTo>
                  <a:cubicBezTo>
                    <a:pt x="440" y="274"/>
                    <a:pt x="440" y="274"/>
                    <a:pt x="440" y="274"/>
                  </a:cubicBezTo>
                  <a:cubicBezTo>
                    <a:pt x="439" y="275"/>
                    <a:pt x="439" y="275"/>
                    <a:pt x="439" y="275"/>
                  </a:cubicBezTo>
                  <a:cubicBezTo>
                    <a:pt x="439" y="275"/>
                    <a:pt x="439" y="275"/>
                    <a:pt x="439" y="275"/>
                  </a:cubicBezTo>
                  <a:cubicBezTo>
                    <a:pt x="439" y="275"/>
                    <a:pt x="439" y="275"/>
                    <a:pt x="439" y="275"/>
                  </a:cubicBezTo>
                  <a:cubicBezTo>
                    <a:pt x="439" y="275"/>
                    <a:pt x="439" y="275"/>
                    <a:pt x="439" y="275"/>
                  </a:cubicBezTo>
                  <a:cubicBezTo>
                    <a:pt x="438" y="276"/>
                    <a:pt x="438" y="276"/>
                    <a:pt x="438" y="276"/>
                  </a:cubicBezTo>
                  <a:cubicBezTo>
                    <a:pt x="438" y="275"/>
                    <a:pt x="438" y="275"/>
                    <a:pt x="438" y="275"/>
                  </a:cubicBezTo>
                  <a:cubicBezTo>
                    <a:pt x="438" y="276"/>
                    <a:pt x="438" y="276"/>
                    <a:pt x="438" y="276"/>
                  </a:cubicBezTo>
                  <a:cubicBezTo>
                    <a:pt x="438" y="276"/>
                    <a:pt x="438" y="276"/>
                    <a:pt x="438" y="276"/>
                  </a:cubicBezTo>
                  <a:cubicBezTo>
                    <a:pt x="438" y="276"/>
                    <a:pt x="438" y="276"/>
                    <a:pt x="438" y="276"/>
                  </a:cubicBezTo>
                  <a:cubicBezTo>
                    <a:pt x="438" y="275"/>
                    <a:pt x="437" y="275"/>
                    <a:pt x="437" y="275"/>
                  </a:cubicBezTo>
                  <a:cubicBezTo>
                    <a:pt x="437" y="275"/>
                    <a:pt x="437" y="275"/>
                    <a:pt x="437" y="275"/>
                  </a:cubicBezTo>
                  <a:cubicBezTo>
                    <a:pt x="437" y="274"/>
                    <a:pt x="437" y="274"/>
                    <a:pt x="437" y="274"/>
                  </a:cubicBezTo>
                  <a:cubicBezTo>
                    <a:pt x="436" y="275"/>
                    <a:pt x="436" y="275"/>
                    <a:pt x="436" y="275"/>
                  </a:cubicBezTo>
                  <a:cubicBezTo>
                    <a:pt x="436" y="274"/>
                    <a:pt x="435" y="274"/>
                    <a:pt x="435" y="273"/>
                  </a:cubicBezTo>
                  <a:cubicBezTo>
                    <a:pt x="435" y="274"/>
                    <a:pt x="435" y="274"/>
                    <a:pt x="435" y="274"/>
                  </a:cubicBezTo>
                  <a:cubicBezTo>
                    <a:pt x="435" y="275"/>
                    <a:pt x="435" y="275"/>
                    <a:pt x="435" y="275"/>
                  </a:cubicBezTo>
                  <a:cubicBezTo>
                    <a:pt x="435" y="275"/>
                    <a:pt x="435" y="275"/>
                    <a:pt x="435" y="275"/>
                  </a:cubicBezTo>
                  <a:cubicBezTo>
                    <a:pt x="435" y="275"/>
                    <a:pt x="435" y="275"/>
                    <a:pt x="435" y="275"/>
                  </a:cubicBezTo>
                  <a:cubicBezTo>
                    <a:pt x="435" y="275"/>
                    <a:pt x="435" y="275"/>
                    <a:pt x="435" y="275"/>
                  </a:cubicBezTo>
                  <a:cubicBezTo>
                    <a:pt x="434" y="276"/>
                    <a:pt x="434" y="276"/>
                    <a:pt x="434" y="276"/>
                  </a:cubicBezTo>
                  <a:cubicBezTo>
                    <a:pt x="434" y="276"/>
                    <a:pt x="434" y="276"/>
                    <a:pt x="434" y="276"/>
                  </a:cubicBezTo>
                  <a:cubicBezTo>
                    <a:pt x="434" y="276"/>
                    <a:pt x="434" y="276"/>
                    <a:pt x="434" y="276"/>
                  </a:cubicBezTo>
                  <a:cubicBezTo>
                    <a:pt x="434" y="276"/>
                    <a:pt x="434" y="276"/>
                    <a:pt x="434" y="276"/>
                  </a:cubicBezTo>
                  <a:cubicBezTo>
                    <a:pt x="434" y="276"/>
                    <a:pt x="434" y="276"/>
                    <a:pt x="434" y="276"/>
                  </a:cubicBezTo>
                  <a:cubicBezTo>
                    <a:pt x="433" y="276"/>
                    <a:pt x="433" y="276"/>
                    <a:pt x="433" y="276"/>
                  </a:cubicBezTo>
                  <a:cubicBezTo>
                    <a:pt x="433" y="276"/>
                    <a:pt x="433" y="276"/>
                    <a:pt x="433" y="276"/>
                  </a:cubicBezTo>
                  <a:cubicBezTo>
                    <a:pt x="432" y="276"/>
                    <a:pt x="432" y="276"/>
                    <a:pt x="432" y="276"/>
                  </a:cubicBezTo>
                  <a:cubicBezTo>
                    <a:pt x="432" y="276"/>
                    <a:pt x="432" y="276"/>
                    <a:pt x="432" y="276"/>
                  </a:cubicBezTo>
                  <a:cubicBezTo>
                    <a:pt x="432" y="276"/>
                    <a:pt x="432" y="276"/>
                    <a:pt x="432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2" y="276"/>
                    <a:pt x="432" y="276"/>
                    <a:pt x="432" y="276"/>
                  </a:cubicBezTo>
                  <a:cubicBezTo>
                    <a:pt x="431" y="276"/>
                    <a:pt x="431" y="276"/>
                    <a:pt x="431" y="275"/>
                  </a:cubicBezTo>
                  <a:cubicBezTo>
                    <a:pt x="430" y="276"/>
                    <a:pt x="430" y="276"/>
                    <a:pt x="430" y="276"/>
                  </a:cubicBezTo>
                  <a:cubicBezTo>
                    <a:pt x="430" y="276"/>
                    <a:pt x="430" y="276"/>
                    <a:pt x="430" y="276"/>
                  </a:cubicBezTo>
                  <a:cubicBezTo>
                    <a:pt x="430" y="276"/>
                    <a:pt x="430" y="276"/>
                    <a:pt x="430" y="276"/>
                  </a:cubicBezTo>
                  <a:cubicBezTo>
                    <a:pt x="430" y="276"/>
                    <a:pt x="430" y="276"/>
                    <a:pt x="430" y="276"/>
                  </a:cubicBezTo>
                  <a:cubicBezTo>
                    <a:pt x="430" y="276"/>
                    <a:pt x="430" y="276"/>
                    <a:pt x="430" y="276"/>
                  </a:cubicBezTo>
                  <a:cubicBezTo>
                    <a:pt x="430" y="276"/>
                    <a:pt x="430" y="276"/>
                    <a:pt x="430" y="276"/>
                  </a:cubicBezTo>
                  <a:cubicBezTo>
                    <a:pt x="429" y="276"/>
                    <a:pt x="429" y="276"/>
                    <a:pt x="429" y="276"/>
                  </a:cubicBezTo>
                  <a:cubicBezTo>
                    <a:pt x="429" y="277"/>
                    <a:pt x="428" y="276"/>
                    <a:pt x="428" y="277"/>
                  </a:cubicBezTo>
                  <a:cubicBezTo>
                    <a:pt x="427" y="276"/>
                    <a:pt x="427" y="276"/>
                    <a:pt x="427" y="276"/>
                  </a:cubicBezTo>
                  <a:cubicBezTo>
                    <a:pt x="427" y="276"/>
                    <a:pt x="427" y="276"/>
                    <a:pt x="427" y="276"/>
                  </a:cubicBezTo>
                  <a:cubicBezTo>
                    <a:pt x="427" y="276"/>
                    <a:pt x="427" y="276"/>
                    <a:pt x="427" y="276"/>
                  </a:cubicBezTo>
                  <a:cubicBezTo>
                    <a:pt x="426" y="276"/>
                    <a:pt x="426" y="276"/>
                    <a:pt x="426" y="276"/>
                  </a:cubicBezTo>
                  <a:cubicBezTo>
                    <a:pt x="426" y="276"/>
                    <a:pt x="426" y="276"/>
                    <a:pt x="426" y="276"/>
                  </a:cubicBezTo>
                  <a:cubicBezTo>
                    <a:pt x="425" y="276"/>
                    <a:pt x="425" y="276"/>
                    <a:pt x="425" y="276"/>
                  </a:cubicBezTo>
                  <a:cubicBezTo>
                    <a:pt x="425" y="276"/>
                    <a:pt x="425" y="276"/>
                    <a:pt x="425" y="276"/>
                  </a:cubicBezTo>
                  <a:cubicBezTo>
                    <a:pt x="426" y="277"/>
                    <a:pt x="426" y="277"/>
                    <a:pt x="426" y="277"/>
                  </a:cubicBezTo>
                  <a:cubicBezTo>
                    <a:pt x="426" y="277"/>
                    <a:pt x="426" y="277"/>
                    <a:pt x="426" y="277"/>
                  </a:cubicBezTo>
                  <a:cubicBezTo>
                    <a:pt x="425" y="276"/>
                    <a:pt x="425" y="276"/>
                    <a:pt x="425" y="276"/>
                  </a:cubicBezTo>
                  <a:cubicBezTo>
                    <a:pt x="425" y="277"/>
                    <a:pt x="425" y="277"/>
                    <a:pt x="424" y="277"/>
                  </a:cubicBezTo>
                  <a:cubicBezTo>
                    <a:pt x="425" y="278"/>
                    <a:pt x="425" y="278"/>
                    <a:pt x="425" y="278"/>
                  </a:cubicBezTo>
                  <a:cubicBezTo>
                    <a:pt x="425" y="278"/>
                    <a:pt x="425" y="278"/>
                    <a:pt x="425" y="278"/>
                  </a:cubicBezTo>
                  <a:cubicBezTo>
                    <a:pt x="425" y="278"/>
                    <a:pt x="425" y="278"/>
                    <a:pt x="425" y="278"/>
                  </a:cubicBezTo>
                  <a:cubicBezTo>
                    <a:pt x="425" y="279"/>
                    <a:pt x="425" y="279"/>
                    <a:pt x="425" y="279"/>
                  </a:cubicBezTo>
                  <a:cubicBezTo>
                    <a:pt x="425" y="279"/>
                    <a:pt x="425" y="279"/>
                    <a:pt x="425" y="279"/>
                  </a:cubicBezTo>
                  <a:cubicBezTo>
                    <a:pt x="425" y="279"/>
                    <a:pt x="425" y="279"/>
                    <a:pt x="425" y="279"/>
                  </a:cubicBezTo>
                  <a:cubicBezTo>
                    <a:pt x="425" y="280"/>
                    <a:pt x="425" y="280"/>
                    <a:pt x="425" y="280"/>
                  </a:cubicBezTo>
                  <a:cubicBezTo>
                    <a:pt x="425" y="280"/>
                    <a:pt x="425" y="280"/>
                    <a:pt x="425" y="280"/>
                  </a:cubicBezTo>
                  <a:cubicBezTo>
                    <a:pt x="424" y="280"/>
                    <a:pt x="424" y="280"/>
                    <a:pt x="424" y="280"/>
                  </a:cubicBezTo>
                  <a:cubicBezTo>
                    <a:pt x="424" y="281"/>
                    <a:pt x="424" y="281"/>
                    <a:pt x="424" y="281"/>
                  </a:cubicBezTo>
                  <a:cubicBezTo>
                    <a:pt x="423" y="281"/>
                    <a:pt x="423" y="281"/>
                    <a:pt x="423" y="281"/>
                  </a:cubicBezTo>
                  <a:cubicBezTo>
                    <a:pt x="423" y="281"/>
                    <a:pt x="423" y="281"/>
                    <a:pt x="423" y="281"/>
                  </a:cubicBezTo>
                  <a:cubicBezTo>
                    <a:pt x="422" y="281"/>
                    <a:pt x="422" y="281"/>
                    <a:pt x="422" y="281"/>
                  </a:cubicBezTo>
                  <a:cubicBezTo>
                    <a:pt x="422" y="280"/>
                    <a:pt x="422" y="280"/>
                    <a:pt x="422" y="280"/>
                  </a:cubicBezTo>
                  <a:cubicBezTo>
                    <a:pt x="421" y="281"/>
                    <a:pt x="421" y="281"/>
                    <a:pt x="421" y="281"/>
                  </a:cubicBezTo>
                  <a:cubicBezTo>
                    <a:pt x="421" y="280"/>
                    <a:pt x="421" y="280"/>
                    <a:pt x="420" y="279"/>
                  </a:cubicBezTo>
                  <a:cubicBezTo>
                    <a:pt x="420" y="280"/>
                    <a:pt x="420" y="280"/>
                    <a:pt x="420" y="280"/>
                  </a:cubicBezTo>
                  <a:cubicBezTo>
                    <a:pt x="420" y="280"/>
                    <a:pt x="420" y="280"/>
                    <a:pt x="420" y="280"/>
                  </a:cubicBezTo>
                  <a:cubicBezTo>
                    <a:pt x="420" y="280"/>
                    <a:pt x="420" y="280"/>
                    <a:pt x="420" y="280"/>
                  </a:cubicBezTo>
                  <a:cubicBezTo>
                    <a:pt x="420" y="280"/>
                    <a:pt x="420" y="280"/>
                    <a:pt x="420" y="280"/>
                  </a:cubicBezTo>
                  <a:cubicBezTo>
                    <a:pt x="419" y="280"/>
                    <a:pt x="419" y="280"/>
                    <a:pt x="419" y="280"/>
                  </a:cubicBezTo>
                  <a:cubicBezTo>
                    <a:pt x="419" y="280"/>
                    <a:pt x="419" y="280"/>
                    <a:pt x="419" y="280"/>
                  </a:cubicBezTo>
                  <a:cubicBezTo>
                    <a:pt x="419" y="280"/>
                    <a:pt x="419" y="280"/>
                    <a:pt x="419" y="280"/>
                  </a:cubicBezTo>
                  <a:cubicBezTo>
                    <a:pt x="419" y="280"/>
                    <a:pt x="419" y="280"/>
                    <a:pt x="419" y="280"/>
                  </a:cubicBezTo>
                  <a:cubicBezTo>
                    <a:pt x="418" y="281"/>
                    <a:pt x="418" y="281"/>
                    <a:pt x="418" y="281"/>
                  </a:cubicBezTo>
                  <a:cubicBezTo>
                    <a:pt x="418" y="281"/>
                    <a:pt x="418" y="281"/>
                    <a:pt x="418" y="281"/>
                  </a:cubicBezTo>
                  <a:cubicBezTo>
                    <a:pt x="417" y="281"/>
                    <a:pt x="417" y="281"/>
                    <a:pt x="417" y="281"/>
                  </a:cubicBezTo>
                  <a:cubicBezTo>
                    <a:pt x="417" y="281"/>
                    <a:pt x="417" y="281"/>
                    <a:pt x="417" y="281"/>
                  </a:cubicBezTo>
                  <a:cubicBezTo>
                    <a:pt x="416" y="281"/>
                    <a:pt x="416" y="281"/>
                    <a:pt x="416" y="281"/>
                  </a:cubicBezTo>
                  <a:cubicBezTo>
                    <a:pt x="416" y="281"/>
                    <a:pt x="416" y="281"/>
                    <a:pt x="416" y="281"/>
                  </a:cubicBezTo>
                  <a:cubicBezTo>
                    <a:pt x="415" y="281"/>
                    <a:pt x="415" y="281"/>
                    <a:pt x="415" y="281"/>
                  </a:cubicBezTo>
                  <a:cubicBezTo>
                    <a:pt x="416" y="282"/>
                    <a:pt x="416" y="282"/>
                    <a:pt x="416" y="282"/>
                  </a:cubicBezTo>
                  <a:cubicBezTo>
                    <a:pt x="416" y="282"/>
                    <a:pt x="416" y="282"/>
                    <a:pt x="416" y="282"/>
                  </a:cubicBezTo>
                  <a:cubicBezTo>
                    <a:pt x="416" y="282"/>
                    <a:pt x="416" y="282"/>
                    <a:pt x="416" y="282"/>
                  </a:cubicBezTo>
                  <a:cubicBezTo>
                    <a:pt x="416" y="282"/>
                    <a:pt x="416" y="282"/>
                    <a:pt x="416" y="282"/>
                  </a:cubicBezTo>
                  <a:cubicBezTo>
                    <a:pt x="416" y="282"/>
                    <a:pt x="416" y="282"/>
                    <a:pt x="416" y="282"/>
                  </a:cubicBezTo>
                  <a:cubicBezTo>
                    <a:pt x="416" y="282"/>
                    <a:pt x="416" y="282"/>
                    <a:pt x="416" y="282"/>
                  </a:cubicBezTo>
                  <a:cubicBezTo>
                    <a:pt x="415" y="281"/>
                    <a:pt x="415" y="281"/>
                    <a:pt x="415" y="281"/>
                  </a:cubicBezTo>
                  <a:cubicBezTo>
                    <a:pt x="415" y="281"/>
                    <a:pt x="415" y="281"/>
                    <a:pt x="415" y="281"/>
                  </a:cubicBezTo>
                  <a:cubicBezTo>
                    <a:pt x="415" y="280"/>
                    <a:pt x="415" y="280"/>
                    <a:pt x="415" y="280"/>
                  </a:cubicBezTo>
                  <a:cubicBezTo>
                    <a:pt x="415" y="280"/>
                    <a:pt x="415" y="280"/>
                    <a:pt x="415" y="280"/>
                  </a:cubicBezTo>
                  <a:cubicBezTo>
                    <a:pt x="414" y="280"/>
                    <a:pt x="414" y="280"/>
                    <a:pt x="414" y="280"/>
                  </a:cubicBezTo>
                  <a:cubicBezTo>
                    <a:pt x="414" y="280"/>
                    <a:pt x="414" y="280"/>
                    <a:pt x="414" y="280"/>
                  </a:cubicBezTo>
                  <a:cubicBezTo>
                    <a:pt x="414" y="281"/>
                    <a:pt x="414" y="281"/>
                    <a:pt x="414" y="281"/>
                  </a:cubicBezTo>
                  <a:cubicBezTo>
                    <a:pt x="414" y="281"/>
                    <a:pt x="414" y="281"/>
                    <a:pt x="414" y="281"/>
                  </a:cubicBezTo>
                  <a:cubicBezTo>
                    <a:pt x="414" y="281"/>
                    <a:pt x="414" y="281"/>
                    <a:pt x="414" y="281"/>
                  </a:cubicBezTo>
                  <a:cubicBezTo>
                    <a:pt x="414" y="281"/>
                    <a:pt x="414" y="281"/>
                    <a:pt x="414" y="281"/>
                  </a:cubicBezTo>
                  <a:cubicBezTo>
                    <a:pt x="415" y="281"/>
                    <a:pt x="415" y="281"/>
                    <a:pt x="415" y="281"/>
                  </a:cubicBezTo>
                  <a:cubicBezTo>
                    <a:pt x="415" y="282"/>
                    <a:pt x="415" y="282"/>
                    <a:pt x="415" y="283"/>
                  </a:cubicBezTo>
                  <a:cubicBezTo>
                    <a:pt x="414" y="283"/>
                    <a:pt x="414" y="283"/>
                    <a:pt x="414" y="283"/>
                  </a:cubicBezTo>
                  <a:cubicBezTo>
                    <a:pt x="414" y="284"/>
                    <a:pt x="414" y="284"/>
                    <a:pt x="414" y="284"/>
                  </a:cubicBezTo>
                  <a:cubicBezTo>
                    <a:pt x="414" y="284"/>
                    <a:pt x="414" y="284"/>
                    <a:pt x="414" y="284"/>
                  </a:cubicBezTo>
                  <a:cubicBezTo>
                    <a:pt x="414" y="284"/>
                    <a:pt x="414" y="284"/>
                    <a:pt x="414" y="284"/>
                  </a:cubicBezTo>
                  <a:cubicBezTo>
                    <a:pt x="414" y="284"/>
                    <a:pt x="414" y="284"/>
                    <a:pt x="414" y="284"/>
                  </a:cubicBezTo>
                  <a:cubicBezTo>
                    <a:pt x="414" y="284"/>
                    <a:pt x="414" y="284"/>
                    <a:pt x="414" y="284"/>
                  </a:cubicBezTo>
                  <a:cubicBezTo>
                    <a:pt x="414" y="284"/>
                    <a:pt x="414" y="284"/>
                    <a:pt x="414" y="284"/>
                  </a:cubicBezTo>
                  <a:cubicBezTo>
                    <a:pt x="414" y="284"/>
                    <a:pt x="414" y="284"/>
                    <a:pt x="414" y="284"/>
                  </a:cubicBezTo>
                  <a:cubicBezTo>
                    <a:pt x="413" y="284"/>
                    <a:pt x="413" y="284"/>
                    <a:pt x="413" y="284"/>
                  </a:cubicBezTo>
                  <a:cubicBezTo>
                    <a:pt x="413" y="284"/>
                    <a:pt x="413" y="284"/>
                    <a:pt x="413" y="284"/>
                  </a:cubicBezTo>
                  <a:cubicBezTo>
                    <a:pt x="413" y="284"/>
                    <a:pt x="413" y="284"/>
                    <a:pt x="413" y="284"/>
                  </a:cubicBezTo>
                  <a:cubicBezTo>
                    <a:pt x="413" y="284"/>
                    <a:pt x="413" y="284"/>
                    <a:pt x="413" y="284"/>
                  </a:cubicBezTo>
                  <a:cubicBezTo>
                    <a:pt x="413" y="284"/>
                    <a:pt x="413" y="284"/>
                    <a:pt x="413" y="284"/>
                  </a:cubicBezTo>
                  <a:cubicBezTo>
                    <a:pt x="413" y="284"/>
                    <a:pt x="413" y="284"/>
                    <a:pt x="413" y="284"/>
                  </a:cubicBezTo>
                  <a:cubicBezTo>
                    <a:pt x="413" y="283"/>
                    <a:pt x="413" y="283"/>
                    <a:pt x="413" y="283"/>
                  </a:cubicBezTo>
                  <a:cubicBezTo>
                    <a:pt x="413" y="283"/>
                    <a:pt x="413" y="283"/>
                    <a:pt x="413" y="283"/>
                  </a:cubicBezTo>
                  <a:cubicBezTo>
                    <a:pt x="413" y="283"/>
                    <a:pt x="413" y="283"/>
                    <a:pt x="413" y="283"/>
                  </a:cubicBezTo>
                  <a:cubicBezTo>
                    <a:pt x="413" y="283"/>
                    <a:pt x="413" y="283"/>
                    <a:pt x="413" y="283"/>
                  </a:cubicBezTo>
                  <a:cubicBezTo>
                    <a:pt x="412" y="282"/>
                    <a:pt x="412" y="282"/>
                    <a:pt x="412" y="282"/>
                  </a:cubicBezTo>
                  <a:cubicBezTo>
                    <a:pt x="412" y="282"/>
                    <a:pt x="412" y="282"/>
                    <a:pt x="412" y="282"/>
                  </a:cubicBezTo>
                  <a:cubicBezTo>
                    <a:pt x="412" y="282"/>
                    <a:pt x="412" y="282"/>
                    <a:pt x="412" y="282"/>
                  </a:cubicBezTo>
                  <a:cubicBezTo>
                    <a:pt x="412" y="281"/>
                    <a:pt x="412" y="281"/>
                    <a:pt x="412" y="281"/>
                  </a:cubicBezTo>
                  <a:cubicBezTo>
                    <a:pt x="411" y="282"/>
                    <a:pt x="411" y="282"/>
                    <a:pt x="411" y="282"/>
                  </a:cubicBezTo>
                  <a:cubicBezTo>
                    <a:pt x="410" y="281"/>
                    <a:pt x="410" y="281"/>
                    <a:pt x="410" y="281"/>
                  </a:cubicBezTo>
                  <a:cubicBezTo>
                    <a:pt x="410" y="282"/>
                    <a:pt x="410" y="282"/>
                    <a:pt x="410" y="282"/>
                  </a:cubicBezTo>
                  <a:cubicBezTo>
                    <a:pt x="409" y="282"/>
                    <a:pt x="409" y="282"/>
                    <a:pt x="409" y="282"/>
                  </a:cubicBezTo>
                  <a:cubicBezTo>
                    <a:pt x="409" y="282"/>
                    <a:pt x="409" y="282"/>
                    <a:pt x="409" y="282"/>
                  </a:cubicBezTo>
                  <a:cubicBezTo>
                    <a:pt x="409" y="283"/>
                    <a:pt x="409" y="283"/>
                    <a:pt x="409" y="283"/>
                  </a:cubicBezTo>
                  <a:cubicBezTo>
                    <a:pt x="409" y="282"/>
                    <a:pt x="409" y="282"/>
                    <a:pt x="409" y="282"/>
                  </a:cubicBezTo>
                  <a:cubicBezTo>
                    <a:pt x="408" y="283"/>
                    <a:pt x="408" y="283"/>
                    <a:pt x="408" y="283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08" y="284"/>
                    <a:pt x="408" y="284"/>
                    <a:pt x="407" y="284"/>
                  </a:cubicBezTo>
                  <a:cubicBezTo>
                    <a:pt x="407" y="284"/>
                    <a:pt x="407" y="284"/>
                    <a:pt x="407" y="284"/>
                  </a:cubicBezTo>
                  <a:cubicBezTo>
                    <a:pt x="407" y="283"/>
                    <a:pt x="407" y="283"/>
                    <a:pt x="407" y="283"/>
                  </a:cubicBezTo>
                  <a:cubicBezTo>
                    <a:pt x="407" y="283"/>
                    <a:pt x="407" y="283"/>
                    <a:pt x="407" y="283"/>
                  </a:cubicBezTo>
                  <a:cubicBezTo>
                    <a:pt x="407" y="283"/>
                    <a:pt x="407" y="283"/>
                    <a:pt x="407" y="283"/>
                  </a:cubicBezTo>
                  <a:cubicBezTo>
                    <a:pt x="407" y="283"/>
                    <a:pt x="407" y="283"/>
                    <a:pt x="406" y="282"/>
                  </a:cubicBezTo>
                  <a:cubicBezTo>
                    <a:pt x="406" y="282"/>
                    <a:pt x="406" y="282"/>
                    <a:pt x="406" y="282"/>
                  </a:cubicBezTo>
                  <a:cubicBezTo>
                    <a:pt x="406" y="282"/>
                    <a:pt x="406" y="282"/>
                    <a:pt x="406" y="282"/>
                  </a:cubicBezTo>
                  <a:cubicBezTo>
                    <a:pt x="405" y="281"/>
                    <a:pt x="405" y="281"/>
                    <a:pt x="405" y="281"/>
                  </a:cubicBezTo>
                  <a:cubicBezTo>
                    <a:pt x="405" y="281"/>
                    <a:pt x="405" y="281"/>
                    <a:pt x="405" y="281"/>
                  </a:cubicBezTo>
                  <a:cubicBezTo>
                    <a:pt x="405" y="281"/>
                    <a:pt x="405" y="281"/>
                    <a:pt x="405" y="281"/>
                  </a:cubicBezTo>
                  <a:cubicBezTo>
                    <a:pt x="405" y="281"/>
                    <a:pt x="405" y="281"/>
                    <a:pt x="405" y="281"/>
                  </a:cubicBezTo>
                  <a:cubicBezTo>
                    <a:pt x="404" y="280"/>
                    <a:pt x="404" y="280"/>
                    <a:pt x="404" y="280"/>
                  </a:cubicBezTo>
                  <a:cubicBezTo>
                    <a:pt x="404" y="280"/>
                    <a:pt x="404" y="280"/>
                    <a:pt x="404" y="280"/>
                  </a:cubicBezTo>
                  <a:cubicBezTo>
                    <a:pt x="404" y="280"/>
                    <a:pt x="404" y="280"/>
                    <a:pt x="404" y="280"/>
                  </a:cubicBezTo>
                  <a:cubicBezTo>
                    <a:pt x="404" y="280"/>
                    <a:pt x="404" y="280"/>
                    <a:pt x="404" y="280"/>
                  </a:cubicBezTo>
                  <a:cubicBezTo>
                    <a:pt x="403" y="280"/>
                    <a:pt x="403" y="280"/>
                    <a:pt x="403" y="280"/>
                  </a:cubicBezTo>
                  <a:cubicBezTo>
                    <a:pt x="403" y="280"/>
                    <a:pt x="403" y="280"/>
                    <a:pt x="403" y="280"/>
                  </a:cubicBezTo>
                  <a:cubicBezTo>
                    <a:pt x="403" y="280"/>
                    <a:pt x="403" y="280"/>
                    <a:pt x="403" y="280"/>
                  </a:cubicBezTo>
                  <a:cubicBezTo>
                    <a:pt x="403" y="280"/>
                    <a:pt x="403" y="280"/>
                    <a:pt x="403" y="280"/>
                  </a:cubicBezTo>
                  <a:cubicBezTo>
                    <a:pt x="403" y="279"/>
                    <a:pt x="403" y="279"/>
                    <a:pt x="403" y="279"/>
                  </a:cubicBezTo>
                  <a:cubicBezTo>
                    <a:pt x="402" y="279"/>
                    <a:pt x="402" y="279"/>
                    <a:pt x="402" y="279"/>
                  </a:cubicBezTo>
                  <a:cubicBezTo>
                    <a:pt x="402" y="279"/>
                    <a:pt x="402" y="279"/>
                    <a:pt x="402" y="279"/>
                  </a:cubicBezTo>
                  <a:cubicBezTo>
                    <a:pt x="402" y="279"/>
                    <a:pt x="402" y="279"/>
                    <a:pt x="402" y="279"/>
                  </a:cubicBezTo>
                  <a:cubicBezTo>
                    <a:pt x="402" y="279"/>
                    <a:pt x="402" y="279"/>
                    <a:pt x="402" y="279"/>
                  </a:cubicBezTo>
                  <a:cubicBezTo>
                    <a:pt x="401" y="279"/>
                    <a:pt x="401" y="279"/>
                    <a:pt x="401" y="279"/>
                  </a:cubicBezTo>
                  <a:cubicBezTo>
                    <a:pt x="401" y="279"/>
                    <a:pt x="401" y="279"/>
                    <a:pt x="401" y="279"/>
                  </a:cubicBezTo>
                  <a:cubicBezTo>
                    <a:pt x="400" y="279"/>
                    <a:pt x="400" y="279"/>
                    <a:pt x="400" y="279"/>
                  </a:cubicBezTo>
                  <a:cubicBezTo>
                    <a:pt x="400" y="279"/>
                    <a:pt x="400" y="279"/>
                    <a:pt x="400" y="279"/>
                  </a:cubicBezTo>
                  <a:cubicBezTo>
                    <a:pt x="400" y="280"/>
                    <a:pt x="400" y="280"/>
                    <a:pt x="400" y="280"/>
                  </a:cubicBezTo>
                  <a:cubicBezTo>
                    <a:pt x="400" y="280"/>
                    <a:pt x="400" y="280"/>
                    <a:pt x="400" y="280"/>
                  </a:cubicBezTo>
                  <a:cubicBezTo>
                    <a:pt x="399" y="280"/>
                    <a:pt x="399" y="280"/>
                    <a:pt x="399" y="280"/>
                  </a:cubicBezTo>
                  <a:cubicBezTo>
                    <a:pt x="399" y="280"/>
                    <a:pt x="399" y="280"/>
                    <a:pt x="399" y="280"/>
                  </a:cubicBezTo>
                  <a:cubicBezTo>
                    <a:pt x="399" y="280"/>
                    <a:pt x="398" y="280"/>
                    <a:pt x="398" y="280"/>
                  </a:cubicBezTo>
                  <a:cubicBezTo>
                    <a:pt x="398" y="281"/>
                    <a:pt x="398" y="281"/>
                    <a:pt x="398" y="281"/>
                  </a:cubicBezTo>
                  <a:cubicBezTo>
                    <a:pt x="398" y="281"/>
                    <a:pt x="398" y="281"/>
                    <a:pt x="398" y="281"/>
                  </a:cubicBezTo>
                  <a:cubicBezTo>
                    <a:pt x="398" y="282"/>
                    <a:pt x="398" y="282"/>
                    <a:pt x="398" y="282"/>
                  </a:cubicBezTo>
                  <a:cubicBezTo>
                    <a:pt x="397" y="282"/>
                    <a:pt x="397" y="282"/>
                    <a:pt x="397" y="283"/>
                  </a:cubicBezTo>
                  <a:cubicBezTo>
                    <a:pt x="397" y="283"/>
                    <a:pt x="397" y="283"/>
                    <a:pt x="397" y="283"/>
                  </a:cubicBezTo>
                  <a:cubicBezTo>
                    <a:pt x="397" y="283"/>
                    <a:pt x="397" y="283"/>
                    <a:pt x="397" y="283"/>
                  </a:cubicBezTo>
                  <a:cubicBezTo>
                    <a:pt x="397" y="283"/>
                    <a:pt x="397" y="283"/>
                    <a:pt x="397" y="283"/>
                  </a:cubicBezTo>
                  <a:cubicBezTo>
                    <a:pt x="397" y="284"/>
                    <a:pt x="397" y="284"/>
                    <a:pt x="397" y="284"/>
                  </a:cubicBezTo>
                  <a:cubicBezTo>
                    <a:pt x="397" y="284"/>
                    <a:pt x="397" y="284"/>
                    <a:pt x="397" y="284"/>
                  </a:cubicBezTo>
                  <a:cubicBezTo>
                    <a:pt x="397" y="284"/>
                    <a:pt x="397" y="284"/>
                    <a:pt x="397" y="284"/>
                  </a:cubicBezTo>
                  <a:cubicBezTo>
                    <a:pt x="397" y="285"/>
                    <a:pt x="397" y="284"/>
                    <a:pt x="397" y="285"/>
                  </a:cubicBezTo>
                  <a:cubicBezTo>
                    <a:pt x="397" y="285"/>
                    <a:pt x="397" y="285"/>
                    <a:pt x="397" y="285"/>
                  </a:cubicBezTo>
                  <a:cubicBezTo>
                    <a:pt x="397" y="285"/>
                    <a:pt x="397" y="285"/>
                    <a:pt x="397" y="285"/>
                  </a:cubicBezTo>
                  <a:cubicBezTo>
                    <a:pt x="396" y="286"/>
                    <a:pt x="396" y="286"/>
                    <a:pt x="396" y="286"/>
                  </a:cubicBezTo>
                  <a:cubicBezTo>
                    <a:pt x="396" y="286"/>
                    <a:pt x="396" y="286"/>
                    <a:pt x="396" y="286"/>
                  </a:cubicBezTo>
                  <a:cubicBezTo>
                    <a:pt x="396" y="285"/>
                    <a:pt x="395" y="286"/>
                    <a:pt x="394" y="286"/>
                  </a:cubicBezTo>
                  <a:cubicBezTo>
                    <a:pt x="394" y="286"/>
                    <a:pt x="394" y="286"/>
                    <a:pt x="394" y="286"/>
                  </a:cubicBezTo>
                  <a:cubicBezTo>
                    <a:pt x="394" y="286"/>
                    <a:pt x="394" y="286"/>
                    <a:pt x="394" y="286"/>
                  </a:cubicBezTo>
                  <a:cubicBezTo>
                    <a:pt x="395" y="286"/>
                    <a:pt x="395" y="286"/>
                    <a:pt x="395" y="286"/>
                  </a:cubicBezTo>
                  <a:cubicBezTo>
                    <a:pt x="396" y="285"/>
                    <a:pt x="396" y="285"/>
                    <a:pt x="396" y="285"/>
                  </a:cubicBezTo>
                  <a:cubicBezTo>
                    <a:pt x="396" y="284"/>
                    <a:pt x="396" y="284"/>
                    <a:pt x="396" y="284"/>
                  </a:cubicBezTo>
                  <a:cubicBezTo>
                    <a:pt x="396" y="284"/>
                    <a:pt x="396" y="284"/>
                    <a:pt x="396" y="284"/>
                  </a:cubicBezTo>
                  <a:cubicBezTo>
                    <a:pt x="396" y="283"/>
                    <a:pt x="396" y="283"/>
                    <a:pt x="396" y="283"/>
                  </a:cubicBezTo>
                  <a:cubicBezTo>
                    <a:pt x="396" y="283"/>
                    <a:pt x="396" y="283"/>
                    <a:pt x="396" y="283"/>
                  </a:cubicBezTo>
                  <a:cubicBezTo>
                    <a:pt x="396" y="282"/>
                    <a:pt x="396" y="282"/>
                    <a:pt x="396" y="282"/>
                  </a:cubicBezTo>
                  <a:cubicBezTo>
                    <a:pt x="396" y="282"/>
                    <a:pt x="396" y="282"/>
                    <a:pt x="396" y="282"/>
                  </a:cubicBezTo>
                  <a:cubicBezTo>
                    <a:pt x="395" y="281"/>
                    <a:pt x="395" y="281"/>
                    <a:pt x="395" y="281"/>
                  </a:cubicBezTo>
                  <a:cubicBezTo>
                    <a:pt x="395" y="281"/>
                    <a:pt x="395" y="281"/>
                    <a:pt x="395" y="281"/>
                  </a:cubicBezTo>
                  <a:cubicBezTo>
                    <a:pt x="394" y="281"/>
                    <a:pt x="395" y="280"/>
                    <a:pt x="394" y="280"/>
                  </a:cubicBezTo>
                  <a:cubicBezTo>
                    <a:pt x="394" y="280"/>
                    <a:pt x="394" y="280"/>
                    <a:pt x="394" y="280"/>
                  </a:cubicBezTo>
                  <a:cubicBezTo>
                    <a:pt x="393" y="279"/>
                    <a:pt x="393" y="279"/>
                    <a:pt x="393" y="279"/>
                  </a:cubicBezTo>
                  <a:cubicBezTo>
                    <a:pt x="392" y="279"/>
                    <a:pt x="392" y="279"/>
                    <a:pt x="392" y="279"/>
                  </a:cubicBezTo>
                  <a:cubicBezTo>
                    <a:pt x="392" y="279"/>
                    <a:pt x="392" y="279"/>
                    <a:pt x="392" y="279"/>
                  </a:cubicBezTo>
                  <a:cubicBezTo>
                    <a:pt x="392" y="279"/>
                    <a:pt x="392" y="279"/>
                    <a:pt x="392" y="279"/>
                  </a:cubicBezTo>
                  <a:cubicBezTo>
                    <a:pt x="392" y="279"/>
                    <a:pt x="392" y="279"/>
                    <a:pt x="392" y="279"/>
                  </a:cubicBezTo>
                  <a:cubicBezTo>
                    <a:pt x="391" y="280"/>
                    <a:pt x="391" y="280"/>
                    <a:pt x="391" y="280"/>
                  </a:cubicBezTo>
                  <a:cubicBezTo>
                    <a:pt x="391" y="280"/>
                    <a:pt x="391" y="280"/>
                    <a:pt x="391" y="280"/>
                  </a:cubicBezTo>
                  <a:cubicBezTo>
                    <a:pt x="391" y="280"/>
                    <a:pt x="391" y="280"/>
                    <a:pt x="391" y="280"/>
                  </a:cubicBezTo>
                  <a:cubicBezTo>
                    <a:pt x="391" y="279"/>
                    <a:pt x="391" y="279"/>
                    <a:pt x="391" y="279"/>
                  </a:cubicBezTo>
                  <a:cubicBezTo>
                    <a:pt x="390" y="280"/>
                    <a:pt x="390" y="280"/>
                    <a:pt x="390" y="280"/>
                  </a:cubicBezTo>
                  <a:cubicBezTo>
                    <a:pt x="390" y="279"/>
                    <a:pt x="390" y="279"/>
                    <a:pt x="390" y="279"/>
                  </a:cubicBezTo>
                  <a:cubicBezTo>
                    <a:pt x="390" y="280"/>
                    <a:pt x="390" y="280"/>
                    <a:pt x="390" y="280"/>
                  </a:cubicBezTo>
                  <a:cubicBezTo>
                    <a:pt x="390" y="280"/>
                    <a:pt x="390" y="280"/>
                    <a:pt x="390" y="280"/>
                  </a:cubicBezTo>
                  <a:cubicBezTo>
                    <a:pt x="389" y="280"/>
                    <a:pt x="389" y="280"/>
                    <a:pt x="389" y="280"/>
                  </a:cubicBezTo>
                  <a:cubicBezTo>
                    <a:pt x="389" y="280"/>
                    <a:pt x="389" y="280"/>
                    <a:pt x="389" y="280"/>
                  </a:cubicBezTo>
                  <a:cubicBezTo>
                    <a:pt x="388" y="280"/>
                    <a:pt x="388" y="280"/>
                    <a:pt x="388" y="280"/>
                  </a:cubicBezTo>
                  <a:cubicBezTo>
                    <a:pt x="388" y="280"/>
                    <a:pt x="388" y="280"/>
                    <a:pt x="388" y="280"/>
                  </a:cubicBezTo>
                  <a:cubicBezTo>
                    <a:pt x="388" y="280"/>
                    <a:pt x="388" y="280"/>
                    <a:pt x="388" y="280"/>
                  </a:cubicBezTo>
                  <a:cubicBezTo>
                    <a:pt x="387" y="281"/>
                    <a:pt x="387" y="281"/>
                    <a:pt x="387" y="281"/>
                  </a:cubicBezTo>
                  <a:cubicBezTo>
                    <a:pt x="387" y="280"/>
                    <a:pt x="387" y="280"/>
                    <a:pt x="387" y="280"/>
                  </a:cubicBezTo>
                  <a:cubicBezTo>
                    <a:pt x="386" y="281"/>
                    <a:pt x="386" y="281"/>
                    <a:pt x="386" y="281"/>
                  </a:cubicBezTo>
                  <a:cubicBezTo>
                    <a:pt x="386" y="280"/>
                    <a:pt x="386" y="280"/>
                    <a:pt x="386" y="280"/>
                  </a:cubicBezTo>
                  <a:cubicBezTo>
                    <a:pt x="386" y="281"/>
                    <a:pt x="386" y="281"/>
                    <a:pt x="386" y="281"/>
                  </a:cubicBezTo>
                  <a:cubicBezTo>
                    <a:pt x="386" y="280"/>
                    <a:pt x="386" y="280"/>
                    <a:pt x="386" y="280"/>
                  </a:cubicBezTo>
                  <a:cubicBezTo>
                    <a:pt x="385" y="281"/>
                    <a:pt x="385" y="281"/>
                    <a:pt x="384" y="281"/>
                  </a:cubicBezTo>
                  <a:cubicBezTo>
                    <a:pt x="384" y="281"/>
                    <a:pt x="384" y="281"/>
                    <a:pt x="384" y="280"/>
                  </a:cubicBezTo>
                  <a:cubicBezTo>
                    <a:pt x="384" y="280"/>
                    <a:pt x="384" y="280"/>
                    <a:pt x="384" y="280"/>
                  </a:cubicBezTo>
                  <a:cubicBezTo>
                    <a:pt x="384" y="280"/>
                    <a:pt x="384" y="280"/>
                    <a:pt x="384" y="280"/>
                  </a:cubicBezTo>
                  <a:cubicBezTo>
                    <a:pt x="384" y="280"/>
                    <a:pt x="384" y="280"/>
                    <a:pt x="384" y="280"/>
                  </a:cubicBezTo>
                  <a:cubicBezTo>
                    <a:pt x="385" y="279"/>
                    <a:pt x="385" y="279"/>
                    <a:pt x="385" y="279"/>
                  </a:cubicBezTo>
                  <a:cubicBezTo>
                    <a:pt x="385" y="279"/>
                    <a:pt x="385" y="279"/>
                    <a:pt x="385" y="279"/>
                  </a:cubicBezTo>
                  <a:cubicBezTo>
                    <a:pt x="385" y="279"/>
                    <a:pt x="385" y="279"/>
                    <a:pt x="385" y="279"/>
                  </a:cubicBezTo>
                  <a:cubicBezTo>
                    <a:pt x="385" y="279"/>
                    <a:pt x="385" y="279"/>
                    <a:pt x="385" y="279"/>
                  </a:cubicBezTo>
                  <a:cubicBezTo>
                    <a:pt x="386" y="279"/>
                    <a:pt x="386" y="279"/>
                    <a:pt x="386" y="279"/>
                  </a:cubicBezTo>
                  <a:cubicBezTo>
                    <a:pt x="386" y="279"/>
                    <a:pt x="386" y="279"/>
                    <a:pt x="386" y="279"/>
                  </a:cubicBezTo>
                  <a:cubicBezTo>
                    <a:pt x="386" y="279"/>
                    <a:pt x="386" y="279"/>
                    <a:pt x="386" y="279"/>
                  </a:cubicBezTo>
                  <a:cubicBezTo>
                    <a:pt x="386" y="279"/>
                    <a:pt x="386" y="279"/>
                    <a:pt x="386" y="279"/>
                  </a:cubicBezTo>
                  <a:cubicBezTo>
                    <a:pt x="385" y="279"/>
                    <a:pt x="385" y="279"/>
                    <a:pt x="385" y="279"/>
                  </a:cubicBezTo>
                  <a:cubicBezTo>
                    <a:pt x="385" y="279"/>
                    <a:pt x="385" y="279"/>
                    <a:pt x="385" y="279"/>
                  </a:cubicBezTo>
                  <a:cubicBezTo>
                    <a:pt x="385" y="279"/>
                    <a:pt x="385" y="279"/>
                    <a:pt x="385" y="279"/>
                  </a:cubicBezTo>
                  <a:cubicBezTo>
                    <a:pt x="385" y="279"/>
                    <a:pt x="385" y="279"/>
                    <a:pt x="385" y="279"/>
                  </a:cubicBezTo>
                  <a:cubicBezTo>
                    <a:pt x="385" y="279"/>
                    <a:pt x="385" y="279"/>
                    <a:pt x="385" y="279"/>
                  </a:cubicBezTo>
                  <a:cubicBezTo>
                    <a:pt x="385" y="279"/>
                    <a:pt x="385" y="279"/>
                    <a:pt x="385" y="279"/>
                  </a:cubicBezTo>
                  <a:cubicBezTo>
                    <a:pt x="384" y="279"/>
                    <a:pt x="384" y="279"/>
                    <a:pt x="384" y="279"/>
                  </a:cubicBezTo>
                  <a:cubicBezTo>
                    <a:pt x="384" y="279"/>
                    <a:pt x="384" y="279"/>
                    <a:pt x="384" y="279"/>
                  </a:cubicBezTo>
                  <a:cubicBezTo>
                    <a:pt x="384" y="280"/>
                    <a:pt x="384" y="280"/>
                    <a:pt x="384" y="280"/>
                  </a:cubicBezTo>
                  <a:cubicBezTo>
                    <a:pt x="384" y="279"/>
                    <a:pt x="384" y="279"/>
                    <a:pt x="384" y="279"/>
                  </a:cubicBezTo>
                  <a:cubicBezTo>
                    <a:pt x="384" y="280"/>
                    <a:pt x="384" y="280"/>
                    <a:pt x="384" y="280"/>
                  </a:cubicBezTo>
                  <a:cubicBezTo>
                    <a:pt x="383" y="280"/>
                    <a:pt x="383" y="280"/>
                    <a:pt x="383" y="280"/>
                  </a:cubicBezTo>
                  <a:cubicBezTo>
                    <a:pt x="383" y="280"/>
                    <a:pt x="383" y="280"/>
                    <a:pt x="383" y="280"/>
                  </a:cubicBezTo>
                  <a:cubicBezTo>
                    <a:pt x="383" y="280"/>
                    <a:pt x="383" y="280"/>
                    <a:pt x="383" y="280"/>
                  </a:cubicBezTo>
                  <a:cubicBezTo>
                    <a:pt x="383" y="280"/>
                    <a:pt x="383" y="280"/>
                    <a:pt x="383" y="280"/>
                  </a:cubicBezTo>
                  <a:cubicBezTo>
                    <a:pt x="383" y="280"/>
                    <a:pt x="383" y="280"/>
                    <a:pt x="383" y="280"/>
                  </a:cubicBezTo>
                  <a:cubicBezTo>
                    <a:pt x="382" y="280"/>
                    <a:pt x="382" y="280"/>
                    <a:pt x="382" y="280"/>
                  </a:cubicBezTo>
                  <a:cubicBezTo>
                    <a:pt x="382" y="280"/>
                    <a:pt x="382" y="280"/>
                    <a:pt x="382" y="280"/>
                  </a:cubicBezTo>
                  <a:cubicBezTo>
                    <a:pt x="382" y="280"/>
                    <a:pt x="382" y="280"/>
                    <a:pt x="382" y="280"/>
                  </a:cubicBezTo>
                  <a:cubicBezTo>
                    <a:pt x="381" y="280"/>
                    <a:pt x="381" y="280"/>
                    <a:pt x="381" y="280"/>
                  </a:cubicBezTo>
                  <a:cubicBezTo>
                    <a:pt x="381" y="280"/>
                    <a:pt x="381" y="280"/>
                    <a:pt x="381" y="280"/>
                  </a:cubicBezTo>
                  <a:cubicBezTo>
                    <a:pt x="380" y="280"/>
                    <a:pt x="380" y="280"/>
                    <a:pt x="380" y="280"/>
                  </a:cubicBezTo>
                  <a:cubicBezTo>
                    <a:pt x="380" y="280"/>
                    <a:pt x="380" y="280"/>
                    <a:pt x="380" y="280"/>
                  </a:cubicBezTo>
                  <a:cubicBezTo>
                    <a:pt x="380" y="280"/>
                    <a:pt x="380" y="280"/>
                    <a:pt x="380" y="280"/>
                  </a:cubicBezTo>
                  <a:cubicBezTo>
                    <a:pt x="379" y="280"/>
                    <a:pt x="379" y="280"/>
                    <a:pt x="379" y="280"/>
                  </a:cubicBezTo>
                  <a:cubicBezTo>
                    <a:pt x="379" y="280"/>
                    <a:pt x="379" y="280"/>
                    <a:pt x="379" y="280"/>
                  </a:cubicBezTo>
                  <a:cubicBezTo>
                    <a:pt x="378" y="281"/>
                    <a:pt x="378" y="281"/>
                    <a:pt x="378" y="281"/>
                  </a:cubicBezTo>
                  <a:cubicBezTo>
                    <a:pt x="378" y="281"/>
                    <a:pt x="378" y="281"/>
                    <a:pt x="378" y="281"/>
                  </a:cubicBezTo>
                  <a:cubicBezTo>
                    <a:pt x="378" y="281"/>
                    <a:pt x="378" y="281"/>
                    <a:pt x="378" y="281"/>
                  </a:cubicBezTo>
                  <a:cubicBezTo>
                    <a:pt x="378" y="281"/>
                    <a:pt x="378" y="281"/>
                    <a:pt x="378" y="281"/>
                  </a:cubicBezTo>
                  <a:cubicBezTo>
                    <a:pt x="377" y="281"/>
                    <a:pt x="377" y="281"/>
                    <a:pt x="377" y="281"/>
                  </a:cubicBezTo>
                  <a:cubicBezTo>
                    <a:pt x="377" y="282"/>
                    <a:pt x="377" y="282"/>
                    <a:pt x="377" y="282"/>
                  </a:cubicBezTo>
                  <a:cubicBezTo>
                    <a:pt x="377" y="282"/>
                    <a:pt x="377" y="282"/>
                    <a:pt x="377" y="282"/>
                  </a:cubicBezTo>
                  <a:cubicBezTo>
                    <a:pt x="377" y="282"/>
                    <a:pt x="377" y="282"/>
                    <a:pt x="377" y="282"/>
                  </a:cubicBezTo>
                  <a:cubicBezTo>
                    <a:pt x="377" y="282"/>
                    <a:pt x="377" y="282"/>
                    <a:pt x="377" y="282"/>
                  </a:cubicBezTo>
                  <a:cubicBezTo>
                    <a:pt x="377" y="282"/>
                    <a:pt x="377" y="282"/>
                    <a:pt x="377" y="282"/>
                  </a:cubicBezTo>
                  <a:cubicBezTo>
                    <a:pt x="377" y="282"/>
                    <a:pt x="377" y="282"/>
                    <a:pt x="377" y="282"/>
                  </a:cubicBezTo>
                  <a:cubicBezTo>
                    <a:pt x="376" y="282"/>
                    <a:pt x="376" y="282"/>
                    <a:pt x="376" y="282"/>
                  </a:cubicBezTo>
                  <a:cubicBezTo>
                    <a:pt x="376" y="283"/>
                    <a:pt x="376" y="283"/>
                    <a:pt x="376" y="283"/>
                  </a:cubicBezTo>
                  <a:cubicBezTo>
                    <a:pt x="376" y="283"/>
                    <a:pt x="376" y="283"/>
                    <a:pt x="376" y="283"/>
                  </a:cubicBezTo>
                  <a:cubicBezTo>
                    <a:pt x="376" y="283"/>
                    <a:pt x="376" y="283"/>
                    <a:pt x="376" y="283"/>
                  </a:cubicBezTo>
                  <a:cubicBezTo>
                    <a:pt x="376" y="283"/>
                    <a:pt x="376" y="283"/>
                    <a:pt x="376" y="283"/>
                  </a:cubicBezTo>
                  <a:cubicBezTo>
                    <a:pt x="376" y="283"/>
                    <a:pt x="376" y="283"/>
                    <a:pt x="376" y="283"/>
                  </a:cubicBezTo>
                  <a:cubicBezTo>
                    <a:pt x="376" y="283"/>
                    <a:pt x="376" y="283"/>
                    <a:pt x="376" y="283"/>
                  </a:cubicBezTo>
                  <a:cubicBezTo>
                    <a:pt x="375" y="283"/>
                    <a:pt x="375" y="283"/>
                    <a:pt x="375" y="283"/>
                  </a:cubicBezTo>
                  <a:cubicBezTo>
                    <a:pt x="375" y="283"/>
                    <a:pt x="375" y="283"/>
                    <a:pt x="375" y="283"/>
                  </a:cubicBezTo>
                  <a:cubicBezTo>
                    <a:pt x="375" y="284"/>
                    <a:pt x="375" y="284"/>
                    <a:pt x="375" y="284"/>
                  </a:cubicBezTo>
                  <a:cubicBezTo>
                    <a:pt x="374" y="283"/>
                    <a:pt x="374" y="283"/>
                    <a:pt x="374" y="283"/>
                  </a:cubicBezTo>
                  <a:cubicBezTo>
                    <a:pt x="374" y="284"/>
                    <a:pt x="373" y="283"/>
                    <a:pt x="373" y="283"/>
                  </a:cubicBezTo>
                  <a:cubicBezTo>
                    <a:pt x="372" y="283"/>
                    <a:pt x="372" y="283"/>
                    <a:pt x="372" y="283"/>
                  </a:cubicBezTo>
                  <a:cubicBezTo>
                    <a:pt x="372" y="283"/>
                    <a:pt x="372" y="283"/>
                    <a:pt x="372" y="283"/>
                  </a:cubicBezTo>
                  <a:cubicBezTo>
                    <a:pt x="372" y="283"/>
                    <a:pt x="372" y="283"/>
                    <a:pt x="372" y="283"/>
                  </a:cubicBezTo>
                  <a:cubicBezTo>
                    <a:pt x="372" y="283"/>
                    <a:pt x="372" y="283"/>
                    <a:pt x="372" y="283"/>
                  </a:cubicBezTo>
                  <a:cubicBezTo>
                    <a:pt x="372" y="283"/>
                    <a:pt x="372" y="283"/>
                    <a:pt x="372" y="283"/>
                  </a:cubicBezTo>
                  <a:cubicBezTo>
                    <a:pt x="371" y="282"/>
                    <a:pt x="371" y="282"/>
                    <a:pt x="371" y="282"/>
                  </a:cubicBezTo>
                  <a:cubicBezTo>
                    <a:pt x="371" y="283"/>
                    <a:pt x="371" y="283"/>
                    <a:pt x="371" y="283"/>
                  </a:cubicBezTo>
                  <a:cubicBezTo>
                    <a:pt x="371" y="282"/>
                    <a:pt x="371" y="282"/>
                    <a:pt x="371" y="282"/>
                  </a:cubicBezTo>
                  <a:cubicBezTo>
                    <a:pt x="371" y="282"/>
                    <a:pt x="371" y="282"/>
                    <a:pt x="371" y="282"/>
                  </a:cubicBezTo>
                  <a:cubicBezTo>
                    <a:pt x="371" y="282"/>
                    <a:pt x="371" y="282"/>
                    <a:pt x="371" y="282"/>
                  </a:cubicBezTo>
                  <a:cubicBezTo>
                    <a:pt x="370" y="283"/>
                    <a:pt x="370" y="283"/>
                    <a:pt x="370" y="283"/>
                  </a:cubicBezTo>
                  <a:cubicBezTo>
                    <a:pt x="370" y="282"/>
                    <a:pt x="370" y="282"/>
                    <a:pt x="370" y="282"/>
                  </a:cubicBezTo>
                  <a:cubicBezTo>
                    <a:pt x="370" y="282"/>
                    <a:pt x="370" y="282"/>
                    <a:pt x="370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8" y="281"/>
                    <a:pt x="368" y="281"/>
                    <a:pt x="368" y="281"/>
                  </a:cubicBezTo>
                  <a:cubicBezTo>
                    <a:pt x="368" y="282"/>
                    <a:pt x="368" y="282"/>
                    <a:pt x="368" y="282"/>
                  </a:cubicBezTo>
                  <a:cubicBezTo>
                    <a:pt x="368" y="281"/>
                    <a:pt x="368" y="281"/>
                    <a:pt x="368" y="281"/>
                  </a:cubicBezTo>
                  <a:cubicBezTo>
                    <a:pt x="367" y="281"/>
                    <a:pt x="367" y="281"/>
                    <a:pt x="367" y="281"/>
                  </a:cubicBezTo>
                  <a:cubicBezTo>
                    <a:pt x="367" y="281"/>
                    <a:pt x="367" y="281"/>
                    <a:pt x="367" y="281"/>
                  </a:cubicBezTo>
                  <a:cubicBezTo>
                    <a:pt x="367" y="281"/>
                    <a:pt x="367" y="281"/>
                    <a:pt x="367" y="281"/>
                  </a:cubicBezTo>
                  <a:cubicBezTo>
                    <a:pt x="367" y="281"/>
                    <a:pt x="367" y="281"/>
                    <a:pt x="367" y="281"/>
                  </a:cubicBezTo>
                  <a:cubicBezTo>
                    <a:pt x="367" y="281"/>
                    <a:pt x="367" y="281"/>
                    <a:pt x="367" y="281"/>
                  </a:cubicBezTo>
                  <a:cubicBezTo>
                    <a:pt x="367" y="281"/>
                    <a:pt x="367" y="281"/>
                    <a:pt x="367" y="281"/>
                  </a:cubicBezTo>
                  <a:cubicBezTo>
                    <a:pt x="366" y="281"/>
                    <a:pt x="366" y="281"/>
                    <a:pt x="366" y="281"/>
                  </a:cubicBezTo>
                  <a:cubicBezTo>
                    <a:pt x="366" y="280"/>
                    <a:pt x="366" y="280"/>
                    <a:pt x="366" y="280"/>
                  </a:cubicBezTo>
                  <a:cubicBezTo>
                    <a:pt x="366" y="280"/>
                    <a:pt x="366" y="280"/>
                    <a:pt x="366" y="280"/>
                  </a:cubicBezTo>
                  <a:cubicBezTo>
                    <a:pt x="366" y="280"/>
                    <a:pt x="366" y="280"/>
                    <a:pt x="366" y="280"/>
                  </a:cubicBezTo>
                  <a:cubicBezTo>
                    <a:pt x="365" y="280"/>
                    <a:pt x="365" y="280"/>
                    <a:pt x="365" y="280"/>
                  </a:cubicBezTo>
                  <a:cubicBezTo>
                    <a:pt x="365" y="280"/>
                    <a:pt x="365" y="280"/>
                    <a:pt x="365" y="280"/>
                  </a:cubicBezTo>
                  <a:cubicBezTo>
                    <a:pt x="365" y="279"/>
                    <a:pt x="365" y="279"/>
                    <a:pt x="365" y="279"/>
                  </a:cubicBezTo>
                  <a:cubicBezTo>
                    <a:pt x="365" y="279"/>
                    <a:pt x="365" y="279"/>
                    <a:pt x="365" y="279"/>
                  </a:cubicBezTo>
                  <a:cubicBezTo>
                    <a:pt x="364" y="279"/>
                    <a:pt x="364" y="279"/>
                    <a:pt x="364" y="279"/>
                  </a:cubicBezTo>
                  <a:cubicBezTo>
                    <a:pt x="364" y="279"/>
                    <a:pt x="364" y="279"/>
                    <a:pt x="364" y="279"/>
                  </a:cubicBezTo>
                  <a:cubicBezTo>
                    <a:pt x="363" y="279"/>
                    <a:pt x="363" y="279"/>
                    <a:pt x="363" y="279"/>
                  </a:cubicBezTo>
                  <a:cubicBezTo>
                    <a:pt x="363" y="279"/>
                    <a:pt x="363" y="279"/>
                    <a:pt x="363" y="279"/>
                  </a:cubicBezTo>
                  <a:cubicBezTo>
                    <a:pt x="363" y="279"/>
                    <a:pt x="363" y="279"/>
                    <a:pt x="363" y="279"/>
                  </a:cubicBezTo>
                  <a:cubicBezTo>
                    <a:pt x="362" y="279"/>
                    <a:pt x="362" y="279"/>
                    <a:pt x="362" y="279"/>
                  </a:cubicBezTo>
                  <a:cubicBezTo>
                    <a:pt x="362" y="279"/>
                    <a:pt x="362" y="279"/>
                    <a:pt x="362" y="279"/>
                  </a:cubicBezTo>
                  <a:cubicBezTo>
                    <a:pt x="362" y="280"/>
                    <a:pt x="362" y="280"/>
                    <a:pt x="362" y="280"/>
                  </a:cubicBezTo>
                  <a:cubicBezTo>
                    <a:pt x="361" y="280"/>
                    <a:pt x="361" y="280"/>
                    <a:pt x="361" y="280"/>
                  </a:cubicBezTo>
                  <a:cubicBezTo>
                    <a:pt x="360" y="280"/>
                    <a:pt x="360" y="280"/>
                    <a:pt x="360" y="280"/>
                  </a:cubicBezTo>
                  <a:cubicBezTo>
                    <a:pt x="360" y="280"/>
                    <a:pt x="360" y="280"/>
                    <a:pt x="360" y="280"/>
                  </a:cubicBezTo>
                  <a:cubicBezTo>
                    <a:pt x="360" y="280"/>
                    <a:pt x="359" y="280"/>
                    <a:pt x="359" y="280"/>
                  </a:cubicBezTo>
                  <a:cubicBezTo>
                    <a:pt x="358" y="280"/>
                    <a:pt x="359" y="280"/>
                    <a:pt x="358" y="280"/>
                  </a:cubicBezTo>
                  <a:cubicBezTo>
                    <a:pt x="358" y="280"/>
                    <a:pt x="358" y="280"/>
                    <a:pt x="358" y="280"/>
                  </a:cubicBezTo>
                  <a:cubicBezTo>
                    <a:pt x="357" y="280"/>
                    <a:pt x="357" y="280"/>
                    <a:pt x="357" y="280"/>
                  </a:cubicBezTo>
                  <a:cubicBezTo>
                    <a:pt x="357" y="280"/>
                    <a:pt x="357" y="280"/>
                    <a:pt x="357" y="280"/>
                  </a:cubicBezTo>
                  <a:cubicBezTo>
                    <a:pt x="357" y="280"/>
                    <a:pt x="357" y="280"/>
                    <a:pt x="357" y="280"/>
                  </a:cubicBezTo>
                  <a:cubicBezTo>
                    <a:pt x="357" y="280"/>
                    <a:pt x="357" y="280"/>
                    <a:pt x="357" y="280"/>
                  </a:cubicBezTo>
                  <a:cubicBezTo>
                    <a:pt x="355" y="281"/>
                    <a:pt x="355" y="281"/>
                    <a:pt x="355" y="281"/>
                  </a:cubicBezTo>
                  <a:cubicBezTo>
                    <a:pt x="354" y="281"/>
                    <a:pt x="354" y="281"/>
                    <a:pt x="354" y="281"/>
                  </a:cubicBezTo>
                  <a:cubicBezTo>
                    <a:pt x="354" y="282"/>
                    <a:pt x="354" y="282"/>
                    <a:pt x="354" y="282"/>
                  </a:cubicBezTo>
                  <a:cubicBezTo>
                    <a:pt x="354" y="282"/>
                    <a:pt x="354" y="282"/>
                    <a:pt x="354" y="282"/>
                  </a:cubicBezTo>
                  <a:cubicBezTo>
                    <a:pt x="354" y="282"/>
                    <a:pt x="354" y="282"/>
                    <a:pt x="354" y="282"/>
                  </a:cubicBezTo>
                  <a:cubicBezTo>
                    <a:pt x="354" y="282"/>
                    <a:pt x="354" y="282"/>
                    <a:pt x="354" y="282"/>
                  </a:cubicBezTo>
                  <a:cubicBezTo>
                    <a:pt x="354" y="282"/>
                    <a:pt x="354" y="282"/>
                    <a:pt x="354" y="282"/>
                  </a:cubicBezTo>
                  <a:cubicBezTo>
                    <a:pt x="353" y="282"/>
                    <a:pt x="353" y="282"/>
                    <a:pt x="353" y="282"/>
                  </a:cubicBezTo>
                  <a:cubicBezTo>
                    <a:pt x="352" y="282"/>
                    <a:pt x="352" y="282"/>
                    <a:pt x="352" y="282"/>
                  </a:cubicBezTo>
                  <a:cubicBezTo>
                    <a:pt x="352" y="283"/>
                    <a:pt x="352" y="283"/>
                    <a:pt x="352" y="283"/>
                  </a:cubicBezTo>
                  <a:cubicBezTo>
                    <a:pt x="352" y="282"/>
                    <a:pt x="352" y="282"/>
                    <a:pt x="352" y="282"/>
                  </a:cubicBezTo>
                  <a:cubicBezTo>
                    <a:pt x="352" y="283"/>
                    <a:pt x="352" y="283"/>
                    <a:pt x="352" y="283"/>
                  </a:cubicBezTo>
                  <a:cubicBezTo>
                    <a:pt x="352" y="283"/>
                    <a:pt x="352" y="283"/>
                    <a:pt x="352" y="283"/>
                  </a:cubicBezTo>
                  <a:cubicBezTo>
                    <a:pt x="351" y="283"/>
                    <a:pt x="351" y="283"/>
                    <a:pt x="351" y="283"/>
                  </a:cubicBezTo>
                  <a:cubicBezTo>
                    <a:pt x="351" y="283"/>
                    <a:pt x="351" y="283"/>
                    <a:pt x="351" y="283"/>
                  </a:cubicBezTo>
                  <a:cubicBezTo>
                    <a:pt x="351" y="284"/>
                    <a:pt x="351" y="284"/>
                    <a:pt x="351" y="284"/>
                  </a:cubicBezTo>
                  <a:cubicBezTo>
                    <a:pt x="350" y="285"/>
                    <a:pt x="350" y="285"/>
                    <a:pt x="350" y="285"/>
                  </a:cubicBezTo>
                  <a:cubicBezTo>
                    <a:pt x="350" y="285"/>
                    <a:pt x="350" y="285"/>
                    <a:pt x="350" y="285"/>
                  </a:cubicBezTo>
                  <a:cubicBezTo>
                    <a:pt x="349" y="285"/>
                    <a:pt x="349" y="285"/>
                    <a:pt x="349" y="285"/>
                  </a:cubicBezTo>
                  <a:cubicBezTo>
                    <a:pt x="349" y="286"/>
                    <a:pt x="349" y="286"/>
                    <a:pt x="349" y="286"/>
                  </a:cubicBezTo>
                  <a:cubicBezTo>
                    <a:pt x="349" y="286"/>
                    <a:pt x="349" y="286"/>
                    <a:pt x="349" y="286"/>
                  </a:cubicBezTo>
                  <a:cubicBezTo>
                    <a:pt x="348" y="286"/>
                    <a:pt x="348" y="286"/>
                    <a:pt x="348" y="286"/>
                  </a:cubicBezTo>
                  <a:cubicBezTo>
                    <a:pt x="348" y="286"/>
                    <a:pt x="348" y="286"/>
                    <a:pt x="348" y="286"/>
                  </a:cubicBezTo>
                  <a:cubicBezTo>
                    <a:pt x="348" y="286"/>
                    <a:pt x="348" y="286"/>
                    <a:pt x="348" y="286"/>
                  </a:cubicBezTo>
                  <a:cubicBezTo>
                    <a:pt x="348" y="286"/>
                    <a:pt x="348" y="286"/>
                    <a:pt x="348" y="286"/>
                  </a:cubicBezTo>
                  <a:cubicBezTo>
                    <a:pt x="348" y="286"/>
                    <a:pt x="348" y="286"/>
                    <a:pt x="348" y="286"/>
                  </a:cubicBezTo>
                  <a:cubicBezTo>
                    <a:pt x="347" y="286"/>
                    <a:pt x="347" y="286"/>
                    <a:pt x="347" y="286"/>
                  </a:cubicBezTo>
                  <a:cubicBezTo>
                    <a:pt x="347" y="286"/>
                    <a:pt x="347" y="286"/>
                    <a:pt x="347" y="286"/>
                  </a:cubicBezTo>
                  <a:cubicBezTo>
                    <a:pt x="346" y="286"/>
                    <a:pt x="346" y="286"/>
                    <a:pt x="346" y="286"/>
                  </a:cubicBezTo>
                  <a:cubicBezTo>
                    <a:pt x="346" y="287"/>
                    <a:pt x="346" y="287"/>
                    <a:pt x="346" y="287"/>
                  </a:cubicBezTo>
                  <a:cubicBezTo>
                    <a:pt x="346" y="286"/>
                    <a:pt x="346" y="286"/>
                    <a:pt x="346" y="286"/>
                  </a:cubicBezTo>
                  <a:cubicBezTo>
                    <a:pt x="345" y="286"/>
                    <a:pt x="345" y="286"/>
                    <a:pt x="345" y="286"/>
                  </a:cubicBezTo>
                  <a:cubicBezTo>
                    <a:pt x="345" y="286"/>
                    <a:pt x="345" y="286"/>
                    <a:pt x="345" y="286"/>
                  </a:cubicBezTo>
                  <a:cubicBezTo>
                    <a:pt x="345" y="286"/>
                    <a:pt x="345" y="286"/>
                    <a:pt x="345" y="286"/>
                  </a:cubicBezTo>
                  <a:cubicBezTo>
                    <a:pt x="344" y="286"/>
                    <a:pt x="344" y="286"/>
                    <a:pt x="344" y="286"/>
                  </a:cubicBezTo>
                  <a:cubicBezTo>
                    <a:pt x="344" y="286"/>
                    <a:pt x="344" y="286"/>
                    <a:pt x="344" y="286"/>
                  </a:cubicBezTo>
                  <a:cubicBezTo>
                    <a:pt x="344" y="286"/>
                    <a:pt x="344" y="286"/>
                    <a:pt x="344" y="286"/>
                  </a:cubicBezTo>
                  <a:cubicBezTo>
                    <a:pt x="343" y="286"/>
                    <a:pt x="343" y="286"/>
                    <a:pt x="343" y="286"/>
                  </a:cubicBezTo>
                  <a:cubicBezTo>
                    <a:pt x="343" y="286"/>
                    <a:pt x="343" y="286"/>
                    <a:pt x="343" y="286"/>
                  </a:cubicBezTo>
                  <a:cubicBezTo>
                    <a:pt x="342" y="287"/>
                    <a:pt x="342" y="287"/>
                    <a:pt x="342" y="287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0" y="286"/>
                    <a:pt x="340" y="286"/>
                    <a:pt x="340" y="286"/>
                  </a:cubicBezTo>
                  <a:cubicBezTo>
                    <a:pt x="340" y="286"/>
                    <a:pt x="339" y="286"/>
                    <a:pt x="339" y="286"/>
                  </a:cubicBezTo>
                  <a:cubicBezTo>
                    <a:pt x="339" y="286"/>
                    <a:pt x="339" y="286"/>
                    <a:pt x="339" y="286"/>
                  </a:cubicBezTo>
                  <a:cubicBezTo>
                    <a:pt x="338" y="286"/>
                    <a:pt x="338" y="286"/>
                    <a:pt x="338" y="286"/>
                  </a:cubicBezTo>
                  <a:cubicBezTo>
                    <a:pt x="338" y="286"/>
                    <a:pt x="338" y="286"/>
                    <a:pt x="338" y="286"/>
                  </a:cubicBezTo>
                  <a:cubicBezTo>
                    <a:pt x="338" y="286"/>
                    <a:pt x="338" y="286"/>
                    <a:pt x="338" y="286"/>
                  </a:cubicBezTo>
                  <a:cubicBezTo>
                    <a:pt x="338" y="286"/>
                    <a:pt x="338" y="286"/>
                    <a:pt x="338" y="286"/>
                  </a:cubicBezTo>
                  <a:cubicBezTo>
                    <a:pt x="338" y="286"/>
                    <a:pt x="338" y="286"/>
                    <a:pt x="338" y="286"/>
                  </a:cubicBezTo>
                  <a:cubicBezTo>
                    <a:pt x="338" y="286"/>
                    <a:pt x="338" y="286"/>
                    <a:pt x="338" y="286"/>
                  </a:cubicBezTo>
                  <a:cubicBezTo>
                    <a:pt x="337" y="286"/>
                    <a:pt x="337" y="286"/>
                    <a:pt x="337" y="286"/>
                  </a:cubicBezTo>
                  <a:cubicBezTo>
                    <a:pt x="337" y="286"/>
                    <a:pt x="337" y="286"/>
                    <a:pt x="337" y="286"/>
                  </a:cubicBezTo>
                  <a:cubicBezTo>
                    <a:pt x="337" y="286"/>
                    <a:pt x="337" y="286"/>
                    <a:pt x="337" y="286"/>
                  </a:cubicBezTo>
                  <a:cubicBezTo>
                    <a:pt x="337" y="286"/>
                    <a:pt x="337" y="286"/>
                    <a:pt x="337" y="286"/>
                  </a:cubicBezTo>
                  <a:cubicBezTo>
                    <a:pt x="336" y="287"/>
                    <a:pt x="336" y="287"/>
                    <a:pt x="336" y="287"/>
                  </a:cubicBezTo>
                  <a:cubicBezTo>
                    <a:pt x="336" y="286"/>
                    <a:pt x="336" y="286"/>
                    <a:pt x="336" y="286"/>
                  </a:cubicBezTo>
                  <a:cubicBezTo>
                    <a:pt x="336" y="287"/>
                    <a:pt x="336" y="287"/>
                    <a:pt x="336" y="287"/>
                  </a:cubicBezTo>
                  <a:cubicBezTo>
                    <a:pt x="336" y="287"/>
                    <a:pt x="336" y="287"/>
                    <a:pt x="336" y="287"/>
                  </a:cubicBezTo>
                  <a:cubicBezTo>
                    <a:pt x="336" y="287"/>
                    <a:pt x="336" y="287"/>
                    <a:pt x="336" y="287"/>
                  </a:cubicBezTo>
                  <a:cubicBezTo>
                    <a:pt x="335" y="287"/>
                    <a:pt x="335" y="288"/>
                    <a:pt x="335" y="288"/>
                  </a:cubicBezTo>
                  <a:cubicBezTo>
                    <a:pt x="335" y="288"/>
                    <a:pt x="335" y="288"/>
                    <a:pt x="335" y="288"/>
                  </a:cubicBezTo>
                  <a:cubicBezTo>
                    <a:pt x="335" y="288"/>
                    <a:pt x="335" y="288"/>
                    <a:pt x="335" y="288"/>
                  </a:cubicBezTo>
                  <a:cubicBezTo>
                    <a:pt x="334" y="289"/>
                    <a:pt x="334" y="289"/>
                    <a:pt x="334" y="289"/>
                  </a:cubicBezTo>
                  <a:cubicBezTo>
                    <a:pt x="334" y="290"/>
                    <a:pt x="334" y="290"/>
                    <a:pt x="334" y="290"/>
                  </a:cubicBezTo>
                  <a:cubicBezTo>
                    <a:pt x="333" y="290"/>
                    <a:pt x="333" y="290"/>
                    <a:pt x="333" y="290"/>
                  </a:cubicBezTo>
                  <a:cubicBezTo>
                    <a:pt x="334" y="290"/>
                    <a:pt x="334" y="290"/>
                    <a:pt x="334" y="290"/>
                  </a:cubicBezTo>
                  <a:cubicBezTo>
                    <a:pt x="333" y="290"/>
                    <a:pt x="333" y="290"/>
                    <a:pt x="333" y="290"/>
                  </a:cubicBezTo>
                  <a:cubicBezTo>
                    <a:pt x="333" y="290"/>
                    <a:pt x="333" y="290"/>
                    <a:pt x="333" y="290"/>
                  </a:cubicBezTo>
                  <a:cubicBezTo>
                    <a:pt x="333" y="291"/>
                    <a:pt x="333" y="291"/>
                    <a:pt x="333" y="291"/>
                  </a:cubicBezTo>
                  <a:cubicBezTo>
                    <a:pt x="333" y="291"/>
                    <a:pt x="333" y="291"/>
                    <a:pt x="333" y="291"/>
                  </a:cubicBezTo>
                  <a:cubicBezTo>
                    <a:pt x="333" y="291"/>
                    <a:pt x="333" y="291"/>
                    <a:pt x="333" y="291"/>
                  </a:cubicBezTo>
                  <a:cubicBezTo>
                    <a:pt x="333" y="291"/>
                    <a:pt x="333" y="291"/>
                    <a:pt x="333" y="291"/>
                  </a:cubicBezTo>
                  <a:cubicBezTo>
                    <a:pt x="333" y="291"/>
                    <a:pt x="333" y="291"/>
                    <a:pt x="333" y="291"/>
                  </a:cubicBezTo>
                  <a:cubicBezTo>
                    <a:pt x="333" y="292"/>
                    <a:pt x="333" y="292"/>
                    <a:pt x="333" y="292"/>
                  </a:cubicBezTo>
                  <a:cubicBezTo>
                    <a:pt x="334" y="292"/>
                    <a:pt x="334" y="292"/>
                    <a:pt x="334" y="292"/>
                  </a:cubicBezTo>
                  <a:cubicBezTo>
                    <a:pt x="334" y="292"/>
                    <a:pt x="334" y="292"/>
                    <a:pt x="334" y="292"/>
                  </a:cubicBezTo>
                  <a:cubicBezTo>
                    <a:pt x="333" y="292"/>
                    <a:pt x="333" y="292"/>
                    <a:pt x="333" y="292"/>
                  </a:cubicBezTo>
                  <a:cubicBezTo>
                    <a:pt x="333" y="293"/>
                    <a:pt x="333" y="293"/>
                    <a:pt x="333" y="293"/>
                  </a:cubicBezTo>
                  <a:cubicBezTo>
                    <a:pt x="334" y="293"/>
                    <a:pt x="334" y="293"/>
                    <a:pt x="334" y="293"/>
                  </a:cubicBezTo>
                  <a:cubicBezTo>
                    <a:pt x="334" y="293"/>
                    <a:pt x="334" y="293"/>
                    <a:pt x="334" y="293"/>
                  </a:cubicBezTo>
                  <a:cubicBezTo>
                    <a:pt x="334" y="293"/>
                    <a:pt x="334" y="293"/>
                    <a:pt x="334" y="293"/>
                  </a:cubicBezTo>
                  <a:cubicBezTo>
                    <a:pt x="334" y="294"/>
                    <a:pt x="334" y="294"/>
                    <a:pt x="334" y="294"/>
                  </a:cubicBezTo>
                  <a:cubicBezTo>
                    <a:pt x="334" y="294"/>
                    <a:pt x="334" y="294"/>
                    <a:pt x="334" y="294"/>
                  </a:cubicBezTo>
                  <a:cubicBezTo>
                    <a:pt x="334" y="295"/>
                    <a:pt x="334" y="295"/>
                    <a:pt x="334" y="295"/>
                  </a:cubicBezTo>
                  <a:cubicBezTo>
                    <a:pt x="333" y="295"/>
                    <a:pt x="334" y="295"/>
                    <a:pt x="334" y="296"/>
                  </a:cubicBezTo>
                  <a:cubicBezTo>
                    <a:pt x="334" y="296"/>
                    <a:pt x="334" y="296"/>
                    <a:pt x="334" y="296"/>
                  </a:cubicBezTo>
                  <a:cubicBezTo>
                    <a:pt x="334" y="297"/>
                    <a:pt x="334" y="297"/>
                    <a:pt x="334" y="297"/>
                  </a:cubicBezTo>
                  <a:cubicBezTo>
                    <a:pt x="334" y="297"/>
                    <a:pt x="334" y="297"/>
                    <a:pt x="334" y="297"/>
                  </a:cubicBezTo>
                  <a:cubicBezTo>
                    <a:pt x="334" y="297"/>
                    <a:pt x="334" y="297"/>
                    <a:pt x="334" y="297"/>
                  </a:cubicBezTo>
                  <a:cubicBezTo>
                    <a:pt x="334" y="297"/>
                    <a:pt x="334" y="297"/>
                    <a:pt x="334" y="297"/>
                  </a:cubicBezTo>
                  <a:cubicBezTo>
                    <a:pt x="334" y="298"/>
                    <a:pt x="334" y="298"/>
                    <a:pt x="334" y="298"/>
                  </a:cubicBezTo>
                  <a:cubicBezTo>
                    <a:pt x="334" y="298"/>
                    <a:pt x="334" y="298"/>
                    <a:pt x="334" y="298"/>
                  </a:cubicBezTo>
                  <a:cubicBezTo>
                    <a:pt x="334" y="298"/>
                    <a:pt x="334" y="298"/>
                    <a:pt x="334" y="298"/>
                  </a:cubicBezTo>
                  <a:cubicBezTo>
                    <a:pt x="334" y="298"/>
                    <a:pt x="334" y="298"/>
                    <a:pt x="334" y="298"/>
                  </a:cubicBezTo>
                  <a:cubicBezTo>
                    <a:pt x="334" y="298"/>
                    <a:pt x="334" y="298"/>
                    <a:pt x="334" y="298"/>
                  </a:cubicBezTo>
                  <a:cubicBezTo>
                    <a:pt x="334" y="298"/>
                    <a:pt x="334" y="298"/>
                    <a:pt x="334" y="298"/>
                  </a:cubicBezTo>
                  <a:cubicBezTo>
                    <a:pt x="334" y="299"/>
                    <a:pt x="334" y="299"/>
                    <a:pt x="334" y="299"/>
                  </a:cubicBezTo>
                  <a:cubicBezTo>
                    <a:pt x="334" y="299"/>
                    <a:pt x="334" y="299"/>
                    <a:pt x="334" y="299"/>
                  </a:cubicBezTo>
                  <a:cubicBezTo>
                    <a:pt x="334" y="299"/>
                    <a:pt x="335" y="299"/>
                    <a:pt x="335" y="299"/>
                  </a:cubicBezTo>
                  <a:cubicBezTo>
                    <a:pt x="335" y="300"/>
                    <a:pt x="335" y="300"/>
                    <a:pt x="335" y="300"/>
                  </a:cubicBezTo>
                  <a:cubicBezTo>
                    <a:pt x="335" y="300"/>
                    <a:pt x="335" y="300"/>
                    <a:pt x="335" y="300"/>
                  </a:cubicBezTo>
                  <a:cubicBezTo>
                    <a:pt x="335" y="300"/>
                    <a:pt x="335" y="300"/>
                    <a:pt x="335" y="300"/>
                  </a:cubicBezTo>
                  <a:cubicBezTo>
                    <a:pt x="335" y="300"/>
                    <a:pt x="335" y="300"/>
                    <a:pt x="335" y="300"/>
                  </a:cubicBezTo>
                  <a:cubicBezTo>
                    <a:pt x="335" y="301"/>
                    <a:pt x="335" y="301"/>
                    <a:pt x="335" y="301"/>
                  </a:cubicBezTo>
                  <a:cubicBezTo>
                    <a:pt x="335" y="301"/>
                    <a:pt x="335" y="301"/>
                    <a:pt x="335" y="301"/>
                  </a:cubicBezTo>
                  <a:cubicBezTo>
                    <a:pt x="336" y="301"/>
                    <a:pt x="336" y="301"/>
                    <a:pt x="336" y="301"/>
                  </a:cubicBezTo>
                  <a:cubicBezTo>
                    <a:pt x="335" y="301"/>
                    <a:pt x="335" y="301"/>
                    <a:pt x="335" y="301"/>
                  </a:cubicBezTo>
                  <a:cubicBezTo>
                    <a:pt x="336" y="302"/>
                    <a:pt x="336" y="302"/>
                    <a:pt x="336" y="302"/>
                  </a:cubicBezTo>
                  <a:cubicBezTo>
                    <a:pt x="336" y="301"/>
                    <a:pt x="336" y="301"/>
                    <a:pt x="336" y="301"/>
                  </a:cubicBezTo>
                  <a:cubicBezTo>
                    <a:pt x="336" y="302"/>
                    <a:pt x="336" y="302"/>
                    <a:pt x="336" y="302"/>
                  </a:cubicBezTo>
                  <a:cubicBezTo>
                    <a:pt x="336" y="302"/>
                    <a:pt x="336" y="302"/>
                    <a:pt x="336" y="302"/>
                  </a:cubicBezTo>
                  <a:cubicBezTo>
                    <a:pt x="336" y="302"/>
                    <a:pt x="336" y="302"/>
                    <a:pt x="336" y="302"/>
                  </a:cubicBezTo>
                  <a:cubicBezTo>
                    <a:pt x="336" y="302"/>
                    <a:pt x="336" y="302"/>
                    <a:pt x="336" y="302"/>
                  </a:cubicBezTo>
                  <a:cubicBezTo>
                    <a:pt x="336" y="303"/>
                    <a:pt x="336" y="303"/>
                    <a:pt x="336" y="303"/>
                  </a:cubicBezTo>
                  <a:cubicBezTo>
                    <a:pt x="336" y="303"/>
                    <a:pt x="336" y="303"/>
                    <a:pt x="336" y="303"/>
                  </a:cubicBezTo>
                  <a:cubicBezTo>
                    <a:pt x="336" y="303"/>
                    <a:pt x="336" y="303"/>
                    <a:pt x="336" y="303"/>
                  </a:cubicBezTo>
                  <a:cubicBezTo>
                    <a:pt x="336" y="303"/>
                    <a:pt x="336" y="303"/>
                    <a:pt x="336" y="303"/>
                  </a:cubicBezTo>
                  <a:cubicBezTo>
                    <a:pt x="336" y="303"/>
                    <a:pt x="336" y="303"/>
                    <a:pt x="336" y="303"/>
                  </a:cubicBezTo>
                  <a:cubicBezTo>
                    <a:pt x="337" y="304"/>
                    <a:pt x="337" y="304"/>
                    <a:pt x="337" y="304"/>
                  </a:cubicBezTo>
                  <a:cubicBezTo>
                    <a:pt x="338" y="303"/>
                    <a:pt x="338" y="303"/>
                    <a:pt x="338" y="303"/>
                  </a:cubicBezTo>
                  <a:cubicBezTo>
                    <a:pt x="338" y="303"/>
                    <a:pt x="338" y="303"/>
                    <a:pt x="338" y="303"/>
                  </a:cubicBezTo>
                  <a:cubicBezTo>
                    <a:pt x="338" y="304"/>
                    <a:pt x="338" y="304"/>
                    <a:pt x="338" y="304"/>
                  </a:cubicBezTo>
                  <a:cubicBezTo>
                    <a:pt x="337" y="304"/>
                    <a:pt x="337" y="304"/>
                    <a:pt x="337" y="304"/>
                  </a:cubicBezTo>
                  <a:cubicBezTo>
                    <a:pt x="337" y="304"/>
                    <a:pt x="337" y="304"/>
                    <a:pt x="337" y="304"/>
                  </a:cubicBezTo>
                  <a:cubicBezTo>
                    <a:pt x="337" y="304"/>
                    <a:pt x="337" y="304"/>
                    <a:pt x="337" y="304"/>
                  </a:cubicBezTo>
                  <a:cubicBezTo>
                    <a:pt x="338" y="305"/>
                    <a:pt x="338" y="305"/>
                    <a:pt x="338" y="305"/>
                  </a:cubicBezTo>
                  <a:cubicBezTo>
                    <a:pt x="337" y="305"/>
                    <a:pt x="337" y="305"/>
                    <a:pt x="337" y="305"/>
                  </a:cubicBezTo>
                  <a:cubicBezTo>
                    <a:pt x="337" y="305"/>
                    <a:pt x="337" y="305"/>
                    <a:pt x="337" y="306"/>
                  </a:cubicBezTo>
                  <a:cubicBezTo>
                    <a:pt x="337" y="306"/>
                    <a:pt x="337" y="306"/>
                    <a:pt x="337" y="306"/>
                  </a:cubicBezTo>
                  <a:cubicBezTo>
                    <a:pt x="337" y="306"/>
                    <a:pt x="337" y="306"/>
                    <a:pt x="337" y="306"/>
                  </a:cubicBezTo>
                  <a:cubicBezTo>
                    <a:pt x="337" y="307"/>
                    <a:pt x="337" y="306"/>
                    <a:pt x="337" y="307"/>
                  </a:cubicBezTo>
                  <a:cubicBezTo>
                    <a:pt x="337" y="306"/>
                    <a:pt x="337" y="306"/>
                    <a:pt x="337" y="306"/>
                  </a:cubicBezTo>
                  <a:cubicBezTo>
                    <a:pt x="337" y="307"/>
                    <a:pt x="337" y="307"/>
                    <a:pt x="337" y="307"/>
                  </a:cubicBezTo>
                  <a:cubicBezTo>
                    <a:pt x="337" y="307"/>
                    <a:pt x="337" y="307"/>
                    <a:pt x="337" y="307"/>
                  </a:cubicBezTo>
                  <a:cubicBezTo>
                    <a:pt x="337" y="307"/>
                    <a:pt x="337" y="307"/>
                    <a:pt x="337" y="307"/>
                  </a:cubicBezTo>
                  <a:cubicBezTo>
                    <a:pt x="337" y="307"/>
                    <a:pt x="337" y="307"/>
                    <a:pt x="337" y="307"/>
                  </a:cubicBezTo>
                  <a:cubicBezTo>
                    <a:pt x="337" y="307"/>
                    <a:pt x="337" y="307"/>
                    <a:pt x="337" y="307"/>
                  </a:cubicBezTo>
                  <a:cubicBezTo>
                    <a:pt x="337" y="308"/>
                    <a:pt x="337" y="308"/>
                    <a:pt x="337" y="308"/>
                  </a:cubicBezTo>
                  <a:cubicBezTo>
                    <a:pt x="337" y="308"/>
                    <a:pt x="337" y="308"/>
                    <a:pt x="337" y="308"/>
                  </a:cubicBezTo>
                  <a:cubicBezTo>
                    <a:pt x="337" y="308"/>
                    <a:pt x="337" y="308"/>
                    <a:pt x="337" y="308"/>
                  </a:cubicBezTo>
                  <a:cubicBezTo>
                    <a:pt x="337" y="308"/>
                    <a:pt x="337" y="308"/>
                    <a:pt x="337" y="308"/>
                  </a:cubicBezTo>
                  <a:cubicBezTo>
                    <a:pt x="337" y="309"/>
                    <a:pt x="337" y="309"/>
                    <a:pt x="337" y="309"/>
                  </a:cubicBezTo>
                  <a:cubicBezTo>
                    <a:pt x="337" y="309"/>
                    <a:pt x="337" y="309"/>
                    <a:pt x="337" y="309"/>
                  </a:cubicBezTo>
                  <a:cubicBezTo>
                    <a:pt x="337" y="309"/>
                    <a:pt x="337" y="309"/>
                    <a:pt x="337" y="309"/>
                  </a:cubicBezTo>
                  <a:cubicBezTo>
                    <a:pt x="337" y="310"/>
                    <a:pt x="337" y="310"/>
                    <a:pt x="337" y="310"/>
                  </a:cubicBezTo>
                  <a:cubicBezTo>
                    <a:pt x="338" y="311"/>
                    <a:pt x="338" y="311"/>
                    <a:pt x="338" y="311"/>
                  </a:cubicBezTo>
                  <a:cubicBezTo>
                    <a:pt x="338" y="311"/>
                    <a:pt x="338" y="311"/>
                    <a:pt x="338" y="311"/>
                  </a:cubicBezTo>
                  <a:cubicBezTo>
                    <a:pt x="339" y="311"/>
                    <a:pt x="339" y="310"/>
                    <a:pt x="339" y="311"/>
                  </a:cubicBezTo>
                  <a:cubicBezTo>
                    <a:pt x="339" y="311"/>
                    <a:pt x="339" y="311"/>
                    <a:pt x="339" y="311"/>
                  </a:cubicBezTo>
                  <a:cubicBezTo>
                    <a:pt x="339" y="310"/>
                    <a:pt x="339" y="310"/>
                    <a:pt x="339" y="310"/>
                  </a:cubicBezTo>
                  <a:cubicBezTo>
                    <a:pt x="340" y="310"/>
                    <a:pt x="340" y="310"/>
                    <a:pt x="340" y="310"/>
                  </a:cubicBezTo>
                  <a:cubicBezTo>
                    <a:pt x="340" y="311"/>
                    <a:pt x="340" y="311"/>
                    <a:pt x="340" y="311"/>
                  </a:cubicBezTo>
                  <a:cubicBezTo>
                    <a:pt x="340" y="311"/>
                    <a:pt x="340" y="311"/>
                    <a:pt x="340" y="311"/>
                  </a:cubicBezTo>
                  <a:cubicBezTo>
                    <a:pt x="341" y="311"/>
                    <a:pt x="341" y="311"/>
                    <a:pt x="341" y="311"/>
                  </a:cubicBezTo>
                  <a:cubicBezTo>
                    <a:pt x="341" y="311"/>
                    <a:pt x="341" y="311"/>
                    <a:pt x="341" y="311"/>
                  </a:cubicBezTo>
                  <a:cubicBezTo>
                    <a:pt x="341" y="311"/>
                    <a:pt x="341" y="311"/>
                    <a:pt x="341" y="311"/>
                  </a:cubicBezTo>
                  <a:cubicBezTo>
                    <a:pt x="341" y="311"/>
                    <a:pt x="341" y="311"/>
                    <a:pt x="341" y="311"/>
                  </a:cubicBezTo>
                  <a:cubicBezTo>
                    <a:pt x="341" y="311"/>
                    <a:pt x="341" y="311"/>
                    <a:pt x="341" y="311"/>
                  </a:cubicBezTo>
                  <a:cubicBezTo>
                    <a:pt x="341" y="311"/>
                    <a:pt x="341" y="311"/>
                    <a:pt x="341" y="311"/>
                  </a:cubicBezTo>
                  <a:cubicBezTo>
                    <a:pt x="341" y="311"/>
                    <a:pt x="341" y="311"/>
                    <a:pt x="341" y="311"/>
                  </a:cubicBezTo>
                  <a:cubicBezTo>
                    <a:pt x="342" y="312"/>
                    <a:pt x="342" y="312"/>
                    <a:pt x="342" y="312"/>
                  </a:cubicBezTo>
                  <a:cubicBezTo>
                    <a:pt x="342" y="312"/>
                    <a:pt x="342" y="312"/>
                    <a:pt x="342" y="312"/>
                  </a:cubicBezTo>
                  <a:cubicBezTo>
                    <a:pt x="342" y="312"/>
                    <a:pt x="342" y="312"/>
                    <a:pt x="342" y="312"/>
                  </a:cubicBezTo>
                  <a:cubicBezTo>
                    <a:pt x="342" y="312"/>
                    <a:pt x="342" y="312"/>
                    <a:pt x="342" y="312"/>
                  </a:cubicBezTo>
                  <a:cubicBezTo>
                    <a:pt x="342" y="313"/>
                    <a:pt x="342" y="313"/>
                    <a:pt x="342" y="313"/>
                  </a:cubicBezTo>
                  <a:cubicBezTo>
                    <a:pt x="342" y="313"/>
                    <a:pt x="342" y="313"/>
                    <a:pt x="342" y="313"/>
                  </a:cubicBezTo>
                  <a:cubicBezTo>
                    <a:pt x="342" y="314"/>
                    <a:pt x="342" y="314"/>
                    <a:pt x="342" y="314"/>
                  </a:cubicBezTo>
                  <a:cubicBezTo>
                    <a:pt x="342" y="314"/>
                    <a:pt x="342" y="314"/>
                    <a:pt x="342" y="314"/>
                  </a:cubicBezTo>
                  <a:cubicBezTo>
                    <a:pt x="342" y="314"/>
                    <a:pt x="342" y="314"/>
                    <a:pt x="342" y="314"/>
                  </a:cubicBezTo>
                  <a:cubicBezTo>
                    <a:pt x="342" y="314"/>
                    <a:pt x="342" y="314"/>
                    <a:pt x="342" y="314"/>
                  </a:cubicBezTo>
                  <a:cubicBezTo>
                    <a:pt x="342" y="314"/>
                    <a:pt x="342" y="314"/>
                    <a:pt x="342" y="314"/>
                  </a:cubicBezTo>
                  <a:cubicBezTo>
                    <a:pt x="342" y="314"/>
                    <a:pt x="342" y="314"/>
                    <a:pt x="342" y="314"/>
                  </a:cubicBezTo>
                  <a:cubicBezTo>
                    <a:pt x="343" y="314"/>
                    <a:pt x="343" y="314"/>
                    <a:pt x="343" y="314"/>
                  </a:cubicBezTo>
                  <a:cubicBezTo>
                    <a:pt x="343" y="314"/>
                    <a:pt x="343" y="314"/>
                    <a:pt x="343" y="314"/>
                  </a:cubicBezTo>
                  <a:cubicBezTo>
                    <a:pt x="343" y="314"/>
                    <a:pt x="343" y="314"/>
                    <a:pt x="343" y="314"/>
                  </a:cubicBezTo>
                  <a:cubicBezTo>
                    <a:pt x="343" y="314"/>
                    <a:pt x="343" y="314"/>
                    <a:pt x="343" y="314"/>
                  </a:cubicBezTo>
                  <a:cubicBezTo>
                    <a:pt x="344" y="314"/>
                    <a:pt x="344" y="314"/>
                    <a:pt x="344" y="314"/>
                  </a:cubicBezTo>
                  <a:cubicBezTo>
                    <a:pt x="344" y="314"/>
                    <a:pt x="344" y="314"/>
                    <a:pt x="344" y="314"/>
                  </a:cubicBezTo>
                  <a:cubicBezTo>
                    <a:pt x="344" y="313"/>
                    <a:pt x="344" y="313"/>
                    <a:pt x="344" y="313"/>
                  </a:cubicBezTo>
                  <a:cubicBezTo>
                    <a:pt x="344" y="314"/>
                    <a:pt x="344" y="314"/>
                    <a:pt x="344" y="314"/>
                  </a:cubicBezTo>
                  <a:cubicBezTo>
                    <a:pt x="344" y="314"/>
                    <a:pt x="344" y="314"/>
                    <a:pt x="344" y="314"/>
                  </a:cubicBezTo>
                  <a:cubicBezTo>
                    <a:pt x="344" y="314"/>
                    <a:pt x="344" y="314"/>
                    <a:pt x="344" y="314"/>
                  </a:cubicBezTo>
                  <a:cubicBezTo>
                    <a:pt x="344" y="314"/>
                    <a:pt x="344" y="314"/>
                    <a:pt x="344" y="314"/>
                  </a:cubicBezTo>
                  <a:cubicBezTo>
                    <a:pt x="343" y="314"/>
                    <a:pt x="343" y="314"/>
                    <a:pt x="343" y="315"/>
                  </a:cubicBezTo>
                  <a:cubicBezTo>
                    <a:pt x="343" y="315"/>
                    <a:pt x="343" y="315"/>
                    <a:pt x="344" y="315"/>
                  </a:cubicBezTo>
                  <a:cubicBezTo>
                    <a:pt x="344" y="316"/>
                    <a:pt x="344" y="316"/>
                    <a:pt x="344" y="316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4" y="316"/>
                    <a:pt x="344" y="316"/>
                    <a:pt x="344" y="316"/>
                  </a:cubicBezTo>
                  <a:cubicBezTo>
                    <a:pt x="344" y="316"/>
                    <a:pt x="344" y="316"/>
                    <a:pt x="344" y="316"/>
                  </a:cubicBezTo>
                  <a:cubicBezTo>
                    <a:pt x="345" y="316"/>
                    <a:pt x="345" y="316"/>
                    <a:pt x="345" y="316"/>
                  </a:cubicBezTo>
                  <a:cubicBezTo>
                    <a:pt x="345" y="316"/>
                    <a:pt x="345" y="316"/>
                    <a:pt x="345" y="316"/>
                  </a:cubicBezTo>
                  <a:cubicBezTo>
                    <a:pt x="345" y="316"/>
                    <a:pt x="345" y="316"/>
                    <a:pt x="345" y="316"/>
                  </a:cubicBezTo>
                  <a:cubicBezTo>
                    <a:pt x="345" y="316"/>
                    <a:pt x="345" y="316"/>
                    <a:pt x="345" y="316"/>
                  </a:cubicBezTo>
                  <a:cubicBezTo>
                    <a:pt x="345" y="316"/>
                    <a:pt x="345" y="316"/>
                    <a:pt x="345" y="316"/>
                  </a:cubicBezTo>
                  <a:cubicBezTo>
                    <a:pt x="346" y="316"/>
                    <a:pt x="346" y="316"/>
                    <a:pt x="346" y="316"/>
                  </a:cubicBezTo>
                  <a:cubicBezTo>
                    <a:pt x="347" y="316"/>
                    <a:pt x="347" y="316"/>
                    <a:pt x="347" y="316"/>
                  </a:cubicBezTo>
                  <a:cubicBezTo>
                    <a:pt x="347" y="317"/>
                    <a:pt x="348" y="318"/>
                    <a:pt x="348" y="318"/>
                  </a:cubicBezTo>
                  <a:cubicBezTo>
                    <a:pt x="348" y="318"/>
                    <a:pt x="348" y="318"/>
                    <a:pt x="348" y="318"/>
                  </a:cubicBezTo>
                  <a:cubicBezTo>
                    <a:pt x="348" y="318"/>
                    <a:pt x="348" y="318"/>
                    <a:pt x="348" y="318"/>
                  </a:cubicBezTo>
                  <a:cubicBezTo>
                    <a:pt x="348" y="318"/>
                    <a:pt x="347" y="318"/>
                    <a:pt x="347" y="317"/>
                  </a:cubicBezTo>
                  <a:cubicBezTo>
                    <a:pt x="347" y="316"/>
                    <a:pt x="347" y="316"/>
                    <a:pt x="347" y="316"/>
                  </a:cubicBezTo>
                  <a:cubicBezTo>
                    <a:pt x="346" y="317"/>
                    <a:pt x="346" y="317"/>
                    <a:pt x="346" y="317"/>
                  </a:cubicBezTo>
                  <a:cubicBezTo>
                    <a:pt x="346" y="316"/>
                    <a:pt x="346" y="316"/>
                    <a:pt x="346" y="316"/>
                  </a:cubicBezTo>
                  <a:cubicBezTo>
                    <a:pt x="345" y="317"/>
                    <a:pt x="345" y="317"/>
                    <a:pt x="345" y="317"/>
                  </a:cubicBezTo>
                  <a:cubicBezTo>
                    <a:pt x="345" y="316"/>
                    <a:pt x="345" y="316"/>
                    <a:pt x="345" y="316"/>
                  </a:cubicBezTo>
                  <a:cubicBezTo>
                    <a:pt x="345" y="317"/>
                    <a:pt x="345" y="317"/>
                    <a:pt x="345" y="317"/>
                  </a:cubicBezTo>
                  <a:cubicBezTo>
                    <a:pt x="345" y="316"/>
                    <a:pt x="345" y="316"/>
                    <a:pt x="345" y="316"/>
                  </a:cubicBezTo>
                  <a:cubicBezTo>
                    <a:pt x="344" y="316"/>
                    <a:pt x="344" y="316"/>
                    <a:pt x="344" y="316"/>
                  </a:cubicBezTo>
                  <a:cubicBezTo>
                    <a:pt x="344" y="316"/>
                    <a:pt x="344" y="316"/>
                    <a:pt x="344" y="316"/>
                  </a:cubicBezTo>
                  <a:cubicBezTo>
                    <a:pt x="344" y="316"/>
                    <a:pt x="344" y="316"/>
                    <a:pt x="344" y="316"/>
                  </a:cubicBezTo>
                  <a:cubicBezTo>
                    <a:pt x="344" y="316"/>
                    <a:pt x="344" y="316"/>
                    <a:pt x="344" y="316"/>
                  </a:cubicBezTo>
                  <a:cubicBezTo>
                    <a:pt x="343" y="315"/>
                    <a:pt x="343" y="315"/>
                    <a:pt x="343" y="315"/>
                  </a:cubicBezTo>
                  <a:cubicBezTo>
                    <a:pt x="342" y="315"/>
                    <a:pt x="342" y="315"/>
                    <a:pt x="342" y="315"/>
                  </a:cubicBezTo>
                  <a:cubicBezTo>
                    <a:pt x="342" y="315"/>
                    <a:pt x="342" y="315"/>
                    <a:pt x="342" y="315"/>
                  </a:cubicBezTo>
                  <a:cubicBezTo>
                    <a:pt x="341" y="315"/>
                    <a:pt x="341" y="315"/>
                    <a:pt x="341" y="315"/>
                  </a:cubicBezTo>
                  <a:cubicBezTo>
                    <a:pt x="341" y="315"/>
                    <a:pt x="341" y="315"/>
                    <a:pt x="341" y="315"/>
                  </a:cubicBezTo>
                  <a:cubicBezTo>
                    <a:pt x="341" y="316"/>
                    <a:pt x="341" y="316"/>
                    <a:pt x="341" y="316"/>
                  </a:cubicBezTo>
                  <a:cubicBezTo>
                    <a:pt x="341" y="315"/>
                    <a:pt x="341" y="315"/>
                    <a:pt x="341" y="315"/>
                  </a:cubicBezTo>
                  <a:cubicBezTo>
                    <a:pt x="341" y="316"/>
                    <a:pt x="341" y="316"/>
                    <a:pt x="341" y="316"/>
                  </a:cubicBezTo>
                  <a:cubicBezTo>
                    <a:pt x="341" y="316"/>
                    <a:pt x="341" y="316"/>
                    <a:pt x="341" y="316"/>
                  </a:cubicBezTo>
                  <a:cubicBezTo>
                    <a:pt x="340" y="316"/>
                    <a:pt x="340" y="316"/>
                    <a:pt x="340" y="316"/>
                  </a:cubicBezTo>
                  <a:cubicBezTo>
                    <a:pt x="340" y="315"/>
                    <a:pt x="340" y="315"/>
                    <a:pt x="340" y="315"/>
                  </a:cubicBezTo>
                  <a:cubicBezTo>
                    <a:pt x="339" y="315"/>
                    <a:pt x="339" y="315"/>
                    <a:pt x="339" y="315"/>
                  </a:cubicBezTo>
                  <a:cubicBezTo>
                    <a:pt x="339" y="315"/>
                    <a:pt x="339" y="315"/>
                    <a:pt x="339" y="315"/>
                  </a:cubicBezTo>
                  <a:cubicBezTo>
                    <a:pt x="340" y="315"/>
                    <a:pt x="340" y="315"/>
                    <a:pt x="340" y="315"/>
                  </a:cubicBezTo>
                  <a:cubicBezTo>
                    <a:pt x="340" y="315"/>
                    <a:pt x="340" y="315"/>
                    <a:pt x="340" y="315"/>
                  </a:cubicBezTo>
                  <a:cubicBezTo>
                    <a:pt x="339" y="314"/>
                    <a:pt x="339" y="314"/>
                    <a:pt x="339" y="314"/>
                  </a:cubicBezTo>
                  <a:cubicBezTo>
                    <a:pt x="339" y="314"/>
                    <a:pt x="339" y="314"/>
                    <a:pt x="339" y="314"/>
                  </a:cubicBezTo>
                  <a:cubicBezTo>
                    <a:pt x="339" y="314"/>
                    <a:pt x="339" y="314"/>
                    <a:pt x="339" y="314"/>
                  </a:cubicBezTo>
                  <a:cubicBezTo>
                    <a:pt x="339" y="314"/>
                    <a:pt x="339" y="314"/>
                    <a:pt x="339" y="314"/>
                  </a:cubicBezTo>
                  <a:cubicBezTo>
                    <a:pt x="339" y="315"/>
                    <a:pt x="339" y="315"/>
                    <a:pt x="339" y="315"/>
                  </a:cubicBezTo>
                  <a:cubicBezTo>
                    <a:pt x="339" y="315"/>
                    <a:pt x="339" y="315"/>
                    <a:pt x="339" y="315"/>
                  </a:cubicBezTo>
                  <a:cubicBezTo>
                    <a:pt x="339" y="315"/>
                    <a:pt x="339" y="315"/>
                    <a:pt x="339" y="315"/>
                  </a:cubicBezTo>
                  <a:cubicBezTo>
                    <a:pt x="339" y="315"/>
                    <a:pt x="339" y="315"/>
                    <a:pt x="339" y="315"/>
                  </a:cubicBezTo>
                  <a:cubicBezTo>
                    <a:pt x="339" y="315"/>
                    <a:pt x="339" y="315"/>
                    <a:pt x="339" y="315"/>
                  </a:cubicBezTo>
                  <a:cubicBezTo>
                    <a:pt x="338" y="315"/>
                    <a:pt x="338" y="315"/>
                    <a:pt x="338" y="315"/>
                  </a:cubicBezTo>
                  <a:cubicBezTo>
                    <a:pt x="338" y="315"/>
                    <a:pt x="338" y="315"/>
                    <a:pt x="338" y="315"/>
                  </a:cubicBezTo>
                  <a:cubicBezTo>
                    <a:pt x="338" y="315"/>
                    <a:pt x="338" y="315"/>
                    <a:pt x="338" y="315"/>
                  </a:cubicBezTo>
                  <a:cubicBezTo>
                    <a:pt x="339" y="315"/>
                    <a:pt x="339" y="315"/>
                    <a:pt x="339" y="315"/>
                  </a:cubicBezTo>
                  <a:cubicBezTo>
                    <a:pt x="339" y="315"/>
                    <a:pt x="339" y="315"/>
                    <a:pt x="339" y="315"/>
                  </a:cubicBezTo>
                  <a:cubicBezTo>
                    <a:pt x="338" y="316"/>
                    <a:pt x="338" y="316"/>
                    <a:pt x="338" y="316"/>
                  </a:cubicBezTo>
                  <a:cubicBezTo>
                    <a:pt x="338" y="316"/>
                    <a:pt x="338" y="316"/>
                    <a:pt x="338" y="316"/>
                  </a:cubicBezTo>
                  <a:cubicBezTo>
                    <a:pt x="338" y="316"/>
                    <a:pt x="338" y="316"/>
                    <a:pt x="338" y="316"/>
                  </a:cubicBezTo>
                  <a:cubicBezTo>
                    <a:pt x="337" y="316"/>
                    <a:pt x="337" y="316"/>
                    <a:pt x="337" y="316"/>
                  </a:cubicBezTo>
                  <a:cubicBezTo>
                    <a:pt x="337" y="316"/>
                    <a:pt x="337" y="316"/>
                    <a:pt x="337" y="316"/>
                  </a:cubicBezTo>
                  <a:cubicBezTo>
                    <a:pt x="337" y="316"/>
                    <a:pt x="337" y="316"/>
                    <a:pt x="337" y="316"/>
                  </a:cubicBezTo>
                  <a:cubicBezTo>
                    <a:pt x="337" y="317"/>
                    <a:pt x="337" y="317"/>
                    <a:pt x="337" y="317"/>
                  </a:cubicBezTo>
                  <a:cubicBezTo>
                    <a:pt x="337" y="317"/>
                    <a:pt x="337" y="317"/>
                    <a:pt x="337" y="317"/>
                  </a:cubicBezTo>
                  <a:cubicBezTo>
                    <a:pt x="337" y="317"/>
                    <a:pt x="337" y="317"/>
                    <a:pt x="337" y="317"/>
                  </a:cubicBezTo>
                  <a:cubicBezTo>
                    <a:pt x="337" y="317"/>
                    <a:pt x="337" y="317"/>
                    <a:pt x="337" y="317"/>
                  </a:cubicBezTo>
                  <a:cubicBezTo>
                    <a:pt x="336" y="318"/>
                    <a:pt x="336" y="318"/>
                    <a:pt x="336" y="318"/>
                  </a:cubicBezTo>
                  <a:cubicBezTo>
                    <a:pt x="336" y="318"/>
                    <a:pt x="336" y="318"/>
                    <a:pt x="336" y="318"/>
                  </a:cubicBezTo>
                  <a:cubicBezTo>
                    <a:pt x="336" y="318"/>
                    <a:pt x="336" y="318"/>
                    <a:pt x="336" y="318"/>
                  </a:cubicBezTo>
                  <a:cubicBezTo>
                    <a:pt x="336" y="318"/>
                    <a:pt x="336" y="318"/>
                    <a:pt x="336" y="318"/>
                  </a:cubicBezTo>
                  <a:cubicBezTo>
                    <a:pt x="336" y="319"/>
                    <a:pt x="336" y="319"/>
                    <a:pt x="336" y="319"/>
                  </a:cubicBezTo>
                  <a:cubicBezTo>
                    <a:pt x="336" y="319"/>
                    <a:pt x="336" y="319"/>
                    <a:pt x="336" y="319"/>
                  </a:cubicBezTo>
                  <a:cubicBezTo>
                    <a:pt x="335" y="319"/>
                    <a:pt x="335" y="319"/>
                    <a:pt x="335" y="319"/>
                  </a:cubicBezTo>
                  <a:cubicBezTo>
                    <a:pt x="335" y="319"/>
                    <a:pt x="335" y="319"/>
                    <a:pt x="335" y="319"/>
                  </a:cubicBezTo>
                  <a:cubicBezTo>
                    <a:pt x="335" y="319"/>
                    <a:pt x="335" y="319"/>
                    <a:pt x="335" y="319"/>
                  </a:cubicBezTo>
                  <a:cubicBezTo>
                    <a:pt x="335" y="319"/>
                    <a:pt x="335" y="319"/>
                    <a:pt x="335" y="319"/>
                  </a:cubicBezTo>
                  <a:cubicBezTo>
                    <a:pt x="335" y="320"/>
                    <a:pt x="335" y="320"/>
                    <a:pt x="335" y="320"/>
                  </a:cubicBezTo>
                  <a:cubicBezTo>
                    <a:pt x="335" y="320"/>
                    <a:pt x="335" y="320"/>
                    <a:pt x="335" y="320"/>
                  </a:cubicBezTo>
                  <a:cubicBezTo>
                    <a:pt x="335" y="320"/>
                    <a:pt x="335" y="320"/>
                    <a:pt x="335" y="320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34" y="321"/>
                    <a:pt x="334" y="321"/>
                    <a:pt x="334" y="321"/>
                  </a:cubicBezTo>
                  <a:cubicBezTo>
                    <a:pt x="335" y="322"/>
                    <a:pt x="335" y="322"/>
                    <a:pt x="335" y="322"/>
                  </a:cubicBezTo>
                  <a:cubicBezTo>
                    <a:pt x="334" y="322"/>
                    <a:pt x="334" y="322"/>
                    <a:pt x="334" y="322"/>
                  </a:cubicBezTo>
                  <a:cubicBezTo>
                    <a:pt x="335" y="322"/>
                    <a:pt x="335" y="322"/>
                    <a:pt x="335" y="322"/>
                  </a:cubicBezTo>
                  <a:cubicBezTo>
                    <a:pt x="334" y="323"/>
                    <a:pt x="334" y="323"/>
                    <a:pt x="334" y="323"/>
                  </a:cubicBezTo>
                  <a:cubicBezTo>
                    <a:pt x="334" y="323"/>
                    <a:pt x="334" y="323"/>
                    <a:pt x="334" y="323"/>
                  </a:cubicBezTo>
                  <a:cubicBezTo>
                    <a:pt x="334" y="323"/>
                    <a:pt x="334" y="323"/>
                    <a:pt x="334" y="323"/>
                  </a:cubicBezTo>
                  <a:cubicBezTo>
                    <a:pt x="334" y="323"/>
                    <a:pt x="334" y="323"/>
                    <a:pt x="334" y="323"/>
                  </a:cubicBezTo>
                  <a:cubicBezTo>
                    <a:pt x="334" y="323"/>
                    <a:pt x="334" y="323"/>
                    <a:pt x="334" y="323"/>
                  </a:cubicBezTo>
                  <a:cubicBezTo>
                    <a:pt x="334" y="323"/>
                    <a:pt x="334" y="323"/>
                    <a:pt x="334" y="323"/>
                  </a:cubicBezTo>
                  <a:cubicBezTo>
                    <a:pt x="334" y="324"/>
                    <a:pt x="334" y="324"/>
                    <a:pt x="334" y="325"/>
                  </a:cubicBezTo>
                  <a:cubicBezTo>
                    <a:pt x="334" y="325"/>
                    <a:pt x="334" y="325"/>
                    <a:pt x="334" y="325"/>
                  </a:cubicBezTo>
                  <a:cubicBezTo>
                    <a:pt x="335" y="325"/>
                    <a:pt x="335" y="325"/>
                    <a:pt x="335" y="325"/>
                  </a:cubicBezTo>
                  <a:cubicBezTo>
                    <a:pt x="334" y="325"/>
                    <a:pt x="334" y="325"/>
                    <a:pt x="334" y="325"/>
                  </a:cubicBezTo>
                  <a:cubicBezTo>
                    <a:pt x="335" y="325"/>
                    <a:pt x="335" y="325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6"/>
                    <a:pt x="335" y="327"/>
                    <a:pt x="335" y="327"/>
                  </a:cubicBezTo>
                  <a:cubicBezTo>
                    <a:pt x="335" y="327"/>
                    <a:pt x="335" y="327"/>
                    <a:pt x="335" y="327"/>
                  </a:cubicBezTo>
                  <a:cubicBezTo>
                    <a:pt x="336" y="327"/>
                    <a:pt x="336" y="327"/>
                    <a:pt x="336" y="327"/>
                  </a:cubicBezTo>
                  <a:cubicBezTo>
                    <a:pt x="336" y="327"/>
                    <a:pt x="336" y="327"/>
                    <a:pt x="336" y="327"/>
                  </a:cubicBezTo>
                  <a:cubicBezTo>
                    <a:pt x="336" y="328"/>
                    <a:pt x="336" y="328"/>
                    <a:pt x="336" y="328"/>
                  </a:cubicBezTo>
                  <a:cubicBezTo>
                    <a:pt x="336" y="328"/>
                    <a:pt x="336" y="328"/>
                    <a:pt x="336" y="328"/>
                  </a:cubicBezTo>
                  <a:cubicBezTo>
                    <a:pt x="337" y="328"/>
                    <a:pt x="337" y="328"/>
                    <a:pt x="337" y="328"/>
                  </a:cubicBezTo>
                  <a:cubicBezTo>
                    <a:pt x="337" y="328"/>
                    <a:pt x="337" y="328"/>
                    <a:pt x="337" y="328"/>
                  </a:cubicBezTo>
                  <a:cubicBezTo>
                    <a:pt x="337" y="329"/>
                    <a:pt x="337" y="329"/>
                    <a:pt x="337" y="329"/>
                  </a:cubicBezTo>
                  <a:cubicBezTo>
                    <a:pt x="337" y="329"/>
                    <a:pt x="337" y="329"/>
                    <a:pt x="337" y="329"/>
                  </a:cubicBezTo>
                  <a:cubicBezTo>
                    <a:pt x="338" y="329"/>
                    <a:pt x="338" y="329"/>
                    <a:pt x="338" y="329"/>
                  </a:cubicBezTo>
                  <a:cubicBezTo>
                    <a:pt x="338" y="329"/>
                    <a:pt x="338" y="329"/>
                    <a:pt x="338" y="329"/>
                  </a:cubicBezTo>
                  <a:cubicBezTo>
                    <a:pt x="337" y="330"/>
                    <a:pt x="337" y="330"/>
                    <a:pt x="337" y="330"/>
                  </a:cubicBezTo>
                  <a:cubicBezTo>
                    <a:pt x="337" y="330"/>
                    <a:pt x="337" y="330"/>
                    <a:pt x="337" y="330"/>
                  </a:cubicBezTo>
                  <a:cubicBezTo>
                    <a:pt x="337" y="330"/>
                    <a:pt x="337" y="330"/>
                    <a:pt x="337" y="330"/>
                  </a:cubicBezTo>
                  <a:cubicBezTo>
                    <a:pt x="337" y="331"/>
                    <a:pt x="337" y="331"/>
                    <a:pt x="337" y="331"/>
                  </a:cubicBezTo>
                  <a:cubicBezTo>
                    <a:pt x="337" y="331"/>
                    <a:pt x="337" y="331"/>
                    <a:pt x="337" y="331"/>
                  </a:cubicBezTo>
                  <a:cubicBezTo>
                    <a:pt x="337" y="331"/>
                    <a:pt x="337" y="331"/>
                    <a:pt x="337" y="331"/>
                  </a:cubicBezTo>
                  <a:cubicBezTo>
                    <a:pt x="337" y="331"/>
                    <a:pt x="337" y="331"/>
                    <a:pt x="337" y="331"/>
                  </a:cubicBezTo>
                  <a:cubicBezTo>
                    <a:pt x="338" y="331"/>
                    <a:pt x="338" y="331"/>
                    <a:pt x="338" y="331"/>
                  </a:cubicBezTo>
                  <a:cubicBezTo>
                    <a:pt x="338" y="332"/>
                    <a:pt x="338" y="332"/>
                    <a:pt x="338" y="332"/>
                  </a:cubicBezTo>
                  <a:cubicBezTo>
                    <a:pt x="338" y="332"/>
                    <a:pt x="338" y="332"/>
                    <a:pt x="339" y="331"/>
                  </a:cubicBezTo>
                  <a:cubicBezTo>
                    <a:pt x="339" y="331"/>
                    <a:pt x="339" y="331"/>
                    <a:pt x="339" y="331"/>
                  </a:cubicBezTo>
                  <a:cubicBezTo>
                    <a:pt x="339" y="331"/>
                    <a:pt x="339" y="331"/>
                    <a:pt x="339" y="331"/>
                  </a:cubicBezTo>
                  <a:cubicBezTo>
                    <a:pt x="339" y="332"/>
                    <a:pt x="339" y="332"/>
                    <a:pt x="339" y="332"/>
                  </a:cubicBezTo>
                  <a:cubicBezTo>
                    <a:pt x="339" y="332"/>
                    <a:pt x="339" y="332"/>
                    <a:pt x="339" y="332"/>
                  </a:cubicBezTo>
                  <a:cubicBezTo>
                    <a:pt x="339" y="332"/>
                    <a:pt x="339" y="332"/>
                    <a:pt x="339" y="332"/>
                  </a:cubicBezTo>
                  <a:cubicBezTo>
                    <a:pt x="339" y="332"/>
                    <a:pt x="339" y="332"/>
                    <a:pt x="339" y="332"/>
                  </a:cubicBezTo>
                  <a:cubicBezTo>
                    <a:pt x="339" y="332"/>
                    <a:pt x="339" y="332"/>
                    <a:pt x="339" y="332"/>
                  </a:cubicBezTo>
                  <a:cubicBezTo>
                    <a:pt x="338" y="332"/>
                    <a:pt x="338" y="332"/>
                    <a:pt x="338" y="332"/>
                  </a:cubicBezTo>
                  <a:cubicBezTo>
                    <a:pt x="338" y="332"/>
                    <a:pt x="338" y="332"/>
                    <a:pt x="338" y="332"/>
                  </a:cubicBezTo>
                  <a:cubicBezTo>
                    <a:pt x="337" y="333"/>
                    <a:pt x="337" y="333"/>
                    <a:pt x="337" y="333"/>
                  </a:cubicBezTo>
                  <a:cubicBezTo>
                    <a:pt x="337" y="333"/>
                    <a:pt x="337" y="333"/>
                    <a:pt x="337" y="333"/>
                  </a:cubicBezTo>
                  <a:cubicBezTo>
                    <a:pt x="337" y="333"/>
                    <a:pt x="337" y="333"/>
                    <a:pt x="337" y="333"/>
                  </a:cubicBezTo>
                  <a:cubicBezTo>
                    <a:pt x="337" y="333"/>
                    <a:pt x="337" y="333"/>
                    <a:pt x="337" y="333"/>
                  </a:cubicBezTo>
                  <a:cubicBezTo>
                    <a:pt x="337" y="333"/>
                    <a:pt x="337" y="333"/>
                    <a:pt x="337" y="333"/>
                  </a:cubicBezTo>
                  <a:cubicBezTo>
                    <a:pt x="337" y="334"/>
                    <a:pt x="337" y="334"/>
                    <a:pt x="337" y="334"/>
                  </a:cubicBezTo>
                  <a:cubicBezTo>
                    <a:pt x="337" y="334"/>
                    <a:pt x="337" y="334"/>
                    <a:pt x="337" y="334"/>
                  </a:cubicBezTo>
                  <a:cubicBezTo>
                    <a:pt x="337" y="334"/>
                    <a:pt x="337" y="334"/>
                    <a:pt x="337" y="334"/>
                  </a:cubicBezTo>
                  <a:cubicBezTo>
                    <a:pt x="337" y="335"/>
                    <a:pt x="337" y="335"/>
                    <a:pt x="337" y="335"/>
                  </a:cubicBezTo>
                  <a:cubicBezTo>
                    <a:pt x="337" y="335"/>
                    <a:pt x="337" y="335"/>
                    <a:pt x="337" y="335"/>
                  </a:cubicBezTo>
                  <a:cubicBezTo>
                    <a:pt x="337" y="335"/>
                    <a:pt x="337" y="335"/>
                    <a:pt x="337" y="335"/>
                  </a:cubicBezTo>
                  <a:cubicBezTo>
                    <a:pt x="337" y="335"/>
                    <a:pt x="337" y="335"/>
                    <a:pt x="337" y="335"/>
                  </a:cubicBezTo>
                  <a:cubicBezTo>
                    <a:pt x="337" y="335"/>
                    <a:pt x="337" y="335"/>
                    <a:pt x="337" y="335"/>
                  </a:cubicBezTo>
                  <a:cubicBezTo>
                    <a:pt x="337" y="335"/>
                    <a:pt x="337" y="335"/>
                    <a:pt x="337" y="335"/>
                  </a:cubicBezTo>
                  <a:cubicBezTo>
                    <a:pt x="337" y="336"/>
                    <a:pt x="337" y="336"/>
                    <a:pt x="337" y="336"/>
                  </a:cubicBezTo>
                  <a:cubicBezTo>
                    <a:pt x="337" y="336"/>
                    <a:pt x="337" y="336"/>
                    <a:pt x="337" y="336"/>
                  </a:cubicBezTo>
                  <a:cubicBezTo>
                    <a:pt x="338" y="336"/>
                    <a:pt x="338" y="336"/>
                    <a:pt x="338" y="336"/>
                  </a:cubicBezTo>
                  <a:cubicBezTo>
                    <a:pt x="338" y="336"/>
                    <a:pt x="338" y="336"/>
                    <a:pt x="338" y="336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9" y="337"/>
                    <a:pt x="339" y="337"/>
                    <a:pt x="339" y="337"/>
                  </a:cubicBezTo>
                  <a:cubicBezTo>
                    <a:pt x="339" y="337"/>
                    <a:pt x="339" y="337"/>
                    <a:pt x="339" y="337"/>
                  </a:cubicBezTo>
                  <a:cubicBezTo>
                    <a:pt x="340" y="338"/>
                    <a:pt x="340" y="338"/>
                    <a:pt x="340" y="338"/>
                  </a:cubicBezTo>
                  <a:cubicBezTo>
                    <a:pt x="340" y="338"/>
                    <a:pt x="340" y="338"/>
                    <a:pt x="340" y="338"/>
                  </a:cubicBezTo>
                  <a:cubicBezTo>
                    <a:pt x="339" y="338"/>
                    <a:pt x="339" y="338"/>
                    <a:pt x="339" y="338"/>
                  </a:cubicBezTo>
                  <a:cubicBezTo>
                    <a:pt x="339" y="338"/>
                    <a:pt x="339" y="338"/>
                    <a:pt x="339" y="338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7" y="337"/>
                    <a:pt x="337" y="337"/>
                    <a:pt x="337" y="337"/>
                  </a:cubicBezTo>
                  <a:cubicBezTo>
                    <a:pt x="337" y="337"/>
                    <a:pt x="337" y="337"/>
                    <a:pt x="337" y="337"/>
                  </a:cubicBezTo>
                  <a:cubicBezTo>
                    <a:pt x="337" y="337"/>
                    <a:pt x="337" y="337"/>
                    <a:pt x="337" y="337"/>
                  </a:cubicBezTo>
                  <a:cubicBezTo>
                    <a:pt x="336" y="338"/>
                    <a:pt x="336" y="338"/>
                    <a:pt x="336" y="338"/>
                  </a:cubicBezTo>
                  <a:cubicBezTo>
                    <a:pt x="337" y="338"/>
                    <a:pt x="337" y="338"/>
                    <a:pt x="337" y="338"/>
                  </a:cubicBezTo>
                  <a:cubicBezTo>
                    <a:pt x="337" y="338"/>
                    <a:pt x="337" y="338"/>
                    <a:pt x="337" y="338"/>
                  </a:cubicBezTo>
                  <a:cubicBezTo>
                    <a:pt x="337" y="339"/>
                    <a:pt x="337" y="339"/>
                    <a:pt x="337" y="339"/>
                  </a:cubicBezTo>
                  <a:cubicBezTo>
                    <a:pt x="337" y="339"/>
                    <a:pt x="337" y="339"/>
                    <a:pt x="337" y="339"/>
                  </a:cubicBezTo>
                  <a:cubicBezTo>
                    <a:pt x="337" y="339"/>
                    <a:pt x="337" y="339"/>
                    <a:pt x="337" y="339"/>
                  </a:cubicBezTo>
                  <a:cubicBezTo>
                    <a:pt x="337" y="339"/>
                    <a:pt x="337" y="339"/>
                    <a:pt x="337" y="339"/>
                  </a:cubicBezTo>
                  <a:cubicBezTo>
                    <a:pt x="338" y="339"/>
                    <a:pt x="338" y="339"/>
                    <a:pt x="338" y="339"/>
                  </a:cubicBezTo>
                  <a:cubicBezTo>
                    <a:pt x="337" y="340"/>
                    <a:pt x="337" y="340"/>
                    <a:pt x="337" y="340"/>
                  </a:cubicBezTo>
                  <a:cubicBezTo>
                    <a:pt x="337" y="340"/>
                    <a:pt x="337" y="340"/>
                    <a:pt x="337" y="340"/>
                  </a:cubicBezTo>
                  <a:cubicBezTo>
                    <a:pt x="337" y="341"/>
                    <a:pt x="337" y="341"/>
                    <a:pt x="337" y="341"/>
                  </a:cubicBezTo>
                  <a:cubicBezTo>
                    <a:pt x="337" y="340"/>
                    <a:pt x="337" y="340"/>
                    <a:pt x="337" y="340"/>
                  </a:cubicBezTo>
                  <a:cubicBezTo>
                    <a:pt x="337" y="340"/>
                    <a:pt x="337" y="340"/>
                    <a:pt x="337" y="340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7" y="341"/>
                    <a:pt x="337" y="341"/>
                    <a:pt x="337" y="341"/>
                  </a:cubicBezTo>
                  <a:cubicBezTo>
                    <a:pt x="338" y="342"/>
                    <a:pt x="338" y="342"/>
                    <a:pt x="338" y="342"/>
                  </a:cubicBezTo>
                  <a:cubicBezTo>
                    <a:pt x="338" y="341"/>
                    <a:pt x="338" y="341"/>
                    <a:pt x="338" y="341"/>
                  </a:cubicBezTo>
                  <a:cubicBezTo>
                    <a:pt x="338" y="341"/>
                    <a:pt x="338" y="341"/>
                    <a:pt x="338" y="341"/>
                  </a:cubicBezTo>
                  <a:cubicBezTo>
                    <a:pt x="338" y="342"/>
                    <a:pt x="338" y="342"/>
                    <a:pt x="338" y="342"/>
                  </a:cubicBezTo>
                  <a:cubicBezTo>
                    <a:pt x="338" y="342"/>
                    <a:pt x="338" y="342"/>
                    <a:pt x="338" y="342"/>
                  </a:cubicBezTo>
                  <a:cubicBezTo>
                    <a:pt x="338" y="342"/>
                    <a:pt x="338" y="342"/>
                    <a:pt x="338" y="342"/>
                  </a:cubicBezTo>
                  <a:cubicBezTo>
                    <a:pt x="339" y="342"/>
                    <a:pt x="339" y="342"/>
                    <a:pt x="339" y="342"/>
                  </a:cubicBezTo>
                  <a:cubicBezTo>
                    <a:pt x="339" y="342"/>
                    <a:pt x="339" y="342"/>
                    <a:pt x="339" y="342"/>
                  </a:cubicBezTo>
                  <a:cubicBezTo>
                    <a:pt x="339" y="342"/>
                    <a:pt x="339" y="342"/>
                    <a:pt x="339" y="342"/>
                  </a:cubicBezTo>
                  <a:cubicBezTo>
                    <a:pt x="340" y="343"/>
                    <a:pt x="340" y="343"/>
                    <a:pt x="340" y="344"/>
                  </a:cubicBezTo>
                  <a:cubicBezTo>
                    <a:pt x="340" y="344"/>
                    <a:pt x="340" y="344"/>
                    <a:pt x="340" y="344"/>
                  </a:cubicBezTo>
                  <a:cubicBezTo>
                    <a:pt x="341" y="344"/>
                    <a:pt x="341" y="344"/>
                    <a:pt x="341" y="344"/>
                  </a:cubicBezTo>
                  <a:cubicBezTo>
                    <a:pt x="340" y="345"/>
                    <a:pt x="340" y="345"/>
                    <a:pt x="340" y="345"/>
                  </a:cubicBezTo>
                  <a:cubicBezTo>
                    <a:pt x="341" y="345"/>
                    <a:pt x="341" y="346"/>
                    <a:pt x="341" y="346"/>
                  </a:cubicBezTo>
                  <a:cubicBezTo>
                    <a:pt x="342" y="347"/>
                    <a:pt x="342" y="347"/>
                    <a:pt x="342" y="347"/>
                  </a:cubicBezTo>
                  <a:cubicBezTo>
                    <a:pt x="342" y="347"/>
                    <a:pt x="342" y="347"/>
                    <a:pt x="342" y="347"/>
                  </a:cubicBezTo>
                  <a:cubicBezTo>
                    <a:pt x="342" y="347"/>
                    <a:pt x="342" y="347"/>
                    <a:pt x="342" y="347"/>
                  </a:cubicBezTo>
                  <a:cubicBezTo>
                    <a:pt x="342" y="347"/>
                    <a:pt x="342" y="347"/>
                    <a:pt x="342" y="347"/>
                  </a:cubicBezTo>
                  <a:cubicBezTo>
                    <a:pt x="342" y="348"/>
                    <a:pt x="342" y="348"/>
                    <a:pt x="342" y="348"/>
                  </a:cubicBezTo>
                  <a:cubicBezTo>
                    <a:pt x="342" y="348"/>
                    <a:pt x="342" y="348"/>
                    <a:pt x="342" y="348"/>
                  </a:cubicBezTo>
                  <a:cubicBezTo>
                    <a:pt x="341" y="348"/>
                    <a:pt x="342" y="348"/>
                    <a:pt x="342" y="348"/>
                  </a:cubicBezTo>
                  <a:cubicBezTo>
                    <a:pt x="342" y="349"/>
                    <a:pt x="342" y="349"/>
                    <a:pt x="342" y="349"/>
                  </a:cubicBezTo>
                  <a:cubicBezTo>
                    <a:pt x="342" y="349"/>
                    <a:pt x="342" y="349"/>
                    <a:pt x="342" y="350"/>
                  </a:cubicBezTo>
                  <a:cubicBezTo>
                    <a:pt x="342" y="350"/>
                    <a:pt x="342" y="350"/>
                    <a:pt x="342" y="351"/>
                  </a:cubicBezTo>
                  <a:cubicBezTo>
                    <a:pt x="342" y="351"/>
                    <a:pt x="342" y="351"/>
                    <a:pt x="342" y="351"/>
                  </a:cubicBezTo>
                  <a:cubicBezTo>
                    <a:pt x="342" y="351"/>
                    <a:pt x="342" y="351"/>
                    <a:pt x="342" y="351"/>
                  </a:cubicBezTo>
                  <a:cubicBezTo>
                    <a:pt x="343" y="351"/>
                    <a:pt x="343" y="351"/>
                    <a:pt x="343" y="351"/>
                  </a:cubicBezTo>
                  <a:cubicBezTo>
                    <a:pt x="343" y="351"/>
                    <a:pt x="343" y="351"/>
                    <a:pt x="343" y="351"/>
                  </a:cubicBezTo>
                  <a:cubicBezTo>
                    <a:pt x="343" y="350"/>
                    <a:pt x="343" y="350"/>
                    <a:pt x="343" y="350"/>
                  </a:cubicBezTo>
                  <a:cubicBezTo>
                    <a:pt x="342" y="350"/>
                    <a:pt x="342" y="350"/>
                    <a:pt x="342" y="350"/>
                  </a:cubicBezTo>
                  <a:cubicBezTo>
                    <a:pt x="342" y="350"/>
                    <a:pt x="342" y="350"/>
                    <a:pt x="342" y="350"/>
                  </a:cubicBezTo>
                  <a:cubicBezTo>
                    <a:pt x="343" y="350"/>
                    <a:pt x="343" y="350"/>
                    <a:pt x="343" y="350"/>
                  </a:cubicBezTo>
                  <a:cubicBezTo>
                    <a:pt x="343" y="351"/>
                    <a:pt x="344" y="351"/>
                    <a:pt x="344" y="351"/>
                  </a:cubicBezTo>
                  <a:cubicBezTo>
                    <a:pt x="345" y="351"/>
                    <a:pt x="345" y="351"/>
                    <a:pt x="345" y="351"/>
                  </a:cubicBezTo>
                  <a:cubicBezTo>
                    <a:pt x="345" y="351"/>
                    <a:pt x="345" y="351"/>
                    <a:pt x="345" y="351"/>
                  </a:cubicBezTo>
                  <a:cubicBezTo>
                    <a:pt x="346" y="350"/>
                    <a:pt x="345" y="351"/>
                    <a:pt x="345" y="350"/>
                  </a:cubicBezTo>
                  <a:cubicBezTo>
                    <a:pt x="345" y="350"/>
                    <a:pt x="345" y="350"/>
                    <a:pt x="345" y="350"/>
                  </a:cubicBezTo>
                  <a:cubicBezTo>
                    <a:pt x="345" y="350"/>
                    <a:pt x="345" y="350"/>
                    <a:pt x="345" y="350"/>
                  </a:cubicBezTo>
                  <a:cubicBezTo>
                    <a:pt x="346" y="349"/>
                    <a:pt x="346" y="349"/>
                    <a:pt x="346" y="349"/>
                  </a:cubicBezTo>
                  <a:cubicBezTo>
                    <a:pt x="346" y="349"/>
                    <a:pt x="346" y="349"/>
                    <a:pt x="346" y="349"/>
                  </a:cubicBezTo>
                  <a:cubicBezTo>
                    <a:pt x="346" y="349"/>
                    <a:pt x="346" y="349"/>
                    <a:pt x="346" y="349"/>
                  </a:cubicBezTo>
                  <a:cubicBezTo>
                    <a:pt x="347" y="349"/>
                    <a:pt x="347" y="349"/>
                    <a:pt x="347" y="349"/>
                  </a:cubicBezTo>
                  <a:cubicBezTo>
                    <a:pt x="347" y="349"/>
                    <a:pt x="347" y="349"/>
                    <a:pt x="347" y="349"/>
                  </a:cubicBezTo>
                  <a:cubicBezTo>
                    <a:pt x="348" y="349"/>
                    <a:pt x="348" y="349"/>
                    <a:pt x="348" y="349"/>
                  </a:cubicBezTo>
                  <a:cubicBezTo>
                    <a:pt x="347" y="350"/>
                    <a:pt x="347" y="350"/>
                    <a:pt x="347" y="350"/>
                  </a:cubicBezTo>
                  <a:cubicBezTo>
                    <a:pt x="347" y="350"/>
                    <a:pt x="347" y="350"/>
                    <a:pt x="347" y="350"/>
                  </a:cubicBezTo>
                  <a:cubicBezTo>
                    <a:pt x="347" y="350"/>
                    <a:pt x="347" y="350"/>
                    <a:pt x="347" y="350"/>
                  </a:cubicBezTo>
                  <a:cubicBezTo>
                    <a:pt x="347" y="351"/>
                    <a:pt x="347" y="351"/>
                    <a:pt x="347" y="351"/>
                  </a:cubicBezTo>
                  <a:cubicBezTo>
                    <a:pt x="347" y="351"/>
                    <a:pt x="347" y="351"/>
                    <a:pt x="347" y="351"/>
                  </a:cubicBezTo>
                  <a:cubicBezTo>
                    <a:pt x="347" y="351"/>
                    <a:pt x="347" y="351"/>
                    <a:pt x="347" y="351"/>
                  </a:cubicBezTo>
                  <a:cubicBezTo>
                    <a:pt x="347" y="351"/>
                    <a:pt x="347" y="351"/>
                    <a:pt x="347" y="351"/>
                  </a:cubicBezTo>
                  <a:cubicBezTo>
                    <a:pt x="346" y="351"/>
                    <a:pt x="346" y="351"/>
                    <a:pt x="345" y="351"/>
                  </a:cubicBezTo>
                  <a:cubicBezTo>
                    <a:pt x="345" y="351"/>
                    <a:pt x="345" y="351"/>
                    <a:pt x="345" y="351"/>
                  </a:cubicBezTo>
                  <a:cubicBezTo>
                    <a:pt x="345" y="352"/>
                    <a:pt x="345" y="352"/>
                    <a:pt x="345" y="352"/>
                  </a:cubicBezTo>
                  <a:cubicBezTo>
                    <a:pt x="345" y="352"/>
                    <a:pt x="345" y="352"/>
                    <a:pt x="345" y="352"/>
                  </a:cubicBezTo>
                  <a:cubicBezTo>
                    <a:pt x="345" y="352"/>
                    <a:pt x="345" y="352"/>
                    <a:pt x="345" y="352"/>
                  </a:cubicBezTo>
                  <a:cubicBezTo>
                    <a:pt x="345" y="353"/>
                    <a:pt x="345" y="352"/>
                    <a:pt x="344" y="352"/>
                  </a:cubicBezTo>
                  <a:cubicBezTo>
                    <a:pt x="344" y="352"/>
                    <a:pt x="344" y="352"/>
                    <a:pt x="344" y="352"/>
                  </a:cubicBezTo>
                  <a:cubicBezTo>
                    <a:pt x="344" y="352"/>
                    <a:pt x="344" y="352"/>
                    <a:pt x="344" y="352"/>
                  </a:cubicBezTo>
                  <a:cubicBezTo>
                    <a:pt x="343" y="352"/>
                    <a:pt x="343" y="352"/>
                    <a:pt x="343" y="352"/>
                  </a:cubicBezTo>
                  <a:cubicBezTo>
                    <a:pt x="343" y="352"/>
                    <a:pt x="343" y="352"/>
                    <a:pt x="343" y="352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44" y="353"/>
                    <a:pt x="344" y="353"/>
                    <a:pt x="344" y="353"/>
                  </a:cubicBezTo>
                  <a:cubicBezTo>
                    <a:pt x="344" y="354"/>
                    <a:pt x="344" y="354"/>
                    <a:pt x="344" y="354"/>
                  </a:cubicBezTo>
                  <a:cubicBezTo>
                    <a:pt x="344" y="353"/>
                    <a:pt x="344" y="353"/>
                    <a:pt x="344" y="353"/>
                  </a:cubicBezTo>
                  <a:cubicBezTo>
                    <a:pt x="344" y="353"/>
                    <a:pt x="344" y="353"/>
                    <a:pt x="344" y="353"/>
                  </a:cubicBezTo>
                  <a:cubicBezTo>
                    <a:pt x="345" y="353"/>
                    <a:pt x="344" y="353"/>
                    <a:pt x="345" y="353"/>
                  </a:cubicBezTo>
                  <a:cubicBezTo>
                    <a:pt x="345" y="353"/>
                    <a:pt x="345" y="353"/>
                    <a:pt x="345" y="353"/>
                  </a:cubicBezTo>
                  <a:cubicBezTo>
                    <a:pt x="345" y="353"/>
                    <a:pt x="345" y="353"/>
                    <a:pt x="345" y="353"/>
                  </a:cubicBezTo>
                  <a:cubicBezTo>
                    <a:pt x="345" y="353"/>
                    <a:pt x="345" y="353"/>
                    <a:pt x="345" y="353"/>
                  </a:cubicBezTo>
                  <a:cubicBezTo>
                    <a:pt x="345" y="354"/>
                    <a:pt x="345" y="354"/>
                    <a:pt x="345" y="354"/>
                  </a:cubicBezTo>
                  <a:cubicBezTo>
                    <a:pt x="345" y="354"/>
                    <a:pt x="345" y="354"/>
                    <a:pt x="345" y="354"/>
                  </a:cubicBezTo>
                  <a:cubicBezTo>
                    <a:pt x="345" y="354"/>
                    <a:pt x="345" y="354"/>
                    <a:pt x="345" y="354"/>
                  </a:cubicBezTo>
                  <a:cubicBezTo>
                    <a:pt x="346" y="354"/>
                    <a:pt x="346" y="354"/>
                    <a:pt x="346" y="354"/>
                  </a:cubicBezTo>
                  <a:cubicBezTo>
                    <a:pt x="346" y="354"/>
                    <a:pt x="346" y="354"/>
                    <a:pt x="346" y="354"/>
                  </a:cubicBezTo>
                  <a:cubicBezTo>
                    <a:pt x="346" y="354"/>
                    <a:pt x="346" y="354"/>
                    <a:pt x="346" y="354"/>
                  </a:cubicBezTo>
                  <a:cubicBezTo>
                    <a:pt x="347" y="354"/>
                    <a:pt x="347" y="354"/>
                    <a:pt x="347" y="355"/>
                  </a:cubicBezTo>
                  <a:cubicBezTo>
                    <a:pt x="348" y="355"/>
                    <a:pt x="348" y="355"/>
                    <a:pt x="348" y="355"/>
                  </a:cubicBezTo>
                  <a:cubicBezTo>
                    <a:pt x="348" y="355"/>
                    <a:pt x="348" y="355"/>
                    <a:pt x="348" y="355"/>
                  </a:cubicBezTo>
                  <a:cubicBezTo>
                    <a:pt x="348" y="355"/>
                    <a:pt x="348" y="355"/>
                    <a:pt x="348" y="355"/>
                  </a:cubicBezTo>
                  <a:cubicBezTo>
                    <a:pt x="349" y="355"/>
                    <a:pt x="349" y="355"/>
                    <a:pt x="349" y="355"/>
                  </a:cubicBezTo>
                  <a:cubicBezTo>
                    <a:pt x="349" y="356"/>
                    <a:pt x="349" y="355"/>
                    <a:pt x="349" y="355"/>
                  </a:cubicBezTo>
                  <a:cubicBezTo>
                    <a:pt x="350" y="355"/>
                    <a:pt x="350" y="355"/>
                    <a:pt x="350" y="355"/>
                  </a:cubicBezTo>
                  <a:cubicBezTo>
                    <a:pt x="351" y="355"/>
                    <a:pt x="351" y="355"/>
                    <a:pt x="351" y="355"/>
                  </a:cubicBezTo>
                  <a:cubicBezTo>
                    <a:pt x="351" y="354"/>
                    <a:pt x="351" y="354"/>
                    <a:pt x="351" y="354"/>
                  </a:cubicBezTo>
                  <a:cubicBezTo>
                    <a:pt x="351" y="355"/>
                    <a:pt x="351" y="355"/>
                    <a:pt x="351" y="355"/>
                  </a:cubicBezTo>
                  <a:cubicBezTo>
                    <a:pt x="351" y="354"/>
                    <a:pt x="351" y="354"/>
                    <a:pt x="351" y="354"/>
                  </a:cubicBezTo>
                  <a:cubicBezTo>
                    <a:pt x="352" y="355"/>
                    <a:pt x="352" y="355"/>
                    <a:pt x="352" y="355"/>
                  </a:cubicBezTo>
                  <a:cubicBezTo>
                    <a:pt x="352" y="355"/>
                    <a:pt x="352" y="355"/>
                    <a:pt x="353" y="355"/>
                  </a:cubicBezTo>
                  <a:cubicBezTo>
                    <a:pt x="353" y="354"/>
                    <a:pt x="353" y="354"/>
                    <a:pt x="353" y="354"/>
                  </a:cubicBezTo>
                  <a:cubicBezTo>
                    <a:pt x="353" y="354"/>
                    <a:pt x="353" y="354"/>
                    <a:pt x="353" y="354"/>
                  </a:cubicBezTo>
                  <a:cubicBezTo>
                    <a:pt x="354" y="354"/>
                    <a:pt x="354" y="354"/>
                    <a:pt x="354" y="354"/>
                  </a:cubicBezTo>
                  <a:cubicBezTo>
                    <a:pt x="354" y="354"/>
                    <a:pt x="354" y="354"/>
                    <a:pt x="354" y="354"/>
                  </a:cubicBezTo>
                  <a:cubicBezTo>
                    <a:pt x="354" y="354"/>
                    <a:pt x="354" y="354"/>
                    <a:pt x="354" y="354"/>
                  </a:cubicBezTo>
                  <a:cubicBezTo>
                    <a:pt x="354" y="355"/>
                    <a:pt x="354" y="355"/>
                    <a:pt x="354" y="355"/>
                  </a:cubicBezTo>
                  <a:cubicBezTo>
                    <a:pt x="354" y="355"/>
                    <a:pt x="354" y="356"/>
                    <a:pt x="354" y="356"/>
                  </a:cubicBezTo>
                  <a:cubicBezTo>
                    <a:pt x="354" y="357"/>
                    <a:pt x="354" y="357"/>
                    <a:pt x="354" y="357"/>
                  </a:cubicBezTo>
                  <a:cubicBezTo>
                    <a:pt x="354" y="357"/>
                    <a:pt x="354" y="357"/>
                    <a:pt x="354" y="357"/>
                  </a:cubicBezTo>
                  <a:cubicBezTo>
                    <a:pt x="353" y="358"/>
                    <a:pt x="353" y="358"/>
                    <a:pt x="353" y="358"/>
                  </a:cubicBezTo>
                  <a:cubicBezTo>
                    <a:pt x="354" y="359"/>
                    <a:pt x="354" y="359"/>
                    <a:pt x="354" y="360"/>
                  </a:cubicBezTo>
                  <a:cubicBezTo>
                    <a:pt x="355" y="359"/>
                    <a:pt x="355" y="359"/>
                    <a:pt x="355" y="359"/>
                  </a:cubicBezTo>
                  <a:cubicBezTo>
                    <a:pt x="355" y="360"/>
                    <a:pt x="355" y="360"/>
                    <a:pt x="355" y="360"/>
                  </a:cubicBezTo>
                  <a:cubicBezTo>
                    <a:pt x="356" y="360"/>
                    <a:pt x="356" y="360"/>
                    <a:pt x="356" y="360"/>
                  </a:cubicBezTo>
                  <a:cubicBezTo>
                    <a:pt x="356" y="360"/>
                    <a:pt x="356" y="360"/>
                    <a:pt x="356" y="360"/>
                  </a:cubicBezTo>
                  <a:cubicBezTo>
                    <a:pt x="356" y="360"/>
                    <a:pt x="356" y="360"/>
                    <a:pt x="356" y="360"/>
                  </a:cubicBezTo>
                  <a:cubicBezTo>
                    <a:pt x="357" y="361"/>
                    <a:pt x="357" y="361"/>
                    <a:pt x="357" y="361"/>
                  </a:cubicBezTo>
                  <a:cubicBezTo>
                    <a:pt x="357" y="360"/>
                    <a:pt x="357" y="360"/>
                    <a:pt x="357" y="360"/>
                  </a:cubicBezTo>
                  <a:cubicBezTo>
                    <a:pt x="357" y="361"/>
                    <a:pt x="357" y="361"/>
                    <a:pt x="357" y="361"/>
                  </a:cubicBezTo>
                  <a:cubicBezTo>
                    <a:pt x="357" y="361"/>
                    <a:pt x="357" y="361"/>
                    <a:pt x="357" y="361"/>
                  </a:cubicBezTo>
                  <a:cubicBezTo>
                    <a:pt x="357" y="361"/>
                    <a:pt x="357" y="361"/>
                    <a:pt x="357" y="362"/>
                  </a:cubicBezTo>
                  <a:cubicBezTo>
                    <a:pt x="357" y="361"/>
                    <a:pt x="357" y="361"/>
                    <a:pt x="357" y="361"/>
                  </a:cubicBezTo>
                  <a:cubicBezTo>
                    <a:pt x="357" y="362"/>
                    <a:pt x="358" y="362"/>
                    <a:pt x="357" y="362"/>
                  </a:cubicBezTo>
                  <a:cubicBezTo>
                    <a:pt x="357" y="362"/>
                    <a:pt x="357" y="362"/>
                    <a:pt x="357" y="362"/>
                  </a:cubicBezTo>
                  <a:cubicBezTo>
                    <a:pt x="357" y="363"/>
                    <a:pt x="357" y="363"/>
                    <a:pt x="357" y="363"/>
                  </a:cubicBezTo>
                  <a:cubicBezTo>
                    <a:pt x="357" y="363"/>
                    <a:pt x="357" y="363"/>
                    <a:pt x="357" y="363"/>
                  </a:cubicBezTo>
                  <a:cubicBezTo>
                    <a:pt x="357" y="363"/>
                    <a:pt x="357" y="363"/>
                    <a:pt x="357" y="363"/>
                  </a:cubicBezTo>
                  <a:cubicBezTo>
                    <a:pt x="357" y="364"/>
                    <a:pt x="357" y="364"/>
                    <a:pt x="357" y="364"/>
                  </a:cubicBezTo>
                  <a:cubicBezTo>
                    <a:pt x="357" y="364"/>
                    <a:pt x="357" y="364"/>
                    <a:pt x="357" y="364"/>
                  </a:cubicBezTo>
                  <a:cubicBezTo>
                    <a:pt x="357" y="364"/>
                    <a:pt x="357" y="364"/>
                    <a:pt x="357" y="364"/>
                  </a:cubicBezTo>
                  <a:cubicBezTo>
                    <a:pt x="357" y="364"/>
                    <a:pt x="357" y="364"/>
                    <a:pt x="357" y="364"/>
                  </a:cubicBezTo>
                  <a:cubicBezTo>
                    <a:pt x="357" y="365"/>
                    <a:pt x="357" y="365"/>
                    <a:pt x="357" y="365"/>
                  </a:cubicBezTo>
                  <a:cubicBezTo>
                    <a:pt x="357" y="365"/>
                    <a:pt x="357" y="365"/>
                    <a:pt x="357" y="365"/>
                  </a:cubicBezTo>
                  <a:cubicBezTo>
                    <a:pt x="357" y="365"/>
                    <a:pt x="357" y="365"/>
                    <a:pt x="357" y="365"/>
                  </a:cubicBezTo>
                  <a:cubicBezTo>
                    <a:pt x="357" y="365"/>
                    <a:pt x="357" y="365"/>
                    <a:pt x="357" y="365"/>
                  </a:cubicBezTo>
                  <a:cubicBezTo>
                    <a:pt x="356" y="366"/>
                    <a:pt x="356" y="366"/>
                    <a:pt x="356" y="366"/>
                  </a:cubicBezTo>
                  <a:cubicBezTo>
                    <a:pt x="356" y="366"/>
                    <a:pt x="356" y="366"/>
                    <a:pt x="356" y="366"/>
                  </a:cubicBezTo>
                  <a:cubicBezTo>
                    <a:pt x="356" y="366"/>
                    <a:pt x="356" y="366"/>
                    <a:pt x="356" y="366"/>
                  </a:cubicBezTo>
                  <a:cubicBezTo>
                    <a:pt x="356" y="366"/>
                    <a:pt x="356" y="366"/>
                    <a:pt x="356" y="366"/>
                  </a:cubicBezTo>
                  <a:cubicBezTo>
                    <a:pt x="356" y="367"/>
                    <a:pt x="356" y="367"/>
                    <a:pt x="356" y="367"/>
                  </a:cubicBezTo>
                  <a:cubicBezTo>
                    <a:pt x="355" y="367"/>
                    <a:pt x="355" y="367"/>
                    <a:pt x="355" y="367"/>
                  </a:cubicBezTo>
                  <a:cubicBezTo>
                    <a:pt x="355" y="367"/>
                    <a:pt x="355" y="367"/>
                    <a:pt x="355" y="367"/>
                  </a:cubicBezTo>
                  <a:cubicBezTo>
                    <a:pt x="354" y="368"/>
                    <a:pt x="354" y="368"/>
                    <a:pt x="354" y="368"/>
                  </a:cubicBezTo>
                  <a:cubicBezTo>
                    <a:pt x="354" y="368"/>
                    <a:pt x="354" y="368"/>
                    <a:pt x="354" y="368"/>
                  </a:cubicBezTo>
                  <a:cubicBezTo>
                    <a:pt x="353" y="368"/>
                    <a:pt x="353" y="368"/>
                    <a:pt x="353" y="369"/>
                  </a:cubicBezTo>
                  <a:cubicBezTo>
                    <a:pt x="352" y="369"/>
                    <a:pt x="352" y="369"/>
                    <a:pt x="352" y="369"/>
                  </a:cubicBezTo>
                  <a:cubicBezTo>
                    <a:pt x="352" y="369"/>
                    <a:pt x="352" y="369"/>
                    <a:pt x="352" y="369"/>
                  </a:cubicBezTo>
                  <a:cubicBezTo>
                    <a:pt x="352" y="369"/>
                    <a:pt x="352" y="369"/>
                    <a:pt x="352" y="369"/>
                  </a:cubicBezTo>
                  <a:cubicBezTo>
                    <a:pt x="352" y="369"/>
                    <a:pt x="352" y="369"/>
                    <a:pt x="352" y="369"/>
                  </a:cubicBezTo>
                  <a:cubicBezTo>
                    <a:pt x="352" y="369"/>
                    <a:pt x="352" y="369"/>
                    <a:pt x="352" y="369"/>
                  </a:cubicBezTo>
                  <a:cubicBezTo>
                    <a:pt x="351" y="369"/>
                    <a:pt x="351" y="369"/>
                    <a:pt x="351" y="369"/>
                  </a:cubicBezTo>
                  <a:cubicBezTo>
                    <a:pt x="351" y="369"/>
                    <a:pt x="351" y="369"/>
                    <a:pt x="351" y="369"/>
                  </a:cubicBezTo>
                  <a:cubicBezTo>
                    <a:pt x="351" y="369"/>
                    <a:pt x="351" y="369"/>
                    <a:pt x="351" y="369"/>
                  </a:cubicBezTo>
                  <a:cubicBezTo>
                    <a:pt x="351" y="369"/>
                    <a:pt x="351" y="369"/>
                    <a:pt x="351" y="369"/>
                  </a:cubicBezTo>
                  <a:cubicBezTo>
                    <a:pt x="351" y="369"/>
                    <a:pt x="351" y="369"/>
                    <a:pt x="351" y="369"/>
                  </a:cubicBezTo>
                  <a:cubicBezTo>
                    <a:pt x="351" y="369"/>
                    <a:pt x="351" y="369"/>
                    <a:pt x="351" y="369"/>
                  </a:cubicBezTo>
                  <a:cubicBezTo>
                    <a:pt x="351" y="369"/>
                    <a:pt x="351" y="369"/>
                    <a:pt x="351" y="369"/>
                  </a:cubicBezTo>
                  <a:cubicBezTo>
                    <a:pt x="351" y="370"/>
                    <a:pt x="351" y="370"/>
                    <a:pt x="351" y="370"/>
                  </a:cubicBezTo>
                  <a:cubicBezTo>
                    <a:pt x="350" y="370"/>
                    <a:pt x="350" y="370"/>
                    <a:pt x="350" y="370"/>
                  </a:cubicBezTo>
                  <a:cubicBezTo>
                    <a:pt x="350" y="370"/>
                    <a:pt x="350" y="371"/>
                    <a:pt x="351" y="371"/>
                  </a:cubicBezTo>
                  <a:cubicBezTo>
                    <a:pt x="350" y="371"/>
                    <a:pt x="350" y="371"/>
                    <a:pt x="350" y="371"/>
                  </a:cubicBezTo>
                  <a:cubicBezTo>
                    <a:pt x="350" y="372"/>
                    <a:pt x="350" y="372"/>
                    <a:pt x="350" y="372"/>
                  </a:cubicBezTo>
                  <a:cubicBezTo>
                    <a:pt x="350" y="372"/>
                    <a:pt x="350" y="372"/>
                    <a:pt x="350" y="372"/>
                  </a:cubicBezTo>
                  <a:cubicBezTo>
                    <a:pt x="350" y="372"/>
                    <a:pt x="350" y="372"/>
                    <a:pt x="350" y="372"/>
                  </a:cubicBezTo>
                  <a:cubicBezTo>
                    <a:pt x="350" y="373"/>
                    <a:pt x="351" y="373"/>
                    <a:pt x="351" y="374"/>
                  </a:cubicBezTo>
                  <a:cubicBezTo>
                    <a:pt x="351" y="374"/>
                    <a:pt x="351" y="374"/>
                    <a:pt x="351" y="374"/>
                  </a:cubicBezTo>
                  <a:cubicBezTo>
                    <a:pt x="351" y="374"/>
                    <a:pt x="351" y="374"/>
                    <a:pt x="351" y="374"/>
                  </a:cubicBezTo>
                  <a:cubicBezTo>
                    <a:pt x="352" y="375"/>
                    <a:pt x="352" y="375"/>
                    <a:pt x="352" y="375"/>
                  </a:cubicBezTo>
                  <a:cubicBezTo>
                    <a:pt x="353" y="375"/>
                    <a:pt x="353" y="375"/>
                    <a:pt x="353" y="375"/>
                  </a:cubicBezTo>
                  <a:cubicBezTo>
                    <a:pt x="353" y="375"/>
                    <a:pt x="353" y="375"/>
                    <a:pt x="353" y="375"/>
                  </a:cubicBezTo>
                  <a:cubicBezTo>
                    <a:pt x="354" y="376"/>
                    <a:pt x="354" y="376"/>
                    <a:pt x="354" y="376"/>
                  </a:cubicBezTo>
                  <a:cubicBezTo>
                    <a:pt x="354" y="377"/>
                    <a:pt x="354" y="377"/>
                    <a:pt x="354" y="377"/>
                  </a:cubicBezTo>
                  <a:cubicBezTo>
                    <a:pt x="354" y="377"/>
                    <a:pt x="354" y="377"/>
                    <a:pt x="354" y="377"/>
                  </a:cubicBezTo>
                  <a:cubicBezTo>
                    <a:pt x="354" y="377"/>
                    <a:pt x="354" y="377"/>
                    <a:pt x="354" y="377"/>
                  </a:cubicBezTo>
                  <a:cubicBezTo>
                    <a:pt x="355" y="377"/>
                    <a:pt x="355" y="377"/>
                    <a:pt x="355" y="377"/>
                  </a:cubicBezTo>
                  <a:cubicBezTo>
                    <a:pt x="355" y="377"/>
                    <a:pt x="355" y="377"/>
                    <a:pt x="355" y="377"/>
                  </a:cubicBezTo>
                  <a:cubicBezTo>
                    <a:pt x="354" y="377"/>
                    <a:pt x="354" y="377"/>
                    <a:pt x="354" y="377"/>
                  </a:cubicBezTo>
                  <a:cubicBezTo>
                    <a:pt x="354" y="377"/>
                    <a:pt x="354" y="377"/>
                    <a:pt x="354" y="377"/>
                  </a:cubicBezTo>
                  <a:cubicBezTo>
                    <a:pt x="354" y="378"/>
                    <a:pt x="354" y="378"/>
                    <a:pt x="354" y="378"/>
                  </a:cubicBezTo>
                  <a:cubicBezTo>
                    <a:pt x="353" y="377"/>
                    <a:pt x="353" y="377"/>
                    <a:pt x="353" y="377"/>
                  </a:cubicBezTo>
                  <a:cubicBezTo>
                    <a:pt x="353" y="378"/>
                    <a:pt x="353" y="378"/>
                    <a:pt x="353" y="378"/>
                  </a:cubicBezTo>
                  <a:cubicBezTo>
                    <a:pt x="353" y="378"/>
                    <a:pt x="353" y="378"/>
                    <a:pt x="353" y="378"/>
                  </a:cubicBezTo>
                  <a:cubicBezTo>
                    <a:pt x="352" y="378"/>
                    <a:pt x="352" y="378"/>
                    <a:pt x="352" y="378"/>
                  </a:cubicBezTo>
                  <a:cubicBezTo>
                    <a:pt x="352" y="378"/>
                    <a:pt x="352" y="378"/>
                    <a:pt x="352" y="378"/>
                  </a:cubicBezTo>
                  <a:cubicBezTo>
                    <a:pt x="352" y="378"/>
                    <a:pt x="352" y="378"/>
                    <a:pt x="352" y="378"/>
                  </a:cubicBezTo>
                  <a:cubicBezTo>
                    <a:pt x="352" y="378"/>
                    <a:pt x="352" y="378"/>
                    <a:pt x="352" y="378"/>
                  </a:cubicBezTo>
                  <a:cubicBezTo>
                    <a:pt x="352" y="378"/>
                    <a:pt x="352" y="378"/>
                    <a:pt x="352" y="378"/>
                  </a:cubicBezTo>
                  <a:cubicBezTo>
                    <a:pt x="352" y="378"/>
                    <a:pt x="352" y="378"/>
                    <a:pt x="352" y="378"/>
                  </a:cubicBezTo>
                  <a:cubicBezTo>
                    <a:pt x="351" y="379"/>
                    <a:pt x="351" y="379"/>
                    <a:pt x="351" y="379"/>
                  </a:cubicBezTo>
                  <a:cubicBezTo>
                    <a:pt x="351" y="379"/>
                    <a:pt x="351" y="379"/>
                    <a:pt x="351" y="379"/>
                  </a:cubicBezTo>
                  <a:cubicBezTo>
                    <a:pt x="350" y="379"/>
                    <a:pt x="350" y="379"/>
                    <a:pt x="351" y="380"/>
                  </a:cubicBezTo>
                  <a:cubicBezTo>
                    <a:pt x="350" y="380"/>
                    <a:pt x="350" y="380"/>
                    <a:pt x="350" y="380"/>
                  </a:cubicBezTo>
                  <a:cubicBezTo>
                    <a:pt x="350" y="380"/>
                    <a:pt x="350" y="380"/>
                    <a:pt x="350" y="380"/>
                  </a:cubicBezTo>
                  <a:cubicBezTo>
                    <a:pt x="349" y="380"/>
                    <a:pt x="349" y="380"/>
                    <a:pt x="349" y="380"/>
                  </a:cubicBezTo>
                  <a:cubicBezTo>
                    <a:pt x="350" y="379"/>
                    <a:pt x="350" y="379"/>
                    <a:pt x="350" y="379"/>
                  </a:cubicBezTo>
                  <a:cubicBezTo>
                    <a:pt x="350" y="379"/>
                    <a:pt x="350" y="379"/>
                    <a:pt x="350" y="379"/>
                  </a:cubicBezTo>
                  <a:cubicBezTo>
                    <a:pt x="350" y="379"/>
                    <a:pt x="350" y="379"/>
                    <a:pt x="350" y="379"/>
                  </a:cubicBezTo>
                  <a:cubicBezTo>
                    <a:pt x="350" y="379"/>
                    <a:pt x="350" y="379"/>
                    <a:pt x="350" y="379"/>
                  </a:cubicBezTo>
                  <a:cubicBezTo>
                    <a:pt x="349" y="379"/>
                    <a:pt x="349" y="379"/>
                    <a:pt x="349" y="379"/>
                  </a:cubicBezTo>
                  <a:cubicBezTo>
                    <a:pt x="349" y="380"/>
                    <a:pt x="348" y="380"/>
                    <a:pt x="348" y="380"/>
                  </a:cubicBezTo>
                  <a:cubicBezTo>
                    <a:pt x="347" y="380"/>
                    <a:pt x="348" y="380"/>
                    <a:pt x="347" y="381"/>
                  </a:cubicBezTo>
                  <a:cubicBezTo>
                    <a:pt x="347" y="381"/>
                    <a:pt x="347" y="381"/>
                    <a:pt x="347" y="381"/>
                  </a:cubicBezTo>
                  <a:cubicBezTo>
                    <a:pt x="346" y="381"/>
                    <a:pt x="346" y="381"/>
                    <a:pt x="346" y="381"/>
                  </a:cubicBezTo>
                  <a:cubicBezTo>
                    <a:pt x="346" y="381"/>
                    <a:pt x="346" y="381"/>
                    <a:pt x="346" y="381"/>
                  </a:cubicBezTo>
                  <a:cubicBezTo>
                    <a:pt x="346" y="381"/>
                    <a:pt x="346" y="381"/>
                    <a:pt x="346" y="381"/>
                  </a:cubicBezTo>
                  <a:cubicBezTo>
                    <a:pt x="346" y="381"/>
                    <a:pt x="346" y="381"/>
                    <a:pt x="346" y="381"/>
                  </a:cubicBezTo>
                  <a:cubicBezTo>
                    <a:pt x="345" y="381"/>
                    <a:pt x="345" y="381"/>
                    <a:pt x="345" y="381"/>
                  </a:cubicBezTo>
                  <a:cubicBezTo>
                    <a:pt x="345" y="381"/>
                    <a:pt x="345" y="381"/>
                    <a:pt x="345" y="381"/>
                  </a:cubicBezTo>
                  <a:cubicBezTo>
                    <a:pt x="345" y="381"/>
                    <a:pt x="345" y="381"/>
                    <a:pt x="345" y="381"/>
                  </a:cubicBezTo>
                  <a:cubicBezTo>
                    <a:pt x="345" y="382"/>
                    <a:pt x="345" y="382"/>
                    <a:pt x="345" y="382"/>
                  </a:cubicBezTo>
                  <a:cubicBezTo>
                    <a:pt x="344" y="382"/>
                    <a:pt x="344" y="382"/>
                    <a:pt x="344" y="382"/>
                  </a:cubicBezTo>
                  <a:cubicBezTo>
                    <a:pt x="345" y="382"/>
                    <a:pt x="345" y="382"/>
                    <a:pt x="345" y="382"/>
                  </a:cubicBezTo>
                  <a:cubicBezTo>
                    <a:pt x="345" y="382"/>
                    <a:pt x="345" y="382"/>
                    <a:pt x="345" y="382"/>
                  </a:cubicBezTo>
                  <a:cubicBezTo>
                    <a:pt x="345" y="383"/>
                    <a:pt x="345" y="383"/>
                    <a:pt x="345" y="383"/>
                  </a:cubicBezTo>
                  <a:cubicBezTo>
                    <a:pt x="345" y="383"/>
                    <a:pt x="345" y="383"/>
                    <a:pt x="345" y="383"/>
                  </a:cubicBezTo>
                  <a:cubicBezTo>
                    <a:pt x="346" y="384"/>
                    <a:pt x="346" y="384"/>
                    <a:pt x="346" y="384"/>
                  </a:cubicBezTo>
                  <a:cubicBezTo>
                    <a:pt x="346" y="384"/>
                    <a:pt x="346" y="384"/>
                    <a:pt x="346" y="384"/>
                  </a:cubicBezTo>
                  <a:cubicBezTo>
                    <a:pt x="347" y="384"/>
                    <a:pt x="347" y="384"/>
                    <a:pt x="347" y="384"/>
                  </a:cubicBezTo>
                  <a:cubicBezTo>
                    <a:pt x="347" y="384"/>
                    <a:pt x="347" y="384"/>
                    <a:pt x="347" y="384"/>
                  </a:cubicBezTo>
                  <a:cubicBezTo>
                    <a:pt x="347" y="384"/>
                    <a:pt x="347" y="384"/>
                    <a:pt x="347" y="384"/>
                  </a:cubicBezTo>
                  <a:cubicBezTo>
                    <a:pt x="347" y="384"/>
                    <a:pt x="347" y="384"/>
                    <a:pt x="347" y="384"/>
                  </a:cubicBezTo>
                  <a:cubicBezTo>
                    <a:pt x="348" y="385"/>
                    <a:pt x="348" y="385"/>
                    <a:pt x="348" y="385"/>
                  </a:cubicBezTo>
                  <a:cubicBezTo>
                    <a:pt x="348" y="385"/>
                    <a:pt x="348" y="385"/>
                    <a:pt x="348" y="385"/>
                  </a:cubicBezTo>
                  <a:cubicBezTo>
                    <a:pt x="348" y="385"/>
                    <a:pt x="348" y="385"/>
                    <a:pt x="348" y="385"/>
                  </a:cubicBezTo>
                  <a:cubicBezTo>
                    <a:pt x="349" y="385"/>
                    <a:pt x="349" y="384"/>
                    <a:pt x="350" y="384"/>
                  </a:cubicBezTo>
                  <a:cubicBezTo>
                    <a:pt x="350" y="384"/>
                    <a:pt x="350" y="384"/>
                    <a:pt x="350" y="384"/>
                  </a:cubicBezTo>
                  <a:cubicBezTo>
                    <a:pt x="350" y="384"/>
                    <a:pt x="350" y="384"/>
                    <a:pt x="350" y="384"/>
                  </a:cubicBezTo>
                  <a:cubicBezTo>
                    <a:pt x="350" y="384"/>
                    <a:pt x="350" y="384"/>
                    <a:pt x="350" y="384"/>
                  </a:cubicBezTo>
                  <a:cubicBezTo>
                    <a:pt x="351" y="384"/>
                    <a:pt x="351" y="384"/>
                    <a:pt x="351" y="384"/>
                  </a:cubicBezTo>
                  <a:cubicBezTo>
                    <a:pt x="351" y="384"/>
                    <a:pt x="351" y="384"/>
                    <a:pt x="351" y="384"/>
                  </a:cubicBezTo>
                  <a:cubicBezTo>
                    <a:pt x="351" y="383"/>
                    <a:pt x="351" y="383"/>
                    <a:pt x="351" y="383"/>
                  </a:cubicBezTo>
                  <a:cubicBezTo>
                    <a:pt x="352" y="383"/>
                    <a:pt x="352" y="383"/>
                    <a:pt x="352" y="383"/>
                  </a:cubicBezTo>
                  <a:cubicBezTo>
                    <a:pt x="353" y="383"/>
                    <a:pt x="353" y="383"/>
                    <a:pt x="353" y="383"/>
                  </a:cubicBezTo>
                  <a:cubicBezTo>
                    <a:pt x="353" y="384"/>
                    <a:pt x="353" y="384"/>
                    <a:pt x="353" y="384"/>
                  </a:cubicBezTo>
                  <a:cubicBezTo>
                    <a:pt x="353" y="384"/>
                    <a:pt x="353" y="384"/>
                    <a:pt x="353" y="384"/>
                  </a:cubicBezTo>
                  <a:cubicBezTo>
                    <a:pt x="353" y="384"/>
                    <a:pt x="353" y="384"/>
                    <a:pt x="353" y="384"/>
                  </a:cubicBezTo>
                  <a:cubicBezTo>
                    <a:pt x="353" y="384"/>
                    <a:pt x="353" y="384"/>
                    <a:pt x="353" y="384"/>
                  </a:cubicBezTo>
                  <a:cubicBezTo>
                    <a:pt x="354" y="385"/>
                    <a:pt x="354" y="385"/>
                    <a:pt x="354" y="385"/>
                  </a:cubicBezTo>
                  <a:cubicBezTo>
                    <a:pt x="354" y="385"/>
                    <a:pt x="354" y="385"/>
                    <a:pt x="354" y="385"/>
                  </a:cubicBezTo>
                  <a:cubicBezTo>
                    <a:pt x="354" y="385"/>
                    <a:pt x="354" y="385"/>
                    <a:pt x="355" y="385"/>
                  </a:cubicBezTo>
                  <a:cubicBezTo>
                    <a:pt x="355" y="385"/>
                    <a:pt x="355" y="385"/>
                    <a:pt x="355" y="385"/>
                  </a:cubicBezTo>
                  <a:cubicBezTo>
                    <a:pt x="355" y="385"/>
                    <a:pt x="355" y="385"/>
                    <a:pt x="355" y="386"/>
                  </a:cubicBezTo>
                  <a:cubicBezTo>
                    <a:pt x="356" y="386"/>
                    <a:pt x="356" y="386"/>
                    <a:pt x="356" y="386"/>
                  </a:cubicBezTo>
                  <a:cubicBezTo>
                    <a:pt x="356" y="386"/>
                    <a:pt x="356" y="386"/>
                    <a:pt x="357" y="387"/>
                  </a:cubicBezTo>
                  <a:cubicBezTo>
                    <a:pt x="356" y="387"/>
                    <a:pt x="356" y="387"/>
                    <a:pt x="356" y="387"/>
                  </a:cubicBezTo>
                  <a:cubicBezTo>
                    <a:pt x="356" y="388"/>
                    <a:pt x="356" y="388"/>
                    <a:pt x="356" y="388"/>
                  </a:cubicBezTo>
                  <a:cubicBezTo>
                    <a:pt x="356" y="388"/>
                    <a:pt x="356" y="388"/>
                    <a:pt x="356" y="388"/>
                  </a:cubicBezTo>
                  <a:cubicBezTo>
                    <a:pt x="356" y="388"/>
                    <a:pt x="356" y="388"/>
                    <a:pt x="356" y="388"/>
                  </a:cubicBezTo>
                  <a:cubicBezTo>
                    <a:pt x="356" y="388"/>
                    <a:pt x="356" y="388"/>
                    <a:pt x="356" y="388"/>
                  </a:cubicBezTo>
                  <a:cubicBezTo>
                    <a:pt x="357" y="389"/>
                    <a:pt x="357" y="389"/>
                    <a:pt x="357" y="389"/>
                  </a:cubicBezTo>
                  <a:cubicBezTo>
                    <a:pt x="356" y="389"/>
                    <a:pt x="357" y="390"/>
                    <a:pt x="356" y="391"/>
                  </a:cubicBezTo>
                  <a:cubicBezTo>
                    <a:pt x="356" y="391"/>
                    <a:pt x="356" y="391"/>
                    <a:pt x="356" y="391"/>
                  </a:cubicBezTo>
                  <a:cubicBezTo>
                    <a:pt x="356" y="392"/>
                    <a:pt x="356" y="392"/>
                    <a:pt x="356" y="392"/>
                  </a:cubicBezTo>
                  <a:cubicBezTo>
                    <a:pt x="356" y="392"/>
                    <a:pt x="356" y="392"/>
                    <a:pt x="356" y="392"/>
                  </a:cubicBezTo>
                  <a:cubicBezTo>
                    <a:pt x="356" y="392"/>
                    <a:pt x="356" y="392"/>
                    <a:pt x="356" y="392"/>
                  </a:cubicBezTo>
                  <a:cubicBezTo>
                    <a:pt x="356" y="392"/>
                    <a:pt x="356" y="392"/>
                    <a:pt x="356" y="392"/>
                  </a:cubicBezTo>
                  <a:cubicBezTo>
                    <a:pt x="356" y="392"/>
                    <a:pt x="356" y="392"/>
                    <a:pt x="356" y="392"/>
                  </a:cubicBezTo>
                  <a:cubicBezTo>
                    <a:pt x="356" y="393"/>
                    <a:pt x="356" y="393"/>
                    <a:pt x="356" y="393"/>
                  </a:cubicBezTo>
                  <a:cubicBezTo>
                    <a:pt x="356" y="393"/>
                    <a:pt x="356" y="393"/>
                    <a:pt x="356" y="393"/>
                  </a:cubicBezTo>
                  <a:cubicBezTo>
                    <a:pt x="355" y="393"/>
                    <a:pt x="355" y="393"/>
                    <a:pt x="355" y="393"/>
                  </a:cubicBezTo>
                  <a:cubicBezTo>
                    <a:pt x="355" y="393"/>
                    <a:pt x="355" y="393"/>
                    <a:pt x="355" y="393"/>
                  </a:cubicBezTo>
                  <a:cubicBezTo>
                    <a:pt x="355" y="393"/>
                    <a:pt x="355" y="393"/>
                    <a:pt x="355" y="393"/>
                  </a:cubicBezTo>
                  <a:cubicBezTo>
                    <a:pt x="355" y="394"/>
                    <a:pt x="355" y="394"/>
                    <a:pt x="355" y="394"/>
                  </a:cubicBezTo>
                  <a:cubicBezTo>
                    <a:pt x="355" y="394"/>
                    <a:pt x="355" y="394"/>
                    <a:pt x="355" y="394"/>
                  </a:cubicBezTo>
                  <a:cubicBezTo>
                    <a:pt x="355" y="394"/>
                    <a:pt x="355" y="394"/>
                    <a:pt x="355" y="394"/>
                  </a:cubicBezTo>
                  <a:cubicBezTo>
                    <a:pt x="355" y="394"/>
                    <a:pt x="355" y="394"/>
                    <a:pt x="355" y="394"/>
                  </a:cubicBezTo>
                  <a:cubicBezTo>
                    <a:pt x="355" y="394"/>
                    <a:pt x="355" y="394"/>
                    <a:pt x="355" y="394"/>
                  </a:cubicBezTo>
                  <a:cubicBezTo>
                    <a:pt x="355" y="394"/>
                    <a:pt x="355" y="394"/>
                    <a:pt x="355" y="394"/>
                  </a:cubicBezTo>
                  <a:cubicBezTo>
                    <a:pt x="355" y="395"/>
                    <a:pt x="355" y="395"/>
                    <a:pt x="355" y="395"/>
                  </a:cubicBezTo>
                  <a:cubicBezTo>
                    <a:pt x="355" y="395"/>
                    <a:pt x="355" y="395"/>
                    <a:pt x="355" y="395"/>
                  </a:cubicBezTo>
                  <a:cubicBezTo>
                    <a:pt x="354" y="395"/>
                    <a:pt x="354" y="395"/>
                    <a:pt x="354" y="395"/>
                  </a:cubicBezTo>
                  <a:cubicBezTo>
                    <a:pt x="354" y="395"/>
                    <a:pt x="354" y="395"/>
                    <a:pt x="354" y="395"/>
                  </a:cubicBezTo>
                  <a:cubicBezTo>
                    <a:pt x="353" y="396"/>
                    <a:pt x="353" y="396"/>
                    <a:pt x="353" y="396"/>
                  </a:cubicBezTo>
                  <a:cubicBezTo>
                    <a:pt x="353" y="396"/>
                    <a:pt x="353" y="396"/>
                    <a:pt x="353" y="396"/>
                  </a:cubicBezTo>
                  <a:cubicBezTo>
                    <a:pt x="352" y="396"/>
                    <a:pt x="352" y="396"/>
                    <a:pt x="352" y="396"/>
                  </a:cubicBezTo>
                  <a:cubicBezTo>
                    <a:pt x="353" y="396"/>
                    <a:pt x="353" y="396"/>
                    <a:pt x="353" y="396"/>
                  </a:cubicBezTo>
                  <a:cubicBezTo>
                    <a:pt x="352" y="397"/>
                    <a:pt x="352" y="397"/>
                    <a:pt x="352" y="397"/>
                  </a:cubicBezTo>
                  <a:cubicBezTo>
                    <a:pt x="352" y="397"/>
                    <a:pt x="352" y="397"/>
                    <a:pt x="352" y="397"/>
                  </a:cubicBezTo>
                  <a:cubicBezTo>
                    <a:pt x="351" y="397"/>
                    <a:pt x="351" y="397"/>
                    <a:pt x="351" y="397"/>
                  </a:cubicBezTo>
                  <a:cubicBezTo>
                    <a:pt x="351" y="398"/>
                    <a:pt x="351" y="398"/>
                    <a:pt x="351" y="398"/>
                  </a:cubicBezTo>
                  <a:cubicBezTo>
                    <a:pt x="350" y="398"/>
                    <a:pt x="350" y="398"/>
                    <a:pt x="350" y="398"/>
                  </a:cubicBezTo>
                  <a:cubicBezTo>
                    <a:pt x="350" y="399"/>
                    <a:pt x="350" y="399"/>
                    <a:pt x="350" y="399"/>
                  </a:cubicBezTo>
                  <a:cubicBezTo>
                    <a:pt x="350" y="398"/>
                    <a:pt x="350" y="398"/>
                    <a:pt x="350" y="398"/>
                  </a:cubicBezTo>
                  <a:cubicBezTo>
                    <a:pt x="349" y="399"/>
                    <a:pt x="349" y="399"/>
                    <a:pt x="349" y="399"/>
                  </a:cubicBezTo>
                  <a:cubicBezTo>
                    <a:pt x="349" y="398"/>
                    <a:pt x="349" y="398"/>
                    <a:pt x="349" y="398"/>
                  </a:cubicBezTo>
                  <a:cubicBezTo>
                    <a:pt x="348" y="399"/>
                    <a:pt x="348" y="398"/>
                    <a:pt x="348" y="399"/>
                  </a:cubicBezTo>
                  <a:cubicBezTo>
                    <a:pt x="348" y="399"/>
                    <a:pt x="348" y="399"/>
                    <a:pt x="348" y="399"/>
                  </a:cubicBezTo>
                  <a:cubicBezTo>
                    <a:pt x="348" y="399"/>
                    <a:pt x="348" y="399"/>
                    <a:pt x="348" y="399"/>
                  </a:cubicBezTo>
                  <a:cubicBezTo>
                    <a:pt x="348" y="399"/>
                    <a:pt x="348" y="399"/>
                    <a:pt x="348" y="399"/>
                  </a:cubicBezTo>
                  <a:cubicBezTo>
                    <a:pt x="347" y="399"/>
                    <a:pt x="347" y="399"/>
                    <a:pt x="347" y="399"/>
                  </a:cubicBezTo>
                  <a:cubicBezTo>
                    <a:pt x="347" y="399"/>
                    <a:pt x="347" y="399"/>
                    <a:pt x="347" y="399"/>
                  </a:cubicBezTo>
                  <a:cubicBezTo>
                    <a:pt x="347" y="400"/>
                    <a:pt x="347" y="400"/>
                    <a:pt x="347" y="400"/>
                  </a:cubicBezTo>
                  <a:cubicBezTo>
                    <a:pt x="347" y="400"/>
                    <a:pt x="347" y="400"/>
                    <a:pt x="347" y="400"/>
                  </a:cubicBezTo>
                  <a:cubicBezTo>
                    <a:pt x="347" y="400"/>
                    <a:pt x="347" y="400"/>
                    <a:pt x="347" y="400"/>
                  </a:cubicBezTo>
                  <a:cubicBezTo>
                    <a:pt x="347" y="400"/>
                    <a:pt x="347" y="400"/>
                    <a:pt x="347" y="400"/>
                  </a:cubicBezTo>
                  <a:cubicBezTo>
                    <a:pt x="347" y="400"/>
                    <a:pt x="347" y="400"/>
                    <a:pt x="347" y="400"/>
                  </a:cubicBezTo>
                  <a:cubicBezTo>
                    <a:pt x="347" y="401"/>
                    <a:pt x="347" y="401"/>
                    <a:pt x="347" y="401"/>
                  </a:cubicBezTo>
                  <a:cubicBezTo>
                    <a:pt x="347" y="401"/>
                    <a:pt x="347" y="401"/>
                    <a:pt x="347" y="401"/>
                  </a:cubicBezTo>
                  <a:cubicBezTo>
                    <a:pt x="346" y="401"/>
                    <a:pt x="346" y="401"/>
                    <a:pt x="346" y="401"/>
                  </a:cubicBezTo>
                  <a:cubicBezTo>
                    <a:pt x="346" y="401"/>
                    <a:pt x="346" y="401"/>
                    <a:pt x="346" y="401"/>
                  </a:cubicBezTo>
                  <a:cubicBezTo>
                    <a:pt x="346" y="401"/>
                    <a:pt x="346" y="401"/>
                    <a:pt x="346" y="401"/>
                  </a:cubicBezTo>
                  <a:cubicBezTo>
                    <a:pt x="346" y="401"/>
                    <a:pt x="346" y="401"/>
                    <a:pt x="346" y="401"/>
                  </a:cubicBezTo>
                  <a:cubicBezTo>
                    <a:pt x="346" y="401"/>
                    <a:pt x="346" y="401"/>
                    <a:pt x="346" y="401"/>
                  </a:cubicBezTo>
                  <a:cubicBezTo>
                    <a:pt x="345" y="402"/>
                    <a:pt x="345" y="402"/>
                    <a:pt x="345" y="402"/>
                  </a:cubicBezTo>
                  <a:cubicBezTo>
                    <a:pt x="344" y="401"/>
                    <a:pt x="345" y="402"/>
                    <a:pt x="344" y="401"/>
                  </a:cubicBezTo>
                  <a:cubicBezTo>
                    <a:pt x="344" y="402"/>
                    <a:pt x="344" y="402"/>
                    <a:pt x="344" y="402"/>
                  </a:cubicBezTo>
                  <a:cubicBezTo>
                    <a:pt x="344" y="401"/>
                    <a:pt x="344" y="401"/>
                    <a:pt x="344" y="401"/>
                  </a:cubicBezTo>
                  <a:cubicBezTo>
                    <a:pt x="344" y="401"/>
                    <a:pt x="344" y="401"/>
                    <a:pt x="344" y="401"/>
                  </a:cubicBezTo>
                  <a:cubicBezTo>
                    <a:pt x="343" y="401"/>
                    <a:pt x="343" y="401"/>
                    <a:pt x="343" y="401"/>
                  </a:cubicBezTo>
                  <a:cubicBezTo>
                    <a:pt x="343" y="401"/>
                    <a:pt x="343" y="401"/>
                    <a:pt x="343" y="401"/>
                  </a:cubicBezTo>
                  <a:cubicBezTo>
                    <a:pt x="343" y="401"/>
                    <a:pt x="343" y="401"/>
                    <a:pt x="343" y="401"/>
                  </a:cubicBezTo>
                  <a:cubicBezTo>
                    <a:pt x="343" y="401"/>
                    <a:pt x="343" y="401"/>
                    <a:pt x="343" y="401"/>
                  </a:cubicBezTo>
                  <a:cubicBezTo>
                    <a:pt x="343" y="401"/>
                    <a:pt x="343" y="401"/>
                    <a:pt x="343" y="401"/>
                  </a:cubicBezTo>
                  <a:cubicBezTo>
                    <a:pt x="342" y="401"/>
                    <a:pt x="342" y="401"/>
                    <a:pt x="342" y="401"/>
                  </a:cubicBezTo>
                  <a:cubicBezTo>
                    <a:pt x="342" y="401"/>
                    <a:pt x="342" y="401"/>
                    <a:pt x="342" y="401"/>
                  </a:cubicBezTo>
                  <a:cubicBezTo>
                    <a:pt x="342" y="400"/>
                    <a:pt x="342" y="400"/>
                    <a:pt x="342" y="400"/>
                  </a:cubicBezTo>
                  <a:cubicBezTo>
                    <a:pt x="342" y="401"/>
                    <a:pt x="342" y="401"/>
                    <a:pt x="342" y="401"/>
                  </a:cubicBezTo>
                  <a:cubicBezTo>
                    <a:pt x="341" y="400"/>
                    <a:pt x="341" y="400"/>
                    <a:pt x="341" y="400"/>
                  </a:cubicBezTo>
                  <a:cubicBezTo>
                    <a:pt x="341" y="400"/>
                    <a:pt x="341" y="400"/>
                    <a:pt x="341" y="400"/>
                  </a:cubicBezTo>
                  <a:cubicBezTo>
                    <a:pt x="341" y="400"/>
                    <a:pt x="341" y="400"/>
                    <a:pt x="341" y="400"/>
                  </a:cubicBezTo>
                  <a:cubicBezTo>
                    <a:pt x="341" y="401"/>
                    <a:pt x="341" y="401"/>
                    <a:pt x="341" y="401"/>
                  </a:cubicBezTo>
                  <a:cubicBezTo>
                    <a:pt x="341" y="400"/>
                    <a:pt x="341" y="400"/>
                    <a:pt x="341" y="400"/>
                  </a:cubicBezTo>
                  <a:cubicBezTo>
                    <a:pt x="340" y="401"/>
                    <a:pt x="340" y="401"/>
                    <a:pt x="340" y="401"/>
                  </a:cubicBezTo>
                  <a:cubicBezTo>
                    <a:pt x="340" y="400"/>
                    <a:pt x="340" y="400"/>
                    <a:pt x="340" y="400"/>
                  </a:cubicBezTo>
                  <a:cubicBezTo>
                    <a:pt x="340" y="400"/>
                    <a:pt x="340" y="400"/>
                    <a:pt x="340" y="400"/>
                  </a:cubicBezTo>
                  <a:cubicBezTo>
                    <a:pt x="340" y="400"/>
                    <a:pt x="340" y="400"/>
                    <a:pt x="340" y="400"/>
                  </a:cubicBezTo>
                  <a:cubicBezTo>
                    <a:pt x="340" y="400"/>
                    <a:pt x="340" y="400"/>
                    <a:pt x="340" y="400"/>
                  </a:cubicBezTo>
                  <a:cubicBezTo>
                    <a:pt x="340" y="400"/>
                    <a:pt x="340" y="400"/>
                    <a:pt x="340" y="400"/>
                  </a:cubicBezTo>
                  <a:cubicBezTo>
                    <a:pt x="339" y="400"/>
                    <a:pt x="339" y="400"/>
                    <a:pt x="339" y="400"/>
                  </a:cubicBezTo>
                  <a:cubicBezTo>
                    <a:pt x="339" y="400"/>
                    <a:pt x="339" y="400"/>
                    <a:pt x="339" y="400"/>
                  </a:cubicBezTo>
                  <a:cubicBezTo>
                    <a:pt x="339" y="400"/>
                    <a:pt x="339" y="400"/>
                    <a:pt x="339" y="400"/>
                  </a:cubicBezTo>
                  <a:cubicBezTo>
                    <a:pt x="339" y="399"/>
                    <a:pt x="339" y="399"/>
                    <a:pt x="339" y="399"/>
                  </a:cubicBezTo>
                  <a:cubicBezTo>
                    <a:pt x="338" y="399"/>
                    <a:pt x="338" y="399"/>
                    <a:pt x="338" y="399"/>
                  </a:cubicBezTo>
                  <a:cubicBezTo>
                    <a:pt x="338" y="399"/>
                    <a:pt x="338" y="399"/>
                    <a:pt x="338" y="399"/>
                  </a:cubicBezTo>
                  <a:cubicBezTo>
                    <a:pt x="338" y="399"/>
                    <a:pt x="338" y="399"/>
                    <a:pt x="338" y="399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37" y="398"/>
                    <a:pt x="337" y="398"/>
                    <a:pt x="337" y="398"/>
                  </a:cubicBezTo>
                  <a:cubicBezTo>
                    <a:pt x="337" y="397"/>
                    <a:pt x="337" y="397"/>
                    <a:pt x="337" y="397"/>
                  </a:cubicBezTo>
                  <a:cubicBezTo>
                    <a:pt x="337" y="397"/>
                    <a:pt x="337" y="397"/>
                    <a:pt x="337" y="397"/>
                  </a:cubicBezTo>
                  <a:cubicBezTo>
                    <a:pt x="337" y="396"/>
                    <a:pt x="337" y="396"/>
                    <a:pt x="336" y="396"/>
                  </a:cubicBezTo>
                  <a:cubicBezTo>
                    <a:pt x="337" y="396"/>
                    <a:pt x="337" y="396"/>
                    <a:pt x="337" y="396"/>
                  </a:cubicBezTo>
                  <a:cubicBezTo>
                    <a:pt x="337" y="396"/>
                    <a:pt x="337" y="396"/>
                    <a:pt x="337" y="396"/>
                  </a:cubicBezTo>
                  <a:cubicBezTo>
                    <a:pt x="337" y="396"/>
                    <a:pt x="337" y="396"/>
                    <a:pt x="337" y="396"/>
                  </a:cubicBezTo>
                  <a:cubicBezTo>
                    <a:pt x="337" y="396"/>
                    <a:pt x="337" y="396"/>
                    <a:pt x="337" y="396"/>
                  </a:cubicBezTo>
                  <a:cubicBezTo>
                    <a:pt x="337" y="396"/>
                    <a:pt x="337" y="396"/>
                    <a:pt x="337" y="396"/>
                  </a:cubicBezTo>
                  <a:cubicBezTo>
                    <a:pt x="337" y="395"/>
                    <a:pt x="337" y="395"/>
                    <a:pt x="337" y="395"/>
                  </a:cubicBezTo>
                  <a:cubicBezTo>
                    <a:pt x="337" y="395"/>
                    <a:pt x="337" y="395"/>
                    <a:pt x="337" y="395"/>
                  </a:cubicBezTo>
                  <a:cubicBezTo>
                    <a:pt x="336" y="395"/>
                    <a:pt x="336" y="395"/>
                    <a:pt x="336" y="395"/>
                  </a:cubicBezTo>
                  <a:cubicBezTo>
                    <a:pt x="336" y="395"/>
                    <a:pt x="336" y="395"/>
                    <a:pt x="336" y="395"/>
                  </a:cubicBezTo>
                  <a:cubicBezTo>
                    <a:pt x="336" y="395"/>
                    <a:pt x="336" y="395"/>
                    <a:pt x="336" y="395"/>
                  </a:cubicBezTo>
                  <a:cubicBezTo>
                    <a:pt x="335" y="395"/>
                    <a:pt x="335" y="395"/>
                    <a:pt x="335" y="395"/>
                  </a:cubicBezTo>
                  <a:cubicBezTo>
                    <a:pt x="335" y="395"/>
                    <a:pt x="335" y="395"/>
                    <a:pt x="335" y="394"/>
                  </a:cubicBezTo>
                  <a:cubicBezTo>
                    <a:pt x="335" y="394"/>
                    <a:pt x="335" y="394"/>
                    <a:pt x="335" y="394"/>
                  </a:cubicBezTo>
                  <a:cubicBezTo>
                    <a:pt x="335" y="394"/>
                    <a:pt x="335" y="394"/>
                    <a:pt x="335" y="394"/>
                  </a:cubicBezTo>
                  <a:cubicBezTo>
                    <a:pt x="335" y="393"/>
                    <a:pt x="335" y="393"/>
                    <a:pt x="335" y="393"/>
                  </a:cubicBezTo>
                  <a:cubicBezTo>
                    <a:pt x="335" y="393"/>
                    <a:pt x="335" y="393"/>
                    <a:pt x="335" y="393"/>
                  </a:cubicBezTo>
                  <a:cubicBezTo>
                    <a:pt x="335" y="393"/>
                    <a:pt x="335" y="393"/>
                    <a:pt x="335" y="393"/>
                  </a:cubicBezTo>
                  <a:cubicBezTo>
                    <a:pt x="335" y="393"/>
                    <a:pt x="335" y="393"/>
                    <a:pt x="335" y="393"/>
                  </a:cubicBezTo>
                  <a:cubicBezTo>
                    <a:pt x="335" y="393"/>
                    <a:pt x="335" y="393"/>
                    <a:pt x="335" y="393"/>
                  </a:cubicBezTo>
                  <a:cubicBezTo>
                    <a:pt x="335" y="394"/>
                    <a:pt x="335" y="394"/>
                    <a:pt x="335" y="394"/>
                  </a:cubicBezTo>
                  <a:cubicBezTo>
                    <a:pt x="335" y="394"/>
                    <a:pt x="334" y="394"/>
                    <a:pt x="334" y="394"/>
                  </a:cubicBezTo>
                  <a:cubicBezTo>
                    <a:pt x="334" y="394"/>
                    <a:pt x="334" y="394"/>
                    <a:pt x="334" y="394"/>
                  </a:cubicBezTo>
                  <a:cubicBezTo>
                    <a:pt x="334" y="394"/>
                    <a:pt x="334" y="394"/>
                    <a:pt x="334" y="394"/>
                  </a:cubicBezTo>
                  <a:cubicBezTo>
                    <a:pt x="334" y="394"/>
                    <a:pt x="334" y="394"/>
                    <a:pt x="334" y="394"/>
                  </a:cubicBezTo>
                  <a:cubicBezTo>
                    <a:pt x="334" y="394"/>
                    <a:pt x="334" y="394"/>
                    <a:pt x="334" y="394"/>
                  </a:cubicBezTo>
                  <a:cubicBezTo>
                    <a:pt x="334" y="395"/>
                    <a:pt x="334" y="395"/>
                    <a:pt x="334" y="395"/>
                  </a:cubicBezTo>
                  <a:cubicBezTo>
                    <a:pt x="334" y="395"/>
                    <a:pt x="334" y="395"/>
                    <a:pt x="334" y="395"/>
                  </a:cubicBezTo>
                  <a:cubicBezTo>
                    <a:pt x="335" y="395"/>
                    <a:pt x="335" y="395"/>
                    <a:pt x="335" y="395"/>
                  </a:cubicBezTo>
                  <a:cubicBezTo>
                    <a:pt x="334" y="395"/>
                    <a:pt x="334" y="395"/>
                    <a:pt x="334" y="395"/>
                  </a:cubicBezTo>
                  <a:cubicBezTo>
                    <a:pt x="334" y="396"/>
                    <a:pt x="334" y="396"/>
                    <a:pt x="334" y="396"/>
                  </a:cubicBezTo>
                  <a:cubicBezTo>
                    <a:pt x="334" y="396"/>
                    <a:pt x="334" y="396"/>
                    <a:pt x="334" y="396"/>
                  </a:cubicBezTo>
                  <a:cubicBezTo>
                    <a:pt x="334" y="396"/>
                    <a:pt x="334" y="395"/>
                    <a:pt x="334" y="395"/>
                  </a:cubicBezTo>
                  <a:cubicBezTo>
                    <a:pt x="333" y="395"/>
                    <a:pt x="333" y="395"/>
                    <a:pt x="333" y="395"/>
                  </a:cubicBezTo>
                  <a:cubicBezTo>
                    <a:pt x="333" y="394"/>
                    <a:pt x="333" y="394"/>
                    <a:pt x="333" y="394"/>
                  </a:cubicBezTo>
                  <a:cubicBezTo>
                    <a:pt x="333" y="394"/>
                    <a:pt x="333" y="394"/>
                    <a:pt x="333" y="394"/>
                  </a:cubicBezTo>
                  <a:cubicBezTo>
                    <a:pt x="333" y="394"/>
                    <a:pt x="333" y="394"/>
                    <a:pt x="333" y="394"/>
                  </a:cubicBezTo>
                  <a:cubicBezTo>
                    <a:pt x="333" y="394"/>
                    <a:pt x="333" y="394"/>
                    <a:pt x="333" y="394"/>
                  </a:cubicBezTo>
                  <a:cubicBezTo>
                    <a:pt x="332" y="394"/>
                    <a:pt x="332" y="394"/>
                    <a:pt x="332" y="394"/>
                  </a:cubicBezTo>
                  <a:cubicBezTo>
                    <a:pt x="333" y="394"/>
                    <a:pt x="333" y="394"/>
                    <a:pt x="333" y="394"/>
                  </a:cubicBezTo>
                  <a:cubicBezTo>
                    <a:pt x="332" y="393"/>
                    <a:pt x="332" y="393"/>
                    <a:pt x="332" y="393"/>
                  </a:cubicBezTo>
                  <a:cubicBezTo>
                    <a:pt x="332" y="394"/>
                    <a:pt x="332" y="394"/>
                    <a:pt x="332" y="394"/>
                  </a:cubicBezTo>
                  <a:cubicBezTo>
                    <a:pt x="332" y="393"/>
                    <a:pt x="332" y="393"/>
                    <a:pt x="332" y="393"/>
                  </a:cubicBezTo>
                  <a:cubicBezTo>
                    <a:pt x="332" y="393"/>
                    <a:pt x="332" y="393"/>
                    <a:pt x="332" y="393"/>
                  </a:cubicBezTo>
                  <a:cubicBezTo>
                    <a:pt x="332" y="393"/>
                    <a:pt x="332" y="393"/>
                    <a:pt x="332" y="393"/>
                  </a:cubicBezTo>
                  <a:cubicBezTo>
                    <a:pt x="332" y="393"/>
                    <a:pt x="332" y="393"/>
                    <a:pt x="332" y="393"/>
                  </a:cubicBezTo>
                  <a:cubicBezTo>
                    <a:pt x="331" y="392"/>
                    <a:pt x="331" y="392"/>
                    <a:pt x="331" y="392"/>
                  </a:cubicBezTo>
                  <a:cubicBezTo>
                    <a:pt x="331" y="393"/>
                    <a:pt x="331" y="393"/>
                    <a:pt x="331" y="393"/>
                  </a:cubicBezTo>
                  <a:cubicBezTo>
                    <a:pt x="331" y="392"/>
                    <a:pt x="331" y="392"/>
                    <a:pt x="331" y="392"/>
                  </a:cubicBezTo>
                  <a:cubicBezTo>
                    <a:pt x="331" y="392"/>
                    <a:pt x="331" y="392"/>
                    <a:pt x="331" y="392"/>
                  </a:cubicBezTo>
                  <a:cubicBezTo>
                    <a:pt x="331" y="392"/>
                    <a:pt x="331" y="392"/>
                    <a:pt x="331" y="392"/>
                  </a:cubicBezTo>
                  <a:cubicBezTo>
                    <a:pt x="330" y="391"/>
                    <a:pt x="330" y="391"/>
                    <a:pt x="330" y="391"/>
                  </a:cubicBezTo>
                  <a:cubicBezTo>
                    <a:pt x="330" y="391"/>
                    <a:pt x="330" y="391"/>
                    <a:pt x="330" y="391"/>
                  </a:cubicBezTo>
                  <a:cubicBezTo>
                    <a:pt x="331" y="391"/>
                    <a:pt x="331" y="391"/>
                    <a:pt x="330" y="390"/>
                  </a:cubicBezTo>
                  <a:cubicBezTo>
                    <a:pt x="330" y="390"/>
                    <a:pt x="330" y="390"/>
                    <a:pt x="330" y="390"/>
                  </a:cubicBezTo>
                  <a:cubicBezTo>
                    <a:pt x="330" y="389"/>
                    <a:pt x="330" y="389"/>
                    <a:pt x="330" y="389"/>
                  </a:cubicBezTo>
                  <a:cubicBezTo>
                    <a:pt x="330" y="389"/>
                    <a:pt x="330" y="389"/>
                    <a:pt x="330" y="389"/>
                  </a:cubicBezTo>
                  <a:cubicBezTo>
                    <a:pt x="330" y="389"/>
                    <a:pt x="330" y="389"/>
                    <a:pt x="330" y="389"/>
                  </a:cubicBezTo>
                  <a:cubicBezTo>
                    <a:pt x="330" y="388"/>
                    <a:pt x="330" y="388"/>
                    <a:pt x="330" y="388"/>
                  </a:cubicBezTo>
                  <a:cubicBezTo>
                    <a:pt x="330" y="388"/>
                    <a:pt x="330" y="388"/>
                    <a:pt x="330" y="388"/>
                  </a:cubicBezTo>
                  <a:cubicBezTo>
                    <a:pt x="329" y="388"/>
                    <a:pt x="329" y="388"/>
                    <a:pt x="329" y="388"/>
                  </a:cubicBezTo>
                  <a:cubicBezTo>
                    <a:pt x="328" y="387"/>
                    <a:pt x="329" y="387"/>
                    <a:pt x="329" y="387"/>
                  </a:cubicBezTo>
                  <a:cubicBezTo>
                    <a:pt x="329" y="386"/>
                    <a:pt x="329" y="386"/>
                    <a:pt x="329" y="386"/>
                  </a:cubicBezTo>
                  <a:cubicBezTo>
                    <a:pt x="329" y="386"/>
                    <a:pt x="329" y="386"/>
                    <a:pt x="329" y="386"/>
                  </a:cubicBezTo>
                  <a:cubicBezTo>
                    <a:pt x="329" y="386"/>
                    <a:pt x="329" y="386"/>
                    <a:pt x="329" y="386"/>
                  </a:cubicBezTo>
                  <a:cubicBezTo>
                    <a:pt x="329" y="385"/>
                    <a:pt x="330" y="385"/>
                    <a:pt x="330" y="385"/>
                  </a:cubicBezTo>
                  <a:cubicBezTo>
                    <a:pt x="330" y="385"/>
                    <a:pt x="330" y="385"/>
                    <a:pt x="330" y="385"/>
                  </a:cubicBezTo>
                  <a:cubicBezTo>
                    <a:pt x="331" y="384"/>
                    <a:pt x="331" y="384"/>
                    <a:pt x="331" y="384"/>
                  </a:cubicBezTo>
                  <a:cubicBezTo>
                    <a:pt x="331" y="384"/>
                    <a:pt x="331" y="384"/>
                    <a:pt x="331" y="384"/>
                  </a:cubicBezTo>
                  <a:cubicBezTo>
                    <a:pt x="331" y="384"/>
                    <a:pt x="331" y="384"/>
                    <a:pt x="331" y="384"/>
                  </a:cubicBezTo>
                  <a:cubicBezTo>
                    <a:pt x="331" y="384"/>
                    <a:pt x="331" y="384"/>
                    <a:pt x="331" y="384"/>
                  </a:cubicBezTo>
                  <a:cubicBezTo>
                    <a:pt x="330" y="384"/>
                    <a:pt x="330" y="384"/>
                    <a:pt x="330" y="384"/>
                  </a:cubicBezTo>
                  <a:cubicBezTo>
                    <a:pt x="331" y="383"/>
                    <a:pt x="331" y="383"/>
                    <a:pt x="331" y="383"/>
                  </a:cubicBezTo>
                  <a:cubicBezTo>
                    <a:pt x="332" y="383"/>
                    <a:pt x="332" y="383"/>
                    <a:pt x="332" y="382"/>
                  </a:cubicBezTo>
                  <a:cubicBezTo>
                    <a:pt x="332" y="382"/>
                    <a:pt x="332" y="382"/>
                    <a:pt x="332" y="382"/>
                  </a:cubicBezTo>
                  <a:cubicBezTo>
                    <a:pt x="332" y="382"/>
                    <a:pt x="332" y="382"/>
                    <a:pt x="332" y="382"/>
                  </a:cubicBezTo>
                  <a:cubicBezTo>
                    <a:pt x="332" y="382"/>
                    <a:pt x="332" y="382"/>
                    <a:pt x="332" y="382"/>
                  </a:cubicBezTo>
                  <a:cubicBezTo>
                    <a:pt x="332" y="382"/>
                    <a:pt x="332" y="382"/>
                    <a:pt x="332" y="382"/>
                  </a:cubicBezTo>
                  <a:cubicBezTo>
                    <a:pt x="332" y="381"/>
                    <a:pt x="332" y="381"/>
                    <a:pt x="332" y="381"/>
                  </a:cubicBezTo>
                  <a:cubicBezTo>
                    <a:pt x="332" y="381"/>
                    <a:pt x="332" y="381"/>
                    <a:pt x="332" y="381"/>
                  </a:cubicBezTo>
                  <a:cubicBezTo>
                    <a:pt x="332" y="381"/>
                    <a:pt x="332" y="381"/>
                    <a:pt x="332" y="381"/>
                  </a:cubicBezTo>
                  <a:cubicBezTo>
                    <a:pt x="333" y="381"/>
                    <a:pt x="333" y="381"/>
                    <a:pt x="333" y="381"/>
                  </a:cubicBezTo>
                  <a:cubicBezTo>
                    <a:pt x="333" y="380"/>
                    <a:pt x="333" y="380"/>
                    <a:pt x="333" y="380"/>
                  </a:cubicBezTo>
                  <a:cubicBezTo>
                    <a:pt x="333" y="380"/>
                    <a:pt x="333" y="380"/>
                    <a:pt x="333" y="380"/>
                  </a:cubicBezTo>
                  <a:cubicBezTo>
                    <a:pt x="333" y="379"/>
                    <a:pt x="333" y="379"/>
                    <a:pt x="333" y="379"/>
                  </a:cubicBezTo>
                  <a:cubicBezTo>
                    <a:pt x="333" y="379"/>
                    <a:pt x="333" y="379"/>
                    <a:pt x="333" y="379"/>
                  </a:cubicBezTo>
                  <a:cubicBezTo>
                    <a:pt x="333" y="379"/>
                    <a:pt x="333" y="379"/>
                    <a:pt x="333" y="379"/>
                  </a:cubicBezTo>
                  <a:cubicBezTo>
                    <a:pt x="333" y="378"/>
                    <a:pt x="333" y="378"/>
                    <a:pt x="333" y="378"/>
                  </a:cubicBezTo>
                  <a:cubicBezTo>
                    <a:pt x="332" y="379"/>
                    <a:pt x="332" y="379"/>
                    <a:pt x="332" y="379"/>
                  </a:cubicBezTo>
                  <a:cubicBezTo>
                    <a:pt x="332" y="379"/>
                    <a:pt x="332" y="379"/>
                    <a:pt x="332" y="379"/>
                  </a:cubicBezTo>
                  <a:cubicBezTo>
                    <a:pt x="332" y="379"/>
                    <a:pt x="332" y="379"/>
                    <a:pt x="332" y="379"/>
                  </a:cubicBezTo>
                  <a:cubicBezTo>
                    <a:pt x="332" y="379"/>
                    <a:pt x="332" y="379"/>
                    <a:pt x="332" y="379"/>
                  </a:cubicBezTo>
                  <a:cubicBezTo>
                    <a:pt x="332" y="379"/>
                    <a:pt x="332" y="379"/>
                    <a:pt x="332" y="379"/>
                  </a:cubicBezTo>
                  <a:cubicBezTo>
                    <a:pt x="332" y="379"/>
                    <a:pt x="332" y="379"/>
                    <a:pt x="332" y="379"/>
                  </a:cubicBezTo>
                  <a:cubicBezTo>
                    <a:pt x="331" y="379"/>
                    <a:pt x="331" y="379"/>
                    <a:pt x="331" y="379"/>
                  </a:cubicBezTo>
                  <a:cubicBezTo>
                    <a:pt x="331" y="380"/>
                    <a:pt x="331" y="380"/>
                    <a:pt x="331" y="380"/>
                  </a:cubicBezTo>
                  <a:cubicBezTo>
                    <a:pt x="331" y="379"/>
                    <a:pt x="331" y="379"/>
                    <a:pt x="331" y="379"/>
                  </a:cubicBezTo>
                  <a:cubicBezTo>
                    <a:pt x="330" y="380"/>
                    <a:pt x="330" y="380"/>
                    <a:pt x="330" y="380"/>
                  </a:cubicBezTo>
                  <a:cubicBezTo>
                    <a:pt x="330" y="380"/>
                    <a:pt x="330" y="380"/>
                    <a:pt x="330" y="380"/>
                  </a:cubicBezTo>
                  <a:cubicBezTo>
                    <a:pt x="330" y="380"/>
                    <a:pt x="330" y="380"/>
                    <a:pt x="330" y="380"/>
                  </a:cubicBezTo>
                  <a:cubicBezTo>
                    <a:pt x="330" y="380"/>
                    <a:pt x="330" y="380"/>
                    <a:pt x="330" y="380"/>
                  </a:cubicBezTo>
                  <a:cubicBezTo>
                    <a:pt x="330" y="380"/>
                    <a:pt x="330" y="380"/>
                    <a:pt x="330" y="380"/>
                  </a:cubicBezTo>
                  <a:cubicBezTo>
                    <a:pt x="330" y="380"/>
                    <a:pt x="330" y="380"/>
                    <a:pt x="330" y="380"/>
                  </a:cubicBezTo>
                  <a:cubicBezTo>
                    <a:pt x="329" y="381"/>
                    <a:pt x="329" y="381"/>
                    <a:pt x="329" y="381"/>
                  </a:cubicBezTo>
                  <a:cubicBezTo>
                    <a:pt x="329" y="382"/>
                    <a:pt x="329" y="382"/>
                    <a:pt x="329" y="382"/>
                  </a:cubicBezTo>
                  <a:cubicBezTo>
                    <a:pt x="329" y="382"/>
                    <a:pt x="329" y="382"/>
                    <a:pt x="329" y="382"/>
                  </a:cubicBezTo>
                  <a:cubicBezTo>
                    <a:pt x="329" y="382"/>
                    <a:pt x="329" y="382"/>
                    <a:pt x="32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28" y="383"/>
                    <a:pt x="328" y="383"/>
                    <a:pt x="328" y="383"/>
                  </a:cubicBezTo>
                  <a:cubicBezTo>
                    <a:pt x="328" y="383"/>
                    <a:pt x="328" y="383"/>
                    <a:pt x="328" y="383"/>
                  </a:cubicBezTo>
                  <a:cubicBezTo>
                    <a:pt x="328" y="383"/>
                    <a:pt x="328" y="383"/>
                    <a:pt x="328" y="383"/>
                  </a:cubicBezTo>
                  <a:cubicBezTo>
                    <a:pt x="328" y="383"/>
                    <a:pt x="328" y="383"/>
                    <a:pt x="328" y="383"/>
                  </a:cubicBezTo>
                  <a:cubicBezTo>
                    <a:pt x="328" y="384"/>
                    <a:pt x="328" y="384"/>
                    <a:pt x="328" y="384"/>
                  </a:cubicBezTo>
                  <a:cubicBezTo>
                    <a:pt x="327" y="384"/>
                    <a:pt x="327" y="384"/>
                    <a:pt x="327" y="384"/>
                  </a:cubicBezTo>
                  <a:cubicBezTo>
                    <a:pt x="328" y="384"/>
                    <a:pt x="328" y="384"/>
                    <a:pt x="328" y="384"/>
                  </a:cubicBezTo>
                  <a:cubicBezTo>
                    <a:pt x="327" y="384"/>
                    <a:pt x="327" y="384"/>
                    <a:pt x="327" y="384"/>
                  </a:cubicBezTo>
                  <a:cubicBezTo>
                    <a:pt x="327" y="384"/>
                    <a:pt x="327" y="384"/>
                    <a:pt x="327" y="384"/>
                  </a:cubicBezTo>
                  <a:cubicBezTo>
                    <a:pt x="326" y="385"/>
                    <a:pt x="326" y="385"/>
                    <a:pt x="326" y="385"/>
                  </a:cubicBezTo>
                  <a:cubicBezTo>
                    <a:pt x="326" y="385"/>
                    <a:pt x="326" y="385"/>
                    <a:pt x="326" y="385"/>
                  </a:cubicBezTo>
                  <a:cubicBezTo>
                    <a:pt x="326" y="385"/>
                    <a:pt x="326" y="385"/>
                    <a:pt x="326" y="385"/>
                  </a:cubicBezTo>
                  <a:cubicBezTo>
                    <a:pt x="326" y="385"/>
                    <a:pt x="326" y="385"/>
                    <a:pt x="326" y="385"/>
                  </a:cubicBezTo>
                  <a:cubicBezTo>
                    <a:pt x="326" y="386"/>
                    <a:pt x="326" y="386"/>
                    <a:pt x="326" y="386"/>
                  </a:cubicBezTo>
                  <a:cubicBezTo>
                    <a:pt x="326" y="386"/>
                    <a:pt x="326" y="386"/>
                    <a:pt x="326" y="386"/>
                  </a:cubicBezTo>
                  <a:cubicBezTo>
                    <a:pt x="326" y="386"/>
                    <a:pt x="326" y="386"/>
                    <a:pt x="326" y="386"/>
                  </a:cubicBezTo>
                  <a:cubicBezTo>
                    <a:pt x="325" y="386"/>
                    <a:pt x="325" y="386"/>
                    <a:pt x="325" y="386"/>
                  </a:cubicBezTo>
                  <a:cubicBezTo>
                    <a:pt x="325" y="386"/>
                    <a:pt x="325" y="386"/>
                    <a:pt x="325" y="386"/>
                  </a:cubicBezTo>
                  <a:cubicBezTo>
                    <a:pt x="324" y="387"/>
                    <a:pt x="324" y="387"/>
                    <a:pt x="324" y="387"/>
                  </a:cubicBezTo>
                  <a:cubicBezTo>
                    <a:pt x="324" y="387"/>
                    <a:pt x="324" y="387"/>
                    <a:pt x="324" y="387"/>
                  </a:cubicBezTo>
                  <a:cubicBezTo>
                    <a:pt x="324" y="387"/>
                    <a:pt x="324" y="387"/>
                    <a:pt x="324" y="387"/>
                  </a:cubicBezTo>
                  <a:cubicBezTo>
                    <a:pt x="323" y="387"/>
                    <a:pt x="323" y="387"/>
                    <a:pt x="323" y="387"/>
                  </a:cubicBezTo>
                  <a:cubicBezTo>
                    <a:pt x="323" y="387"/>
                    <a:pt x="323" y="387"/>
                    <a:pt x="323" y="387"/>
                  </a:cubicBezTo>
                  <a:cubicBezTo>
                    <a:pt x="322" y="387"/>
                    <a:pt x="322" y="387"/>
                    <a:pt x="322" y="387"/>
                  </a:cubicBezTo>
                  <a:cubicBezTo>
                    <a:pt x="321" y="387"/>
                    <a:pt x="321" y="387"/>
                    <a:pt x="321" y="387"/>
                  </a:cubicBezTo>
                  <a:cubicBezTo>
                    <a:pt x="321" y="386"/>
                    <a:pt x="321" y="386"/>
                    <a:pt x="321" y="386"/>
                  </a:cubicBezTo>
                  <a:cubicBezTo>
                    <a:pt x="320" y="387"/>
                    <a:pt x="320" y="387"/>
                    <a:pt x="320" y="387"/>
                  </a:cubicBezTo>
                  <a:cubicBezTo>
                    <a:pt x="320" y="386"/>
                    <a:pt x="320" y="386"/>
                    <a:pt x="320" y="386"/>
                  </a:cubicBezTo>
                  <a:cubicBezTo>
                    <a:pt x="320" y="386"/>
                    <a:pt x="319" y="386"/>
                    <a:pt x="319" y="387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8" y="386"/>
                    <a:pt x="318" y="386"/>
                    <a:pt x="318" y="386"/>
                  </a:cubicBezTo>
                  <a:cubicBezTo>
                    <a:pt x="318" y="386"/>
                    <a:pt x="318" y="386"/>
                    <a:pt x="318" y="386"/>
                  </a:cubicBezTo>
                  <a:cubicBezTo>
                    <a:pt x="318" y="386"/>
                    <a:pt x="318" y="386"/>
                    <a:pt x="318" y="386"/>
                  </a:cubicBezTo>
                  <a:cubicBezTo>
                    <a:pt x="317" y="385"/>
                    <a:pt x="317" y="385"/>
                    <a:pt x="317" y="385"/>
                  </a:cubicBezTo>
                  <a:cubicBezTo>
                    <a:pt x="317" y="386"/>
                    <a:pt x="317" y="385"/>
                    <a:pt x="316" y="386"/>
                  </a:cubicBezTo>
                  <a:cubicBezTo>
                    <a:pt x="316" y="385"/>
                    <a:pt x="316" y="385"/>
                    <a:pt x="316" y="385"/>
                  </a:cubicBezTo>
                  <a:cubicBezTo>
                    <a:pt x="316" y="385"/>
                    <a:pt x="316" y="385"/>
                    <a:pt x="316" y="385"/>
                  </a:cubicBezTo>
                  <a:cubicBezTo>
                    <a:pt x="315" y="386"/>
                    <a:pt x="315" y="386"/>
                    <a:pt x="315" y="386"/>
                  </a:cubicBezTo>
                  <a:cubicBezTo>
                    <a:pt x="315" y="386"/>
                    <a:pt x="315" y="386"/>
                    <a:pt x="315" y="386"/>
                  </a:cubicBezTo>
                  <a:cubicBezTo>
                    <a:pt x="315" y="386"/>
                    <a:pt x="315" y="386"/>
                    <a:pt x="315" y="386"/>
                  </a:cubicBezTo>
                  <a:cubicBezTo>
                    <a:pt x="315" y="386"/>
                    <a:pt x="315" y="386"/>
                    <a:pt x="315" y="386"/>
                  </a:cubicBezTo>
                  <a:cubicBezTo>
                    <a:pt x="314" y="386"/>
                    <a:pt x="314" y="386"/>
                    <a:pt x="314" y="386"/>
                  </a:cubicBezTo>
                  <a:cubicBezTo>
                    <a:pt x="314" y="387"/>
                    <a:pt x="314" y="387"/>
                    <a:pt x="314" y="387"/>
                  </a:cubicBezTo>
                  <a:cubicBezTo>
                    <a:pt x="314" y="386"/>
                    <a:pt x="314" y="386"/>
                    <a:pt x="314" y="386"/>
                  </a:cubicBezTo>
                  <a:cubicBezTo>
                    <a:pt x="314" y="386"/>
                    <a:pt x="314" y="386"/>
                    <a:pt x="314" y="386"/>
                  </a:cubicBezTo>
                  <a:cubicBezTo>
                    <a:pt x="314" y="386"/>
                    <a:pt x="314" y="386"/>
                    <a:pt x="314" y="386"/>
                  </a:cubicBezTo>
                  <a:cubicBezTo>
                    <a:pt x="314" y="385"/>
                    <a:pt x="314" y="385"/>
                    <a:pt x="314" y="385"/>
                  </a:cubicBezTo>
                  <a:cubicBezTo>
                    <a:pt x="313" y="385"/>
                    <a:pt x="313" y="385"/>
                    <a:pt x="313" y="385"/>
                  </a:cubicBezTo>
                  <a:cubicBezTo>
                    <a:pt x="313" y="385"/>
                    <a:pt x="313" y="385"/>
                    <a:pt x="313" y="385"/>
                  </a:cubicBezTo>
                  <a:cubicBezTo>
                    <a:pt x="313" y="385"/>
                    <a:pt x="313" y="385"/>
                    <a:pt x="313" y="385"/>
                  </a:cubicBezTo>
                  <a:cubicBezTo>
                    <a:pt x="313" y="385"/>
                    <a:pt x="313" y="385"/>
                    <a:pt x="313" y="385"/>
                  </a:cubicBezTo>
                  <a:cubicBezTo>
                    <a:pt x="313" y="386"/>
                    <a:pt x="313" y="386"/>
                    <a:pt x="313" y="386"/>
                  </a:cubicBezTo>
                  <a:cubicBezTo>
                    <a:pt x="313" y="386"/>
                    <a:pt x="313" y="386"/>
                    <a:pt x="313" y="386"/>
                  </a:cubicBezTo>
                  <a:cubicBezTo>
                    <a:pt x="313" y="387"/>
                    <a:pt x="313" y="387"/>
                    <a:pt x="313" y="387"/>
                  </a:cubicBezTo>
                  <a:cubicBezTo>
                    <a:pt x="313" y="387"/>
                    <a:pt x="313" y="387"/>
                    <a:pt x="313" y="387"/>
                  </a:cubicBezTo>
                  <a:cubicBezTo>
                    <a:pt x="312" y="386"/>
                    <a:pt x="312" y="386"/>
                    <a:pt x="312" y="386"/>
                  </a:cubicBezTo>
                  <a:cubicBezTo>
                    <a:pt x="312" y="386"/>
                    <a:pt x="312" y="386"/>
                    <a:pt x="312" y="386"/>
                  </a:cubicBezTo>
                  <a:cubicBezTo>
                    <a:pt x="312" y="387"/>
                    <a:pt x="312" y="387"/>
                    <a:pt x="312" y="387"/>
                  </a:cubicBezTo>
                  <a:cubicBezTo>
                    <a:pt x="312" y="387"/>
                    <a:pt x="312" y="387"/>
                    <a:pt x="312" y="387"/>
                  </a:cubicBezTo>
                  <a:cubicBezTo>
                    <a:pt x="312" y="387"/>
                    <a:pt x="312" y="387"/>
                    <a:pt x="312" y="387"/>
                  </a:cubicBezTo>
                  <a:cubicBezTo>
                    <a:pt x="312" y="388"/>
                    <a:pt x="312" y="388"/>
                    <a:pt x="312" y="388"/>
                  </a:cubicBezTo>
                  <a:cubicBezTo>
                    <a:pt x="312" y="388"/>
                    <a:pt x="312" y="388"/>
                    <a:pt x="312" y="388"/>
                  </a:cubicBezTo>
                  <a:cubicBezTo>
                    <a:pt x="312" y="389"/>
                    <a:pt x="312" y="389"/>
                    <a:pt x="312" y="389"/>
                  </a:cubicBezTo>
                  <a:cubicBezTo>
                    <a:pt x="312" y="389"/>
                    <a:pt x="312" y="389"/>
                    <a:pt x="312" y="389"/>
                  </a:cubicBezTo>
                  <a:cubicBezTo>
                    <a:pt x="311" y="388"/>
                    <a:pt x="311" y="388"/>
                    <a:pt x="311" y="388"/>
                  </a:cubicBezTo>
                  <a:cubicBezTo>
                    <a:pt x="311" y="388"/>
                    <a:pt x="311" y="389"/>
                    <a:pt x="311" y="389"/>
                  </a:cubicBezTo>
                  <a:cubicBezTo>
                    <a:pt x="311" y="389"/>
                    <a:pt x="311" y="389"/>
                    <a:pt x="311" y="389"/>
                  </a:cubicBezTo>
                  <a:cubicBezTo>
                    <a:pt x="311" y="389"/>
                    <a:pt x="311" y="389"/>
                    <a:pt x="311" y="389"/>
                  </a:cubicBezTo>
                  <a:cubicBezTo>
                    <a:pt x="310" y="389"/>
                    <a:pt x="310" y="389"/>
                    <a:pt x="310" y="389"/>
                  </a:cubicBezTo>
                  <a:cubicBezTo>
                    <a:pt x="310" y="390"/>
                    <a:pt x="310" y="390"/>
                    <a:pt x="310" y="390"/>
                  </a:cubicBezTo>
                  <a:cubicBezTo>
                    <a:pt x="310" y="390"/>
                    <a:pt x="310" y="390"/>
                    <a:pt x="310" y="390"/>
                  </a:cubicBezTo>
                  <a:cubicBezTo>
                    <a:pt x="310" y="390"/>
                    <a:pt x="310" y="390"/>
                    <a:pt x="310" y="390"/>
                  </a:cubicBezTo>
                  <a:cubicBezTo>
                    <a:pt x="310" y="390"/>
                    <a:pt x="310" y="390"/>
                    <a:pt x="310" y="390"/>
                  </a:cubicBezTo>
                  <a:cubicBezTo>
                    <a:pt x="309" y="390"/>
                    <a:pt x="309" y="390"/>
                    <a:pt x="309" y="390"/>
                  </a:cubicBezTo>
                  <a:cubicBezTo>
                    <a:pt x="309" y="391"/>
                    <a:pt x="309" y="391"/>
                    <a:pt x="309" y="391"/>
                  </a:cubicBezTo>
                  <a:cubicBezTo>
                    <a:pt x="308" y="391"/>
                    <a:pt x="308" y="391"/>
                    <a:pt x="308" y="391"/>
                  </a:cubicBezTo>
                  <a:cubicBezTo>
                    <a:pt x="308" y="391"/>
                    <a:pt x="308" y="391"/>
                    <a:pt x="308" y="391"/>
                  </a:cubicBezTo>
                  <a:cubicBezTo>
                    <a:pt x="307" y="391"/>
                    <a:pt x="307" y="391"/>
                    <a:pt x="307" y="391"/>
                  </a:cubicBezTo>
                  <a:cubicBezTo>
                    <a:pt x="307" y="391"/>
                    <a:pt x="307" y="391"/>
                    <a:pt x="307" y="391"/>
                  </a:cubicBezTo>
                  <a:cubicBezTo>
                    <a:pt x="307" y="390"/>
                    <a:pt x="307" y="390"/>
                    <a:pt x="307" y="390"/>
                  </a:cubicBezTo>
                  <a:cubicBezTo>
                    <a:pt x="307" y="390"/>
                    <a:pt x="307" y="390"/>
                    <a:pt x="307" y="390"/>
                  </a:cubicBezTo>
                  <a:cubicBezTo>
                    <a:pt x="307" y="390"/>
                    <a:pt x="307" y="390"/>
                    <a:pt x="307" y="390"/>
                  </a:cubicBezTo>
                  <a:cubicBezTo>
                    <a:pt x="306" y="390"/>
                    <a:pt x="306" y="390"/>
                    <a:pt x="306" y="390"/>
                  </a:cubicBezTo>
                  <a:cubicBezTo>
                    <a:pt x="306" y="390"/>
                    <a:pt x="306" y="390"/>
                    <a:pt x="306" y="390"/>
                  </a:cubicBezTo>
                  <a:cubicBezTo>
                    <a:pt x="307" y="390"/>
                    <a:pt x="307" y="390"/>
                    <a:pt x="307" y="390"/>
                  </a:cubicBezTo>
                  <a:cubicBezTo>
                    <a:pt x="307" y="390"/>
                    <a:pt x="307" y="390"/>
                    <a:pt x="308" y="390"/>
                  </a:cubicBezTo>
                  <a:cubicBezTo>
                    <a:pt x="308" y="390"/>
                    <a:pt x="308" y="390"/>
                    <a:pt x="308" y="390"/>
                  </a:cubicBezTo>
                  <a:cubicBezTo>
                    <a:pt x="308" y="390"/>
                    <a:pt x="308" y="390"/>
                    <a:pt x="308" y="390"/>
                  </a:cubicBezTo>
                  <a:cubicBezTo>
                    <a:pt x="308" y="390"/>
                    <a:pt x="308" y="390"/>
                    <a:pt x="308" y="390"/>
                  </a:cubicBezTo>
                  <a:cubicBezTo>
                    <a:pt x="308" y="390"/>
                    <a:pt x="308" y="390"/>
                    <a:pt x="308" y="390"/>
                  </a:cubicBezTo>
                  <a:cubicBezTo>
                    <a:pt x="309" y="390"/>
                    <a:pt x="309" y="390"/>
                    <a:pt x="309" y="390"/>
                  </a:cubicBezTo>
                  <a:cubicBezTo>
                    <a:pt x="309" y="389"/>
                    <a:pt x="309" y="389"/>
                    <a:pt x="309" y="389"/>
                  </a:cubicBezTo>
                  <a:cubicBezTo>
                    <a:pt x="309" y="390"/>
                    <a:pt x="309" y="390"/>
                    <a:pt x="309" y="390"/>
                  </a:cubicBezTo>
                  <a:cubicBezTo>
                    <a:pt x="310" y="389"/>
                    <a:pt x="310" y="389"/>
                    <a:pt x="310" y="389"/>
                  </a:cubicBezTo>
                  <a:cubicBezTo>
                    <a:pt x="309" y="389"/>
                    <a:pt x="309" y="389"/>
                    <a:pt x="309" y="389"/>
                  </a:cubicBezTo>
                  <a:cubicBezTo>
                    <a:pt x="310" y="389"/>
                    <a:pt x="310" y="389"/>
                    <a:pt x="310" y="389"/>
                  </a:cubicBezTo>
                  <a:cubicBezTo>
                    <a:pt x="310" y="389"/>
                    <a:pt x="310" y="389"/>
                    <a:pt x="310" y="389"/>
                  </a:cubicBezTo>
                  <a:cubicBezTo>
                    <a:pt x="310" y="389"/>
                    <a:pt x="310" y="389"/>
                    <a:pt x="310" y="389"/>
                  </a:cubicBezTo>
                  <a:cubicBezTo>
                    <a:pt x="310" y="389"/>
                    <a:pt x="310" y="389"/>
                    <a:pt x="310" y="389"/>
                  </a:cubicBezTo>
                  <a:cubicBezTo>
                    <a:pt x="309" y="389"/>
                    <a:pt x="309" y="389"/>
                    <a:pt x="309" y="389"/>
                  </a:cubicBezTo>
                  <a:cubicBezTo>
                    <a:pt x="309" y="388"/>
                    <a:pt x="309" y="388"/>
                    <a:pt x="309" y="388"/>
                  </a:cubicBezTo>
                  <a:cubicBezTo>
                    <a:pt x="310" y="388"/>
                    <a:pt x="310" y="388"/>
                    <a:pt x="310" y="388"/>
                  </a:cubicBezTo>
                  <a:cubicBezTo>
                    <a:pt x="309" y="387"/>
                    <a:pt x="309" y="387"/>
                    <a:pt x="309" y="387"/>
                  </a:cubicBezTo>
                  <a:cubicBezTo>
                    <a:pt x="308" y="388"/>
                    <a:pt x="308" y="388"/>
                    <a:pt x="308" y="388"/>
                  </a:cubicBezTo>
                  <a:cubicBezTo>
                    <a:pt x="308" y="388"/>
                    <a:pt x="308" y="388"/>
                    <a:pt x="308" y="388"/>
                  </a:cubicBezTo>
                  <a:cubicBezTo>
                    <a:pt x="308" y="388"/>
                    <a:pt x="308" y="388"/>
                    <a:pt x="308" y="388"/>
                  </a:cubicBezTo>
                  <a:cubicBezTo>
                    <a:pt x="308" y="388"/>
                    <a:pt x="308" y="388"/>
                    <a:pt x="308" y="388"/>
                  </a:cubicBezTo>
                  <a:cubicBezTo>
                    <a:pt x="308" y="388"/>
                    <a:pt x="308" y="388"/>
                    <a:pt x="308" y="388"/>
                  </a:cubicBezTo>
                  <a:cubicBezTo>
                    <a:pt x="308" y="388"/>
                    <a:pt x="308" y="388"/>
                    <a:pt x="308" y="388"/>
                  </a:cubicBezTo>
                  <a:cubicBezTo>
                    <a:pt x="307" y="388"/>
                    <a:pt x="308" y="388"/>
                    <a:pt x="307" y="388"/>
                  </a:cubicBezTo>
                  <a:cubicBezTo>
                    <a:pt x="307" y="389"/>
                    <a:pt x="307" y="389"/>
                    <a:pt x="307" y="389"/>
                  </a:cubicBezTo>
                  <a:cubicBezTo>
                    <a:pt x="306" y="389"/>
                    <a:pt x="306" y="389"/>
                    <a:pt x="306" y="389"/>
                  </a:cubicBezTo>
                  <a:cubicBezTo>
                    <a:pt x="306" y="388"/>
                    <a:pt x="306" y="388"/>
                    <a:pt x="306" y="388"/>
                  </a:cubicBezTo>
                  <a:cubicBezTo>
                    <a:pt x="305" y="388"/>
                    <a:pt x="305" y="388"/>
                    <a:pt x="305" y="388"/>
                  </a:cubicBezTo>
                  <a:cubicBezTo>
                    <a:pt x="305" y="388"/>
                    <a:pt x="305" y="388"/>
                    <a:pt x="305" y="388"/>
                  </a:cubicBezTo>
                  <a:cubicBezTo>
                    <a:pt x="304" y="388"/>
                    <a:pt x="304" y="388"/>
                    <a:pt x="304" y="388"/>
                  </a:cubicBezTo>
                  <a:cubicBezTo>
                    <a:pt x="303" y="389"/>
                    <a:pt x="303" y="389"/>
                    <a:pt x="303" y="389"/>
                  </a:cubicBezTo>
                  <a:cubicBezTo>
                    <a:pt x="303" y="389"/>
                    <a:pt x="303" y="389"/>
                    <a:pt x="303" y="389"/>
                  </a:cubicBezTo>
                  <a:cubicBezTo>
                    <a:pt x="303" y="389"/>
                    <a:pt x="303" y="389"/>
                    <a:pt x="303" y="389"/>
                  </a:cubicBezTo>
                  <a:cubicBezTo>
                    <a:pt x="303" y="389"/>
                    <a:pt x="303" y="389"/>
                    <a:pt x="303" y="389"/>
                  </a:cubicBezTo>
                  <a:cubicBezTo>
                    <a:pt x="303" y="389"/>
                    <a:pt x="303" y="389"/>
                    <a:pt x="303" y="389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301" y="389"/>
                    <a:pt x="301" y="389"/>
                    <a:pt x="301" y="389"/>
                  </a:cubicBezTo>
                  <a:cubicBezTo>
                    <a:pt x="301" y="389"/>
                    <a:pt x="301" y="389"/>
                    <a:pt x="301" y="389"/>
                  </a:cubicBezTo>
                  <a:cubicBezTo>
                    <a:pt x="301" y="389"/>
                    <a:pt x="301" y="389"/>
                    <a:pt x="301" y="389"/>
                  </a:cubicBezTo>
                  <a:cubicBezTo>
                    <a:pt x="301" y="389"/>
                    <a:pt x="301" y="389"/>
                    <a:pt x="301" y="389"/>
                  </a:cubicBezTo>
                  <a:cubicBezTo>
                    <a:pt x="300" y="388"/>
                    <a:pt x="300" y="388"/>
                    <a:pt x="300" y="388"/>
                  </a:cubicBezTo>
                  <a:cubicBezTo>
                    <a:pt x="300" y="389"/>
                    <a:pt x="300" y="389"/>
                    <a:pt x="300" y="389"/>
                  </a:cubicBezTo>
                  <a:cubicBezTo>
                    <a:pt x="300" y="388"/>
                    <a:pt x="300" y="388"/>
                    <a:pt x="299" y="388"/>
                  </a:cubicBezTo>
                  <a:cubicBezTo>
                    <a:pt x="300" y="388"/>
                    <a:pt x="300" y="388"/>
                    <a:pt x="300" y="388"/>
                  </a:cubicBezTo>
                  <a:cubicBezTo>
                    <a:pt x="299" y="387"/>
                    <a:pt x="299" y="387"/>
                    <a:pt x="299" y="387"/>
                  </a:cubicBezTo>
                  <a:cubicBezTo>
                    <a:pt x="299" y="387"/>
                    <a:pt x="299" y="387"/>
                    <a:pt x="299" y="387"/>
                  </a:cubicBezTo>
                  <a:cubicBezTo>
                    <a:pt x="299" y="387"/>
                    <a:pt x="299" y="387"/>
                    <a:pt x="299" y="387"/>
                  </a:cubicBezTo>
                  <a:cubicBezTo>
                    <a:pt x="299" y="388"/>
                    <a:pt x="299" y="388"/>
                    <a:pt x="299" y="388"/>
                  </a:cubicBezTo>
                  <a:cubicBezTo>
                    <a:pt x="299" y="388"/>
                    <a:pt x="299" y="388"/>
                    <a:pt x="299" y="388"/>
                  </a:cubicBezTo>
                  <a:cubicBezTo>
                    <a:pt x="298" y="388"/>
                    <a:pt x="298" y="388"/>
                    <a:pt x="298" y="388"/>
                  </a:cubicBezTo>
                  <a:cubicBezTo>
                    <a:pt x="298" y="387"/>
                    <a:pt x="298" y="387"/>
                    <a:pt x="298" y="387"/>
                  </a:cubicBezTo>
                  <a:cubicBezTo>
                    <a:pt x="298" y="387"/>
                    <a:pt x="298" y="387"/>
                    <a:pt x="298" y="387"/>
                  </a:cubicBezTo>
                  <a:cubicBezTo>
                    <a:pt x="298" y="387"/>
                    <a:pt x="298" y="387"/>
                    <a:pt x="298" y="387"/>
                  </a:cubicBezTo>
                  <a:cubicBezTo>
                    <a:pt x="298" y="387"/>
                    <a:pt x="298" y="387"/>
                    <a:pt x="298" y="387"/>
                  </a:cubicBezTo>
                  <a:cubicBezTo>
                    <a:pt x="298" y="387"/>
                    <a:pt x="298" y="387"/>
                    <a:pt x="298" y="387"/>
                  </a:cubicBezTo>
                  <a:cubicBezTo>
                    <a:pt x="298" y="386"/>
                    <a:pt x="298" y="386"/>
                    <a:pt x="298" y="386"/>
                  </a:cubicBezTo>
                  <a:cubicBezTo>
                    <a:pt x="298" y="387"/>
                    <a:pt x="298" y="387"/>
                    <a:pt x="298" y="387"/>
                  </a:cubicBezTo>
                  <a:cubicBezTo>
                    <a:pt x="298" y="387"/>
                    <a:pt x="298" y="387"/>
                    <a:pt x="298" y="387"/>
                  </a:cubicBezTo>
                  <a:cubicBezTo>
                    <a:pt x="298" y="388"/>
                    <a:pt x="298" y="388"/>
                    <a:pt x="298" y="388"/>
                  </a:cubicBezTo>
                  <a:cubicBezTo>
                    <a:pt x="297" y="388"/>
                    <a:pt x="297" y="388"/>
                    <a:pt x="297" y="388"/>
                  </a:cubicBezTo>
                  <a:cubicBezTo>
                    <a:pt x="297" y="388"/>
                    <a:pt x="297" y="388"/>
                    <a:pt x="297" y="388"/>
                  </a:cubicBezTo>
                  <a:cubicBezTo>
                    <a:pt x="296" y="388"/>
                    <a:pt x="296" y="388"/>
                    <a:pt x="296" y="388"/>
                  </a:cubicBezTo>
                  <a:cubicBezTo>
                    <a:pt x="296" y="388"/>
                    <a:pt x="296" y="388"/>
                    <a:pt x="296" y="388"/>
                  </a:cubicBezTo>
                  <a:cubicBezTo>
                    <a:pt x="296" y="388"/>
                    <a:pt x="296" y="388"/>
                    <a:pt x="296" y="388"/>
                  </a:cubicBezTo>
                  <a:cubicBezTo>
                    <a:pt x="296" y="388"/>
                    <a:pt x="296" y="388"/>
                    <a:pt x="296" y="388"/>
                  </a:cubicBezTo>
                  <a:cubicBezTo>
                    <a:pt x="295" y="388"/>
                    <a:pt x="295" y="388"/>
                    <a:pt x="295" y="388"/>
                  </a:cubicBezTo>
                  <a:cubicBezTo>
                    <a:pt x="295" y="388"/>
                    <a:pt x="295" y="388"/>
                    <a:pt x="295" y="388"/>
                  </a:cubicBezTo>
                  <a:cubicBezTo>
                    <a:pt x="294" y="389"/>
                    <a:pt x="294" y="389"/>
                    <a:pt x="294" y="389"/>
                  </a:cubicBezTo>
                  <a:cubicBezTo>
                    <a:pt x="294" y="388"/>
                    <a:pt x="294" y="388"/>
                    <a:pt x="294" y="388"/>
                  </a:cubicBezTo>
                  <a:cubicBezTo>
                    <a:pt x="294" y="388"/>
                    <a:pt x="294" y="388"/>
                    <a:pt x="294" y="388"/>
                  </a:cubicBezTo>
                  <a:cubicBezTo>
                    <a:pt x="294" y="388"/>
                    <a:pt x="294" y="388"/>
                    <a:pt x="294" y="388"/>
                  </a:cubicBezTo>
                  <a:cubicBezTo>
                    <a:pt x="294" y="388"/>
                    <a:pt x="294" y="388"/>
                    <a:pt x="294" y="388"/>
                  </a:cubicBezTo>
                  <a:cubicBezTo>
                    <a:pt x="294" y="388"/>
                    <a:pt x="294" y="388"/>
                    <a:pt x="294" y="388"/>
                  </a:cubicBezTo>
                  <a:cubicBezTo>
                    <a:pt x="293" y="387"/>
                    <a:pt x="293" y="387"/>
                    <a:pt x="293" y="387"/>
                  </a:cubicBezTo>
                  <a:cubicBezTo>
                    <a:pt x="293" y="388"/>
                    <a:pt x="293" y="388"/>
                    <a:pt x="292" y="388"/>
                  </a:cubicBezTo>
                  <a:cubicBezTo>
                    <a:pt x="292" y="388"/>
                    <a:pt x="292" y="388"/>
                    <a:pt x="292" y="388"/>
                  </a:cubicBezTo>
                  <a:cubicBezTo>
                    <a:pt x="292" y="388"/>
                    <a:pt x="292" y="388"/>
                    <a:pt x="292" y="388"/>
                  </a:cubicBezTo>
                  <a:cubicBezTo>
                    <a:pt x="292" y="387"/>
                    <a:pt x="292" y="387"/>
                    <a:pt x="292" y="387"/>
                  </a:cubicBezTo>
                  <a:cubicBezTo>
                    <a:pt x="292" y="387"/>
                    <a:pt x="292" y="387"/>
                    <a:pt x="292" y="387"/>
                  </a:cubicBezTo>
                  <a:cubicBezTo>
                    <a:pt x="292" y="387"/>
                    <a:pt x="292" y="387"/>
                    <a:pt x="292" y="387"/>
                  </a:cubicBezTo>
                  <a:cubicBezTo>
                    <a:pt x="292" y="387"/>
                    <a:pt x="292" y="387"/>
                    <a:pt x="292" y="387"/>
                  </a:cubicBezTo>
                  <a:cubicBezTo>
                    <a:pt x="292" y="387"/>
                    <a:pt x="292" y="387"/>
                    <a:pt x="292" y="387"/>
                  </a:cubicBezTo>
                  <a:cubicBezTo>
                    <a:pt x="292" y="387"/>
                    <a:pt x="292" y="387"/>
                    <a:pt x="292" y="387"/>
                  </a:cubicBezTo>
                  <a:cubicBezTo>
                    <a:pt x="292" y="386"/>
                    <a:pt x="292" y="386"/>
                    <a:pt x="292" y="386"/>
                  </a:cubicBezTo>
                  <a:cubicBezTo>
                    <a:pt x="292" y="387"/>
                    <a:pt x="292" y="387"/>
                    <a:pt x="292" y="387"/>
                  </a:cubicBezTo>
                  <a:cubicBezTo>
                    <a:pt x="291" y="386"/>
                    <a:pt x="291" y="386"/>
                    <a:pt x="291" y="386"/>
                  </a:cubicBezTo>
                  <a:cubicBezTo>
                    <a:pt x="291" y="386"/>
                    <a:pt x="291" y="386"/>
                    <a:pt x="291" y="386"/>
                  </a:cubicBezTo>
                  <a:cubicBezTo>
                    <a:pt x="290" y="386"/>
                    <a:pt x="290" y="386"/>
                    <a:pt x="290" y="386"/>
                  </a:cubicBezTo>
                  <a:cubicBezTo>
                    <a:pt x="290" y="386"/>
                    <a:pt x="290" y="387"/>
                    <a:pt x="290" y="387"/>
                  </a:cubicBezTo>
                  <a:cubicBezTo>
                    <a:pt x="290" y="387"/>
                    <a:pt x="290" y="387"/>
                    <a:pt x="290" y="387"/>
                  </a:cubicBezTo>
                  <a:cubicBezTo>
                    <a:pt x="289" y="387"/>
                    <a:pt x="289" y="386"/>
                    <a:pt x="289" y="386"/>
                  </a:cubicBezTo>
                  <a:cubicBezTo>
                    <a:pt x="289" y="386"/>
                    <a:pt x="289" y="386"/>
                    <a:pt x="289" y="386"/>
                  </a:cubicBezTo>
                  <a:cubicBezTo>
                    <a:pt x="289" y="386"/>
                    <a:pt x="289" y="386"/>
                    <a:pt x="289" y="386"/>
                  </a:cubicBezTo>
                  <a:cubicBezTo>
                    <a:pt x="289" y="386"/>
                    <a:pt x="289" y="386"/>
                    <a:pt x="289" y="386"/>
                  </a:cubicBezTo>
                  <a:cubicBezTo>
                    <a:pt x="289" y="386"/>
                    <a:pt x="289" y="386"/>
                    <a:pt x="289" y="386"/>
                  </a:cubicBezTo>
                  <a:cubicBezTo>
                    <a:pt x="288" y="386"/>
                    <a:pt x="288" y="386"/>
                    <a:pt x="288" y="386"/>
                  </a:cubicBezTo>
                  <a:cubicBezTo>
                    <a:pt x="289" y="386"/>
                    <a:pt x="289" y="386"/>
                    <a:pt x="289" y="386"/>
                  </a:cubicBezTo>
                  <a:cubicBezTo>
                    <a:pt x="288" y="386"/>
                    <a:pt x="288" y="386"/>
                    <a:pt x="288" y="386"/>
                  </a:cubicBezTo>
                  <a:cubicBezTo>
                    <a:pt x="288" y="386"/>
                    <a:pt x="288" y="386"/>
                    <a:pt x="288" y="386"/>
                  </a:cubicBezTo>
                  <a:cubicBezTo>
                    <a:pt x="288" y="386"/>
                    <a:pt x="288" y="386"/>
                    <a:pt x="288" y="386"/>
                  </a:cubicBezTo>
                  <a:cubicBezTo>
                    <a:pt x="288" y="386"/>
                    <a:pt x="288" y="386"/>
                    <a:pt x="288" y="386"/>
                  </a:cubicBezTo>
                  <a:cubicBezTo>
                    <a:pt x="288" y="386"/>
                    <a:pt x="288" y="386"/>
                    <a:pt x="288" y="386"/>
                  </a:cubicBezTo>
                  <a:cubicBezTo>
                    <a:pt x="288" y="386"/>
                    <a:pt x="288" y="386"/>
                    <a:pt x="288" y="386"/>
                  </a:cubicBezTo>
                  <a:cubicBezTo>
                    <a:pt x="287" y="385"/>
                    <a:pt x="287" y="385"/>
                    <a:pt x="287" y="385"/>
                  </a:cubicBezTo>
                  <a:cubicBezTo>
                    <a:pt x="287" y="385"/>
                    <a:pt x="287" y="385"/>
                    <a:pt x="286" y="386"/>
                  </a:cubicBezTo>
                  <a:cubicBezTo>
                    <a:pt x="286" y="385"/>
                    <a:pt x="286" y="385"/>
                    <a:pt x="286" y="385"/>
                  </a:cubicBezTo>
                  <a:cubicBezTo>
                    <a:pt x="286" y="385"/>
                    <a:pt x="286" y="385"/>
                    <a:pt x="286" y="385"/>
                  </a:cubicBezTo>
                  <a:cubicBezTo>
                    <a:pt x="286" y="385"/>
                    <a:pt x="286" y="385"/>
                    <a:pt x="286" y="385"/>
                  </a:cubicBezTo>
                  <a:cubicBezTo>
                    <a:pt x="286" y="385"/>
                    <a:pt x="286" y="385"/>
                    <a:pt x="286" y="385"/>
                  </a:cubicBezTo>
                  <a:cubicBezTo>
                    <a:pt x="286" y="385"/>
                    <a:pt x="286" y="385"/>
                    <a:pt x="286" y="385"/>
                  </a:cubicBezTo>
                  <a:cubicBezTo>
                    <a:pt x="287" y="385"/>
                    <a:pt x="287" y="385"/>
                    <a:pt x="287" y="385"/>
                  </a:cubicBezTo>
                  <a:cubicBezTo>
                    <a:pt x="287" y="385"/>
                    <a:pt x="287" y="385"/>
                    <a:pt x="287" y="385"/>
                  </a:cubicBezTo>
                  <a:cubicBezTo>
                    <a:pt x="287" y="385"/>
                    <a:pt x="287" y="385"/>
                    <a:pt x="287" y="385"/>
                  </a:cubicBezTo>
                  <a:cubicBezTo>
                    <a:pt x="287" y="385"/>
                    <a:pt x="287" y="385"/>
                    <a:pt x="287" y="385"/>
                  </a:cubicBezTo>
                  <a:cubicBezTo>
                    <a:pt x="287" y="385"/>
                    <a:pt x="287" y="385"/>
                    <a:pt x="287" y="385"/>
                  </a:cubicBezTo>
                  <a:cubicBezTo>
                    <a:pt x="287" y="384"/>
                    <a:pt x="286" y="384"/>
                    <a:pt x="285" y="383"/>
                  </a:cubicBezTo>
                  <a:cubicBezTo>
                    <a:pt x="286" y="383"/>
                    <a:pt x="286" y="383"/>
                    <a:pt x="286" y="383"/>
                  </a:cubicBezTo>
                  <a:cubicBezTo>
                    <a:pt x="286" y="383"/>
                    <a:pt x="286" y="383"/>
                    <a:pt x="286" y="383"/>
                  </a:cubicBezTo>
                  <a:cubicBezTo>
                    <a:pt x="286" y="383"/>
                    <a:pt x="286" y="383"/>
                    <a:pt x="286" y="383"/>
                  </a:cubicBezTo>
                  <a:cubicBezTo>
                    <a:pt x="286" y="383"/>
                    <a:pt x="286" y="383"/>
                    <a:pt x="286" y="383"/>
                  </a:cubicBezTo>
                  <a:cubicBezTo>
                    <a:pt x="287" y="383"/>
                    <a:pt x="286" y="383"/>
                    <a:pt x="287" y="383"/>
                  </a:cubicBezTo>
                  <a:cubicBezTo>
                    <a:pt x="287" y="383"/>
                    <a:pt x="287" y="383"/>
                    <a:pt x="287" y="383"/>
                  </a:cubicBezTo>
                  <a:cubicBezTo>
                    <a:pt x="287" y="384"/>
                    <a:pt x="287" y="384"/>
                    <a:pt x="287" y="384"/>
                  </a:cubicBezTo>
                  <a:cubicBezTo>
                    <a:pt x="287" y="384"/>
                    <a:pt x="287" y="384"/>
                    <a:pt x="287" y="384"/>
                  </a:cubicBezTo>
                  <a:cubicBezTo>
                    <a:pt x="288" y="384"/>
                    <a:pt x="288" y="384"/>
                    <a:pt x="288" y="384"/>
                  </a:cubicBezTo>
                  <a:cubicBezTo>
                    <a:pt x="288" y="385"/>
                    <a:pt x="288" y="384"/>
                    <a:pt x="289" y="384"/>
                  </a:cubicBezTo>
                  <a:cubicBezTo>
                    <a:pt x="289" y="384"/>
                    <a:pt x="289" y="384"/>
                    <a:pt x="289" y="384"/>
                  </a:cubicBezTo>
                  <a:cubicBezTo>
                    <a:pt x="289" y="385"/>
                    <a:pt x="289" y="385"/>
                    <a:pt x="289" y="385"/>
                  </a:cubicBezTo>
                  <a:cubicBezTo>
                    <a:pt x="289" y="385"/>
                    <a:pt x="289" y="385"/>
                    <a:pt x="289" y="385"/>
                  </a:cubicBezTo>
                  <a:cubicBezTo>
                    <a:pt x="290" y="385"/>
                    <a:pt x="290" y="385"/>
                    <a:pt x="290" y="385"/>
                  </a:cubicBezTo>
                  <a:cubicBezTo>
                    <a:pt x="290" y="385"/>
                    <a:pt x="290" y="385"/>
                    <a:pt x="290" y="385"/>
                  </a:cubicBezTo>
                  <a:cubicBezTo>
                    <a:pt x="290" y="385"/>
                    <a:pt x="290" y="385"/>
                    <a:pt x="290" y="385"/>
                  </a:cubicBezTo>
                  <a:cubicBezTo>
                    <a:pt x="291" y="384"/>
                    <a:pt x="291" y="384"/>
                    <a:pt x="291" y="384"/>
                  </a:cubicBezTo>
                  <a:cubicBezTo>
                    <a:pt x="291" y="384"/>
                    <a:pt x="291" y="384"/>
                    <a:pt x="291" y="384"/>
                  </a:cubicBezTo>
                  <a:cubicBezTo>
                    <a:pt x="291" y="384"/>
                    <a:pt x="291" y="384"/>
                    <a:pt x="291" y="384"/>
                  </a:cubicBezTo>
                  <a:cubicBezTo>
                    <a:pt x="290" y="383"/>
                    <a:pt x="291" y="383"/>
                    <a:pt x="291" y="383"/>
                  </a:cubicBezTo>
                  <a:cubicBezTo>
                    <a:pt x="290" y="383"/>
                    <a:pt x="290" y="383"/>
                    <a:pt x="290" y="383"/>
                  </a:cubicBezTo>
                  <a:cubicBezTo>
                    <a:pt x="290" y="383"/>
                    <a:pt x="290" y="383"/>
                    <a:pt x="290" y="383"/>
                  </a:cubicBezTo>
                  <a:cubicBezTo>
                    <a:pt x="290" y="383"/>
                    <a:pt x="290" y="383"/>
                    <a:pt x="290" y="383"/>
                  </a:cubicBezTo>
                  <a:cubicBezTo>
                    <a:pt x="290" y="382"/>
                    <a:pt x="290" y="382"/>
                    <a:pt x="290" y="382"/>
                  </a:cubicBezTo>
                  <a:cubicBezTo>
                    <a:pt x="290" y="382"/>
                    <a:pt x="290" y="382"/>
                    <a:pt x="290" y="382"/>
                  </a:cubicBezTo>
                  <a:cubicBezTo>
                    <a:pt x="290" y="382"/>
                    <a:pt x="290" y="382"/>
                    <a:pt x="290" y="382"/>
                  </a:cubicBezTo>
                  <a:cubicBezTo>
                    <a:pt x="289" y="382"/>
                    <a:pt x="289" y="382"/>
                    <a:pt x="289" y="382"/>
                  </a:cubicBezTo>
                  <a:cubicBezTo>
                    <a:pt x="289" y="382"/>
                    <a:pt x="289" y="382"/>
                    <a:pt x="289" y="382"/>
                  </a:cubicBezTo>
                  <a:cubicBezTo>
                    <a:pt x="289" y="382"/>
                    <a:pt x="289" y="382"/>
                    <a:pt x="289" y="382"/>
                  </a:cubicBezTo>
                  <a:cubicBezTo>
                    <a:pt x="289" y="382"/>
                    <a:pt x="289" y="382"/>
                    <a:pt x="289" y="382"/>
                  </a:cubicBezTo>
                  <a:cubicBezTo>
                    <a:pt x="288" y="382"/>
                    <a:pt x="288" y="382"/>
                    <a:pt x="288" y="382"/>
                  </a:cubicBezTo>
                  <a:cubicBezTo>
                    <a:pt x="288" y="382"/>
                    <a:pt x="288" y="382"/>
                    <a:pt x="288" y="382"/>
                  </a:cubicBezTo>
                  <a:cubicBezTo>
                    <a:pt x="288" y="382"/>
                    <a:pt x="288" y="382"/>
                    <a:pt x="288" y="382"/>
                  </a:cubicBezTo>
                  <a:cubicBezTo>
                    <a:pt x="288" y="382"/>
                    <a:pt x="288" y="382"/>
                    <a:pt x="288" y="382"/>
                  </a:cubicBezTo>
                  <a:cubicBezTo>
                    <a:pt x="287" y="382"/>
                    <a:pt x="287" y="382"/>
                    <a:pt x="287" y="382"/>
                  </a:cubicBezTo>
                  <a:cubicBezTo>
                    <a:pt x="288" y="382"/>
                    <a:pt x="288" y="382"/>
                    <a:pt x="288" y="382"/>
                  </a:cubicBezTo>
                  <a:cubicBezTo>
                    <a:pt x="288" y="381"/>
                    <a:pt x="288" y="381"/>
                    <a:pt x="288" y="381"/>
                  </a:cubicBezTo>
                  <a:cubicBezTo>
                    <a:pt x="287" y="382"/>
                    <a:pt x="287" y="382"/>
                    <a:pt x="287" y="382"/>
                  </a:cubicBezTo>
                  <a:cubicBezTo>
                    <a:pt x="287" y="382"/>
                    <a:pt x="287" y="382"/>
                    <a:pt x="287" y="382"/>
                  </a:cubicBezTo>
                  <a:cubicBezTo>
                    <a:pt x="287" y="382"/>
                    <a:pt x="287" y="382"/>
                    <a:pt x="287" y="382"/>
                  </a:cubicBezTo>
                  <a:cubicBezTo>
                    <a:pt x="287" y="381"/>
                    <a:pt x="286" y="381"/>
                    <a:pt x="286" y="381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4" y="381"/>
                    <a:pt x="284" y="381"/>
                    <a:pt x="284" y="381"/>
                  </a:cubicBezTo>
                  <a:cubicBezTo>
                    <a:pt x="284" y="381"/>
                    <a:pt x="284" y="381"/>
                    <a:pt x="284" y="381"/>
                  </a:cubicBezTo>
                  <a:cubicBezTo>
                    <a:pt x="284" y="381"/>
                    <a:pt x="284" y="381"/>
                    <a:pt x="284" y="381"/>
                  </a:cubicBezTo>
                  <a:cubicBezTo>
                    <a:pt x="284" y="380"/>
                    <a:pt x="284" y="380"/>
                    <a:pt x="284" y="380"/>
                  </a:cubicBezTo>
                  <a:cubicBezTo>
                    <a:pt x="284" y="381"/>
                    <a:pt x="284" y="381"/>
                    <a:pt x="284" y="381"/>
                  </a:cubicBezTo>
                  <a:cubicBezTo>
                    <a:pt x="284" y="381"/>
                    <a:pt x="284" y="381"/>
                    <a:pt x="284" y="381"/>
                  </a:cubicBezTo>
                  <a:cubicBezTo>
                    <a:pt x="283" y="382"/>
                    <a:pt x="283" y="382"/>
                    <a:pt x="283" y="382"/>
                  </a:cubicBezTo>
                  <a:cubicBezTo>
                    <a:pt x="283" y="382"/>
                    <a:pt x="284" y="382"/>
                    <a:pt x="285" y="382"/>
                  </a:cubicBezTo>
                  <a:cubicBezTo>
                    <a:pt x="285" y="382"/>
                    <a:pt x="285" y="382"/>
                    <a:pt x="285" y="382"/>
                  </a:cubicBezTo>
                  <a:cubicBezTo>
                    <a:pt x="285" y="383"/>
                    <a:pt x="285" y="383"/>
                    <a:pt x="285" y="383"/>
                  </a:cubicBezTo>
                  <a:cubicBezTo>
                    <a:pt x="285" y="383"/>
                    <a:pt x="285" y="383"/>
                    <a:pt x="285" y="383"/>
                  </a:cubicBezTo>
                  <a:cubicBezTo>
                    <a:pt x="285" y="383"/>
                    <a:pt x="285" y="383"/>
                    <a:pt x="285" y="383"/>
                  </a:cubicBezTo>
                  <a:cubicBezTo>
                    <a:pt x="285" y="383"/>
                    <a:pt x="285" y="383"/>
                    <a:pt x="285" y="383"/>
                  </a:cubicBezTo>
                  <a:cubicBezTo>
                    <a:pt x="285" y="383"/>
                    <a:pt x="285" y="383"/>
                    <a:pt x="285" y="383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84" y="384"/>
                    <a:pt x="284" y="384"/>
                    <a:pt x="284" y="384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84" y="384"/>
                    <a:pt x="284" y="384"/>
                    <a:pt x="284" y="384"/>
                  </a:cubicBezTo>
                  <a:cubicBezTo>
                    <a:pt x="285" y="385"/>
                    <a:pt x="285" y="385"/>
                    <a:pt x="285" y="385"/>
                  </a:cubicBezTo>
                  <a:cubicBezTo>
                    <a:pt x="285" y="385"/>
                    <a:pt x="285" y="385"/>
                    <a:pt x="285" y="385"/>
                  </a:cubicBezTo>
                  <a:cubicBezTo>
                    <a:pt x="285" y="385"/>
                    <a:pt x="285" y="385"/>
                    <a:pt x="285" y="385"/>
                  </a:cubicBezTo>
                  <a:cubicBezTo>
                    <a:pt x="285" y="385"/>
                    <a:pt x="285" y="385"/>
                    <a:pt x="285" y="385"/>
                  </a:cubicBezTo>
                  <a:cubicBezTo>
                    <a:pt x="285" y="386"/>
                    <a:pt x="285" y="386"/>
                    <a:pt x="285" y="386"/>
                  </a:cubicBezTo>
                  <a:cubicBezTo>
                    <a:pt x="284" y="386"/>
                    <a:pt x="284" y="386"/>
                    <a:pt x="284" y="386"/>
                  </a:cubicBezTo>
                  <a:cubicBezTo>
                    <a:pt x="285" y="386"/>
                    <a:pt x="285" y="386"/>
                    <a:pt x="285" y="386"/>
                  </a:cubicBezTo>
                  <a:cubicBezTo>
                    <a:pt x="284" y="386"/>
                    <a:pt x="284" y="386"/>
                    <a:pt x="284" y="386"/>
                  </a:cubicBezTo>
                  <a:cubicBezTo>
                    <a:pt x="284" y="386"/>
                    <a:pt x="284" y="386"/>
                    <a:pt x="284" y="386"/>
                  </a:cubicBezTo>
                  <a:cubicBezTo>
                    <a:pt x="284" y="387"/>
                    <a:pt x="284" y="387"/>
                    <a:pt x="284" y="387"/>
                  </a:cubicBezTo>
                  <a:cubicBezTo>
                    <a:pt x="284" y="387"/>
                    <a:pt x="284" y="387"/>
                    <a:pt x="284" y="387"/>
                  </a:cubicBezTo>
                  <a:cubicBezTo>
                    <a:pt x="284" y="387"/>
                    <a:pt x="284" y="387"/>
                    <a:pt x="284" y="387"/>
                  </a:cubicBezTo>
                  <a:cubicBezTo>
                    <a:pt x="284" y="387"/>
                    <a:pt x="284" y="387"/>
                    <a:pt x="284" y="387"/>
                  </a:cubicBezTo>
                  <a:cubicBezTo>
                    <a:pt x="284" y="387"/>
                    <a:pt x="284" y="387"/>
                    <a:pt x="284" y="387"/>
                  </a:cubicBezTo>
                  <a:cubicBezTo>
                    <a:pt x="284" y="387"/>
                    <a:pt x="284" y="387"/>
                    <a:pt x="284" y="387"/>
                  </a:cubicBezTo>
                  <a:cubicBezTo>
                    <a:pt x="283" y="387"/>
                    <a:pt x="283" y="387"/>
                    <a:pt x="283" y="387"/>
                  </a:cubicBezTo>
                  <a:cubicBezTo>
                    <a:pt x="283" y="387"/>
                    <a:pt x="283" y="387"/>
                    <a:pt x="283" y="387"/>
                  </a:cubicBezTo>
                  <a:cubicBezTo>
                    <a:pt x="283" y="388"/>
                    <a:pt x="283" y="388"/>
                    <a:pt x="283" y="388"/>
                  </a:cubicBezTo>
                  <a:cubicBezTo>
                    <a:pt x="283" y="388"/>
                    <a:pt x="283" y="388"/>
                    <a:pt x="283" y="388"/>
                  </a:cubicBezTo>
                  <a:cubicBezTo>
                    <a:pt x="283" y="388"/>
                    <a:pt x="283" y="388"/>
                    <a:pt x="284" y="389"/>
                  </a:cubicBezTo>
                  <a:cubicBezTo>
                    <a:pt x="284" y="388"/>
                    <a:pt x="284" y="388"/>
                    <a:pt x="284" y="388"/>
                  </a:cubicBezTo>
                  <a:cubicBezTo>
                    <a:pt x="284" y="389"/>
                    <a:pt x="284" y="389"/>
                    <a:pt x="284" y="389"/>
                  </a:cubicBezTo>
                  <a:cubicBezTo>
                    <a:pt x="284" y="389"/>
                    <a:pt x="284" y="389"/>
                    <a:pt x="284" y="389"/>
                  </a:cubicBezTo>
                  <a:cubicBezTo>
                    <a:pt x="284" y="389"/>
                    <a:pt x="284" y="389"/>
                    <a:pt x="284" y="389"/>
                  </a:cubicBezTo>
                  <a:cubicBezTo>
                    <a:pt x="284" y="390"/>
                    <a:pt x="284" y="390"/>
                    <a:pt x="284" y="390"/>
                  </a:cubicBezTo>
                  <a:cubicBezTo>
                    <a:pt x="283" y="390"/>
                    <a:pt x="283" y="390"/>
                    <a:pt x="283" y="390"/>
                  </a:cubicBezTo>
                  <a:cubicBezTo>
                    <a:pt x="283" y="390"/>
                    <a:pt x="283" y="390"/>
                    <a:pt x="283" y="390"/>
                  </a:cubicBezTo>
                  <a:cubicBezTo>
                    <a:pt x="283" y="389"/>
                    <a:pt x="283" y="389"/>
                    <a:pt x="283" y="389"/>
                  </a:cubicBezTo>
                  <a:cubicBezTo>
                    <a:pt x="283" y="389"/>
                    <a:pt x="283" y="389"/>
                    <a:pt x="283" y="389"/>
                  </a:cubicBezTo>
                  <a:cubicBezTo>
                    <a:pt x="283" y="389"/>
                    <a:pt x="283" y="389"/>
                    <a:pt x="283" y="389"/>
                  </a:cubicBezTo>
                  <a:cubicBezTo>
                    <a:pt x="283" y="389"/>
                    <a:pt x="283" y="389"/>
                    <a:pt x="283" y="389"/>
                  </a:cubicBezTo>
                  <a:cubicBezTo>
                    <a:pt x="283" y="388"/>
                    <a:pt x="283" y="388"/>
                    <a:pt x="283" y="388"/>
                  </a:cubicBezTo>
                  <a:cubicBezTo>
                    <a:pt x="282" y="389"/>
                    <a:pt x="282" y="389"/>
                    <a:pt x="282" y="389"/>
                  </a:cubicBezTo>
                  <a:cubicBezTo>
                    <a:pt x="282" y="389"/>
                    <a:pt x="282" y="389"/>
                    <a:pt x="282" y="389"/>
                  </a:cubicBezTo>
                  <a:cubicBezTo>
                    <a:pt x="281" y="388"/>
                    <a:pt x="281" y="388"/>
                    <a:pt x="281" y="388"/>
                  </a:cubicBezTo>
                  <a:cubicBezTo>
                    <a:pt x="281" y="388"/>
                    <a:pt x="281" y="388"/>
                    <a:pt x="281" y="388"/>
                  </a:cubicBezTo>
                  <a:cubicBezTo>
                    <a:pt x="281" y="388"/>
                    <a:pt x="281" y="388"/>
                    <a:pt x="281" y="388"/>
                  </a:cubicBezTo>
                  <a:cubicBezTo>
                    <a:pt x="281" y="389"/>
                    <a:pt x="281" y="389"/>
                    <a:pt x="281" y="389"/>
                  </a:cubicBezTo>
                  <a:cubicBezTo>
                    <a:pt x="281" y="388"/>
                    <a:pt x="281" y="388"/>
                    <a:pt x="281" y="388"/>
                  </a:cubicBezTo>
                  <a:cubicBezTo>
                    <a:pt x="280" y="389"/>
                    <a:pt x="280" y="389"/>
                    <a:pt x="280" y="389"/>
                  </a:cubicBezTo>
                  <a:cubicBezTo>
                    <a:pt x="280" y="389"/>
                    <a:pt x="280" y="389"/>
                    <a:pt x="280" y="389"/>
                  </a:cubicBezTo>
                  <a:cubicBezTo>
                    <a:pt x="280" y="389"/>
                    <a:pt x="280" y="389"/>
                    <a:pt x="280" y="389"/>
                  </a:cubicBezTo>
                  <a:cubicBezTo>
                    <a:pt x="280" y="389"/>
                    <a:pt x="280" y="389"/>
                    <a:pt x="280" y="389"/>
                  </a:cubicBezTo>
                  <a:cubicBezTo>
                    <a:pt x="280" y="389"/>
                    <a:pt x="280" y="389"/>
                    <a:pt x="280" y="389"/>
                  </a:cubicBezTo>
                  <a:cubicBezTo>
                    <a:pt x="280" y="390"/>
                    <a:pt x="280" y="390"/>
                    <a:pt x="280" y="390"/>
                  </a:cubicBezTo>
                  <a:cubicBezTo>
                    <a:pt x="281" y="391"/>
                    <a:pt x="281" y="391"/>
                    <a:pt x="281" y="391"/>
                  </a:cubicBezTo>
                  <a:cubicBezTo>
                    <a:pt x="281" y="391"/>
                    <a:pt x="281" y="391"/>
                    <a:pt x="281" y="391"/>
                  </a:cubicBezTo>
                  <a:cubicBezTo>
                    <a:pt x="281" y="391"/>
                    <a:pt x="281" y="391"/>
                    <a:pt x="281" y="391"/>
                  </a:cubicBezTo>
                  <a:cubicBezTo>
                    <a:pt x="281" y="391"/>
                    <a:pt x="281" y="391"/>
                    <a:pt x="281" y="391"/>
                  </a:cubicBezTo>
                  <a:cubicBezTo>
                    <a:pt x="281" y="391"/>
                    <a:pt x="281" y="391"/>
                    <a:pt x="281" y="391"/>
                  </a:cubicBezTo>
                  <a:cubicBezTo>
                    <a:pt x="282" y="392"/>
                    <a:pt x="282" y="392"/>
                    <a:pt x="282" y="392"/>
                  </a:cubicBezTo>
                  <a:cubicBezTo>
                    <a:pt x="282" y="392"/>
                    <a:pt x="282" y="392"/>
                    <a:pt x="282" y="392"/>
                  </a:cubicBezTo>
                  <a:cubicBezTo>
                    <a:pt x="282" y="392"/>
                    <a:pt x="282" y="392"/>
                    <a:pt x="282" y="392"/>
                  </a:cubicBezTo>
                  <a:cubicBezTo>
                    <a:pt x="282" y="392"/>
                    <a:pt x="282" y="392"/>
                    <a:pt x="282" y="392"/>
                  </a:cubicBezTo>
                  <a:cubicBezTo>
                    <a:pt x="283" y="392"/>
                    <a:pt x="283" y="392"/>
                    <a:pt x="283" y="392"/>
                  </a:cubicBezTo>
                  <a:cubicBezTo>
                    <a:pt x="283" y="392"/>
                    <a:pt x="283" y="392"/>
                    <a:pt x="283" y="392"/>
                  </a:cubicBezTo>
                  <a:cubicBezTo>
                    <a:pt x="283" y="393"/>
                    <a:pt x="283" y="393"/>
                    <a:pt x="283" y="393"/>
                  </a:cubicBezTo>
                  <a:cubicBezTo>
                    <a:pt x="284" y="393"/>
                    <a:pt x="284" y="393"/>
                    <a:pt x="284" y="393"/>
                  </a:cubicBezTo>
                  <a:cubicBezTo>
                    <a:pt x="284" y="393"/>
                    <a:pt x="284" y="393"/>
                    <a:pt x="284" y="393"/>
                  </a:cubicBezTo>
                  <a:cubicBezTo>
                    <a:pt x="284" y="393"/>
                    <a:pt x="284" y="393"/>
                    <a:pt x="284" y="393"/>
                  </a:cubicBezTo>
                  <a:cubicBezTo>
                    <a:pt x="284" y="393"/>
                    <a:pt x="284" y="393"/>
                    <a:pt x="284" y="393"/>
                  </a:cubicBezTo>
                  <a:cubicBezTo>
                    <a:pt x="285" y="393"/>
                    <a:pt x="285" y="393"/>
                    <a:pt x="285" y="393"/>
                  </a:cubicBezTo>
                  <a:cubicBezTo>
                    <a:pt x="286" y="393"/>
                    <a:pt x="286" y="393"/>
                    <a:pt x="286" y="393"/>
                  </a:cubicBezTo>
                  <a:cubicBezTo>
                    <a:pt x="286" y="393"/>
                    <a:pt x="286" y="393"/>
                    <a:pt x="286" y="393"/>
                  </a:cubicBezTo>
                  <a:cubicBezTo>
                    <a:pt x="286" y="393"/>
                    <a:pt x="286" y="393"/>
                    <a:pt x="286" y="393"/>
                  </a:cubicBezTo>
                  <a:cubicBezTo>
                    <a:pt x="287" y="393"/>
                    <a:pt x="287" y="393"/>
                    <a:pt x="287" y="393"/>
                  </a:cubicBezTo>
                  <a:cubicBezTo>
                    <a:pt x="287" y="394"/>
                    <a:pt x="287" y="394"/>
                    <a:pt x="287" y="394"/>
                  </a:cubicBezTo>
                  <a:cubicBezTo>
                    <a:pt x="288" y="393"/>
                    <a:pt x="288" y="393"/>
                    <a:pt x="289" y="393"/>
                  </a:cubicBezTo>
                  <a:cubicBezTo>
                    <a:pt x="289" y="394"/>
                    <a:pt x="289" y="393"/>
                    <a:pt x="289" y="393"/>
                  </a:cubicBezTo>
                  <a:cubicBezTo>
                    <a:pt x="290" y="393"/>
                    <a:pt x="290" y="394"/>
                    <a:pt x="290" y="394"/>
                  </a:cubicBezTo>
                  <a:cubicBezTo>
                    <a:pt x="290" y="394"/>
                    <a:pt x="290" y="394"/>
                    <a:pt x="290" y="394"/>
                  </a:cubicBezTo>
                  <a:cubicBezTo>
                    <a:pt x="290" y="394"/>
                    <a:pt x="290" y="394"/>
                    <a:pt x="290" y="394"/>
                  </a:cubicBezTo>
                  <a:cubicBezTo>
                    <a:pt x="290" y="394"/>
                    <a:pt x="290" y="394"/>
                    <a:pt x="290" y="394"/>
                  </a:cubicBezTo>
                  <a:cubicBezTo>
                    <a:pt x="290" y="394"/>
                    <a:pt x="290" y="394"/>
                    <a:pt x="290" y="394"/>
                  </a:cubicBezTo>
                  <a:cubicBezTo>
                    <a:pt x="290" y="394"/>
                    <a:pt x="290" y="394"/>
                    <a:pt x="290" y="394"/>
                  </a:cubicBezTo>
                  <a:cubicBezTo>
                    <a:pt x="289" y="393"/>
                    <a:pt x="289" y="393"/>
                    <a:pt x="289" y="393"/>
                  </a:cubicBezTo>
                  <a:cubicBezTo>
                    <a:pt x="289" y="393"/>
                    <a:pt x="289" y="393"/>
                    <a:pt x="289" y="393"/>
                  </a:cubicBezTo>
                  <a:cubicBezTo>
                    <a:pt x="289" y="394"/>
                    <a:pt x="289" y="394"/>
                    <a:pt x="289" y="394"/>
                  </a:cubicBezTo>
                  <a:cubicBezTo>
                    <a:pt x="289" y="393"/>
                    <a:pt x="289" y="393"/>
                    <a:pt x="289" y="393"/>
                  </a:cubicBezTo>
                  <a:cubicBezTo>
                    <a:pt x="289" y="394"/>
                    <a:pt x="289" y="394"/>
                    <a:pt x="289" y="394"/>
                  </a:cubicBezTo>
                  <a:cubicBezTo>
                    <a:pt x="288" y="394"/>
                    <a:pt x="288" y="394"/>
                    <a:pt x="288" y="394"/>
                  </a:cubicBezTo>
                  <a:cubicBezTo>
                    <a:pt x="288" y="394"/>
                    <a:pt x="288" y="394"/>
                    <a:pt x="288" y="394"/>
                  </a:cubicBezTo>
                  <a:cubicBezTo>
                    <a:pt x="288" y="394"/>
                    <a:pt x="288" y="394"/>
                    <a:pt x="288" y="394"/>
                  </a:cubicBezTo>
                  <a:cubicBezTo>
                    <a:pt x="288" y="394"/>
                    <a:pt x="288" y="394"/>
                    <a:pt x="288" y="394"/>
                  </a:cubicBezTo>
                  <a:cubicBezTo>
                    <a:pt x="287" y="394"/>
                    <a:pt x="287" y="394"/>
                    <a:pt x="287" y="394"/>
                  </a:cubicBezTo>
                  <a:cubicBezTo>
                    <a:pt x="287" y="394"/>
                    <a:pt x="287" y="394"/>
                    <a:pt x="287" y="394"/>
                  </a:cubicBezTo>
                  <a:cubicBezTo>
                    <a:pt x="287" y="395"/>
                    <a:pt x="287" y="395"/>
                    <a:pt x="287" y="395"/>
                  </a:cubicBezTo>
                  <a:cubicBezTo>
                    <a:pt x="287" y="395"/>
                    <a:pt x="287" y="395"/>
                    <a:pt x="287" y="395"/>
                  </a:cubicBezTo>
                  <a:cubicBezTo>
                    <a:pt x="286" y="394"/>
                    <a:pt x="286" y="394"/>
                    <a:pt x="286" y="394"/>
                  </a:cubicBezTo>
                  <a:cubicBezTo>
                    <a:pt x="286" y="394"/>
                    <a:pt x="286" y="394"/>
                    <a:pt x="286" y="394"/>
                  </a:cubicBezTo>
                  <a:cubicBezTo>
                    <a:pt x="286" y="394"/>
                    <a:pt x="286" y="394"/>
                    <a:pt x="285" y="394"/>
                  </a:cubicBezTo>
                  <a:cubicBezTo>
                    <a:pt x="285" y="394"/>
                    <a:pt x="285" y="394"/>
                    <a:pt x="285" y="394"/>
                  </a:cubicBezTo>
                  <a:cubicBezTo>
                    <a:pt x="285" y="394"/>
                    <a:pt x="285" y="394"/>
                    <a:pt x="285" y="394"/>
                  </a:cubicBezTo>
                  <a:cubicBezTo>
                    <a:pt x="285" y="394"/>
                    <a:pt x="285" y="394"/>
                    <a:pt x="285" y="394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3" y="393"/>
                    <a:pt x="283" y="393"/>
                    <a:pt x="283" y="393"/>
                  </a:cubicBezTo>
                  <a:cubicBezTo>
                    <a:pt x="283" y="394"/>
                    <a:pt x="283" y="394"/>
                    <a:pt x="283" y="394"/>
                  </a:cubicBezTo>
                  <a:cubicBezTo>
                    <a:pt x="282" y="393"/>
                    <a:pt x="282" y="393"/>
                    <a:pt x="282" y="393"/>
                  </a:cubicBezTo>
                  <a:cubicBezTo>
                    <a:pt x="281" y="393"/>
                    <a:pt x="281" y="393"/>
                    <a:pt x="281" y="393"/>
                  </a:cubicBezTo>
                  <a:cubicBezTo>
                    <a:pt x="281" y="394"/>
                    <a:pt x="281" y="394"/>
                    <a:pt x="281" y="394"/>
                  </a:cubicBezTo>
                  <a:cubicBezTo>
                    <a:pt x="281" y="393"/>
                    <a:pt x="281" y="393"/>
                    <a:pt x="281" y="393"/>
                  </a:cubicBezTo>
                  <a:cubicBezTo>
                    <a:pt x="281" y="394"/>
                    <a:pt x="281" y="394"/>
                    <a:pt x="281" y="394"/>
                  </a:cubicBezTo>
                  <a:cubicBezTo>
                    <a:pt x="280" y="393"/>
                    <a:pt x="280" y="393"/>
                    <a:pt x="280" y="393"/>
                  </a:cubicBezTo>
                  <a:cubicBezTo>
                    <a:pt x="280" y="393"/>
                    <a:pt x="280" y="393"/>
                    <a:pt x="280" y="393"/>
                  </a:cubicBezTo>
                  <a:cubicBezTo>
                    <a:pt x="280" y="393"/>
                    <a:pt x="280" y="393"/>
                    <a:pt x="280" y="393"/>
                  </a:cubicBezTo>
                  <a:cubicBezTo>
                    <a:pt x="280" y="393"/>
                    <a:pt x="280" y="393"/>
                    <a:pt x="280" y="393"/>
                  </a:cubicBezTo>
                  <a:cubicBezTo>
                    <a:pt x="279" y="392"/>
                    <a:pt x="279" y="392"/>
                    <a:pt x="279" y="392"/>
                  </a:cubicBezTo>
                  <a:cubicBezTo>
                    <a:pt x="279" y="392"/>
                    <a:pt x="279" y="392"/>
                    <a:pt x="279" y="392"/>
                  </a:cubicBezTo>
                  <a:cubicBezTo>
                    <a:pt x="279" y="391"/>
                    <a:pt x="279" y="391"/>
                    <a:pt x="279" y="391"/>
                  </a:cubicBezTo>
                  <a:cubicBezTo>
                    <a:pt x="279" y="391"/>
                    <a:pt x="279" y="391"/>
                    <a:pt x="279" y="391"/>
                  </a:cubicBezTo>
                  <a:cubicBezTo>
                    <a:pt x="278" y="391"/>
                    <a:pt x="278" y="391"/>
                    <a:pt x="278" y="391"/>
                  </a:cubicBezTo>
                  <a:cubicBezTo>
                    <a:pt x="278" y="391"/>
                    <a:pt x="278" y="391"/>
                    <a:pt x="278" y="391"/>
                  </a:cubicBezTo>
                  <a:cubicBezTo>
                    <a:pt x="278" y="391"/>
                    <a:pt x="278" y="391"/>
                    <a:pt x="278" y="391"/>
                  </a:cubicBezTo>
                  <a:cubicBezTo>
                    <a:pt x="278" y="391"/>
                    <a:pt x="278" y="391"/>
                    <a:pt x="278" y="391"/>
                  </a:cubicBezTo>
                  <a:cubicBezTo>
                    <a:pt x="278" y="391"/>
                    <a:pt x="278" y="391"/>
                    <a:pt x="278" y="391"/>
                  </a:cubicBezTo>
                  <a:cubicBezTo>
                    <a:pt x="278" y="390"/>
                    <a:pt x="278" y="390"/>
                    <a:pt x="278" y="390"/>
                  </a:cubicBezTo>
                  <a:cubicBezTo>
                    <a:pt x="277" y="390"/>
                    <a:pt x="277" y="390"/>
                    <a:pt x="277" y="390"/>
                  </a:cubicBezTo>
                  <a:cubicBezTo>
                    <a:pt x="277" y="389"/>
                    <a:pt x="277" y="389"/>
                    <a:pt x="277" y="389"/>
                  </a:cubicBezTo>
                  <a:cubicBezTo>
                    <a:pt x="277" y="390"/>
                    <a:pt x="277" y="390"/>
                    <a:pt x="277" y="390"/>
                  </a:cubicBezTo>
                  <a:cubicBezTo>
                    <a:pt x="276" y="389"/>
                    <a:pt x="276" y="389"/>
                    <a:pt x="276" y="389"/>
                  </a:cubicBezTo>
                  <a:cubicBezTo>
                    <a:pt x="276" y="389"/>
                    <a:pt x="276" y="389"/>
                    <a:pt x="276" y="389"/>
                  </a:cubicBezTo>
                  <a:cubicBezTo>
                    <a:pt x="276" y="388"/>
                    <a:pt x="276" y="388"/>
                    <a:pt x="276" y="388"/>
                  </a:cubicBezTo>
                  <a:cubicBezTo>
                    <a:pt x="276" y="388"/>
                    <a:pt x="276" y="388"/>
                    <a:pt x="276" y="388"/>
                  </a:cubicBezTo>
                  <a:cubicBezTo>
                    <a:pt x="276" y="388"/>
                    <a:pt x="276" y="388"/>
                    <a:pt x="276" y="388"/>
                  </a:cubicBezTo>
                  <a:cubicBezTo>
                    <a:pt x="276" y="388"/>
                    <a:pt x="276" y="388"/>
                    <a:pt x="276" y="388"/>
                  </a:cubicBezTo>
                  <a:cubicBezTo>
                    <a:pt x="275" y="388"/>
                    <a:pt x="275" y="388"/>
                    <a:pt x="275" y="388"/>
                  </a:cubicBezTo>
                  <a:cubicBezTo>
                    <a:pt x="276" y="387"/>
                    <a:pt x="276" y="387"/>
                    <a:pt x="276" y="387"/>
                  </a:cubicBezTo>
                  <a:cubicBezTo>
                    <a:pt x="275" y="387"/>
                    <a:pt x="275" y="387"/>
                    <a:pt x="275" y="387"/>
                  </a:cubicBezTo>
                  <a:cubicBezTo>
                    <a:pt x="275" y="387"/>
                    <a:pt x="275" y="387"/>
                    <a:pt x="275" y="387"/>
                  </a:cubicBezTo>
                  <a:cubicBezTo>
                    <a:pt x="275" y="387"/>
                    <a:pt x="275" y="387"/>
                    <a:pt x="275" y="387"/>
                  </a:cubicBezTo>
                  <a:cubicBezTo>
                    <a:pt x="275" y="387"/>
                    <a:pt x="275" y="387"/>
                    <a:pt x="275" y="387"/>
                  </a:cubicBezTo>
                  <a:cubicBezTo>
                    <a:pt x="275" y="387"/>
                    <a:pt x="275" y="387"/>
                    <a:pt x="275" y="387"/>
                  </a:cubicBezTo>
                  <a:cubicBezTo>
                    <a:pt x="275" y="387"/>
                    <a:pt x="275" y="387"/>
                    <a:pt x="275" y="387"/>
                  </a:cubicBezTo>
                  <a:cubicBezTo>
                    <a:pt x="275" y="386"/>
                    <a:pt x="275" y="386"/>
                    <a:pt x="275" y="386"/>
                  </a:cubicBezTo>
                  <a:cubicBezTo>
                    <a:pt x="275" y="386"/>
                    <a:pt x="275" y="386"/>
                    <a:pt x="275" y="386"/>
                  </a:cubicBezTo>
                  <a:cubicBezTo>
                    <a:pt x="274" y="386"/>
                    <a:pt x="274" y="386"/>
                    <a:pt x="274" y="386"/>
                  </a:cubicBezTo>
                  <a:cubicBezTo>
                    <a:pt x="274" y="386"/>
                    <a:pt x="274" y="386"/>
                    <a:pt x="274" y="386"/>
                  </a:cubicBezTo>
                  <a:cubicBezTo>
                    <a:pt x="274" y="386"/>
                    <a:pt x="274" y="386"/>
                    <a:pt x="274" y="386"/>
                  </a:cubicBezTo>
                  <a:cubicBezTo>
                    <a:pt x="274" y="386"/>
                    <a:pt x="274" y="386"/>
                    <a:pt x="274" y="386"/>
                  </a:cubicBezTo>
                  <a:cubicBezTo>
                    <a:pt x="273" y="385"/>
                    <a:pt x="273" y="385"/>
                    <a:pt x="273" y="385"/>
                  </a:cubicBezTo>
                  <a:cubicBezTo>
                    <a:pt x="273" y="385"/>
                    <a:pt x="273" y="385"/>
                    <a:pt x="273" y="385"/>
                  </a:cubicBezTo>
                  <a:cubicBezTo>
                    <a:pt x="273" y="386"/>
                    <a:pt x="273" y="386"/>
                    <a:pt x="273" y="386"/>
                  </a:cubicBezTo>
                  <a:cubicBezTo>
                    <a:pt x="272" y="386"/>
                    <a:pt x="272" y="386"/>
                    <a:pt x="272" y="386"/>
                  </a:cubicBezTo>
                  <a:cubicBezTo>
                    <a:pt x="273" y="386"/>
                    <a:pt x="273" y="386"/>
                    <a:pt x="273" y="386"/>
                  </a:cubicBezTo>
                  <a:cubicBezTo>
                    <a:pt x="272" y="385"/>
                    <a:pt x="272" y="385"/>
                    <a:pt x="272" y="385"/>
                  </a:cubicBezTo>
                  <a:cubicBezTo>
                    <a:pt x="271" y="386"/>
                    <a:pt x="271" y="386"/>
                    <a:pt x="271" y="386"/>
                  </a:cubicBezTo>
                  <a:cubicBezTo>
                    <a:pt x="271" y="385"/>
                    <a:pt x="271" y="385"/>
                    <a:pt x="271" y="385"/>
                  </a:cubicBezTo>
                  <a:cubicBezTo>
                    <a:pt x="271" y="386"/>
                    <a:pt x="271" y="385"/>
                    <a:pt x="270" y="386"/>
                  </a:cubicBezTo>
                  <a:cubicBezTo>
                    <a:pt x="270" y="385"/>
                    <a:pt x="270" y="385"/>
                    <a:pt x="270" y="385"/>
                  </a:cubicBezTo>
                  <a:cubicBezTo>
                    <a:pt x="270" y="386"/>
                    <a:pt x="270" y="386"/>
                    <a:pt x="270" y="386"/>
                  </a:cubicBezTo>
                  <a:cubicBezTo>
                    <a:pt x="269" y="385"/>
                    <a:pt x="269" y="385"/>
                    <a:pt x="269" y="385"/>
                  </a:cubicBezTo>
                  <a:cubicBezTo>
                    <a:pt x="269" y="385"/>
                    <a:pt x="269" y="385"/>
                    <a:pt x="269" y="385"/>
                  </a:cubicBezTo>
                  <a:cubicBezTo>
                    <a:pt x="268" y="384"/>
                    <a:pt x="268" y="384"/>
                    <a:pt x="268" y="384"/>
                  </a:cubicBezTo>
                  <a:cubicBezTo>
                    <a:pt x="268" y="384"/>
                    <a:pt x="268" y="384"/>
                    <a:pt x="268" y="384"/>
                  </a:cubicBezTo>
                  <a:cubicBezTo>
                    <a:pt x="267" y="384"/>
                    <a:pt x="267" y="384"/>
                    <a:pt x="267" y="384"/>
                  </a:cubicBezTo>
                  <a:cubicBezTo>
                    <a:pt x="267" y="384"/>
                    <a:pt x="267" y="384"/>
                    <a:pt x="267" y="384"/>
                  </a:cubicBezTo>
                  <a:cubicBezTo>
                    <a:pt x="267" y="384"/>
                    <a:pt x="267" y="384"/>
                    <a:pt x="267" y="384"/>
                  </a:cubicBezTo>
                  <a:cubicBezTo>
                    <a:pt x="266" y="384"/>
                    <a:pt x="266" y="384"/>
                    <a:pt x="266" y="384"/>
                  </a:cubicBezTo>
                  <a:cubicBezTo>
                    <a:pt x="266" y="384"/>
                    <a:pt x="266" y="384"/>
                    <a:pt x="266" y="384"/>
                  </a:cubicBezTo>
                  <a:cubicBezTo>
                    <a:pt x="266" y="384"/>
                    <a:pt x="266" y="384"/>
                    <a:pt x="265" y="384"/>
                  </a:cubicBezTo>
                  <a:cubicBezTo>
                    <a:pt x="265" y="384"/>
                    <a:pt x="265" y="384"/>
                    <a:pt x="265" y="384"/>
                  </a:cubicBezTo>
                  <a:cubicBezTo>
                    <a:pt x="265" y="385"/>
                    <a:pt x="265" y="385"/>
                    <a:pt x="265" y="385"/>
                  </a:cubicBezTo>
                  <a:cubicBezTo>
                    <a:pt x="265" y="385"/>
                    <a:pt x="265" y="385"/>
                    <a:pt x="265" y="385"/>
                  </a:cubicBezTo>
                  <a:cubicBezTo>
                    <a:pt x="265" y="385"/>
                    <a:pt x="265" y="385"/>
                    <a:pt x="265" y="385"/>
                  </a:cubicBezTo>
                  <a:cubicBezTo>
                    <a:pt x="265" y="385"/>
                    <a:pt x="265" y="385"/>
                    <a:pt x="265" y="385"/>
                  </a:cubicBezTo>
                  <a:cubicBezTo>
                    <a:pt x="265" y="385"/>
                    <a:pt x="265" y="385"/>
                    <a:pt x="265" y="385"/>
                  </a:cubicBezTo>
                  <a:cubicBezTo>
                    <a:pt x="265" y="385"/>
                    <a:pt x="265" y="385"/>
                    <a:pt x="265" y="385"/>
                  </a:cubicBezTo>
                  <a:cubicBezTo>
                    <a:pt x="265" y="386"/>
                    <a:pt x="265" y="386"/>
                    <a:pt x="265" y="386"/>
                  </a:cubicBezTo>
                  <a:cubicBezTo>
                    <a:pt x="265" y="386"/>
                    <a:pt x="265" y="386"/>
                    <a:pt x="265" y="386"/>
                  </a:cubicBezTo>
                  <a:cubicBezTo>
                    <a:pt x="265" y="386"/>
                    <a:pt x="265" y="386"/>
                    <a:pt x="265" y="386"/>
                  </a:cubicBezTo>
                  <a:cubicBezTo>
                    <a:pt x="265" y="386"/>
                    <a:pt x="265" y="386"/>
                    <a:pt x="265" y="386"/>
                  </a:cubicBezTo>
                  <a:cubicBezTo>
                    <a:pt x="265" y="387"/>
                    <a:pt x="265" y="387"/>
                    <a:pt x="265" y="387"/>
                  </a:cubicBezTo>
                  <a:cubicBezTo>
                    <a:pt x="265" y="387"/>
                    <a:pt x="265" y="387"/>
                    <a:pt x="265" y="387"/>
                  </a:cubicBezTo>
                  <a:cubicBezTo>
                    <a:pt x="265" y="387"/>
                    <a:pt x="265" y="387"/>
                    <a:pt x="265" y="387"/>
                  </a:cubicBezTo>
                  <a:cubicBezTo>
                    <a:pt x="265" y="388"/>
                    <a:pt x="265" y="388"/>
                    <a:pt x="265" y="388"/>
                  </a:cubicBezTo>
                  <a:cubicBezTo>
                    <a:pt x="266" y="388"/>
                    <a:pt x="266" y="388"/>
                    <a:pt x="266" y="388"/>
                  </a:cubicBezTo>
                  <a:cubicBezTo>
                    <a:pt x="267" y="388"/>
                    <a:pt x="267" y="388"/>
                    <a:pt x="267" y="388"/>
                  </a:cubicBezTo>
                  <a:cubicBezTo>
                    <a:pt x="267" y="388"/>
                    <a:pt x="267" y="388"/>
                    <a:pt x="267" y="388"/>
                  </a:cubicBezTo>
                  <a:cubicBezTo>
                    <a:pt x="267" y="389"/>
                    <a:pt x="267" y="389"/>
                    <a:pt x="267" y="389"/>
                  </a:cubicBezTo>
                  <a:cubicBezTo>
                    <a:pt x="268" y="389"/>
                    <a:pt x="268" y="389"/>
                    <a:pt x="268" y="389"/>
                  </a:cubicBezTo>
                  <a:cubicBezTo>
                    <a:pt x="268" y="389"/>
                    <a:pt x="268" y="389"/>
                    <a:pt x="268" y="389"/>
                  </a:cubicBezTo>
                  <a:cubicBezTo>
                    <a:pt x="268" y="389"/>
                    <a:pt x="268" y="389"/>
                    <a:pt x="268" y="389"/>
                  </a:cubicBezTo>
                  <a:cubicBezTo>
                    <a:pt x="268" y="389"/>
                    <a:pt x="268" y="389"/>
                    <a:pt x="268" y="389"/>
                  </a:cubicBezTo>
                  <a:cubicBezTo>
                    <a:pt x="268" y="389"/>
                    <a:pt x="268" y="389"/>
                    <a:pt x="268" y="389"/>
                  </a:cubicBezTo>
                  <a:cubicBezTo>
                    <a:pt x="268" y="389"/>
                    <a:pt x="268" y="389"/>
                    <a:pt x="268" y="389"/>
                  </a:cubicBezTo>
                  <a:cubicBezTo>
                    <a:pt x="269" y="389"/>
                    <a:pt x="269" y="389"/>
                    <a:pt x="269" y="389"/>
                  </a:cubicBezTo>
                  <a:cubicBezTo>
                    <a:pt x="270" y="390"/>
                    <a:pt x="270" y="390"/>
                    <a:pt x="270" y="390"/>
                  </a:cubicBezTo>
                  <a:cubicBezTo>
                    <a:pt x="269" y="390"/>
                    <a:pt x="270" y="390"/>
                    <a:pt x="269" y="390"/>
                  </a:cubicBezTo>
                  <a:cubicBezTo>
                    <a:pt x="269" y="390"/>
                    <a:pt x="269" y="390"/>
                    <a:pt x="269" y="390"/>
                  </a:cubicBezTo>
                  <a:cubicBezTo>
                    <a:pt x="269" y="390"/>
                    <a:pt x="269" y="390"/>
                    <a:pt x="269" y="390"/>
                  </a:cubicBezTo>
                  <a:cubicBezTo>
                    <a:pt x="268" y="389"/>
                    <a:pt x="268" y="389"/>
                    <a:pt x="268" y="389"/>
                  </a:cubicBezTo>
                  <a:cubicBezTo>
                    <a:pt x="268" y="390"/>
                    <a:pt x="268" y="390"/>
                    <a:pt x="268" y="390"/>
                  </a:cubicBezTo>
                  <a:cubicBezTo>
                    <a:pt x="268" y="389"/>
                    <a:pt x="268" y="389"/>
                    <a:pt x="268" y="389"/>
                  </a:cubicBezTo>
                  <a:cubicBezTo>
                    <a:pt x="268" y="389"/>
                    <a:pt x="268" y="389"/>
                    <a:pt x="268" y="389"/>
                  </a:cubicBezTo>
                  <a:cubicBezTo>
                    <a:pt x="267" y="389"/>
                    <a:pt x="267" y="389"/>
                    <a:pt x="267" y="389"/>
                  </a:cubicBezTo>
                  <a:cubicBezTo>
                    <a:pt x="267" y="389"/>
                    <a:pt x="267" y="389"/>
                    <a:pt x="267" y="389"/>
                  </a:cubicBezTo>
                  <a:cubicBezTo>
                    <a:pt x="267" y="389"/>
                    <a:pt x="267" y="389"/>
                    <a:pt x="267" y="389"/>
                  </a:cubicBezTo>
                  <a:cubicBezTo>
                    <a:pt x="266" y="389"/>
                    <a:pt x="266" y="389"/>
                    <a:pt x="266" y="389"/>
                  </a:cubicBezTo>
                  <a:cubicBezTo>
                    <a:pt x="266" y="389"/>
                    <a:pt x="266" y="389"/>
                    <a:pt x="266" y="389"/>
                  </a:cubicBezTo>
                  <a:cubicBezTo>
                    <a:pt x="266" y="389"/>
                    <a:pt x="266" y="389"/>
                    <a:pt x="266" y="389"/>
                  </a:cubicBezTo>
                  <a:cubicBezTo>
                    <a:pt x="266" y="388"/>
                    <a:pt x="266" y="388"/>
                    <a:pt x="266" y="388"/>
                  </a:cubicBezTo>
                  <a:cubicBezTo>
                    <a:pt x="266" y="388"/>
                    <a:pt x="266" y="388"/>
                    <a:pt x="266" y="388"/>
                  </a:cubicBezTo>
                  <a:cubicBezTo>
                    <a:pt x="266" y="388"/>
                    <a:pt x="266" y="388"/>
                    <a:pt x="266" y="388"/>
                  </a:cubicBezTo>
                  <a:cubicBezTo>
                    <a:pt x="266" y="388"/>
                    <a:pt x="266" y="388"/>
                    <a:pt x="266" y="388"/>
                  </a:cubicBezTo>
                  <a:cubicBezTo>
                    <a:pt x="265" y="388"/>
                    <a:pt x="265" y="388"/>
                    <a:pt x="265" y="388"/>
                  </a:cubicBezTo>
                  <a:cubicBezTo>
                    <a:pt x="265" y="388"/>
                    <a:pt x="265" y="388"/>
                    <a:pt x="265" y="388"/>
                  </a:cubicBezTo>
                  <a:cubicBezTo>
                    <a:pt x="265" y="388"/>
                    <a:pt x="265" y="388"/>
                    <a:pt x="265" y="388"/>
                  </a:cubicBezTo>
                  <a:cubicBezTo>
                    <a:pt x="265" y="388"/>
                    <a:pt x="265" y="388"/>
                    <a:pt x="265" y="388"/>
                  </a:cubicBezTo>
                  <a:cubicBezTo>
                    <a:pt x="265" y="388"/>
                    <a:pt x="265" y="388"/>
                    <a:pt x="265" y="388"/>
                  </a:cubicBezTo>
                  <a:cubicBezTo>
                    <a:pt x="264" y="388"/>
                    <a:pt x="264" y="388"/>
                    <a:pt x="264" y="388"/>
                  </a:cubicBezTo>
                  <a:cubicBezTo>
                    <a:pt x="265" y="388"/>
                    <a:pt x="265" y="388"/>
                    <a:pt x="265" y="388"/>
                  </a:cubicBezTo>
                  <a:cubicBezTo>
                    <a:pt x="265" y="388"/>
                    <a:pt x="265" y="388"/>
                    <a:pt x="265" y="388"/>
                  </a:cubicBezTo>
                  <a:cubicBezTo>
                    <a:pt x="265" y="388"/>
                    <a:pt x="265" y="388"/>
                    <a:pt x="265" y="388"/>
                  </a:cubicBezTo>
                  <a:cubicBezTo>
                    <a:pt x="265" y="389"/>
                    <a:pt x="265" y="389"/>
                    <a:pt x="265" y="389"/>
                  </a:cubicBezTo>
                  <a:cubicBezTo>
                    <a:pt x="264" y="389"/>
                    <a:pt x="264" y="389"/>
                    <a:pt x="264" y="389"/>
                  </a:cubicBezTo>
                  <a:cubicBezTo>
                    <a:pt x="264" y="389"/>
                    <a:pt x="264" y="389"/>
                    <a:pt x="264" y="389"/>
                  </a:cubicBezTo>
                  <a:cubicBezTo>
                    <a:pt x="264" y="389"/>
                    <a:pt x="264" y="389"/>
                    <a:pt x="264" y="389"/>
                  </a:cubicBezTo>
                  <a:cubicBezTo>
                    <a:pt x="264" y="389"/>
                    <a:pt x="264" y="389"/>
                    <a:pt x="264" y="389"/>
                  </a:cubicBezTo>
                  <a:cubicBezTo>
                    <a:pt x="264" y="389"/>
                    <a:pt x="264" y="389"/>
                    <a:pt x="264" y="389"/>
                  </a:cubicBezTo>
                  <a:cubicBezTo>
                    <a:pt x="265" y="389"/>
                    <a:pt x="265" y="389"/>
                    <a:pt x="265" y="389"/>
                  </a:cubicBezTo>
                  <a:cubicBezTo>
                    <a:pt x="265" y="390"/>
                    <a:pt x="265" y="390"/>
                    <a:pt x="265" y="390"/>
                  </a:cubicBezTo>
                  <a:cubicBezTo>
                    <a:pt x="265" y="390"/>
                    <a:pt x="265" y="390"/>
                    <a:pt x="265" y="391"/>
                  </a:cubicBezTo>
                  <a:cubicBezTo>
                    <a:pt x="265" y="391"/>
                    <a:pt x="265" y="391"/>
                    <a:pt x="265" y="391"/>
                  </a:cubicBezTo>
                  <a:cubicBezTo>
                    <a:pt x="265" y="391"/>
                    <a:pt x="265" y="391"/>
                    <a:pt x="265" y="391"/>
                  </a:cubicBezTo>
                  <a:cubicBezTo>
                    <a:pt x="266" y="391"/>
                    <a:pt x="266" y="391"/>
                    <a:pt x="266" y="391"/>
                  </a:cubicBezTo>
                  <a:cubicBezTo>
                    <a:pt x="266" y="391"/>
                    <a:pt x="266" y="391"/>
                    <a:pt x="266" y="391"/>
                  </a:cubicBezTo>
                  <a:cubicBezTo>
                    <a:pt x="266" y="391"/>
                    <a:pt x="266" y="391"/>
                    <a:pt x="266" y="391"/>
                  </a:cubicBezTo>
                  <a:cubicBezTo>
                    <a:pt x="266" y="391"/>
                    <a:pt x="266" y="391"/>
                    <a:pt x="266" y="391"/>
                  </a:cubicBezTo>
                  <a:cubicBezTo>
                    <a:pt x="266" y="392"/>
                    <a:pt x="266" y="392"/>
                    <a:pt x="266" y="392"/>
                  </a:cubicBezTo>
                  <a:cubicBezTo>
                    <a:pt x="266" y="392"/>
                    <a:pt x="266" y="392"/>
                    <a:pt x="266" y="392"/>
                  </a:cubicBezTo>
                  <a:cubicBezTo>
                    <a:pt x="266" y="392"/>
                    <a:pt x="266" y="392"/>
                    <a:pt x="266" y="392"/>
                  </a:cubicBezTo>
                  <a:cubicBezTo>
                    <a:pt x="266" y="392"/>
                    <a:pt x="266" y="392"/>
                    <a:pt x="266" y="392"/>
                  </a:cubicBezTo>
                  <a:cubicBezTo>
                    <a:pt x="266" y="392"/>
                    <a:pt x="266" y="392"/>
                    <a:pt x="266" y="392"/>
                  </a:cubicBezTo>
                  <a:cubicBezTo>
                    <a:pt x="266" y="393"/>
                    <a:pt x="266" y="393"/>
                    <a:pt x="266" y="393"/>
                  </a:cubicBezTo>
                  <a:cubicBezTo>
                    <a:pt x="266" y="393"/>
                    <a:pt x="266" y="393"/>
                    <a:pt x="266" y="393"/>
                  </a:cubicBezTo>
                  <a:cubicBezTo>
                    <a:pt x="265" y="393"/>
                    <a:pt x="265" y="393"/>
                    <a:pt x="265" y="393"/>
                  </a:cubicBezTo>
                  <a:cubicBezTo>
                    <a:pt x="266" y="394"/>
                    <a:pt x="266" y="394"/>
                    <a:pt x="266" y="394"/>
                  </a:cubicBezTo>
                  <a:cubicBezTo>
                    <a:pt x="265" y="394"/>
                    <a:pt x="265" y="394"/>
                    <a:pt x="265" y="394"/>
                  </a:cubicBezTo>
                  <a:cubicBezTo>
                    <a:pt x="266" y="395"/>
                    <a:pt x="266" y="395"/>
                    <a:pt x="266" y="395"/>
                  </a:cubicBezTo>
                  <a:cubicBezTo>
                    <a:pt x="265" y="395"/>
                    <a:pt x="265" y="395"/>
                    <a:pt x="265" y="395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5" y="396"/>
                    <a:pt x="265" y="396"/>
                    <a:pt x="265" y="396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5" y="396"/>
                    <a:pt x="265" y="396"/>
                    <a:pt x="265" y="396"/>
                  </a:cubicBezTo>
                  <a:cubicBezTo>
                    <a:pt x="265" y="397"/>
                    <a:pt x="265" y="397"/>
                    <a:pt x="265" y="397"/>
                  </a:cubicBezTo>
                  <a:cubicBezTo>
                    <a:pt x="265" y="397"/>
                    <a:pt x="265" y="397"/>
                    <a:pt x="265" y="397"/>
                  </a:cubicBezTo>
                  <a:cubicBezTo>
                    <a:pt x="265" y="397"/>
                    <a:pt x="265" y="397"/>
                    <a:pt x="265" y="397"/>
                  </a:cubicBezTo>
                  <a:cubicBezTo>
                    <a:pt x="265" y="396"/>
                    <a:pt x="265" y="396"/>
                    <a:pt x="265" y="396"/>
                  </a:cubicBezTo>
                  <a:cubicBezTo>
                    <a:pt x="264" y="396"/>
                    <a:pt x="264" y="396"/>
                    <a:pt x="264" y="396"/>
                  </a:cubicBezTo>
                  <a:cubicBezTo>
                    <a:pt x="264" y="396"/>
                    <a:pt x="264" y="396"/>
                    <a:pt x="264" y="396"/>
                  </a:cubicBezTo>
                  <a:cubicBezTo>
                    <a:pt x="264" y="396"/>
                    <a:pt x="264" y="396"/>
                    <a:pt x="264" y="396"/>
                  </a:cubicBezTo>
                  <a:cubicBezTo>
                    <a:pt x="264" y="396"/>
                    <a:pt x="264" y="396"/>
                    <a:pt x="264" y="396"/>
                  </a:cubicBezTo>
                  <a:cubicBezTo>
                    <a:pt x="264" y="396"/>
                    <a:pt x="264" y="396"/>
                    <a:pt x="264" y="396"/>
                  </a:cubicBezTo>
                  <a:cubicBezTo>
                    <a:pt x="264" y="397"/>
                    <a:pt x="264" y="397"/>
                    <a:pt x="264" y="397"/>
                  </a:cubicBezTo>
                  <a:cubicBezTo>
                    <a:pt x="264" y="397"/>
                    <a:pt x="264" y="397"/>
                    <a:pt x="264" y="397"/>
                  </a:cubicBezTo>
                  <a:cubicBezTo>
                    <a:pt x="264" y="397"/>
                    <a:pt x="264" y="397"/>
                    <a:pt x="264" y="397"/>
                  </a:cubicBezTo>
                  <a:cubicBezTo>
                    <a:pt x="264" y="397"/>
                    <a:pt x="264" y="397"/>
                    <a:pt x="264" y="397"/>
                  </a:cubicBezTo>
                  <a:cubicBezTo>
                    <a:pt x="264" y="398"/>
                    <a:pt x="264" y="398"/>
                    <a:pt x="264" y="398"/>
                  </a:cubicBezTo>
                  <a:cubicBezTo>
                    <a:pt x="264" y="398"/>
                    <a:pt x="264" y="398"/>
                    <a:pt x="264" y="398"/>
                  </a:cubicBezTo>
                  <a:cubicBezTo>
                    <a:pt x="264" y="398"/>
                    <a:pt x="264" y="398"/>
                    <a:pt x="264" y="398"/>
                  </a:cubicBezTo>
                  <a:cubicBezTo>
                    <a:pt x="263" y="398"/>
                    <a:pt x="263" y="398"/>
                    <a:pt x="263" y="398"/>
                  </a:cubicBezTo>
                  <a:cubicBezTo>
                    <a:pt x="263" y="399"/>
                    <a:pt x="263" y="399"/>
                    <a:pt x="263" y="399"/>
                  </a:cubicBezTo>
                  <a:cubicBezTo>
                    <a:pt x="263" y="399"/>
                    <a:pt x="263" y="399"/>
                    <a:pt x="263" y="399"/>
                  </a:cubicBezTo>
                  <a:cubicBezTo>
                    <a:pt x="263" y="399"/>
                    <a:pt x="263" y="399"/>
                    <a:pt x="263" y="399"/>
                  </a:cubicBezTo>
                  <a:cubicBezTo>
                    <a:pt x="263" y="399"/>
                    <a:pt x="263" y="399"/>
                    <a:pt x="263" y="399"/>
                  </a:cubicBezTo>
                  <a:cubicBezTo>
                    <a:pt x="263" y="400"/>
                    <a:pt x="263" y="400"/>
                    <a:pt x="263" y="400"/>
                  </a:cubicBezTo>
                  <a:cubicBezTo>
                    <a:pt x="263" y="400"/>
                    <a:pt x="263" y="400"/>
                    <a:pt x="263" y="400"/>
                  </a:cubicBezTo>
                  <a:cubicBezTo>
                    <a:pt x="263" y="400"/>
                    <a:pt x="263" y="400"/>
                    <a:pt x="263" y="400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3" y="401"/>
                    <a:pt x="263" y="401"/>
                    <a:pt x="263" y="401"/>
                  </a:cubicBezTo>
                  <a:cubicBezTo>
                    <a:pt x="263" y="401"/>
                    <a:pt x="263" y="401"/>
                    <a:pt x="263" y="401"/>
                  </a:cubicBezTo>
                  <a:cubicBezTo>
                    <a:pt x="263" y="401"/>
                    <a:pt x="263" y="401"/>
                    <a:pt x="263" y="401"/>
                  </a:cubicBezTo>
                  <a:cubicBezTo>
                    <a:pt x="263" y="401"/>
                    <a:pt x="263" y="401"/>
                    <a:pt x="262" y="401"/>
                  </a:cubicBezTo>
                  <a:cubicBezTo>
                    <a:pt x="262" y="401"/>
                    <a:pt x="262" y="401"/>
                    <a:pt x="262" y="401"/>
                  </a:cubicBezTo>
                  <a:cubicBezTo>
                    <a:pt x="262" y="401"/>
                    <a:pt x="262" y="401"/>
                    <a:pt x="262" y="401"/>
                  </a:cubicBezTo>
                  <a:cubicBezTo>
                    <a:pt x="262" y="401"/>
                    <a:pt x="262" y="401"/>
                    <a:pt x="262" y="401"/>
                  </a:cubicBezTo>
                  <a:cubicBezTo>
                    <a:pt x="262" y="401"/>
                    <a:pt x="262" y="401"/>
                    <a:pt x="262" y="401"/>
                  </a:cubicBezTo>
                  <a:cubicBezTo>
                    <a:pt x="262" y="402"/>
                    <a:pt x="262" y="402"/>
                    <a:pt x="262" y="402"/>
                  </a:cubicBezTo>
                  <a:cubicBezTo>
                    <a:pt x="262" y="402"/>
                    <a:pt x="262" y="402"/>
                    <a:pt x="262" y="402"/>
                  </a:cubicBezTo>
                  <a:cubicBezTo>
                    <a:pt x="262" y="402"/>
                    <a:pt x="262" y="402"/>
                    <a:pt x="262" y="402"/>
                  </a:cubicBezTo>
                  <a:cubicBezTo>
                    <a:pt x="261" y="402"/>
                    <a:pt x="261" y="402"/>
                    <a:pt x="261" y="402"/>
                  </a:cubicBezTo>
                  <a:cubicBezTo>
                    <a:pt x="262" y="403"/>
                    <a:pt x="262" y="403"/>
                    <a:pt x="262" y="403"/>
                  </a:cubicBezTo>
                  <a:cubicBezTo>
                    <a:pt x="262" y="403"/>
                    <a:pt x="262" y="403"/>
                    <a:pt x="262" y="403"/>
                  </a:cubicBezTo>
                  <a:cubicBezTo>
                    <a:pt x="262" y="403"/>
                    <a:pt x="262" y="403"/>
                    <a:pt x="262" y="403"/>
                  </a:cubicBezTo>
                  <a:cubicBezTo>
                    <a:pt x="262" y="403"/>
                    <a:pt x="262" y="403"/>
                    <a:pt x="262" y="403"/>
                  </a:cubicBezTo>
                  <a:cubicBezTo>
                    <a:pt x="262" y="403"/>
                    <a:pt x="262" y="403"/>
                    <a:pt x="262" y="403"/>
                  </a:cubicBezTo>
                  <a:cubicBezTo>
                    <a:pt x="262" y="403"/>
                    <a:pt x="262" y="403"/>
                    <a:pt x="262" y="403"/>
                  </a:cubicBezTo>
                  <a:cubicBezTo>
                    <a:pt x="261" y="404"/>
                    <a:pt x="261" y="404"/>
                    <a:pt x="261" y="404"/>
                  </a:cubicBezTo>
                  <a:cubicBezTo>
                    <a:pt x="261" y="405"/>
                    <a:pt x="261" y="405"/>
                    <a:pt x="261" y="405"/>
                  </a:cubicBezTo>
                  <a:cubicBezTo>
                    <a:pt x="260" y="405"/>
                    <a:pt x="260" y="405"/>
                    <a:pt x="260" y="405"/>
                  </a:cubicBezTo>
                  <a:cubicBezTo>
                    <a:pt x="260" y="405"/>
                    <a:pt x="260" y="405"/>
                    <a:pt x="260" y="405"/>
                  </a:cubicBezTo>
                  <a:cubicBezTo>
                    <a:pt x="260" y="405"/>
                    <a:pt x="260" y="405"/>
                    <a:pt x="260" y="405"/>
                  </a:cubicBezTo>
                  <a:cubicBezTo>
                    <a:pt x="260" y="406"/>
                    <a:pt x="260" y="406"/>
                    <a:pt x="260" y="406"/>
                  </a:cubicBezTo>
                  <a:cubicBezTo>
                    <a:pt x="261" y="405"/>
                    <a:pt x="261" y="405"/>
                    <a:pt x="261" y="405"/>
                  </a:cubicBezTo>
                  <a:cubicBezTo>
                    <a:pt x="261" y="406"/>
                    <a:pt x="261" y="406"/>
                    <a:pt x="261" y="406"/>
                  </a:cubicBezTo>
                  <a:cubicBezTo>
                    <a:pt x="261" y="406"/>
                    <a:pt x="261" y="406"/>
                    <a:pt x="261" y="406"/>
                  </a:cubicBezTo>
                  <a:cubicBezTo>
                    <a:pt x="262" y="405"/>
                    <a:pt x="262" y="405"/>
                    <a:pt x="262" y="405"/>
                  </a:cubicBezTo>
                  <a:cubicBezTo>
                    <a:pt x="262" y="405"/>
                    <a:pt x="262" y="405"/>
                    <a:pt x="262" y="405"/>
                  </a:cubicBezTo>
                  <a:cubicBezTo>
                    <a:pt x="262" y="405"/>
                    <a:pt x="262" y="405"/>
                    <a:pt x="262" y="405"/>
                  </a:cubicBezTo>
                  <a:cubicBezTo>
                    <a:pt x="262" y="405"/>
                    <a:pt x="262" y="405"/>
                    <a:pt x="262" y="405"/>
                  </a:cubicBezTo>
                  <a:cubicBezTo>
                    <a:pt x="263" y="405"/>
                    <a:pt x="263" y="405"/>
                    <a:pt x="263" y="405"/>
                  </a:cubicBezTo>
                  <a:cubicBezTo>
                    <a:pt x="263" y="405"/>
                    <a:pt x="263" y="405"/>
                    <a:pt x="263" y="405"/>
                  </a:cubicBezTo>
                  <a:cubicBezTo>
                    <a:pt x="264" y="405"/>
                    <a:pt x="264" y="405"/>
                    <a:pt x="264" y="405"/>
                  </a:cubicBezTo>
                  <a:cubicBezTo>
                    <a:pt x="264" y="405"/>
                    <a:pt x="264" y="405"/>
                    <a:pt x="264" y="405"/>
                  </a:cubicBezTo>
                  <a:cubicBezTo>
                    <a:pt x="265" y="405"/>
                    <a:pt x="265" y="405"/>
                    <a:pt x="265" y="405"/>
                  </a:cubicBezTo>
                  <a:cubicBezTo>
                    <a:pt x="265" y="405"/>
                    <a:pt x="265" y="405"/>
                    <a:pt x="265" y="405"/>
                  </a:cubicBezTo>
                  <a:cubicBezTo>
                    <a:pt x="265" y="405"/>
                    <a:pt x="265" y="405"/>
                    <a:pt x="265" y="405"/>
                  </a:cubicBezTo>
                  <a:cubicBezTo>
                    <a:pt x="265" y="405"/>
                    <a:pt x="265" y="405"/>
                    <a:pt x="265" y="405"/>
                  </a:cubicBezTo>
                  <a:cubicBezTo>
                    <a:pt x="265" y="405"/>
                    <a:pt x="265" y="405"/>
                    <a:pt x="265" y="405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67" y="405"/>
                    <a:pt x="267" y="405"/>
                    <a:pt x="267" y="405"/>
                  </a:cubicBezTo>
                  <a:cubicBezTo>
                    <a:pt x="266" y="406"/>
                    <a:pt x="266" y="406"/>
                    <a:pt x="266" y="406"/>
                  </a:cubicBezTo>
                  <a:cubicBezTo>
                    <a:pt x="266" y="406"/>
                    <a:pt x="266" y="406"/>
                    <a:pt x="266" y="406"/>
                  </a:cubicBezTo>
                  <a:cubicBezTo>
                    <a:pt x="266" y="407"/>
                    <a:pt x="266" y="407"/>
                    <a:pt x="266" y="407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6" y="407"/>
                    <a:pt x="266" y="407"/>
                    <a:pt x="266" y="407"/>
                  </a:cubicBezTo>
                  <a:cubicBezTo>
                    <a:pt x="266" y="408"/>
                    <a:pt x="266" y="408"/>
                    <a:pt x="266" y="408"/>
                  </a:cubicBezTo>
                  <a:cubicBezTo>
                    <a:pt x="266" y="408"/>
                    <a:pt x="266" y="408"/>
                    <a:pt x="266" y="408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7" y="409"/>
                    <a:pt x="267" y="410"/>
                    <a:pt x="267" y="410"/>
                  </a:cubicBezTo>
                  <a:cubicBezTo>
                    <a:pt x="267" y="410"/>
                    <a:pt x="267" y="410"/>
                    <a:pt x="267" y="410"/>
                  </a:cubicBezTo>
                  <a:cubicBezTo>
                    <a:pt x="267" y="410"/>
                    <a:pt x="266" y="410"/>
                    <a:pt x="266" y="411"/>
                  </a:cubicBezTo>
                  <a:cubicBezTo>
                    <a:pt x="266" y="411"/>
                    <a:pt x="266" y="411"/>
                    <a:pt x="266" y="411"/>
                  </a:cubicBezTo>
                  <a:cubicBezTo>
                    <a:pt x="265" y="411"/>
                    <a:pt x="265" y="411"/>
                    <a:pt x="265" y="411"/>
                  </a:cubicBezTo>
                  <a:cubicBezTo>
                    <a:pt x="265" y="411"/>
                    <a:pt x="265" y="411"/>
                    <a:pt x="265" y="411"/>
                  </a:cubicBezTo>
                  <a:cubicBezTo>
                    <a:pt x="265" y="411"/>
                    <a:pt x="265" y="411"/>
                    <a:pt x="265" y="411"/>
                  </a:cubicBezTo>
                  <a:cubicBezTo>
                    <a:pt x="265" y="411"/>
                    <a:pt x="265" y="411"/>
                    <a:pt x="265" y="411"/>
                  </a:cubicBezTo>
                  <a:cubicBezTo>
                    <a:pt x="265" y="411"/>
                    <a:pt x="265" y="411"/>
                    <a:pt x="265" y="411"/>
                  </a:cubicBezTo>
                  <a:cubicBezTo>
                    <a:pt x="265" y="412"/>
                    <a:pt x="265" y="412"/>
                    <a:pt x="265" y="412"/>
                  </a:cubicBezTo>
                  <a:cubicBezTo>
                    <a:pt x="264" y="412"/>
                    <a:pt x="264" y="412"/>
                    <a:pt x="264" y="412"/>
                  </a:cubicBezTo>
                  <a:cubicBezTo>
                    <a:pt x="264" y="412"/>
                    <a:pt x="264" y="412"/>
                    <a:pt x="264" y="412"/>
                  </a:cubicBezTo>
                  <a:cubicBezTo>
                    <a:pt x="264" y="412"/>
                    <a:pt x="264" y="412"/>
                    <a:pt x="264" y="412"/>
                  </a:cubicBezTo>
                  <a:cubicBezTo>
                    <a:pt x="264" y="412"/>
                    <a:pt x="264" y="412"/>
                    <a:pt x="264" y="412"/>
                  </a:cubicBezTo>
                  <a:cubicBezTo>
                    <a:pt x="263" y="412"/>
                    <a:pt x="263" y="412"/>
                    <a:pt x="263" y="412"/>
                  </a:cubicBezTo>
                  <a:cubicBezTo>
                    <a:pt x="264" y="412"/>
                    <a:pt x="264" y="412"/>
                    <a:pt x="264" y="412"/>
                  </a:cubicBezTo>
                  <a:cubicBezTo>
                    <a:pt x="264" y="412"/>
                    <a:pt x="264" y="412"/>
                    <a:pt x="264" y="412"/>
                  </a:cubicBezTo>
                  <a:cubicBezTo>
                    <a:pt x="264" y="412"/>
                    <a:pt x="264" y="412"/>
                    <a:pt x="264" y="412"/>
                  </a:cubicBezTo>
                  <a:cubicBezTo>
                    <a:pt x="264" y="412"/>
                    <a:pt x="264" y="412"/>
                    <a:pt x="264" y="412"/>
                  </a:cubicBezTo>
                  <a:cubicBezTo>
                    <a:pt x="264" y="412"/>
                    <a:pt x="264" y="412"/>
                    <a:pt x="264" y="412"/>
                  </a:cubicBezTo>
                  <a:cubicBezTo>
                    <a:pt x="265" y="413"/>
                    <a:pt x="265" y="413"/>
                    <a:pt x="265" y="413"/>
                  </a:cubicBezTo>
                  <a:cubicBezTo>
                    <a:pt x="264" y="413"/>
                    <a:pt x="264" y="413"/>
                    <a:pt x="264" y="413"/>
                  </a:cubicBezTo>
                  <a:cubicBezTo>
                    <a:pt x="264" y="413"/>
                    <a:pt x="264" y="413"/>
                    <a:pt x="264" y="413"/>
                  </a:cubicBezTo>
                  <a:cubicBezTo>
                    <a:pt x="264" y="413"/>
                    <a:pt x="264" y="413"/>
                    <a:pt x="264" y="413"/>
                  </a:cubicBezTo>
                  <a:cubicBezTo>
                    <a:pt x="264" y="413"/>
                    <a:pt x="264" y="413"/>
                    <a:pt x="264" y="413"/>
                  </a:cubicBezTo>
                  <a:cubicBezTo>
                    <a:pt x="264" y="413"/>
                    <a:pt x="264" y="413"/>
                    <a:pt x="264" y="413"/>
                  </a:cubicBezTo>
                  <a:cubicBezTo>
                    <a:pt x="264" y="414"/>
                    <a:pt x="264" y="414"/>
                    <a:pt x="264" y="414"/>
                  </a:cubicBezTo>
                  <a:cubicBezTo>
                    <a:pt x="264" y="414"/>
                    <a:pt x="264" y="414"/>
                    <a:pt x="264" y="414"/>
                  </a:cubicBezTo>
                  <a:cubicBezTo>
                    <a:pt x="264" y="414"/>
                    <a:pt x="264" y="414"/>
                    <a:pt x="264" y="414"/>
                  </a:cubicBezTo>
                  <a:cubicBezTo>
                    <a:pt x="264" y="414"/>
                    <a:pt x="264" y="414"/>
                    <a:pt x="264" y="414"/>
                  </a:cubicBezTo>
                  <a:cubicBezTo>
                    <a:pt x="265" y="415"/>
                    <a:pt x="265" y="415"/>
                    <a:pt x="265" y="415"/>
                  </a:cubicBezTo>
                  <a:cubicBezTo>
                    <a:pt x="265" y="416"/>
                    <a:pt x="265" y="416"/>
                    <a:pt x="265" y="416"/>
                  </a:cubicBezTo>
                  <a:cubicBezTo>
                    <a:pt x="265" y="416"/>
                    <a:pt x="265" y="416"/>
                    <a:pt x="265" y="416"/>
                  </a:cubicBezTo>
                  <a:cubicBezTo>
                    <a:pt x="264" y="416"/>
                    <a:pt x="264" y="416"/>
                    <a:pt x="264" y="416"/>
                  </a:cubicBezTo>
                  <a:cubicBezTo>
                    <a:pt x="265" y="417"/>
                    <a:pt x="265" y="417"/>
                    <a:pt x="265" y="417"/>
                  </a:cubicBezTo>
                  <a:cubicBezTo>
                    <a:pt x="264" y="417"/>
                    <a:pt x="264" y="417"/>
                    <a:pt x="264" y="417"/>
                  </a:cubicBezTo>
                  <a:cubicBezTo>
                    <a:pt x="264" y="418"/>
                    <a:pt x="264" y="418"/>
                    <a:pt x="264" y="418"/>
                  </a:cubicBezTo>
                  <a:cubicBezTo>
                    <a:pt x="264" y="418"/>
                    <a:pt x="264" y="418"/>
                    <a:pt x="264" y="418"/>
                  </a:cubicBezTo>
                  <a:cubicBezTo>
                    <a:pt x="265" y="419"/>
                    <a:pt x="265" y="419"/>
                    <a:pt x="265" y="419"/>
                  </a:cubicBezTo>
                  <a:cubicBezTo>
                    <a:pt x="265" y="419"/>
                    <a:pt x="265" y="419"/>
                    <a:pt x="265" y="419"/>
                  </a:cubicBezTo>
                  <a:cubicBezTo>
                    <a:pt x="265" y="419"/>
                    <a:pt x="265" y="419"/>
                    <a:pt x="265" y="419"/>
                  </a:cubicBezTo>
                  <a:cubicBezTo>
                    <a:pt x="265" y="419"/>
                    <a:pt x="265" y="419"/>
                    <a:pt x="265" y="419"/>
                  </a:cubicBezTo>
                  <a:cubicBezTo>
                    <a:pt x="265" y="419"/>
                    <a:pt x="266" y="420"/>
                    <a:pt x="266" y="420"/>
                  </a:cubicBezTo>
                  <a:cubicBezTo>
                    <a:pt x="267" y="420"/>
                    <a:pt x="267" y="420"/>
                    <a:pt x="267" y="421"/>
                  </a:cubicBezTo>
                  <a:cubicBezTo>
                    <a:pt x="268" y="422"/>
                    <a:pt x="268" y="422"/>
                    <a:pt x="268" y="422"/>
                  </a:cubicBezTo>
                  <a:cubicBezTo>
                    <a:pt x="268" y="422"/>
                    <a:pt x="268" y="422"/>
                    <a:pt x="268" y="422"/>
                  </a:cubicBezTo>
                  <a:cubicBezTo>
                    <a:pt x="268" y="422"/>
                    <a:pt x="268" y="422"/>
                    <a:pt x="268" y="422"/>
                  </a:cubicBezTo>
                  <a:cubicBezTo>
                    <a:pt x="268" y="422"/>
                    <a:pt x="268" y="422"/>
                    <a:pt x="268" y="422"/>
                  </a:cubicBezTo>
                  <a:cubicBezTo>
                    <a:pt x="268" y="423"/>
                    <a:pt x="268" y="423"/>
                    <a:pt x="268" y="423"/>
                  </a:cubicBezTo>
                  <a:cubicBezTo>
                    <a:pt x="269" y="423"/>
                    <a:pt x="269" y="423"/>
                    <a:pt x="269" y="423"/>
                  </a:cubicBezTo>
                  <a:cubicBezTo>
                    <a:pt x="269" y="423"/>
                    <a:pt x="269" y="423"/>
                    <a:pt x="269" y="423"/>
                  </a:cubicBezTo>
                  <a:cubicBezTo>
                    <a:pt x="269" y="424"/>
                    <a:pt x="269" y="424"/>
                    <a:pt x="269" y="424"/>
                  </a:cubicBezTo>
                  <a:cubicBezTo>
                    <a:pt x="269" y="423"/>
                    <a:pt x="269" y="423"/>
                    <a:pt x="269" y="423"/>
                  </a:cubicBezTo>
                  <a:cubicBezTo>
                    <a:pt x="269" y="424"/>
                    <a:pt x="269" y="424"/>
                    <a:pt x="269" y="424"/>
                  </a:cubicBezTo>
                  <a:cubicBezTo>
                    <a:pt x="270" y="424"/>
                    <a:pt x="270" y="424"/>
                    <a:pt x="270" y="424"/>
                  </a:cubicBezTo>
                  <a:cubicBezTo>
                    <a:pt x="270" y="423"/>
                    <a:pt x="270" y="423"/>
                    <a:pt x="270" y="423"/>
                  </a:cubicBezTo>
                  <a:cubicBezTo>
                    <a:pt x="270" y="423"/>
                    <a:pt x="270" y="423"/>
                    <a:pt x="270" y="423"/>
                  </a:cubicBezTo>
                  <a:cubicBezTo>
                    <a:pt x="270" y="423"/>
                    <a:pt x="270" y="423"/>
                    <a:pt x="270" y="423"/>
                  </a:cubicBezTo>
                  <a:cubicBezTo>
                    <a:pt x="270" y="423"/>
                    <a:pt x="270" y="423"/>
                    <a:pt x="270" y="423"/>
                  </a:cubicBezTo>
                  <a:cubicBezTo>
                    <a:pt x="270" y="423"/>
                    <a:pt x="270" y="423"/>
                    <a:pt x="270" y="423"/>
                  </a:cubicBezTo>
                  <a:cubicBezTo>
                    <a:pt x="271" y="422"/>
                    <a:pt x="271" y="422"/>
                    <a:pt x="271" y="422"/>
                  </a:cubicBezTo>
                  <a:cubicBezTo>
                    <a:pt x="271" y="422"/>
                    <a:pt x="271" y="422"/>
                    <a:pt x="271" y="422"/>
                  </a:cubicBezTo>
                  <a:cubicBezTo>
                    <a:pt x="271" y="422"/>
                    <a:pt x="271" y="422"/>
                    <a:pt x="271" y="422"/>
                  </a:cubicBezTo>
                  <a:cubicBezTo>
                    <a:pt x="271" y="422"/>
                    <a:pt x="271" y="422"/>
                    <a:pt x="271" y="422"/>
                  </a:cubicBezTo>
                  <a:cubicBezTo>
                    <a:pt x="272" y="422"/>
                    <a:pt x="272" y="422"/>
                    <a:pt x="272" y="422"/>
                  </a:cubicBezTo>
                  <a:cubicBezTo>
                    <a:pt x="272" y="422"/>
                    <a:pt x="272" y="422"/>
                    <a:pt x="272" y="422"/>
                  </a:cubicBezTo>
                  <a:cubicBezTo>
                    <a:pt x="272" y="422"/>
                    <a:pt x="272" y="422"/>
                    <a:pt x="272" y="422"/>
                  </a:cubicBezTo>
                  <a:cubicBezTo>
                    <a:pt x="272" y="421"/>
                    <a:pt x="272" y="421"/>
                    <a:pt x="272" y="421"/>
                  </a:cubicBezTo>
                  <a:cubicBezTo>
                    <a:pt x="272" y="422"/>
                    <a:pt x="272" y="422"/>
                    <a:pt x="272" y="422"/>
                  </a:cubicBezTo>
                  <a:cubicBezTo>
                    <a:pt x="273" y="421"/>
                    <a:pt x="273" y="421"/>
                    <a:pt x="273" y="421"/>
                  </a:cubicBezTo>
                  <a:cubicBezTo>
                    <a:pt x="273" y="421"/>
                    <a:pt x="273" y="421"/>
                    <a:pt x="273" y="421"/>
                  </a:cubicBezTo>
                  <a:cubicBezTo>
                    <a:pt x="273" y="421"/>
                    <a:pt x="273" y="421"/>
                    <a:pt x="273" y="421"/>
                  </a:cubicBezTo>
                  <a:cubicBezTo>
                    <a:pt x="273" y="420"/>
                    <a:pt x="273" y="420"/>
                    <a:pt x="273" y="420"/>
                  </a:cubicBezTo>
                  <a:cubicBezTo>
                    <a:pt x="273" y="420"/>
                    <a:pt x="273" y="420"/>
                    <a:pt x="273" y="420"/>
                  </a:cubicBezTo>
                  <a:cubicBezTo>
                    <a:pt x="273" y="420"/>
                    <a:pt x="273" y="420"/>
                    <a:pt x="273" y="420"/>
                  </a:cubicBezTo>
                  <a:cubicBezTo>
                    <a:pt x="273" y="420"/>
                    <a:pt x="273" y="420"/>
                    <a:pt x="273" y="420"/>
                  </a:cubicBezTo>
                  <a:cubicBezTo>
                    <a:pt x="273" y="420"/>
                    <a:pt x="273" y="420"/>
                    <a:pt x="273" y="420"/>
                  </a:cubicBezTo>
                  <a:cubicBezTo>
                    <a:pt x="274" y="420"/>
                    <a:pt x="274" y="420"/>
                    <a:pt x="274" y="420"/>
                  </a:cubicBezTo>
                  <a:cubicBezTo>
                    <a:pt x="274" y="420"/>
                    <a:pt x="274" y="420"/>
                    <a:pt x="274" y="420"/>
                  </a:cubicBezTo>
                  <a:cubicBezTo>
                    <a:pt x="274" y="420"/>
                    <a:pt x="274" y="420"/>
                    <a:pt x="274" y="420"/>
                  </a:cubicBezTo>
                  <a:cubicBezTo>
                    <a:pt x="274" y="420"/>
                    <a:pt x="274" y="420"/>
                    <a:pt x="274" y="420"/>
                  </a:cubicBezTo>
                  <a:cubicBezTo>
                    <a:pt x="274" y="420"/>
                    <a:pt x="274" y="420"/>
                    <a:pt x="274" y="420"/>
                  </a:cubicBezTo>
                  <a:cubicBezTo>
                    <a:pt x="274" y="420"/>
                    <a:pt x="274" y="420"/>
                    <a:pt x="274" y="420"/>
                  </a:cubicBezTo>
                  <a:cubicBezTo>
                    <a:pt x="275" y="420"/>
                    <a:pt x="275" y="420"/>
                    <a:pt x="275" y="420"/>
                  </a:cubicBezTo>
                  <a:cubicBezTo>
                    <a:pt x="275" y="420"/>
                    <a:pt x="275" y="420"/>
                    <a:pt x="275" y="420"/>
                  </a:cubicBezTo>
                  <a:cubicBezTo>
                    <a:pt x="276" y="420"/>
                    <a:pt x="276" y="420"/>
                    <a:pt x="276" y="420"/>
                  </a:cubicBezTo>
                  <a:cubicBezTo>
                    <a:pt x="276" y="420"/>
                    <a:pt x="276" y="420"/>
                    <a:pt x="276" y="420"/>
                  </a:cubicBezTo>
                  <a:cubicBezTo>
                    <a:pt x="276" y="420"/>
                    <a:pt x="276" y="420"/>
                    <a:pt x="276" y="420"/>
                  </a:cubicBezTo>
                  <a:cubicBezTo>
                    <a:pt x="277" y="420"/>
                    <a:pt x="277" y="420"/>
                    <a:pt x="277" y="420"/>
                  </a:cubicBezTo>
                  <a:cubicBezTo>
                    <a:pt x="277" y="419"/>
                    <a:pt x="277" y="419"/>
                    <a:pt x="277" y="419"/>
                  </a:cubicBezTo>
                  <a:cubicBezTo>
                    <a:pt x="277" y="419"/>
                    <a:pt x="277" y="419"/>
                    <a:pt x="277" y="419"/>
                  </a:cubicBezTo>
                  <a:cubicBezTo>
                    <a:pt x="277" y="419"/>
                    <a:pt x="277" y="419"/>
                    <a:pt x="277" y="419"/>
                  </a:cubicBezTo>
                  <a:cubicBezTo>
                    <a:pt x="277" y="419"/>
                    <a:pt x="277" y="419"/>
                    <a:pt x="277" y="419"/>
                  </a:cubicBezTo>
                  <a:cubicBezTo>
                    <a:pt x="276" y="418"/>
                    <a:pt x="276" y="418"/>
                    <a:pt x="276" y="418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77" y="416"/>
                    <a:pt x="277" y="416"/>
                    <a:pt x="277" y="416"/>
                  </a:cubicBezTo>
                  <a:cubicBezTo>
                    <a:pt x="277" y="416"/>
                    <a:pt x="278" y="416"/>
                    <a:pt x="278" y="415"/>
                  </a:cubicBezTo>
                  <a:cubicBezTo>
                    <a:pt x="278" y="415"/>
                    <a:pt x="278" y="415"/>
                    <a:pt x="278" y="415"/>
                  </a:cubicBezTo>
                  <a:cubicBezTo>
                    <a:pt x="278" y="415"/>
                    <a:pt x="278" y="415"/>
                    <a:pt x="278" y="415"/>
                  </a:cubicBezTo>
                  <a:cubicBezTo>
                    <a:pt x="278" y="414"/>
                    <a:pt x="278" y="414"/>
                    <a:pt x="278" y="414"/>
                  </a:cubicBezTo>
                  <a:cubicBezTo>
                    <a:pt x="279" y="414"/>
                    <a:pt x="279" y="414"/>
                    <a:pt x="279" y="414"/>
                  </a:cubicBezTo>
                  <a:cubicBezTo>
                    <a:pt x="280" y="414"/>
                    <a:pt x="280" y="414"/>
                    <a:pt x="280" y="414"/>
                  </a:cubicBezTo>
                  <a:cubicBezTo>
                    <a:pt x="279" y="413"/>
                    <a:pt x="279" y="413"/>
                    <a:pt x="279" y="413"/>
                  </a:cubicBezTo>
                  <a:cubicBezTo>
                    <a:pt x="279" y="414"/>
                    <a:pt x="279" y="414"/>
                    <a:pt x="279" y="414"/>
                  </a:cubicBezTo>
                  <a:cubicBezTo>
                    <a:pt x="279" y="414"/>
                    <a:pt x="279" y="414"/>
                    <a:pt x="279" y="414"/>
                  </a:cubicBezTo>
                  <a:cubicBezTo>
                    <a:pt x="279" y="413"/>
                    <a:pt x="279" y="413"/>
                    <a:pt x="279" y="413"/>
                  </a:cubicBezTo>
                  <a:cubicBezTo>
                    <a:pt x="280" y="413"/>
                    <a:pt x="280" y="413"/>
                    <a:pt x="280" y="413"/>
                  </a:cubicBezTo>
                  <a:cubicBezTo>
                    <a:pt x="280" y="413"/>
                    <a:pt x="280" y="413"/>
                    <a:pt x="280" y="413"/>
                  </a:cubicBezTo>
                  <a:cubicBezTo>
                    <a:pt x="280" y="414"/>
                    <a:pt x="280" y="414"/>
                    <a:pt x="280" y="414"/>
                  </a:cubicBezTo>
                  <a:cubicBezTo>
                    <a:pt x="280" y="413"/>
                    <a:pt x="280" y="413"/>
                    <a:pt x="280" y="413"/>
                  </a:cubicBezTo>
                  <a:cubicBezTo>
                    <a:pt x="281" y="413"/>
                    <a:pt x="281" y="413"/>
                    <a:pt x="281" y="413"/>
                  </a:cubicBezTo>
                  <a:cubicBezTo>
                    <a:pt x="282" y="413"/>
                    <a:pt x="282" y="413"/>
                    <a:pt x="282" y="413"/>
                  </a:cubicBezTo>
                  <a:cubicBezTo>
                    <a:pt x="282" y="413"/>
                    <a:pt x="282" y="413"/>
                    <a:pt x="282" y="413"/>
                  </a:cubicBezTo>
                  <a:cubicBezTo>
                    <a:pt x="283" y="413"/>
                    <a:pt x="283" y="413"/>
                    <a:pt x="283" y="413"/>
                  </a:cubicBezTo>
                  <a:cubicBezTo>
                    <a:pt x="283" y="414"/>
                    <a:pt x="283" y="414"/>
                    <a:pt x="283" y="414"/>
                  </a:cubicBezTo>
                  <a:cubicBezTo>
                    <a:pt x="283" y="413"/>
                    <a:pt x="283" y="413"/>
                    <a:pt x="283" y="413"/>
                  </a:cubicBezTo>
                  <a:cubicBezTo>
                    <a:pt x="284" y="414"/>
                    <a:pt x="285" y="414"/>
                    <a:pt x="285" y="414"/>
                  </a:cubicBezTo>
                  <a:cubicBezTo>
                    <a:pt x="286" y="413"/>
                    <a:pt x="286" y="413"/>
                    <a:pt x="286" y="413"/>
                  </a:cubicBezTo>
                  <a:cubicBezTo>
                    <a:pt x="286" y="413"/>
                    <a:pt x="286" y="413"/>
                    <a:pt x="286" y="413"/>
                  </a:cubicBezTo>
                  <a:cubicBezTo>
                    <a:pt x="286" y="412"/>
                    <a:pt x="287" y="412"/>
                    <a:pt x="287" y="412"/>
                  </a:cubicBezTo>
                  <a:cubicBezTo>
                    <a:pt x="287" y="412"/>
                    <a:pt x="287" y="412"/>
                    <a:pt x="287" y="412"/>
                  </a:cubicBezTo>
                  <a:cubicBezTo>
                    <a:pt x="288" y="411"/>
                    <a:pt x="288" y="411"/>
                    <a:pt x="288" y="411"/>
                  </a:cubicBezTo>
                  <a:cubicBezTo>
                    <a:pt x="288" y="411"/>
                    <a:pt x="288" y="411"/>
                    <a:pt x="288" y="411"/>
                  </a:cubicBezTo>
                  <a:cubicBezTo>
                    <a:pt x="288" y="411"/>
                    <a:pt x="288" y="411"/>
                    <a:pt x="288" y="411"/>
                  </a:cubicBezTo>
                  <a:cubicBezTo>
                    <a:pt x="288" y="411"/>
                    <a:pt x="288" y="411"/>
                    <a:pt x="288" y="411"/>
                  </a:cubicBezTo>
                  <a:cubicBezTo>
                    <a:pt x="288" y="410"/>
                    <a:pt x="288" y="410"/>
                    <a:pt x="288" y="410"/>
                  </a:cubicBezTo>
                  <a:cubicBezTo>
                    <a:pt x="288" y="410"/>
                    <a:pt x="288" y="410"/>
                    <a:pt x="288" y="410"/>
                  </a:cubicBezTo>
                  <a:cubicBezTo>
                    <a:pt x="289" y="410"/>
                    <a:pt x="289" y="410"/>
                    <a:pt x="289" y="410"/>
                  </a:cubicBezTo>
                  <a:cubicBezTo>
                    <a:pt x="289" y="410"/>
                    <a:pt x="289" y="410"/>
                    <a:pt x="289" y="410"/>
                  </a:cubicBezTo>
                  <a:cubicBezTo>
                    <a:pt x="289" y="410"/>
                    <a:pt x="289" y="410"/>
                    <a:pt x="289" y="410"/>
                  </a:cubicBezTo>
                  <a:cubicBezTo>
                    <a:pt x="289" y="410"/>
                    <a:pt x="289" y="410"/>
                    <a:pt x="289" y="410"/>
                  </a:cubicBezTo>
                  <a:cubicBezTo>
                    <a:pt x="289" y="410"/>
                    <a:pt x="289" y="410"/>
                    <a:pt x="289" y="410"/>
                  </a:cubicBezTo>
                  <a:cubicBezTo>
                    <a:pt x="289" y="410"/>
                    <a:pt x="289" y="410"/>
                    <a:pt x="289" y="410"/>
                  </a:cubicBezTo>
                  <a:cubicBezTo>
                    <a:pt x="290" y="410"/>
                    <a:pt x="290" y="410"/>
                    <a:pt x="290" y="410"/>
                  </a:cubicBezTo>
                  <a:cubicBezTo>
                    <a:pt x="290" y="410"/>
                    <a:pt x="290" y="410"/>
                    <a:pt x="290" y="410"/>
                  </a:cubicBezTo>
                  <a:cubicBezTo>
                    <a:pt x="290" y="410"/>
                    <a:pt x="290" y="410"/>
                    <a:pt x="290" y="410"/>
                  </a:cubicBezTo>
                  <a:cubicBezTo>
                    <a:pt x="290" y="410"/>
                    <a:pt x="290" y="410"/>
                    <a:pt x="290" y="410"/>
                  </a:cubicBezTo>
                  <a:cubicBezTo>
                    <a:pt x="291" y="410"/>
                    <a:pt x="291" y="410"/>
                    <a:pt x="291" y="410"/>
                  </a:cubicBezTo>
                  <a:cubicBezTo>
                    <a:pt x="291" y="410"/>
                    <a:pt x="291" y="410"/>
                    <a:pt x="291" y="410"/>
                  </a:cubicBezTo>
                  <a:cubicBezTo>
                    <a:pt x="291" y="410"/>
                    <a:pt x="292" y="411"/>
                    <a:pt x="292" y="411"/>
                  </a:cubicBezTo>
                  <a:cubicBezTo>
                    <a:pt x="292" y="411"/>
                    <a:pt x="292" y="411"/>
                    <a:pt x="292" y="411"/>
                  </a:cubicBezTo>
                  <a:cubicBezTo>
                    <a:pt x="292" y="411"/>
                    <a:pt x="292" y="411"/>
                    <a:pt x="292" y="411"/>
                  </a:cubicBezTo>
                  <a:cubicBezTo>
                    <a:pt x="291" y="412"/>
                    <a:pt x="291" y="412"/>
                    <a:pt x="292" y="413"/>
                  </a:cubicBezTo>
                  <a:cubicBezTo>
                    <a:pt x="292" y="413"/>
                    <a:pt x="292" y="413"/>
                    <a:pt x="292" y="413"/>
                  </a:cubicBezTo>
                  <a:cubicBezTo>
                    <a:pt x="291" y="414"/>
                    <a:pt x="291" y="414"/>
                    <a:pt x="291" y="414"/>
                  </a:cubicBezTo>
                  <a:cubicBezTo>
                    <a:pt x="291" y="414"/>
                    <a:pt x="291" y="414"/>
                    <a:pt x="291" y="415"/>
                  </a:cubicBezTo>
                  <a:cubicBezTo>
                    <a:pt x="290" y="416"/>
                    <a:pt x="290" y="416"/>
                    <a:pt x="290" y="416"/>
                  </a:cubicBezTo>
                  <a:cubicBezTo>
                    <a:pt x="290" y="416"/>
                    <a:pt x="290" y="416"/>
                    <a:pt x="290" y="416"/>
                  </a:cubicBezTo>
                  <a:cubicBezTo>
                    <a:pt x="290" y="416"/>
                    <a:pt x="290" y="416"/>
                    <a:pt x="290" y="416"/>
                  </a:cubicBezTo>
                  <a:cubicBezTo>
                    <a:pt x="289" y="417"/>
                    <a:pt x="289" y="417"/>
                    <a:pt x="289" y="417"/>
                  </a:cubicBezTo>
                  <a:cubicBezTo>
                    <a:pt x="289" y="417"/>
                    <a:pt x="289" y="417"/>
                    <a:pt x="289" y="417"/>
                  </a:cubicBezTo>
                  <a:cubicBezTo>
                    <a:pt x="289" y="417"/>
                    <a:pt x="289" y="417"/>
                    <a:pt x="289" y="417"/>
                  </a:cubicBezTo>
                  <a:cubicBezTo>
                    <a:pt x="289" y="417"/>
                    <a:pt x="289" y="417"/>
                    <a:pt x="289" y="417"/>
                  </a:cubicBezTo>
                  <a:cubicBezTo>
                    <a:pt x="288" y="417"/>
                    <a:pt x="288" y="417"/>
                    <a:pt x="288" y="417"/>
                  </a:cubicBezTo>
                  <a:cubicBezTo>
                    <a:pt x="288" y="417"/>
                    <a:pt x="288" y="417"/>
                    <a:pt x="288" y="417"/>
                  </a:cubicBezTo>
                  <a:cubicBezTo>
                    <a:pt x="288" y="417"/>
                    <a:pt x="287" y="418"/>
                    <a:pt x="287" y="418"/>
                  </a:cubicBezTo>
                  <a:cubicBezTo>
                    <a:pt x="287" y="419"/>
                    <a:pt x="287" y="419"/>
                    <a:pt x="287" y="419"/>
                  </a:cubicBezTo>
                  <a:cubicBezTo>
                    <a:pt x="287" y="419"/>
                    <a:pt x="287" y="419"/>
                    <a:pt x="287" y="419"/>
                  </a:cubicBezTo>
                  <a:cubicBezTo>
                    <a:pt x="288" y="419"/>
                    <a:pt x="288" y="419"/>
                    <a:pt x="288" y="419"/>
                  </a:cubicBezTo>
                  <a:cubicBezTo>
                    <a:pt x="287" y="419"/>
                    <a:pt x="287" y="419"/>
                    <a:pt x="287" y="419"/>
                  </a:cubicBezTo>
                  <a:cubicBezTo>
                    <a:pt x="288" y="420"/>
                    <a:pt x="288" y="420"/>
                    <a:pt x="288" y="420"/>
                  </a:cubicBezTo>
                  <a:cubicBezTo>
                    <a:pt x="288" y="420"/>
                    <a:pt x="288" y="420"/>
                    <a:pt x="288" y="420"/>
                  </a:cubicBezTo>
                  <a:cubicBezTo>
                    <a:pt x="288" y="420"/>
                    <a:pt x="288" y="420"/>
                    <a:pt x="288" y="420"/>
                  </a:cubicBezTo>
                  <a:cubicBezTo>
                    <a:pt x="288" y="420"/>
                    <a:pt x="288" y="420"/>
                    <a:pt x="288" y="420"/>
                  </a:cubicBezTo>
                  <a:cubicBezTo>
                    <a:pt x="289" y="421"/>
                    <a:pt x="289" y="421"/>
                    <a:pt x="289" y="421"/>
                  </a:cubicBezTo>
                  <a:cubicBezTo>
                    <a:pt x="289" y="421"/>
                    <a:pt x="289" y="421"/>
                    <a:pt x="289" y="421"/>
                  </a:cubicBezTo>
                  <a:cubicBezTo>
                    <a:pt x="289" y="421"/>
                    <a:pt x="289" y="421"/>
                    <a:pt x="289" y="421"/>
                  </a:cubicBezTo>
                  <a:cubicBezTo>
                    <a:pt x="289" y="421"/>
                    <a:pt x="289" y="421"/>
                    <a:pt x="289" y="421"/>
                  </a:cubicBezTo>
                  <a:cubicBezTo>
                    <a:pt x="289" y="422"/>
                    <a:pt x="289" y="422"/>
                    <a:pt x="289" y="422"/>
                  </a:cubicBezTo>
                  <a:cubicBezTo>
                    <a:pt x="289" y="422"/>
                    <a:pt x="289" y="422"/>
                    <a:pt x="289" y="422"/>
                  </a:cubicBezTo>
                  <a:cubicBezTo>
                    <a:pt x="289" y="422"/>
                    <a:pt x="289" y="422"/>
                    <a:pt x="289" y="422"/>
                  </a:cubicBezTo>
                  <a:cubicBezTo>
                    <a:pt x="290" y="423"/>
                    <a:pt x="290" y="423"/>
                    <a:pt x="290" y="423"/>
                  </a:cubicBezTo>
                  <a:cubicBezTo>
                    <a:pt x="289" y="423"/>
                    <a:pt x="289" y="423"/>
                    <a:pt x="289" y="423"/>
                  </a:cubicBezTo>
                  <a:cubicBezTo>
                    <a:pt x="289" y="424"/>
                    <a:pt x="290" y="424"/>
                    <a:pt x="290" y="424"/>
                  </a:cubicBezTo>
                  <a:cubicBezTo>
                    <a:pt x="290" y="424"/>
                    <a:pt x="290" y="424"/>
                    <a:pt x="290" y="424"/>
                  </a:cubicBezTo>
                  <a:cubicBezTo>
                    <a:pt x="290" y="425"/>
                    <a:pt x="290" y="424"/>
                    <a:pt x="290" y="425"/>
                  </a:cubicBezTo>
                  <a:cubicBezTo>
                    <a:pt x="290" y="425"/>
                    <a:pt x="290" y="425"/>
                    <a:pt x="290" y="425"/>
                  </a:cubicBezTo>
                  <a:cubicBezTo>
                    <a:pt x="290" y="425"/>
                    <a:pt x="290" y="425"/>
                    <a:pt x="290" y="425"/>
                  </a:cubicBezTo>
                  <a:cubicBezTo>
                    <a:pt x="291" y="426"/>
                    <a:pt x="291" y="426"/>
                    <a:pt x="291" y="426"/>
                  </a:cubicBezTo>
                  <a:cubicBezTo>
                    <a:pt x="290" y="426"/>
                    <a:pt x="290" y="427"/>
                    <a:pt x="290" y="427"/>
                  </a:cubicBezTo>
                  <a:cubicBezTo>
                    <a:pt x="290" y="427"/>
                    <a:pt x="290" y="427"/>
                    <a:pt x="290" y="427"/>
                  </a:cubicBezTo>
                  <a:cubicBezTo>
                    <a:pt x="290" y="427"/>
                    <a:pt x="290" y="427"/>
                    <a:pt x="290" y="427"/>
                  </a:cubicBezTo>
                  <a:cubicBezTo>
                    <a:pt x="290" y="427"/>
                    <a:pt x="290" y="427"/>
                    <a:pt x="290" y="427"/>
                  </a:cubicBezTo>
                  <a:cubicBezTo>
                    <a:pt x="290" y="427"/>
                    <a:pt x="290" y="427"/>
                    <a:pt x="290" y="427"/>
                  </a:cubicBezTo>
                  <a:cubicBezTo>
                    <a:pt x="290" y="428"/>
                    <a:pt x="290" y="428"/>
                    <a:pt x="290" y="428"/>
                  </a:cubicBezTo>
                  <a:cubicBezTo>
                    <a:pt x="290" y="429"/>
                    <a:pt x="290" y="429"/>
                    <a:pt x="290" y="429"/>
                  </a:cubicBezTo>
                  <a:cubicBezTo>
                    <a:pt x="290" y="429"/>
                    <a:pt x="290" y="429"/>
                    <a:pt x="290" y="429"/>
                  </a:cubicBezTo>
                  <a:cubicBezTo>
                    <a:pt x="290" y="429"/>
                    <a:pt x="290" y="429"/>
                    <a:pt x="290" y="429"/>
                  </a:cubicBezTo>
                  <a:cubicBezTo>
                    <a:pt x="291" y="430"/>
                    <a:pt x="291" y="430"/>
                    <a:pt x="291" y="430"/>
                  </a:cubicBezTo>
                  <a:cubicBezTo>
                    <a:pt x="290" y="430"/>
                    <a:pt x="290" y="430"/>
                    <a:pt x="290" y="430"/>
                  </a:cubicBezTo>
                  <a:cubicBezTo>
                    <a:pt x="291" y="431"/>
                    <a:pt x="291" y="431"/>
                    <a:pt x="291" y="431"/>
                  </a:cubicBezTo>
                  <a:cubicBezTo>
                    <a:pt x="291" y="431"/>
                    <a:pt x="291" y="431"/>
                    <a:pt x="291" y="431"/>
                  </a:cubicBezTo>
                  <a:cubicBezTo>
                    <a:pt x="291" y="431"/>
                    <a:pt x="291" y="431"/>
                    <a:pt x="291" y="432"/>
                  </a:cubicBezTo>
                  <a:cubicBezTo>
                    <a:pt x="292" y="432"/>
                    <a:pt x="292" y="432"/>
                    <a:pt x="292" y="432"/>
                  </a:cubicBezTo>
                  <a:cubicBezTo>
                    <a:pt x="292" y="432"/>
                    <a:pt x="292" y="432"/>
                    <a:pt x="292" y="432"/>
                  </a:cubicBezTo>
                  <a:cubicBezTo>
                    <a:pt x="292" y="433"/>
                    <a:pt x="292" y="433"/>
                    <a:pt x="292" y="433"/>
                  </a:cubicBezTo>
                  <a:cubicBezTo>
                    <a:pt x="292" y="432"/>
                    <a:pt x="292" y="432"/>
                    <a:pt x="292" y="432"/>
                  </a:cubicBezTo>
                  <a:cubicBezTo>
                    <a:pt x="292" y="433"/>
                    <a:pt x="292" y="433"/>
                    <a:pt x="292" y="433"/>
                  </a:cubicBezTo>
                  <a:cubicBezTo>
                    <a:pt x="293" y="433"/>
                    <a:pt x="293" y="433"/>
                    <a:pt x="293" y="433"/>
                  </a:cubicBezTo>
                  <a:cubicBezTo>
                    <a:pt x="292" y="434"/>
                    <a:pt x="292" y="434"/>
                    <a:pt x="292" y="434"/>
                  </a:cubicBezTo>
                  <a:cubicBezTo>
                    <a:pt x="292" y="433"/>
                    <a:pt x="292" y="433"/>
                    <a:pt x="292" y="433"/>
                  </a:cubicBezTo>
                  <a:cubicBezTo>
                    <a:pt x="292" y="433"/>
                    <a:pt x="292" y="433"/>
                    <a:pt x="292" y="433"/>
                  </a:cubicBezTo>
                  <a:cubicBezTo>
                    <a:pt x="292" y="434"/>
                    <a:pt x="292" y="434"/>
                    <a:pt x="292" y="434"/>
                  </a:cubicBezTo>
                  <a:cubicBezTo>
                    <a:pt x="292" y="434"/>
                    <a:pt x="292" y="434"/>
                    <a:pt x="292" y="434"/>
                  </a:cubicBezTo>
                  <a:cubicBezTo>
                    <a:pt x="292" y="434"/>
                    <a:pt x="292" y="434"/>
                    <a:pt x="292" y="434"/>
                  </a:cubicBezTo>
                  <a:cubicBezTo>
                    <a:pt x="292" y="434"/>
                    <a:pt x="292" y="434"/>
                    <a:pt x="292" y="434"/>
                  </a:cubicBezTo>
                  <a:cubicBezTo>
                    <a:pt x="292" y="434"/>
                    <a:pt x="292" y="434"/>
                    <a:pt x="292" y="434"/>
                  </a:cubicBezTo>
                  <a:cubicBezTo>
                    <a:pt x="292" y="434"/>
                    <a:pt x="292" y="434"/>
                    <a:pt x="292" y="434"/>
                  </a:cubicBezTo>
                  <a:cubicBezTo>
                    <a:pt x="292" y="435"/>
                    <a:pt x="292" y="435"/>
                    <a:pt x="292" y="435"/>
                  </a:cubicBezTo>
                  <a:cubicBezTo>
                    <a:pt x="292" y="435"/>
                    <a:pt x="292" y="435"/>
                    <a:pt x="292" y="435"/>
                  </a:cubicBezTo>
                  <a:cubicBezTo>
                    <a:pt x="292" y="435"/>
                    <a:pt x="292" y="435"/>
                    <a:pt x="292" y="435"/>
                  </a:cubicBezTo>
                  <a:cubicBezTo>
                    <a:pt x="291" y="435"/>
                    <a:pt x="291" y="435"/>
                    <a:pt x="291" y="435"/>
                  </a:cubicBezTo>
                  <a:cubicBezTo>
                    <a:pt x="291" y="436"/>
                    <a:pt x="291" y="436"/>
                    <a:pt x="291" y="436"/>
                  </a:cubicBezTo>
                  <a:cubicBezTo>
                    <a:pt x="291" y="436"/>
                    <a:pt x="291" y="436"/>
                    <a:pt x="291" y="436"/>
                  </a:cubicBezTo>
                  <a:cubicBezTo>
                    <a:pt x="291" y="436"/>
                    <a:pt x="291" y="436"/>
                    <a:pt x="291" y="436"/>
                  </a:cubicBezTo>
                  <a:cubicBezTo>
                    <a:pt x="291" y="436"/>
                    <a:pt x="291" y="436"/>
                    <a:pt x="291" y="436"/>
                  </a:cubicBezTo>
                  <a:cubicBezTo>
                    <a:pt x="291" y="436"/>
                    <a:pt x="291" y="436"/>
                    <a:pt x="291" y="436"/>
                  </a:cubicBezTo>
                  <a:cubicBezTo>
                    <a:pt x="291" y="436"/>
                    <a:pt x="291" y="436"/>
                    <a:pt x="291" y="436"/>
                  </a:cubicBezTo>
                  <a:cubicBezTo>
                    <a:pt x="291" y="437"/>
                    <a:pt x="291" y="437"/>
                    <a:pt x="291" y="437"/>
                  </a:cubicBezTo>
                  <a:cubicBezTo>
                    <a:pt x="290" y="437"/>
                    <a:pt x="290" y="437"/>
                    <a:pt x="290" y="437"/>
                  </a:cubicBezTo>
                  <a:cubicBezTo>
                    <a:pt x="291" y="437"/>
                    <a:pt x="291" y="437"/>
                    <a:pt x="291" y="437"/>
                  </a:cubicBezTo>
                  <a:cubicBezTo>
                    <a:pt x="290" y="437"/>
                    <a:pt x="290" y="437"/>
                    <a:pt x="290" y="437"/>
                  </a:cubicBezTo>
                  <a:cubicBezTo>
                    <a:pt x="291" y="438"/>
                    <a:pt x="291" y="438"/>
                    <a:pt x="291" y="438"/>
                  </a:cubicBezTo>
                  <a:cubicBezTo>
                    <a:pt x="291" y="438"/>
                    <a:pt x="291" y="438"/>
                    <a:pt x="291" y="438"/>
                  </a:cubicBezTo>
                  <a:cubicBezTo>
                    <a:pt x="291" y="438"/>
                    <a:pt x="291" y="438"/>
                    <a:pt x="291" y="438"/>
                  </a:cubicBezTo>
                  <a:cubicBezTo>
                    <a:pt x="292" y="438"/>
                    <a:pt x="292" y="438"/>
                    <a:pt x="292" y="438"/>
                  </a:cubicBezTo>
                  <a:cubicBezTo>
                    <a:pt x="292" y="439"/>
                    <a:pt x="291" y="439"/>
                    <a:pt x="291" y="440"/>
                  </a:cubicBezTo>
                  <a:cubicBezTo>
                    <a:pt x="291" y="440"/>
                    <a:pt x="291" y="440"/>
                    <a:pt x="291" y="440"/>
                  </a:cubicBezTo>
                  <a:cubicBezTo>
                    <a:pt x="291" y="440"/>
                    <a:pt x="291" y="440"/>
                    <a:pt x="291" y="440"/>
                  </a:cubicBezTo>
                  <a:cubicBezTo>
                    <a:pt x="291" y="440"/>
                    <a:pt x="291" y="440"/>
                    <a:pt x="291" y="440"/>
                  </a:cubicBezTo>
                  <a:cubicBezTo>
                    <a:pt x="291" y="440"/>
                    <a:pt x="291" y="440"/>
                    <a:pt x="291" y="440"/>
                  </a:cubicBezTo>
                  <a:cubicBezTo>
                    <a:pt x="290" y="441"/>
                    <a:pt x="290" y="441"/>
                    <a:pt x="290" y="441"/>
                  </a:cubicBezTo>
                  <a:cubicBezTo>
                    <a:pt x="290" y="441"/>
                    <a:pt x="290" y="441"/>
                    <a:pt x="290" y="441"/>
                  </a:cubicBezTo>
                  <a:cubicBezTo>
                    <a:pt x="290" y="441"/>
                    <a:pt x="290" y="441"/>
                    <a:pt x="290" y="441"/>
                  </a:cubicBezTo>
                  <a:cubicBezTo>
                    <a:pt x="289" y="441"/>
                    <a:pt x="289" y="441"/>
                    <a:pt x="289" y="441"/>
                  </a:cubicBezTo>
                  <a:cubicBezTo>
                    <a:pt x="289" y="441"/>
                    <a:pt x="289" y="441"/>
                    <a:pt x="289" y="441"/>
                  </a:cubicBezTo>
                  <a:cubicBezTo>
                    <a:pt x="289" y="441"/>
                    <a:pt x="289" y="441"/>
                    <a:pt x="289" y="441"/>
                  </a:cubicBezTo>
                  <a:cubicBezTo>
                    <a:pt x="288" y="441"/>
                    <a:pt x="288" y="441"/>
                    <a:pt x="288" y="441"/>
                  </a:cubicBezTo>
                  <a:cubicBezTo>
                    <a:pt x="289" y="441"/>
                    <a:pt x="289" y="441"/>
                    <a:pt x="289" y="441"/>
                  </a:cubicBezTo>
                  <a:cubicBezTo>
                    <a:pt x="288" y="441"/>
                    <a:pt x="288" y="441"/>
                    <a:pt x="288" y="441"/>
                  </a:cubicBezTo>
                  <a:cubicBezTo>
                    <a:pt x="288" y="441"/>
                    <a:pt x="288" y="441"/>
                    <a:pt x="288" y="441"/>
                  </a:cubicBezTo>
                  <a:cubicBezTo>
                    <a:pt x="287" y="441"/>
                    <a:pt x="287" y="441"/>
                    <a:pt x="287" y="441"/>
                  </a:cubicBezTo>
                  <a:cubicBezTo>
                    <a:pt x="288" y="441"/>
                    <a:pt x="288" y="441"/>
                    <a:pt x="288" y="441"/>
                  </a:cubicBezTo>
                  <a:cubicBezTo>
                    <a:pt x="287" y="441"/>
                    <a:pt x="287" y="441"/>
                    <a:pt x="287" y="441"/>
                  </a:cubicBezTo>
                  <a:cubicBezTo>
                    <a:pt x="286" y="441"/>
                    <a:pt x="286" y="441"/>
                    <a:pt x="286" y="441"/>
                  </a:cubicBezTo>
                  <a:cubicBezTo>
                    <a:pt x="286" y="441"/>
                    <a:pt x="286" y="441"/>
                    <a:pt x="286" y="441"/>
                  </a:cubicBezTo>
                  <a:cubicBezTo>
                    <a:pt x="285" y="441"/>
                    <a:pt x="285" y="441"/>
                    <a:pt x="285" y="441"/>
                  </a:cubicBezTo>
                  <a:cubicBezTo>
                    <a:pt x="285" y="441"/>
                    <a:pt x="285" y="441"/>
                    <a:pt x="285" y="441"/>
                  </a:cubicBezTo>
                  <a:cubicBezTo>
                    <a:pt x="285" y="441"/>
                    <a:pt x="285" y="441"/>
                    <a:pt x="285" y="441"/>
                  </a:cubicBezTo>
                  <a:cubicBezTo>
                    <a:pt x="284" y="441"/>
                    <a:pt x="284" y="441"/>
                    <a:pt x="284" y="441"/>
                  </a:cubicBezTo>
                  <a:cubicBezTo>
                    <a:pt x="284" y="441"/>
                    <a:pt x="284" y="441"/>
                    <a:pt x="284" y="441"/>
                  </a:cubicBezTo>
                  <a:cubicBezTo>
                    <a:pt x="284" y="441"/>
                    <a:pt x="284" y="441"/>
                    <a:pt x="284" y="441"/>
                  </a:cubicBezTo>
                  <a:cubicBezTo>
                    <a:pt x="283" y="441"/>
                    <a:pt x="283" y="441"/>
                    <a:pt x="283" y="441"/>
                  </a:cubicBezTo>
                  <a:cubicBezTo>
                    <a:pt x="283" y="441"/>
                    <a:pt x="283" y="441"/>
                    <a:pt x="283" y="441"/>
                  </a:cubicBezTo>
                  <a:cubicBezTo>
                    <a:pt x="283" y="440"/>
                    <a:pt x="283" y="440"/>
                    <a:pt x="283" y="440"/>
                  </a:cubicBezTo>
                  <a:cubicBezTo>
                    <a:pt x="283" y="440"/>
                    <a:pt x="283" y="440"/>
                    <a:pt x="283" y="440"/>
                  </a:cubicBezTo>
                  <a:cubicBezTo>
                    <a:pt x="283" y="441"/>
                    <a:pt x="283" y="441"/>
                    <a:pt x="283" y="441"/>
                  </a:cubicBezTo>
                  <a:cubicBezTo>
                    <a:pt x="283" y="441"/>
                    <a:pt x="283" y="441"/>
                    <a:pt x="283" y="441"/>
                  </a:cubicBezTo>
                  <a:cubicBezTo>
                    <a:pt x="283" y="441"/>
                    <a:pt x="283" y="441"/>
                    <a:pt x="283" y="441"/>
                  </a:cubicBezTo>
                  <a:cubicBezTo>
                    <a:pt x="282" y="440"/>
                    <a:pt x="282" y="440"/>
                    <a:pt x="282" y="440"/>
                  </a:cubicBezTo>
                  <a:cubicBezTo>
                    <a:pt x="282" y="440"/>
                    <a:pt x="282" y="440"/>
                    <a:pt x="282" y="440"/>
                  </a:cubicBezTo>
                  <a:cubicBezTo>
                    <a:pt x="282" y="441"/>
                    <a:pt x="282" y="441"/>
                    <a:pt x="282" y="441"/>
                  </a:cubicBezTo>
                  <a:cubicBezTo>
                    <a:pt x="282" y="441"/>
                    <a:pt x="282" y="441"/>
                    <a:pt x="282" y="441"/>
                  </a:cubicBezTo>
                  <a:cubicBezTo>
                    <a:pt x="282" y="441"/>
                    <a:pt x="282" y="441"/>
                    <a:pt x="282" y="441"/>
                  </a:cubicBezTo>
                  <a:cubicBezTo>
                    <a:pt x="282" y="441"/>
                    <a:pt x="282" y="441"/>
                    <a:pt x="282" y="441"/>
                  </a:cubicBezTo>
                  <a:cubicBezTo>
                    <a:pt x="282" y="440"/>
                    <a:pt x="282" y="440"/>
                    <a:pt x="281" y="440"/>
                  </a:cubicBezTo>
                  <a:cubicBezTo>
                    <a:pt x="281" y="440"/>
                    <a:pt x="281" y="440"/>
                    <a:pt x="281" y="440"/>
                  </a:cubicBezTo>
                  <a:cubicBezTo>
                    <a:pt x="281" y="440"/>
                    <a:pt x="281" y="440"/>
                    <a:pt x="281" y="440"/>
                  </a:cubicBezTo>
                  <a:cubicBezTo>
                    <a:pt x="281" y="440"/>
                    <a:pt x="281" y="440"/>
                    <a:pt x="281" y="440"/>
                  </a:cubicBezTo>
                  <a:cubicBezTo>
                    <a:pt x="281" y="439"/>
                    <a:pt x="281" y="439"/>
                    <a:pt x="281" y="439"/>
                  </a:cubicBezTo>
                  <a:cubicBezTo>
                    <a:pt x="280" y="439"/>
                    <a:pt x="280" y="440"/>
                    <a:pt x="280" y="440"/>
                  </a:cubicBezTo>
                  <a:cubicBezTo>
                    <a:pt x="280" y="440"/>
                    <a:pt x="280" y="440"/>
                    <a:pt x="280" y="440"/>
                  </a:cubicBezTo>
                  <a:cubicBezTo>
                    <a:pt x="280" y="441"/>
                    <a:pt x="280" y="441"/>
                    <a:pt x="280" y="441"/>
                  </a:cubicBezTo>
                  <a:cubicBezTo>
                    <a:pt x="280" y="441"/>
                    <a:pt x="280" y="441"/>
                    <a:pt x="280" y="441"/>
                  </a:cubicBezTo>
                  <a:cubicBezTo>
                    <a:pt x="280" y="441"/>
                    <a:pt x="280" y="441"/>
                    <a:pt x="280" y="441"/>
                  </a:cubicBezTo>
                  <a:cubicBezTo>
                    <a:pt x="279" y="440"/>
                    <a:pt x="279" y="440"/>
                    <a:pt x="279" y="440"/>
                  </a:cubicBezTo>
                  <a:cubicBezTo>
                    <a:pt x="279" y="440"/>
                    <a:pt x="279" y="440"/>
                    <a:pt x="279" y="440"/>
                  </a:cubicBezTo>
                  <a:cubicBezTo>
                    <a:pt x="278" y="440"/>
                    <a:pt x="278" y="440"/>
                    <a:pt x="278" y="440"/>
                  </a:cubicBezTo>
                  <a:cubicBezTo>
                    <a:pt x="278" y="441"/>
                    <a:pt x="278" y="441"/>
                    <a:pt x="278" y="441"/>
                  </a:cubicBezTo>
                  <a:cubicBezTo>
                    <a:pt x="278" y="441"/>
                    <a:pt x="278" y="441"/>
                    <a:pt x="278" y="441"/>
                  </a:cubicBezTo>
                  <a:cubicBezTo>
                    <a:pt x="278" y="441"/>
                    <a:pt x="277" y="441"/>
                    <a:pt x="277" y="440"/>
                  </a:cubicBezTo>
                  <a:cubicBezTo>
                    <a:pt x="277" y="440"/>
                    <a:pt x="277" y="440"/>
                    <a:pt x="277" y="440"/>
                  </a:cubicBezTo>
                  <a:cubicBezTo>
                    <a:pt x="277" y="440"/>
                    <a:pt x="277" y="440"/>
                    <a:pt x="277" y="440"/>
                  </a:cubicBezTo>
                  <a:cubicBezTo>
                    <a:pt x="277" y="440"/>
                    <a:pt x="277" y="440"/>
                    <a:pt x="277" y="440"/>
                  </a:cubicBezTo>
                  <a:cubicBezTo>
                    <a:pt x="277" y="440"/>
                    <a:pt x="277" y="440"/>
                    <a:pt x="277" y="440"/>
                  </a:cubicBezTo>
                  <a:cubicBezTo>
                    <a:pt x="277" y="440"/>
                    <a:pt x="277" y="440"/>
                    <a:pt x="277" y="440"/>
                  </a:cubicBezTo>
                  <a:cubicBezTo>
                    <a:pt x="276" y="440"/>
                    <a:pt x="276" y="440"/>
                    <a:pt x="276" y="440"/>
                  </a:cubicBezTo>
                  <a:cubicBezTo>
                    <a:pt x="276" y="440"/>
                    <a:pt x="276" y="440"/>
                    <a:pt x="276" y="440"/>
                  </a:cubicBezTo>
                  <a:cubicBezTo>
                    <a:pt x="276" y="439"/>
                    <a:pt x="276" y="439"/>
                    <a:pt x="276" y="439"/>
                  </a:cubicBezTo>
                  <a:cubicBezTo>
                    <a:pt x="276" y="439"/>
                    <a:pt x="276" y="439"/>
                    <a:pt x="276" y="439"/>
                  </a:cubicBezTo>
                  <a:cubicBezTo>
                    <a:pt x="276" y="439"/>
                    <a:pt x="276" y="439"/>
                    <a:pt x="276" y="439"/>
                  </a:cubicBezTo>
                  <a:cubicBezTo>
                    <a:pt x="276" y="439"/>
                    <a:pt x="276" y="439"/>
                    <a:pt x="276" y="439"/>
                  </a:cubicBezTo>
                  <a:cubicBezTo>
                    <a:pt x="276" y="439"/>
                    <a:pt x="276" y="439"/>
                    <a:pt x="276" y="439"/>
                  </a:cubicBezTo>
                  <a:cubicBezTo>
                    <a:pt x="275" y="439"/>
                    <a:pt x="275" y="438"/>
                    <a:pt x="275" y="438"/>
                  </a:cubicBezTo>
                  <a:cubicBezTo>
                    <a:pt x="274" y="438"/>
                    <a:pt x="274" y="439"/>
                    <a:pt x="274" y="439"/>
                  </a:cubicBezTo>
                  <a:cubicBezTo>
                    <a:pt x="273" y="439"/>
                    <a:pt x="273" y="439"/>
                    <a:pt x="273" y="439"/>
                  </a:cubicBezTo>
                  <a:cubicBezTo>
                    <a:pt x="273" y="439"/>
                    <a:pt x="273" y="439"/>
                    <a:pt x="273" y="439"/>
                  </a:cubicBezTo>
                  <a:cubicBezTo>
                    <a:pt x="273" y="439"/>
                    <a:pt x="273" y="439"/>
                    <a:pt x="273" y="439"/>
                  </a:cubicBezTo>
                  <a:cubicBezTo>
                    <a:pt x="273" y="440"/>
                    <a:pt x="273" y="440"/>
                    <a:pt x="273" y="440"/>
                  </a:cubicBezTo>
                  <a:cubicBezTo>
                    <a:pt x="273" y="440"/>
                    <a:pt x="273" y="440"/>
                    <a:pt x="273" y="440"/>
                  </a:cubicBezTo>
                  <a:cubicBezTo>
                    <a:pt x="274" y="440"/>
                    <a:pt x="274" y="441"/>
                    <a:pt x="274" y="441"/>
                  </a:cubicBezTo>
                  <a:cubicBezTo>
                    <a:pt x="275" y="442"/>
                    <a:pt x="276" y="443"/>
                    <a:pt x="276" y="443"/>
                  </a:cubicBezTo>
                  <a:cubicBezTo>
                    <a:pt x="276" y="443"/>
                    <a:pt x="276" y="443"/>
                    <a:pt x="276" y="443"/>
                  </a:cubicBezTo>
                  <a:cubicBezTo>
                    <a:pt x="276" y="443"/>
                    <a:pt x="276" y="443"/>
                    <a:pt x="276" y="443"/>
                  </a:cubicBezTo>
                  <a:cubicBezTo>
                    <a:pt x="275" y="443"/>
                    <a:pt x="275" y="443"/>
                    <a:pt x="275" y="443"/>
                  </a:cubicBezTo>
                  <a:cubicBezTo>
                    <a:pt x="275" y="443"/>
                    <a:pt x="275" y="443"/>
                    <a:pt x="275" y="443"/>
                  </a:cubicBezTo>
                  <a:cubicBezTo>
                    <a:pt x="275" y="442"/>
                    <a:pt x="275" y="442"/>
                    <a:pt x="275" y="442"/>
                  </a:cubicBezTo>
                  <a:cubicBezTo>
                    <a:pt x="275" y="442"/>
                    <a:pt x="275" y="442"/>
                    <a:pt x="275" y="442"/>
                  </a:cubicBezTo>
                  <a:cubicBezTo>
                    <a:pt x="274" y="442"/>
                    <a:pt x="274" y="442"/>
                    <a:pt x="274" y="442"/>
                  </a:cubicBezTo>
                  <a:cubicBezTo>
                    <a:pt x="275" y="442"/>
                    <a:pt x="275" y="442"/>
                    <a:pt x="275" y="442"/>
                  </a:cubicBezTo>
                  <a:cubicBezTo>
                    <a:pt x="274" y="442"/>
                    <a:pt x="274" y="442"/>
                    <a:pt x="274" y="442"/>
                  </a:cubicBezTo>
                  <a:cubicBezTo>
                    <a:pt x="274" y="443"/>
                    <a:pt x="274" y="443"/>
                    <a:pt x="274" y="443"/>
                  </a:cubicBezTo>
                  <a:cubicBezTo>
                    <a:pt x="274" y="443"/>
                    <a:pt x="274" y="443"/>
                    <a:pt x="274" y="443"/>
                  </a:cubicBezTo>
                  <a:cubicBezTo>
                    <a:pt x="274" y="443"/>
                    <a:pt x="274" y="443"/>
                    <a:pt x="274" y="443"/>
                  </a:cubicBezTo>
                  <a:cubicBezTo>
                    <a:pt x="274" y="442"/>
                    <a:pt x="274" y="442"/>
                    <a:pt x="274" y="442"/>
                  </a:cubicBezTo>
                  <a:cubicBezTo>
                    <a:pt x="274" y="442"/>
                    <a:pt x="274" y="442"/>
                    <a:pt x="274" y="442"/>
                  </a:cubicBezTo>
                  <a:cubicBezTo>
                    <a:pt x="274" y="442"/>
                    <a:pt x="274" y="442"/>
                    <a:pt x="274" y="442"/>
                  </a:cubicBezTo>
                  <a:cubicBezTo>
                    <a:pt x="274" y="441"/>
                    <a:pt x="273" y="442"/>
                    <a:pt x="273" y="442"/>
                  </a:cubicBezTo>
                  <a:cubicBezTo>
                    <a:pt x="273" y="441"/>
                    <a:pt x="273" y="441"/>
                    <a:pt x="273" y="441"/>
                  </a:cubicBezTo>
                  <a:cubicBezTo>
                    <a:pt x="273" y="441"/>
                    <a:pt x="273" y="441"/>
                    <a:pt x="273" y="441"/>
                  </a:cubicBezTo>
                  <a:cubicBezTo>
                    <a:pt x="273" y="441"/>
                    <a:pt x="273" y="441"/>
                    <a:pt x="273" y="441"/>
                  </a:cubicBezTo>
                  <a:cubicBezTo>
                    <a:pt x="273" y="440"/>
                    <a:pt x="273" y="440"/>
                    <a:pt x="273" y="440"/>
                  </a:cubicBezTo>
                  <a:cubicBezTo>
                    <a:pt x="273" y="440"/>
                    <a:pt x="273" y="439"/>
                    <a:pt x="273" y="439"/>
                  </a:cubicBezTo>
                  <a:cubicBezTo>
                    <a:pt x="272" y="439"/>
                    <a:pt x="272" y="439"/>
                    <a:pt x="272" y="439"/>
                  </a:cubicBezTo>
                  <a:cubicBezTo>
                    <a:pt x="273" y="439"/>
                    <a:pt x="273" y="439"/>
                    <a:pt x="273" y="439"/>
                  </a:cubicBezTo>
                  <a:cubicBezTo>
                    <a:pt x="273" y="439"/>
                    <a:pt x="273" y="439"/>
                    <a:pt x="273" y="439"/>
                  </a:cubicBezTo>
                  <a:cubicBezTo>
                    <a:pt x="272" y="439"/>
                    <a:pt x="272" y="439"/>
                    <a:pt x="272" y="439"/>
                  </a:cubicBezTo>
                  <a:cubicBezTo>
                    <a:pt x="272" y="439"/>
                    <a:pt x="272" y="439"/>
                    <a:pt x="272" y="439"/>
                  </a:cubicBezTo>
                  <a:cubicBezTo>
                    <a:pt x="272" y="439"/>
                    <a:pt x="272" y="439"/>
                    <a:pt x="272" y="439"/>
                  </a:cubicBezTo>
                  <a:cubicBezTo>
                    <a:pt x="272" y="439"/>
                    <a:pt x="272" y="439"/>
                    <a:pt x="271" y="439"/>
                  </a:cubicBezTo>
                  <a:cubicBezTo>
                    <a:pt x="271" y="439"/>
                    <a:pt x="270" y="439"/>
                    <a:pt x="270" y="440"/>
                  </a:cubicBezTo>
                  <a:cubicBezTo>
                    <a:pt x="271" y="440"/>
                    <a:pt x="271" y="440"/>
                    <a:pt x="271" y="440"/>
                  </a:cubicBezTo>
                  <a:cubicBezTo>
                    <a:pt x="270" y="440"/>
                    <a:pt x="270" y="440"/>
                    <a:pt x="270" y="44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9" y="439"/>
                    <a:pt x="269" y="439"/>
                    <a:pt x="269" y="439"/>
                  </a:cubicBezTo>
                  <a:cubicBezTo>
                    <a:pt x="270" y="439"/>
                    <a:pt x="269" y="438"/>
                    <a:pt x="269" y="437"/>
                  </a:cubicBezTo>
                  <a:cubicBezTo>
                    <a:pt x="269" y="437"/>
                    <a:pt x="269" y="437"/>
                    <a:pt x="269" y="437"/>
                  </a:cubicBezTo>
                  <a:cubicBezTo>
                    <a:pt x="269" y="437"/>
                    <a:pt x="269" y="437"/>
                    <a:pt x="269" y="437"/>
                  </a:cubicBezTo>
                  <a:cubicBezTo>
                    <a:pt x="268" y="437"/>
                    <a:pt x="268" y="437"/>
                    <a:pt x="268" y="437"/>
                  </a:cubicBezTo>
                  <a:cubicBezTo>
                    <a:pt x="268" y="437"/>
                    <a:pt x="268" y="437"/>
                    <a:pt x="268" y="437"/>
                  </a:cubicBezTo>
                  <a:cubicBezTo>
                    <a:pt x="268" y="437"/>
                    <a:pt x="268" y="437"/>
                    <a:pt x="268" y="437"/>
                  </a:cubicBezTo>
                  <a:cubicBezTo>
                    <a:pt x="268" y="437"/>
                    <a:pt x="268" y="437"/>
                    <a:pt x="268" y="437"/>
                  </a:cubicBezTo>
                  <a:cubicBezTo>
                    <a:pt x="268" y="437"/>
                    <a:pt x="268" y="437"/>
                    <a:pt x="268" y="437"/>
                  </a:cubicBezTo>
                  <a:cubicBezTo>
                    <a:pt x="268" y="437"/>
                    <a:pt x="268" y="437"/>
                    <a:pt x="268" y="437"/>
                  </a:cubicBezTo>
                  <a:cubicBezTo>
                    <a:pt x="268" y="438"/>
                    <a:pt x="268" y="438"/>
                    <a:pt x="268" y="438"/>
                  </a:cubicBezTo>
                  <a:cubicBezTo>
                    <a:pt x="268" y="438"/>
                    <a:pt x="268" y="438"/>
                    <a:pt x="268" y="438"/>
                  </a:cubicBezTo>
                  <a:cubicBezTo>
                    <a:pt x="268" y="439"/>
                    <a:pt x="268" y="439"/>
                    <a:pt x="268" y="439"/>
                  </a:cubicBezTo>
                  <a:cubicBezTo>
                    <a:pt x="268" y="439"/>
                    <a:pt x="268" y="439"/>
                    <a:pt x="268" y="439"/>
                  </a:cubicBezTo>
                  <a:cubicBezTo>
                    <a:pt x="268" y="439"/>
                    <a:pt x="268" y="439"/>
                    <a:pt x="268" y="439"/>
                  </a:cubicBezTo>
                  <a:cubicBezTo>
                    <a:pt x="268" y="438"/>
                    <a:pt x="268" y="438"/>
                    <a:pt x="268" y="438"/>
                  </a:cubicBezTo>
                  <a:cubicBezTo>
                    <a:pt x="267" y="438"/>
                    <a:pt x="267" y="438"/>
                    <a:pt x="267" y="438"/>
                  </a:cubicBezTo>
                  <a:cubicBezTo>
                    <a:pt x="267" y="438"/>
                    <a:pt x="267" y="438"/>
                    <a:pt x="267" y="438"/>
                  </a:cubicBezTo>
                  <a:cubicBezTo>
                    <a:pt x="267" y="437"/>
                    <a:pt x="268" y="438"/>
                    <a:pt x="268" y="437"/>
                  </a:cubicBezTo>
                  <a:cubicBezTo>
                    <a:pt x="267" y="437"/>
                    <a:pt x="267" y="437"/>
                    <a:pt x="267" y="437"/>
                  </a:cubicBezTo>
                  <a:cubicBezTo>
                    <a:pt x="268" y="437"/>
                    <a:pt x="268" y="437"/>
                    <a:pt x="268" y="437"/>
                  </a:cubicBezTo>
                  <a:cubicBezTo>
                    <a:pt x="268" y="436"/>
                    <a:pt x="268" y="437"/>
                    <a:pt x="268" y="436"/>
                  </a:cubicBezTo>
                  <a:cubicBezTo>
                    <a:pt x="267" y="436"/>
                    <a:pt x="267" y="436"/>
                    <a:pt x="267" y="436"/>
                  </a:cubicBezTo>
                  <a:cubicBezTo>
                    <a:pt x="266" y="436"/>
                    <a:pt x="266" y="436"/>
                    <a:pt x="266" y="436"/>
                  </a:cubicBezTo>
                  <a:cubicBezTo>
                    <a:pt x="266" y="436"/>
                    <a:pt x="266" y="436"/>
                    <a:pt x="266" y="436"/>
                  </a:cubicBezTo>
                  <a:cubicBezTo>
                    <a:pt x="266" y="436"/>
                    <a:pt x="266" y="436"/>
                    <a:pt x="266" y="436"/>
                  </a:cubicBezTo>
                  <a:cubicBezTo>
                    <a:pt x="266" y="436"/>
                    <a:pt x="266" y="436"/>
                    <a:pt x="266" y="436"/>
                  </a:cubicBezTo>
                  <a:cubicBezTo>
                    <a:pt x="266" y="436"/>
                    <a:pt x="266" y="436"/>
                    <a:pt x="266" y="436"/>
                  </a:cubicBezTo>
                  <a:cubicBezTo>
                    <a:pt x="265" y="436"/>
                    <a:pt x="265" y="436"/>
                    <a:pt x="265" y="436"/>
                  </a:cubicBezTo>
                  <a:cubicBezTo>
                    <a:pt x="265" y="435"/>
                    <a:pt x="265" y="435"/>
                    <a:pt x="265" y="435"/>
                  </a:cubicBezTo>
                  <a:cubicBezTo>
                    <a:pt x="265" y="435"/>
                    <a:pt x="265" y="435"/>
                    <a:pt x="265" y="435"/>
                  </a:cubicBezTo>
                  <a:cubicBezTo>
                    <a:pt x="265" y="435"/>
                    <a:pt x="265" y="435"/>
                    <a:pt x="265" y="435"/>
                  </a:cubicBezTo>
                  <a:cubicBezTo>
                    <a:pt x="264" y="435"/>
                    <a:pt x="264" y="435"/>
                    <a:pt x="264" y="435"/>
                  </a:cubicBezTo>
                  <a:cubicBezTo>
                    <a:pt x="264" y="435"/>
                    <a:pt x="264" y="435"/>
                    <a:pt x="264" y="435"/>
                  </a:cubicBezTo>
                  <a:cubicBezTo>
                    <a:pt x="263" y="435"/>
                    <a:pt x="263" y="435"/>
                    <a:pt x="263" y="435"/>
                  </a:cubicBezTo>
                  <a:cubicBezTo>
                    <a:pt x="263" y="435"/>
                    <a:pt x="263" y="435"/>
                    <a:pt x="263" y="435"/>
                  </a:cubicBezTo>
                  <a:cubicBezTo>
                    <a:pt x="263" y="435"/>
                    <a:pt x="263" y="435"/>
                    <a:pt x="263" y="435"/>
                  </a:cubicBezTo>
                  <a:cubicBezTo>
                    <a:pt x="263" y="435"/>
                    <a:pt x="263" y="435"/>
                    <a:pt x="263" y="435"/>
                  </a:cubicBezTo>
                  <a:cubicBezTo>
                    <a:pt x="262" y="435"/>
                    <a:pt x="262" y="435"/>
                    <a:pt x="262" y="436"/>
                  </a:cubicBezTo>
                  <a:cubicBezTo>
                    <a:pt x="262" y="436"/>
                    <a:pt x="262" y="436"/>
                    <a:pt x="262" y="436"/>
                  </a:cubicBezTo>
                  <a:cubicBezTo>
                    <a:pt x="262" y="436"/>
                    <a:pt x="262" y="436"/>
                    <a:pt x="262" y="436"/>
                  </a:cubicBezTo>
                  <a:cubicBezTo>
                    <a:pt x="262" y="436"/>
                    <a:pt x="262" y="436"/>
                    <a:pt x="262" y="436"/>
                  </a:cubicBezTo>
                  <a:cubicBezTo>
                    <a:pt x="263" y="437"/>
                    <a:pt x="262" y="436"/>
                    <a:pt x="262" y="437"/>
                  </a:cubicBezTo>
                  <a:cubicBezTo>
                    <a:pt x="262" y="437"/>
                    <a:pt x="262" y="437"/>
                    <a:pt x="262" y="437"/>
                  </a:cubicBezTo>
                  <a:cubicBezTo>
                    <a:pt x="262" y="437"/>
                    <a:pt x="262" y="437"/>
                    <a:pt x="262" y="437"/>
                  </a:cubicBezTo>
                  <a:cubicBezTo>
                    <a:pt x="262" y="437"/>
                    <a:pt x="262" y="437"/>
                    <a:pt x="262" y="437"/>
                  </a:cubicBezTo>
                  <a:cubicBezTo>
                    <a:pt x="262" y="438"/>
                    <a:pt x="262" y="438"/>
                    <a:pt x="262" y="438"/>
                  </a:cubicBezTo>
                  <a:cubicBezTo>
                    <a:pt x="262" y="438"/>
                    <a:pt x="262" y="438"/>
                    <a:pt x="262" y="438"/>
                  </a:cubicBezTo>
                  <a:cubicBezTo>
                    <a:pt x="262" y="438"/>
                    <a:pt x="262" y="438"/>
                    <a:pt x="261" y="438"/>
                  </a:cubicBezTo>
                  <a:cubicBezTo>
                    <a:pt x="261" y="438"/>
                    <a:pt x="261" y="438"/>
                    <a:pt x="261" y="438"/>
                  </a:cubicBezTo>
                  <a:cubicBezTo>
                    <a:pt x="260" y="438"/>
                    <a:pt x="260" y="438"/>
                    <a:pt x="260" y="438"/>
                  </a:cubicBezTo>
                  <a:cubicBezTo>
                    <a:pt x="261" y="438"/>
                    <a:pt x="261" y="438"/>
                    <a:pt x="261" y="438"/>
                  </a:cubicBezTo>
                  <a:cubicBezTo>
                    <a:pt x="261" y="438"/>
                    <a:pt x="261" y="438"/>
                    <a:pt x="261" y="438"/>
                  </a:cubicBezTo>
                  <a:cubicBezTo>
                    <a:pt x="261" y="439"/>
                    <a:pt x="261" y="439"/>
                    <a:pt x="261" y="439"/>
                  </a:cubicBezTo>
                  <a:cubicBezTo>
                    <a:pt x="260" y="439"/>
                    <a:pt x="260" y="439"/>
                    <a:pt x="260" y="439"/>
                  </a:cubicBezTo>
                  <a:cubicBezTo>
                    <a:pt x="260" y="439"/>
                    <a:pt x="260" y="439"/>
                    <a:pt x="260" y="439"/>
                  </a:cubicBezTo>
                  <a:cubicBezTo>
                    <a:pt x="259" y="439"/>
                    <a:pt x="259" y="439"/>
                    <a:pt x="259" y="439"/>
                  </a:cubicBezTo>
                  <a:cubicBezTo>
                    <a:pt x="259" y="439"/>
                    <a:pt x="259" y="439"/>
                    <a:pt x="259" y="439"/>
                  </a:cubicBezTo>
                  <a:cubicBezTo>
                    <a:pt x="259" y="439"/>
                    <a:pt x="259" y="439"/>
                    <a:pt x="259" y="439"/>
                  </a:cubicBezTo>
                  <a:cubicBezTo>
                    <a:pt x="259" y="439"/>
                    <a:pt x="259" y="439"/>
                    <a:pt x="259" y="439"/>
                  </a:cubicBezTo>
                  <a:cubicBezTo>
                    <a:pt x="259" y="439"/>
                    <a:pt x="259" y="439"/>
                    <a:pt x="259" y="439"/>
                  </a:cubicBezTo>
                  <a:cubicBezTo>
                    <a:pt x="259" y="439"/>
                    <a:pt x="259" y="440"/>
                    <a:pt x="260" y="440"/>
                  </a:cubicBezTo>
                  <a:cubicBezTo>
                    <a:pt x="260" y="441"/>
                    <a:pt x="260" y="441"/>
                    <a:pt x="260" y="441"/>
                  </a:cubicBezTo>
                  <a:cubicBezTo>
                    <a:pt x="260" y="441"/>
                    <a:pt x="260" y="441"/>
                    <a:pt x="260" y="441"/>
                  </a:cubicBezTo>
                  <a:cubicBezTo>
                    <a:pt x="259" y="440"/>
                    <a:pt x="259" y="440"/>
                    <a:pt x="259" y="440"/>
                  </a:cubicBezTo>
                  <a:cubicBezTo>
                    <a:pt x="259" y="440"/>
                    <a:pt x="259" y="440"/>
                    <a:pt x="259" y="440"/>
                  </a:cubicBezTo>
                  <a:cubicBezTo>
                    <a:pt x="259" y="441"/>
                    <a:pt x="259" y="441"/>
                    <a:pt x="259" y="441"/>
                  </a:cubicBezTo>
                  <a:cubicBezTo>
                    <a:pt x="259" y="441"/>
                    <a:pt x="259" y="441"/>
                    <a:pt x="259" y="441"/>
                  </a:cubicBezTo>
                  <a:cubicBezTo>
                    <a:pt x="259" y="441"/>
                    <a:pt x="259" y="441"/>
                    <a:pt x="259" y="441"/>
                  </a:cubicBezTo>
                  <a:cubicBezTo>
                    <a:pt x="260" y="442"/>
                    <a:pt x="260" y="442"/>
                    <a:pt x="260" y="442"/>
                  </a:cubicBezTo>
                  <a:cubicBezTo>
                    <a:pt x="260" y="442"/>
                    <a:pt x="260" y="442"/>
                    <a:pt x="260" y="442"/>
                  </a:cubicBezTo>
                  <a:cubicBezTo>
                    <a:pt x="260" y="443"/>
                    <a:pt x="260" y="443"/>
                    <a:pt x="260" y="443"/>
                  </a:cubicBezTo>
                  <a:cubicBezTo>
                    <a:pt x="260" y="443"/>
                    <a:pt x="260" y="443"/>
                    <a:pt x="260" y="443"/>
                  </a:cubicBezTo>
                  <a:cubicBezTo>
                    <a:pt x="261" y="444"/>
                    <a:pt x="261" y="444"/>
                    <a:pt x="261" y="444"/>
                  </a:cubicBezTo>
                  <a:cubicBezTo>
                    <a:pt x="261" y="444"/>
                    <a:pt x="261" y="444"/>
                    <a:pt x="261" y="444"/>
                  </a:cubicBezTo>
                  <a:cubicBezTo>
                    <a:pt x="261" y="445"/>
                    <a:pt x="261" y="445"/>
                    <a:pt x="261" y="445"/>
                  </a:cubicBezTo>
                  <a:cubicBezTo>
                    <a:pt x="261" y="444"/>
                    <a:pt x="261" y="444"/>
                    <a:pt x="261" y="444"/>
                  </a:cubicBezTo>
                  <a:cubicBezTo>
                    <a:pt x="262" y="444"/>
                    <a:pt x="262" y="444"/>
                    <a:pt x="262" y="444"/>
                  </a:cubicBezTo>
                  <a:cubicBezTo>
                    <a:pt x="262" y="444"/>
                    <a:pt x="262" y="444"/>
                    <a:pt x="262" y="444"/>
                  </a:cubicBezTo>
                  <a:cubicBezTo>
                    <a:pt x="262" y="443"/>
                    <a:pt x="262" y="443"/>
                    <a:pt x="262" y="443"/>
                  </a:cubicBezTo>
                  <a:cubicBezTo>
                    <a:pt x="262" y="443"/>
                    <a:pt x="262" y="443"/>
                    <a:pt x="262" y="443"/>
                  </a:cubicBezTo>
                  <a:cubicBezTo>
                    <a:pt x="262" y="443"/>
                    <a:pt x="262" y="443"/>
                    <a:pt x="262" y="443"/>
                  </a:cubicBezTo>
                  <a:cubicBezTo>
                    <a:pt x="263" y="443"/>
                    <a:pt x="263" y="443"/>
                    <a:pt x="263" y="443"/>
                  </a:cubicBezTo>
                  <a:cubicBezTo>
                    <a:pt x="262" y="442"/>
                    <a:pt x="262" y="442"/>
                    <a:pt x="262" y="442"/>
                  </a:cubicBezTo>
                  <a:cubicBezTo>
                    <a:pt x="263" y="442"/>
                    <a:pt x="263" y="442"/>
                    <a:pt x="263" y="442"/>
                  </a:cubicBezTo>
                  <a:cubicBezTo>
                    <a:pt x="263" y="442"/>
                    <a:pt x="263" y="442"/>
                    <a:pt x="263" y="442"/>
                  </a:cubicBezTo>
                  <a:cubicBezTo>
                    <a:pt x="263" y="442"/>
                    <a:pt x="263" y="442"/>
                    <a:pt x="263" y="442"/>
                  </a:cubicBezTo>
                  <a:cubicBezTo>
                    <a:pt x="263" y="442"/>
                    <a:pt x="263" y="442"/>
                    <a:pt x="263" y="442"/>
                  </a:cubicBezTo>
                  <a:cubicBezTo>
                    <a:pt x="264" y="443"/>
                    <a:pt x="264" y="443"/>
                    <a:pt x="264" y="443"/>
                  </a:cubicBezTo>
                  <a:cubicBezTo>
                    <a:pt x="265" y="442"/>
                    <a:pt x="265" y="442"/>
                    <a:pt x="265" y="442"/>
                  </a:cubicBezTo>
                  <a:cubicBezTo>
                    <a:pt x="265" y="442"/>
                    <a:pt x="265" y="442"/>
                    <a:pt x="265" y="442"/>
                  </a:cubicBezTo>
                  <a:cubicBezTo>
                    <a:pt x="265" y="442"/>
                    <a:pt x="265" y="442"/>
                    <a:pt x="265" y="442"/>
                  </a:cubicBezTo>
                  <a:cubicBezTo>
                    <a:pt x="266" y="442"/>
                    <a:pt x="266" y="442"/>
                    <a:pt x="266" y="442"/>
                  </a:cubicBezTo>
                  <a:cubicBezTo>
                    <a:pt x="266" y="442"/>
                    <a:pt x="266" y="442"/>
                    <a:pt x="266" y="442"/>
                  </a:cubicBezTo>
                  <a:cubicBezTo>
                    <a:pt x="266" y="442"/>
                    <a:pt x="266" y="442"/>
                    <a:pt x="266" y="442"/>
                  </a:cubicBezTo>
                  <a:cubicBezTo>
                    <a:pt x="267" y="442"/>
                    <a:pt x="267" y="442"/>
                    <a:pt x="267" y="442"/>
                  </a:cubicBezTo>
                  <a:cubicBezTo>
                    <a:pt x="267" y="442"/>
                    <a:pt x="267" y="442"/>
                    <a:pt x="267" y="442"/>
                  </a:cubicBezTo>
                  <a:cubicBezTo>
                    <a:pt x="267" y="442"/>
                    <a:pt x="267" y="442"/>
                    <a:pt x="267" y="442"/>
                  </a:cubicBezTo>
                  <a:cubicBezTo>
                    <a:pt x="267" y="442"/>
                    <a:pt x="267" y="442"/>
                    <a:pt x="267" y="442"/>
                  </a:cubicBezTo>
                  <a:cubicBezTo>
                    <a:pt x="268" y="441"/>
                    <a:pt x="268" y="441"/>
                    <a:pt x="268" y="441"/>
                  </a:cubicBezTo>
                  <a:cubicBezTo>
                    <a:pt x="268" y="441"/>
                    <a:pt x="268" y="441"/>
                    <a:pt x="268" y="441"/>
                  </a:cubicBezTo>
                  <a:cubicBezTo>
                    <a:pt x="268" y="441"/>
                    <a:pt x="268" y="441"/>
                    <a:pt x="268" y="441"/>
                  </a:cubicBezTo>
                  <a:cubicBezTo>
                    <a:pt x="268" y="441"/>
                    <a:pt x="268" y="441"/>
                    <a:pt x="268" y="441"/>
                  </a:cubicBezTo>
                  <a:cubicBezTo>
                    <a:pt x="268" y="442"/>
                    <a:pt x="268" y="442"/>
                    <a:pt x="268" y="442"/>
                  </a:cubicBezTo>
                  <a:cubicBezTo>
                    <a:pt x="269" y="442"/>
                    <a:pt x="269" y="442"/>
                    <a:pt x="269" y="442"/>
                  </a:cubicBezTo>
                  <a:cubicBezTo>
                    <a:pt x="269" y="441"/>
                    <a:pt x="269" y="441"/>
                    <a:pt x="269" y="441"/>
                  </a:cubicBezTo>
                  <a:cubicBezTo>
                    <a:pt x="269" y="442"/>
                    <a:pt x="269" y="442"/>
                    <a:pt x="269" y="442"/>
                  </a:cubicBezTo>
                  <a:cubicBezTo>
                    <a:pt x="269" y="442"/>
                    <a:pt x="269" y="442"/>
                    <a:pt x="269" y="442"/>
                  </a:cubicBezTo>
                  <a:cubicBezTo>
                    <a:pt x="269" y="442"/>
                    <a:pt x="269" y="442"/>
                    <a:pt x="269" y="442"/>
                  </a:cubicBezTo>
                  <a:cubicBezTo>
                    <a:pt x="269" y="443"/>
                    <a:pt x="269" y="443"/>
                    <a:pt x="269" y="444"/>
                  </a:cubicBezTo>
                  <a:cubicBezTo>
                    <a:pt x="269" y="444"/>
                    <a:pt x="269" y="444"/>
                    <a:pt x="269" y="444"/>
                  </a:cubicBezTo>
                  <a:cubicBezTo>
                    <a:pt x="269" y="444"/>
                    <a:pt x="269" y="444"/>
                    <a:pt x="269" y="444"/>
                  </a:cubicBezTo>
                  <a:cubicBezTo>
                    <a:pt x="269" y="444"/>
                    <a:pt x="269" y="444"/>
                    <a:pt x="269" y="444"/>
                  </a:cubicBezTo>
                  <a:cubicBezTo>
                    <a:pt x="269" y="445"/>
                    <a:pt x="269" y="445"/>
                    <a:pt x="269" y="445"/>
                  </a:cubicBezTo>
                  <a:cubicBezTo>
                    <a:pt x="269" y="445"/>
                    <a:pt x="269" y="445"/>
                    <a:pt x="269" y="445"/>
                  </a:cubicBezTo>
                  <a:cubicBezTo>
                    <a:pt x="269" y="445"/>
                    <a:pt x="269" y="445"/>
                    <a:pt x="269" y="445"/>
                  </a:cubicBezTo>
                  <a:cubicBezTo>
                    <a:pt x="269" y="445"/>
                    <a:pt x="269" y="445"/>
                    <a:pt x="269" y="445"/>
                  </a:cubicBezTo>
                  <a:cubicBezTo>
                    <a:pt x="268" y="445"/>
                    <a:pt x="268" y="445"/>
                    <a:pt x="268" y="445"/>
                  </a:cubicBezTo>
                  <a:cubicBezTo>
                    <a:pt x="268" y="445"/>
                    <a:pt x="268" y="445"/>
                    <a:pt x="268" y="445"/>
                  </a:cubicBezTo>
                  <a:cubicBezTo>
                    <a:pt x="268" y="446"/>
                    <a:pt x="268" y="446"/>
                    <a:pt x="268" y="446"/>
                  </a:cubicBezTo>
                  <a:cubicBezTo>
                    <a:pt x="268" y="445"/>
                    <a:pt x="268" y="445"/>
                    <a:pt x="268" y="445"/>
                  </a:cubicBezTo>
                  <a:cubicBezTo>
                    <a:pt x="267" y="446"/>
                    <a:pt x="267" y="446"/>
                    <a:pt x="267" y="446"/>
                  </a:cubicBezTo>
                  <a:cubicBezTo>
                    <a:pt x="267" y="446"/>
                    <a:pt x="267" y="446"/>
                    <a:pt x="267" y="446"/>
                  </a:cubicBezTo>
                  <a:cubicBezTo>
                    <a:pt x="266" y="446"/>
                    <a:pt x="266" y="446"/>
                    <a:pt x="266" y="446"/>
                  </a:cubicBezTo>
                  <a:cubicBezTo>
                    <a:pt x="266" y="446"/>
                    <a:pt x="265" y="447"/>
                    <a:pt x="265" y="447"/>
                  </a:cubicBezTo>
                  <a:cubicBezTo>
                    <a:pt x="265" y="447"/>
                    <a:pt x="265" y="447"/>
                    <a:pt x="265" y="447"/>
                  </a:cubicBezTo>
                  <a:cubicBezTo>
                    <a:pt x="266" y="448"/>
                    <a:pt x="266" y="448"/>
                    <a:pt x="266" y="448"/>
                  </a:cubicBezTo>
                  <a:cubicBezTo>
                    <a:pt x="267" y="448"/>
                    <a:pt x="267" y="448"/>
                    <a:pt x="267" y="448"/>
                  </a:cubicBezTo>
                  <a:cubicBezTo>
                    <a:pt x="267" y="448"/>
                    <a:pt x="267" y="448"/>
                    <a:pt x="267" y="448"/>
                  </a:cubicBezTo>
                  <a:cubicBezTo>
                    <a:pt x="267" y="448"/>
                    <a:pt x="267" y="448"/>
                    <a:pt x="267" y="448"/>
                  </a:cubicBezTo>
                  <a:cubicBezTo>
                    <a:pt x="267" y="448"/>
                    <a:pt x="267" y="448"/>
                    <a:pt x="267" y="448"/>
                  </a:cubicBezTo>
                  <a:cubicBezTo>
                    <a:pt x="267" y="448"/>
                    <a:pt x="267" y="448"/>
                    <a:pt x="267" y="448"/>
                  </a:cubicBezTo>
                  <a:cubicBezTo>
                    <a:pt x="268" y="447"/>
                    <a:pt x="268" y="447"/>
                    <a:pt x="268" y="447"/>
                  </a:cubicBezTo>
                  <a:cubicBezTo>
                    <a:pt x="268" y="447"/>
                    <a:pt x="268" y="447"/>
                    <a:pt x="268" y="447"/>
                  </a:cubicBezTo>
                  <a:cubicBezTo>
                    <a:pt x="268" y="447"/>
                    <a:pt x="268" y="447"/>
                    <a:pt x="268" y="447"/>
                  </a:cubicBezTo>
                  <a:cubicBezTo>
                    <a:pt x="269" y="447"/>
                    <a:pt x="269" y="447"/>
                    <a:pt x="269" y="447"/>
                  </a:cubicBezTo>
                  <a:cubicBezTo>
                    <a:pt x="269" y="447"/>
                    <a:pt x="269" y="447"/>
                    <a:pt x="269" y="447"/>
                  </a:cubicBezTo>
                  <a:cubicBezTo>
                    <a:pt x="270" y="447"/>
                    <a:pt x="270" y="447"/>
                    <a:pt x="270" y="447"/>
                  </a:cubicBezTo>
                  <a:cubicBezTo>
                    <a:pt x="269" y="447"/>
                    <a:pt x="269" y="447"/>
                    <a:pt x="269" y="447"/>
                  </a:cubicBezTo>
                  <a:cubicBezTo>
                    <a:pt x="269" y="448"/>
                    <a:pt x="269" y="448"/>
                    <a:pt x="269" y="448"/>
                  </a:cubicBezTo>
                  <a:cubicBezTo>
                    <a:pt x="269" y="448"/>
                    <a:pt x="269" y="448"/>
                    <a:pt x="269" y="448"/>
                  </a:cubicBezTo>
                  <a:cubicBezTo>
                    <a:pt x="269" y="448"/>
                    <a:pt x="269" y="448"/>
                    <a:pt x="269" y="448"/>
                  </a:cubicBezTo>
                  <a:cubicBezTo>
                    <a:pt x="269" y="449"/>
                    <a:pt x="269" y="449"/>
                    <a:pt x="269" y="449"/>
                  </a:cubicBezTo>
                  <a:cubicBezTo>
                    <a:pt x="268" y="449"/>
                    <a:pt x="268" y="449"/>
                    <a:pt x="268" y="449"/>
                  </a:cubicBezTo>
                  <a:cubicBezTo>
                    <a:pt x="268" y="449"/>
                    <a:pt x="268" y="449"/>
                    <a:pt x="268" y="449"/>
                  </a:cubicBezTo>
                  <a:cubicBezTo>
                    <a:pt x="268" y="449"/>
                    <a:pt x="268" y="449"/>
                    <a:pt x="268" y="449"/>
                  </a:cubicBezTo>
                  <a:cubicBezTo>
                    <a:pt x="268" y="450"/>
                    <a:pt x="268" y="450"/>
                    <a:pt x="268" y="450"/>
                  </a:cubicBezTo>
                  <a:cubicBezTo>
                    <a:pt x="268" y="450"/>
                    <a:pt x="268" y="450"/>
                    <a:pt x="268" y="450"/>
                  </a:cubicBezTo>
                  <a:cubicBezTo>
                    <a:pt x="268" y="450"/>
                    <a:pt x="268" y="450"/>
                    <a:pt x="268" y="450"/>
                  </a:cubicBezTo>
                  <a:cubicBezTo>
                    <a:pt x="268" y="450"/>
                    <a:pt x="268" y="450"/>
                    <a:pt x="268" y="450"/>
                  </a:cubicBezTo>
                  <a:cubicBezTo>
                    <a:pt x="268" y="450"/>
                    <a:pt x="268" y="450"/>
                    <a:pt x="268" y="450"/>
                  </a:cubicBezTo>
                  <a:cubicBezTo>
                    <a:pt x="268" y="451"/>
                    <a:pt x="268" y="451"/>
                    <a:pt x="268" y="451"/>
                  </a:cubicBezTo>
                  <a:cubicBezTo>
                    <a:pt x="268" y="451"/>
                    <a:pt x="268" y="451"/>
                    <a:pt x="268" y="451"/>
                  </a:cubicBezTo>
                  <a:cubicBezTo>
                    <a:pt x="268" y="451"/>
                    <a:pt x="268" y="451"/>
                    <a:pt x="268" y="451"/>
                  </a:cubicBezTo>
                  <a:cubicBezTo>
                    <a:pt x="268" y="451"/>
                    <a:pt x="268" y="451"/>
                    <a:pt x="268" y="451"/>
                  </a:cubicBezTo>
                  <a:cubicBezTo>
                    <a:pt x="268" y="452"/>
                    <a:pt x="268" y="452"/>
                    <a:pt x="268" y="452"/>
                  </a:cubicBezTo>
                  <a:cubicBezTo>
                    <a:pt x="268" y="452"/>
                    <a:pt x="268" y="452"/>
                    <a:pt x="268" y="452"/>
                  </a:cubicBezTo>
                  <a:cubicBezTo>
                    <a:pt x="269" y="453"/>
                    <a:pt x="269" y="453"/>
                    <a:pt x="269" y="453"/>
                  </a:cubicBezTo>
                  <a:cubicBezTo>
                    <a:pt x="268" y="453"/>
                    <a:pt x="268" y="453"/>
                    <a:pt x="268" y="453"/>
                  </a:cubicBezTo>
                  <a:cubicBezTo>
                    <a:pt x="267" y="453"/>
                    <a:pt x="267" y="453"/>
                    <a:pt x="267" y="453"/>
                  </a:cubicBezTo>
                  <a:cubicBezTo>
                    <a:pt x="267" y="452"/>
                    <a:pt x="267" y="452"/>
                    <a:pt x="267" y="452"/>
                  </a:cubicBezTo>
                  <a:cubicBezTo>
                    <a:pt x="266" y="453"/>
                    <a:pt x="266" y="453"/>
                    <a:pt x="266" y="453"/>
                  </a:cubicBezTo>
                  <a:cubicBezTo>
                    <a:pt x="267" y="453"/>
                    <a:pt x="267" y="453"/>
                    <a:pt x="267" y="453"/>
                  </a:cubicBezTo>
                  <a:cubicBezTo>
                    <a:pt x="266" y="454"/>
                    <a:pt x="266" y="454"/>
                    <a:pt x="266" y="454"/>
                  </a:cubicBezTo>
                  <a:cubicBezTo>
                    <a:pt x="266" y="453"/>
                    <a:pt x="266" y="453"/>
                    <a:pt x="266" y="453"/>
                  </a:cubicBezTo>
                  <a:cubicBezTo>
                    <a:pt x="266" y="453"/>
                    <a:pt x="266" y="453"/>
                    <a:pt x="266" y="453"/>
                  </a:cubicBezTo>
                  <a:cubicBezTo>
                    <a:pt x="266" y="453"/>
                    <a:pt x="266" y="453"/>
                    <a:pt x="266" y="453"/>
                  </a:cubicBezTo>
                  <a:cubicBezTo>
                    <a:pt x="266" y="453"/>
                    <a:pt x="266" y="453"/>
                    <a:pt x="266" y="453"/>
                  </a:cubicBezTo>
                  <a:cubicBezTo>
                    <a:pt x="266" y="452"/>
                    <a:pt x="266" y="452"/>
                    <a:pt x="266" y="452"/>
                  </a:cubicBezTo>
                  <a:cubicBezTo>
                    <a:pt x="266" y="452"/>
                    <a:pt x="266" y="452"/>
                    <a:pt x="266" y="452"/>
                  </a:cubicBezTo>
                  <a:cubicBezTo>
                    <a:pt x="265" y="453"/>
                    <a:pt x="265" y="453"/>
                    <a:pt x="265" y="453"/>
                  </a:cubicBezTo>
                  <a:cubicBezTo>
                    <a:pt x="265" y="453"/>
                    <a:pt x="265" y="453"/>
                    <a:pt x="265" y="453"/>
                  </a:cubicBezTo>
                  <a:cubicBezTo>
                    <a:pt x="265" y="453"/>
                    <a:pt x="265" y="453"/>
                    <a:pt x="265" y="453"/>
                  </a:cubicBezTo>
                  <a:cubicBezTo>
                    <a:pt x="266" y="453"/>
                    <a:pt x="266" y="453"/>
                    <a:pt x="266" y="453"/>
                  </a:cubicBezTo>
                  <a:cubicBezTo>
                    <a:pt x="265" y="454"/>
                    <a:pt x="265" y="454"/>
                    <a:pt x="265" y="454"/>
                  </a:cubicBezTo>
                  <a:cubicBezTo>
                    <a:pt x="266" y="455"/>
                    <a:pt x="266" y="454"/>
                    <a:pt x="266" y="455"/>
                  </a:cubicBezTo>
                  <a:cubicBezTo>
                    <a:pt x="265" y="455"/>
                    <a:pt x="265" y="455"/>
                    <a:pt x="265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266" y="456"/>
                    <a:pt x="266" y="456"/>
                    <a:pt x="266" y="456"/>
                  </a:cubicBezTo>
                  <a:cubicBezTo>
                    <a:pt x="266" y="456"/>
                    <a:pt x="266" y="456"/>
                    <a:pt x="266" y="456"/>
                  </a:cubicBezTo>
                  <a:cubicBezTo>
                    <a:pt x="266" y="456"/>
                    <a:pt x="266" y="456"/>
                    <a:pt x="266" y="456"/>
                  </a:cubicBezTo>
                  <a:cubicBezTo>
                    <a:pt x="266" y="456"/>
                    <a:pt x="266" y="456"/>
                    <a:pt x="266" y="456"/>
                  </a:cubicBezTo>
                  <a:cubicBezTo>
                    <a:pt x="266" y="457"/>
                    <a:pt x="266" y="457"/>
                    <a:pt x="266" y="457"/>
                  </a:cubicBezTo>
                  <a:cubicBezTo>
                    <a:pt x="266" y="457"/>
                    <a:pt x="266" y="457"/>
                    <a:pt x="266" y="457"/>
                  </a:cubicBezTo>
                  <a:cubicBezTo>
                    <a:pt x="266" y="457"/>
                    <a:pt x="266" y="457"/>
                    <a:pt x="266" y="457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5" y="459"/>
                    <a:pt x="265" y="459"/>
                    <a:pt x="265" y="459"/>
                  </a:cubicBezTo>
                  <a:cubicBezTo>
                    <a:pt x="265" y="459"/>
                    <a:pt x="265" y="459"/>
                    <a:pt x="265" y="459"/>
                  </a:cubicBezTo>
                  <a:cubicBezTo>
                    <a:pt x="265" y="459"/>
                    <a:pt x="265" y="459"/>
                    <a:pt x="265" y="459"/>
                  </a:cubicBezTo>
                  <a:cubicBezTo>
                    <a:pt x="265" y="459"/>
                    <a:pt x="265" y="459"/>
                    <a:pt x="265" y="459"/>
                  </a:cubicBezTo>
                  <a:cubicBezTo>
                    <a:pt x="264" y="459"/>
                    <a:pt x="264" y="459"/>
                    <a:pt x="264" y="459"/>
                  </a:cubicBezTo>
                  <a:cubicBezTo>
                    <a:pt x="264" y="460"/>
                    <a:pt x="264" y="460"/>
                    <a:pt x="264" y="460"/>
                  </a:cubicBezTo>
                  <a:cubicBezTo>
                    <a:pt x="264" y="460"/>
                    <a:pt x="264" y="460"/>
                    <a:pt x="264" y="460"/>
                  </a:cubicBezTo>
                  <a:cubicBezTo>
                    <a:pt x="264" y="460"/>
                    <a:pt x="264" y="460"/>
                    <a:pt x="264" y="460"/>
                  </a:cubicBezTo>
                  <a:cubicBezTo>
                    <a:pt x="264" y="460"/>
                    <a:pt x="264" y="460"/>
                    <a:pt x="264" y="460"/>
                  </a:cubicBezTo>
                  <a:cubicBezTo>
                    <a:pt x="264" y="460"/>
                    <a:pt x="264" y="460"/>
                    <a:pt x="264" y="460"/>
                  </a:cubicBezTo>
                  <a:cubicBezTo>
                    <a:pt x="264" y="460"/>
                    <a:pt x="264" y="460"/>
                    <a:pt x="264" y="460"/>
                  </a:cubicBezTo>
                  <a:cubicBezTo>
                    <a:pt x="263" y="460"/>
                    <a:pt x="263" y="460"/>
                    <a:pt x="263" y="460"/>
                  </a:cubicBezTo>
                  <a:cubicBezTo>
                    <a:pt x="263" y="459"/>
                    <a:pt x="262" y="458"/>
                    <a:pt x="261" y="458"/>
                  </a:cubicBezTo>
                  <a:cubicBezTo>
                    <a:pt x="261" y="457"/>
                    <a:pt x="261" y="457"/>
                    <a:pt x="261" y="457"/>
                  </a:cubicBezTo>
                  <a:cubicBezTo>
                    <a:pt x="260" y="457"/>
                    <a:pt x="260" y="457"/>
                    <a:pt x="260" y="457"/>
                  </a:cubicBezTo>
                  <a:cubicBezTo>
                    <a:pt x="260" y="457"/>
                    <a:pt x="260" y="457"/>
                    <a:pt x="259" y="457"/>
                  </a:cubicBezTo>
                  <a:cubicBezTo>
                    <a:pt x="259" y="457"/>
                    <a:pt x="259" y="457"/>
                    <a:pt x="259" y="457"/>
                  </a:cubicBezTo>
                  <a:cubicBezTo>
                    <a:pt x="259" y="457"/>
                    <a:pt x="259" y="457"/>
                    <a:pt x="259" y="457"/>
                  </a:cubicBezTo>
                  <a:cubicBezTo>
                    <a:pt x="258" y="457"/>
                    <a:pt x="258" y="457"/>
                    <a:pt x="258" y="457"/>
                  </a:cubicBezTo>
                  <a:cubicBezTo>
                    <a:pt x="257" y="458"/>
                    <a:pt x="257" y="458"/>
                    <a:pt x="257" y="458"/>
                  </a:cubicBezTo>
                  <a:cubicBezTo>
                    <a:pt x="258" y="458"/>
                    <a:pt x="258" y="458"/>
                    <a:pt x="258" y="458"/>
                  </a:cubicBezTo>
                  <a:cubicBezTo>
                    <a:pt x="258" y="459"/>
                    <a:pt x="258" y="459"/>
                    <a:pt x="258" y="459"/>
                  </a:cubicBezTo>
                  <a:cubicBezTo>
                    <a:pt x="259" y="460"/>
                    <a:pt x="259" y="460"/>
                    <a:pt x="259" y="460"/>
                  </a:cubicBezTo>
                  <a:cubicBezTo>
                    <a:pt x="259" y="460"/>
                    <a:pt x="259" y="460"/>
                    <a:pt x="259" y="460"/>
                  </a:cubicBezTo>
                  <a:cubicBezTo>
                    <a:pt x="259" y="460"/>
                    <a:pt x="259" y="460"/>
                    <a:pt x="259" y="460"/>
                  </a:cubicBezTo>
                  <a:cubicBezTo>
                    <a:pt x="259" y="460"/>
                    <a:pt x="259" y="460"/>
                    <a:pt x="259" y="460"/>
                  </a:cubicBezTo>
                  <a:cubicBezTo>
                    <a:pt x="259" y="460"/>
                    <a:pt x="259" y="460"/>
                    <a:pt x="259" y="460"/>
                  </a:cubicBezTo>
                  <a:cubicBezTo>
                    <a:pt x="259" y="460"/>
                    <a:pt x="259" y="460"/>
                    <a:pt x="259" y="460"/>
                  </a:cubicBezTo>
                  <a:cubicBezTo>
                    <a:pt x="259" y="460"/>
                    <a:pt x="259" y="460"/>
                    <a:pt x="259" y="460"/>
                  </a:cubicBezTo>
                  <a:cubicBezTo>
                    <a:pt x="259" y="461"/>
                    <a:pt x="259" y="461"/>
                    <a:pt x="259" y="461"/>
                  </a:cubicBezTo>
                  <a:cubicBezTo>
                    <a:pt x="259" y="461"/>
                    <a:pt x="259" y="461"/>
                    <a:pt x="259" y="461"/>
                  </a:cubicBezTo>
                  <a:cubicBezTo>
                    <a:pt x="259" y="461"/>
                    <a:pt x="259" y="461"/>
                    <a:pt x="259" y="461"/>
                  </a:cubicBezTo>
                  <a:cubicBezTo>
                    <a:pt x="259" y="461"/>
                    <a:pt x="259" y="461"/>
                    <a:pt x="259" y="461"/>
                  </a:cubicBezTo>
                  <a:cubicBezTo>
                    <a:pt x="259" y="461"/>
                    <a:pt x="259" y="461"/>
                    <a:pt x="259" y="461"/>
                  </a:cubicBezTo>
                  <a:cubicBezTo>
                    <a:pt x="259" y="462"/>
                    <a:pt x="259" y="462"/>
                    <a:pt x="259" y="462"/>
                  </a:cubicBezTo>
                  <a:cubicBezTo>
                    <a:pt x="260" y="462"/>
                    <a:pt x="260" y="462"/>
                    <a:pt x="260" y="462"/>
                  </a:cubicBezTo>
                  <a:cubicBezTo>
                    <a:pt x="260" y="463"/>
                    <a:pt x="260" y="463"/>
                    <a:pt x="260" y="463"/>
                  </a:cubicBezTo>
                  <a:cubicBezTo>
                    <a:pt x="261" y="463"/>
                    <a:pt x="261" y="463"/>
                    <a:pt x="261" y="463"/>
                  </a:cubicBezTo>
                  <a:cubicBezTo>
                    <a:pt x="261" y="462"/>
                    <a:pt x="261" y="462"/>
                    <a:pt x="261" y="462"/>
                  </a:cubicBezTo>
                  <a:cubicBezTo>
                    <a:pt x="261" y="463"/>
                    <a:pt x="261" y="463"/>
                    <a:pt x="261" y="463"/>
                  </a:cubicBezTo>
                  <a:cubicBezTo>
                    <a:pt x="261" y="463"/>
                    <a:pt x="262" y="464"/>
                    <a:pt x="262" y="464"/>
                  </a:cubicBezTo>
                  <a:cubicBezTo>
                    <a:pt x="263" y="463"/>
                    <a:pt x="263" y="463"/>
                    <a:pt x="263" y="463"/>
                  </a:cubicBezTo>
                  <a:cubicBezTo>
                    <a:pt x="263" y="464"/>
                    <a:pt x="263" y="464"/>
                    <a:pt x="263" y="464"/>
                  </a:cubicBezTo>
                  <a:cubicBezTo>
                    <a:pt x="263" y="463"/>
                    <a:pt x="263" y="463"/>
                    <a:pt x="263" y="463"/>
                  </a:cubicBezTo>
                  <a:cubicBezTo>
                    <a:pt x="263" y="463"/>
                    <a:pt x="263" y="463"/>
                    <a:pt x="263" y="463"/>
                  </a:cubicBezTo>
                  <a:cubicBezTo>
                    <a:pt x="263" y="463"/>
                    <a:pt x="263" y="463"/>
                    <a:pt x="263" y="463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4" y="462"/>
                    <a:pt x="264" y="462"/>
                    <a:pt x="264" y="462"/>
                  </a:cubicBezTo>
                  <a:cubicBezTo>
                    <a:pt x="264" y="462"/>
                    <a:pt x="264" y="462"/>
                    <a:pt x="264" y="462"/>
                  </a:cubicBezTo>
                  <a:cubicBezTo>
                    <a:pt x="264" y="462"/>
                    <a:pt x="264" y="462"/>
                    <a:pt x="264" y="462"/>
                  </a:cubicBezTo>
                  <a:cubicBezTo>
                    <a:pt x="264" y="462"/>
                    <a:pt x="264" y="462"/>
                    <a:pt x="264" y="462"/>
                  </a:cubicBezTo>
                  <a:cubicBezTo>
                    <a:pt x="264" y="462"/>
                    <a:pt x="264" y="462"/>
                    <a:pt x="264" y="462"/>
                  </a:cubicBezTo>
                  <a:cubicBezTo>
                    <a:pt x="265" y="461"/>
                    <a:pt x="265" y="461"/>
                    <a:pt x="265" y="461"/>
                  </a:cubicBezTo>
                  <a:cubicBezTo>
                    <a:pt x="265" y="461"/>
                    <a:pt x="265" y="461"/>
                    <a:pt x="265" y="461"/>
                  </a:cubicBezTo>
                  <a:cubicBezTo>
                    <a:pt x="265" y="461"/>
                    <a:pt x="265" y="461"/>
                    <a:pt x="265" y="461"/>
                  </a:cubicBezTo>
                  <a:cubicBezTo>
                    <a:pt x="265" y="461"/>
                    <a:pt x="265" y="461"/>
                    <a:pt x="265" y="461"/>
                  </a:cubicBezTo>
                  <a:cubicBezTo>
                    <a:pt x="265" y="460"/>
                    <a:pt x="265" y="460"/>
                    <a:pt x="265" y="460"/>
                  </a:cubicBezTo>
                  <a:cubicBezTo>
                    <a:pt x="266" y="460"/>
                    <a:pt x="266" y="460"/>
                    <a:pt x="266" y="460"/>
                  </a:cubicBezTo>
                  <a:cubicBezTo>
                    <a:pt x="266" y="460"/>
                    <a:pt x="266" y="460"/>
                    <a:pt x="266" y="460"/>
                  </a:cubicBezTo>
                  <a:cubicBezTo>
                    <a:pt x="266" y="460"/>
                    <a:pt x="266" y="460"/>
                    <a:pt x="266" y="460"/>
                  </a:cubicBezTo>
                  <a:cubicBezTo>
                    <a:pt x="266" y="460"/>
                    <a:pt x="266" y="460"/>
                    <a:pt x="266" y="460"/>
                  </a:cubicBezTo>
                  <a:cubicBezTo>
                    <a:pt x="267" y="460"/>
                    <a:pt x="267" y="460"/>
                    <a:pt x="267" y="460"/>
                  </a:cubicBezTo>
                  <a:cubicBezTo>
                    <a:pt x="267" y="460"/>
                    <a:pt x="267" y="460"/>
                    <a:pt x="267" y="460"/>
                  </a:cubicBezTo>
                  <a:cubicBezTo>
                    <a:pt x="267" y="460"/>
                    <a:pt x="267" y="460"/>
                    <a:pt x="267" y="460"/>
                  </a:cubicBezTo>
                  <a:cubicBezTo>
                    <a:pt x="267" y="460"/>
                    <a:pt x="267" y="460"/>
                    <a:pt x="267" y="460"/>
                  </a:cubicBezTo>
                  <a:cubicBezTo>
                    <a:pt x="268" y="460"/>
                    <a:pt x="268" y="460"/>
                    <a:pt x="268" y="460"/>
                  </a:cubicBezTo>
                  <a:cubicBezTo>
                    <a:pt x="267" y="460"/>
                    <a:pt x="268" y="459"/>
                    <a:pt x="268" y="459"/>
                  </a:cubicBezTo>
                  <a:cubicBezTo>
                    <a:pt x="268" y="459"/>
                    <a:pt x="268" y="459"/>
                    <a:pt x="268" y="459"/>
                  </a:cubicBezTo>
                  <a:cubicBezTo>
                    <a:pt x="268" y="459"/>
                    <a:pt x="268" y="460"/>
                    <a:pt x="268" y="460"/>
                  </a:cubicBezTo>
                  <a:cubicBezTo>
                    <a:pt x="269" y="460"/>
                    <a:pt x="269" y="460"/>
                    <a:pt x="269" y="460"/>
                  </a:cubicBezTo>
                  <a:cubicBezTo>
                    <a:pt x="269" y="460"/>
                    <a:pt x="269" y="460"/>
                    <a:pt x="269" y="460"/>
                  </a:cubicBezTo>
                  <a:cubicBezTo>
                    <a:pt x="269" y="460"/>
                    <a:pt x="269" y="460"/>
                    <a:pt x="269" y="460"/>
                  </a:cubicBezTo>
                  <a:cubicBezTo>
                    <a:pt x="270" y="459"/>
                    <a:pt x="270" y="459"/>
                    <a:pt x="270" y="459"/>
                  </a:cubicBezTo>
                  <a:cubicBezTo>
                    <a:pt x="270" y="459"/>
                    <a:pt x="270" y="459"/>
                    <a:pt x="270" y="459"/>
                  </a:cubicBezTo>
                  <a:cubicBezTo>
                    <a:pt x="270" y="458"/>
                    <a:pt x="270" y="458"/>
                    <a:pt x="270" y="458"/>
                  </a:cubicBezTo>
                  <a:cubicBezTo>
                    <a:pt x="271" y="459"/>
                    <a:pt x="271" y="459"/>
                    <a:pt x="271" y="459"/>
                  </a:cubicBezTo>
                  <a:cubicBezTo>
                    <a:pt x="271" y="459"/>
                    <a:pt x="271" y="459"/>
                    <a:pt x="271" y="459"/>
                  </a:cubicBezTo>
                  <a:cubicBezTo>
                    <a:pt x="271" y="459"/>
                    <a:pt x="271" y="459"/>
                    <a:pt x="271" y="459"/>
                  </a:cubicBezTo>
                  <a:cubicBezTo>
                    <a:pt x="271" y="459"/>
                    <a:pt x="271" y="459"/>
                    <a:pt x="271" y="459"/>
                  </a:cubicBezTo>
                  <a:cubicBezTo>
                    <a:pt x="271" y="458"/>
                    <a:pt x="271" y="458"/>
                    <a:pt x="271" y="458"/>
                  </a:cubicBezTo>
                  <a:cubicBezTo>
                    <a:pt x="271" y="458"/>
                    <a:pt x="271" y="458"/>
                    <a:pt x="271" y="458"/>
                  </a:cubicBezTo>
                  <a:cubicBezTo>
                    <a:pt x="271" y="457"/>
                    <a:pt x="271" y="457"/>
                    <a:pt x="271" y="457"/>
                  </a:cubicBezTo>
                  <a:cubicBezTo>
                    <a:pt x="271" y="457"/>
                    <a:pt x="271" y="457"/>
                    <a:pt x="271" y="457"/>
                  </a:cubicBezTo>
                  <a:cubicBezTo>
                    <a:pt x="272" y="457"/>
                    <a:pt x="272" y="457"/>
                    <a:pt x="272" y="457"/>
                  </a:cubicBezTo>
                  <a:cubicBezTo>
                    <a:pt x="272" y="457"/>
                    <a:pt x="272" y="457"/>
                    <a:pt x="272" y="457"/>
                  </a:cubicBezTo>
                  <a:cubicBezTo>
                    <a:pt x="272" y="457"/>
                    <a:pt x="272" y="457"/>
                    <a:pt x="272" y="457"/>
                  </a:cubicBezTo>
                  <a:cubicBezTo>
                    <a:pt x="272" y="456"/>
                    <a:pt x="272" y="456"/>
                    <a:pt x="272" y="456"/>
                  </a:cubicBezTo>
                  <a:cubicBezTo>
                    <a:pt x="272" y="456"/>
                    <a:pt x="272" y="456"/>
                    <a:pt x="272" y="456"/>
                  </a:cubicBezTo>
                  <a:cubicBezTo>
                    <a:pt x="271" y="457"/>
                    <a:pt x="271" y="457"/>
                    <a:pt x="271" y="457"/>
                  </a:cubicBezTo>
                  <a:cubicBezTo>
                    <a:pt x="271" y="457"/>
                    <a:pt x="271" y="457"/>
                    <a:pt x="271" y="457"/>
                  </a:cubicBezTo>
                  <a:cubicBezTo>
                    <a:pt x="271" y="457"/>
                    <a:pt x="271" y="457"/>
                    <a:pt x="271" y="457"/>
                  </a:cubicBezTo>
                  <a:cubicBezTo>
                    <a:pt x="271" y="456"/>
                    <a:pt x="271" y="456"/>
                    <a:pt x="271" y="456"/>
                  </a:cubicBezTo>
                  <a:cubicBezTo>
                    <a:pt x="271" y="456"/>
                    <a:pt x="271" y="456"/>
                    <a:pt x="271" y="456"/>
                  </a:cubicBezTo>
                  <a:cubicBezTo>
                    <a:pt x="270" y="456"/>
                    <a:pt x="270" y="456"/>
                    <a:pt x="270" y="456"/>
                  </a:cubicBezTo>
                  <a:cubicBezTo>
                    <a:pt x="271" y="455"/>
                    <a:pt x="271" y="455"/>
                    <a:pt x="271" y="455"/>
                  </a:cubicBezTo>
                  <a:cubicBezTo>
                    <a:pt x="271" y="455"/>
                    <a:pt x="271" y="455"/>
                    <a:pt x="271" y="455"/>
                  </a:cubicBezTo>
                  <a:cubicBezTo>
                    <a:pt x="271" y="455"/>
                    <a:pt x="271" y="455"/>
                    <a:pt x="271" y="455"/>
                  </a:cubicBezTo>
                  <a:cubicBezTo>
                    <a:pt x="271" y="455"/>
                    <a:pt x="271" y="455"/>
                    <a:pt x="271" y="455"/>
                  </a:cubicBezTo>
                  <a:cubicBezTo>
                    <a:pt x="271" y="455"/>
                    <a:pt x="271" y="455"/>
                    <a:pt x="271" y="455"/>
                  </a:cubicBezTo>
                  <a:cubicBezTo>
                    <a:pt x="271" y="454"/>
                    <a:pt x="271" y="454"/>
                    <a:pt x="271" y="454"/>
                  </a:cubicBezTo>
                  <a:cubicBezTo>
                    <a:pt x="270" y="454"/>
                    <a:pt x="270" y="454"/>
                    <a:pt x="270" y="454"/>
                  </a:cubicBezTo>
                  <a:cubicBezTo>
                    <a:pt x="270" y="454"/>
                    <a:pt x="270" y="454"/>
                    <a:pt x="270" y="454"/>
                  </a:cubicBezTo>
                  <a:cubicBezTo>
                    <a:pt x="270" y="454"/>
                    <a:pt x="270" y="454"/>
                    <a:pt x="270" y="454"/>
                  </a:cubicBezTo>
                  <a:cubicBezTo>
                    <a:pt x="270" y="454"/>
                    <a:pt x="270" y="454"/>
                    <a:pt x="270" y="454"/>
                  </a:cubicBezTo>
                  <a:cubicBezTo>
                    <a:pt x="270" y="454"/>
                    <a:pt x="270" y="454"/>
                    <a:pt x="270" y="454"/>
                  </a:cubicBezTo>
                  <a:cubicBezTo>
                    <a:pt x="270" y="454"/>
                    <a:pt x="270" y="454"/>
                    <a:pt x="270" y="454"/>
                  </a:cubicBezTo>
                  <a:cubicBezTo>
                    <a:pt x="269" y="454"/>
                    <a:pt x="269" y="454"/>
                    <a:pt x="269" y="454"/>
                  </a:cubicBezTo>
                  <a:cubicBezTo>
                    <a:pt x="269" y="454"/>
                    <a:pt x="269" y="454"/>
                    <a:pt x="269" y="454"/>
                  </a:cubicBezTo>
                  <a:cubicBezTo>
                    <a:pt x="269" y="454"/>
                    <a:pt x="269" y="454"/>
                    <a:pt x="269" y="454"/>
                  </a:cubicBezTo>
                  <a:cubicBezTo>
                    <a:pt x="269" y="453"/>
                    <a:pt x="269" y="453"/>
                    <a:pt x="269" y="453"/>
                  </a:cubicBezTo>
                  <a:cubicBezTo>
                    <a:pt x="269" y="453"/>
                    <a:pt x="269" y="453"/>
                    <a:pt x="269" y="453"/>
                  </a:cubicBezTo>
                  <a:cubicBezTo>
                    <a:pt x="269" y="453"/>
                    <a:pt x="269" y="453"/>
                    <a:pt x="269" y="453"/>
                  </a:cubicBezTo>
                  <a:cubicBezTo>
                    <a:pt x="269" y="454"/>
                    <a:pt x="269" y="454"/>
                    <a:pt x="269" y="454"/>
                  </a:cubicBezTo>
                  <a:cubicBezTo>
                    <a:pt x="270" y="454"/>
                    <a:pt x="270" y="454"/>
                    <a:pt x="270" y="454"/>
                  </a:cubicBezTo>
                  <a:cubicBezTo>
                    <a:pt x="271" y="453"/>
                    <a:pt x="271" y="453"/>
                    <a:pt x="271" y="453"/>
                  </a:cubicBezTo>
                  <a:cubicBezTo>
                    <a:pt x="270" y="453"/>
                    <a:pt x="270" y="453"/>
                    <a:pt x="270" y="453"/>
                  </a:cubicBezTo>
                  <a:cubicBezTo>
                    <a:pt x="271" y="453"/>
                    <a:pt x="271" y="453"/>
                    <a:pt x="271" y="453"/>
                  </a:cubicBezTo>
                  <a:cubicBezTo>
                    <a:pt x="271" y="453"/>
                    <a:pt x="271" y="453"/>
                    <a:pt x="271" y="453"/>
                  </a:cubicBezTo>
                  <a:cubicBezTo>
                    <a:pt x="271" y="454"/>
                    <a:pt x="271" y="454"/>
                    <a:pt x="271" y="454"/>
                  </a:cubicBezTo>
                  <a:cubicBezTo>
                    <a:pt x="271" y="454"/>
                    <a:pt x="271" y="454"/>
                    <a:pt x="271" y="454"/>
                  </a:cubicBezTo>
                  <a:cubicBezTo>
                    <a:pt x="271" y="454"/>
                    <a:pt x="271" y="454"/>
                    <a:pt x="271" y="454"/>
                  </a:cubicBezTo>
                  <a:cubicBezTo>
                    <a:pt x="272" y="454"/>
                    <a:pt x="272" y="454"/>
                    <a:pt x="272" y="454"/>
                  </a:cubicBezTo>
                  <a:cubicBezTo>
                    <a:pt x="272" y="454"/>
                    <a:pt x="272" y="454"/>
                    <a:pt x="272" y="454"/>
                  </a:cubicBezTo>
                  <a:cubicBezTo>
                    <a:pt x="272" y="454"/>
                    <a:pt x="273" y="454"/>
                    <a:pt x="273" y="453"/>
                  </a:cubicBezTo>
                  <a:cubicBezTo>
                    <a:pt x="273" y="453"/>
                    <a:pt x="272" y="453"/>
                    <a:pt x="272" y="453"/>
                  </a:cubicBezTo>
                  <a:cubicBezTo>
                    <a:pt x="272" y="453"/>
                    <a:pt x="272" y="453"/>
                    <a:pt x="272" y="453"/>
                  </a:cubicBezTo>
                  <a:cubicBezTo>
                    <a:pt x="272" y="452"/>
                    <a:pt x="272" y="453"/>
                    <a:pt x="272" y="452"/>
                  </a:cubicBezTo>
                  <a:cubicBezTo>
                    <a:pt x="273" y="452"/>
                    <a:pt x="272" y="452"/>
                    <a:pt x="273" y="452"/>
                  </a:cubicBezTo>
                  <a:cubicBezTo>
                    <a:pt x="273" y="452"/>
                    <a:pt x="273" y="452"/>
                    <a:pt x="273" y="452"/>
                  </a:cubicBezTo>
                  <a:cubicBezTo>
                    <a:pt x="273" y="453"/>
                    <a:pt x="273" y="453"/>
                    <a:pt x="273" y="453"/>
                  </a:cubicBezTo>
                  <a:cubicBezTo>
                    <a:pt x="273" y="453"/>
                    <a:pt x="273" y="453"/>
                    <a:pt x="273" y="453"/>
                  </a:cubicBezTo>
                  <a:cubicBezTo>
                    <a:pt x="274" y="453"/>
                    <a:pt x="274" y="453"/>
                    <a:pt x="274" y="453"/>
                  </a:cubicBezTo>
                  <a:cubicBezTo>
                    <a:pt x="274" y="453"/>
                    <a:pt x="274" y="453"/>
                    <a:pt x="274" y="453"/>
                  </a:cubicBezTo>
                  <a:cubicBezTo>
                    <a:pt x="274" y="453"/>
                    <a:pt x="274" y="453"/>
                    <a:pt x="274" y="453"/>
                  </a:cubicBezTo>
                  <a:cubicBezTo>
                    <a:pt x="275" y="453"/>
                    <a:pt x="275" y="453"/>
                    <a:pt x="275" y="453"/>
                  </a:cubicBezTo>
                  <a:cubicBezTo>
                    <a:pt x="275" y="453"/>
                    <a:pt x="275" y="453"/>
                    <a:pt x="275" y="453"/>
                  </a:cubicBezTo>
                  <a:cubicBezTo>
                    <a:pt x="275" y="453"/>
                    <a:pt x="275" y="453"/>
                    <a:pt x="275" y="453"/>
                  </a:cubicBezTo>
                  <a:cubicBezTo>
                    <a:pt x="275" y="453"/>
                    <a:pt x="275" y="453"/>
                    <a:pt x="275" y="453"/>
                  </a:cubicBezTo>
                  <a:cubicBezTo>
                    <a:pt x="276" y="454"/>
                    <a:pt x="276" y="454"/>
                    <a:pt x="276" y="454"/>
                  </a:cubicBezTo>
                  <a:cubicBezTo>
                    <a:pt x="276" y="453"/>
                    <a:pt x="276" y="453"/>
                    <a:pt x="276" y="453"/>
                  </a:cubicBezTo>
                  <a:cubicBezTo>
                    <a:pt x="276" y="453"/>
                    <a:pt x="276" y="453"/>
                    <a:pt x="276" y="453"/>
                  </a:cubicBezTo>
                  <a:cubicBezTo>
                    <a:pt x="276" y="453"/>
                    <a:pt x="276" y="453"/>
                    <a:pt x="276" y="453"/>
                  </a:cubicBezTo>
                  <a:cubicBezTo>
                    <a:pt x="276" y="453"/>
                    <a:pt x="276" y="453"/>
                    <a:pt x="276" y="453"/>
                  </a:cubicBezTo>
                  <a:cubicBezTo>
                    <a:pt x="276" y="453"/>
                    <a:pt x="276" y="453"/>
                    <a:pt x="276" y="453"/>
                  </a:cubicBezTo>
                  <a:cubicBezTo>
                    <a:pt x="277" y="453"/>
                    <a:pt x="277" y="453"/>
                    <a:pt x="277" y="453"/>
                  </a:cubicBezTo>
                  <a:cubicBezTo>
                    <a:pt x="277" y="453"/>
                    <a:pt x="277" y="453"/>
                    <a:pt x="277" y="453"/>
                  </a:cubicBezTo>
                  <a:cubicBezTo>
                    <a:pt x="277" y="453"/>
                    <a:pt x="277" y="453"/>
                    <a:pt x="277" y="453"/>
                  </a:cubicBezTo>
                  <a:cubicBezTo>
                    <a:pt x="277" y="452"/>
                    <a:pt x="277" y="453"/>
                    <a:pt x="277" y="452"/>
                  </a:cubicBezTo>
                  <a:cubicBezTo>
                    <a:pt x="277" y="452"/>
                    <a:pt x="277" y="452"/>
                    <a:pt x="277" y="452"/>
                  </a:cubicBezTo>
                  <a:cubicBezTo>
                    <a:pt x="277" y="452"/>
                    <a:pt x="277" y="452"/>
                    <a:pt x="277" y="452"/>
                  </a:cubicBezTo>
                  <a:cubicBezTo>
                    <a:pt x="277" y="451"/>
                    <a:pt x="277" y="451"/>
                    <a:pt x="277" y="451"/>
                  </a:cubicBezTo>
                  <a:cubicBezTo>
                    <a:pt x="278" y="452"/>
                    <a:pt x="278" y="452"/>
                    <a:pt x="278" y="452"/>
                  </a:cubicBezTo>
                  <a:cubicBezTo>
                    <a:pt x="278" y="452"/>
                    <a:pt x="278" y="452"/>
                    <a:pt x="278" y="452"/>
                  </a:cubicBezTo>
                  <a:cubicBezTo>
                    <a:pt x="278" y="453"/>
                    <a:pt x="278" y="453"/>
                    <a:pt x="278" y="453"/>
                  </a:cubicBezTo>
                  <a:cubicBezTo>
                    <a:pt x="278" y="453"/>
                    <a:pt x="278" y="453"/>
                    <a:pt x="278" y="453"/>
                  </a:cubicBezTo>
                  <a:cubicBezTo>
                    <a:pt x="278" y="453"/>
                    <a:pt x="278" y="453"/>
                    <a:pt x="278" y="453"/>
                  </a:cubicBezTo>
                  <a:cubicBezTo>
                    <a:pt x="278" y="453"/>
                    <a:pt x="278" y="453"/>
                    <a:pt x="278" y="453"/>
                  </a:cubicBezTo>
                  <a:cubicBezTo>
                    <a:pt x="278" y="453"/>
                    <a:pt x="278" y="454"/>
                    <a:pt x="278" y="454"/>
                  </a:cubicBezTo>
                  <a:cubicBezTo>
                    <a:pt x="278" y="454"/>
                    <a:pt x="278" y="454"/>
                    <a:pt x="278" y="454"/>
                  </a:cubicBezTo>
                  <a:cubicBezTo>
                    <a:pt x="278" y="454"/>
                    <a:pt x="278" y="454"/>
                    <a:pt x="278" y="454"/>
                  </a:cubicBezTo>
                  <a:cubicBezTo>
                    <a:pt x="277" y="454"/>
                    <a:pt x="277" y="454"/>
                    <a:pt x="277" y="454"/>
                  </a:cubicBezTo>
                  <a:cubicBezTo>
                    <a:pt x="277" y="454"/>
                    <a:pt x="277" y="454"/>
                    <a:pt x="277" y="454"/>
                  </a:cubicBezTo>
                  <a:cubicBezTo>
                    <a:pt x="277" y="455"/>
                    <a:pt x="277" y="455"/>
                    <a:pt x="277" y="455"/>
                  </a:cubicBezTo>
                  <a:cubicBezTo>
                    <a:pt x="277" y="455"/>
                    <a:pt x="277" y="455"/>
                    <a:pt x="277" y="455"/>
                  </a:cubicBezTo>
                  <a:cubicBezTo>
                    <a:pt x="276" y="455"/>
                    <a:pt x="276" y="455"/>
                    <a:pt x="276" y="455"/>
                  </a:cubicBezTo>
                  <a:cubicBezTo>
                    <a:pt x="276" y="455"/>
                    <a:pt x="276" y="455"/>
                    <a:pt x="276" y="455"/>
                  </a:cubicBezTo>
                  <a:cubicBezTo>
                    <a:pt x="277" y="455"/>
                    <a:pt x="277" y="455"/>
                    <a:pt x="277" y="455"/>
                  </a:cubicBezTo>
                  <a:cubicBezTo>
                    <a:pt x="277" y="455"/>
                    <a:pt x="277" y="455"/>
                    <a:pt x="277" y="455"/>
                  </a:cubicBezTo>
                  <a:cubicBezTo>
                    <a:pt x="277" y="455"/>
                    <a:pt x="277" y="455"/>
                    <a:pt x="277" y="455"/>
                  </a:cubicBezTo>
                  <a:cubicBezTo>
                    <a:pt x="277" y="455"/>
                    <a:pt x="277" y="455"/>
                    <a:pt x="277" y="455"/>
                  </a:cubicBezTo>
                  <a:cubicBezTo>
                    <a:pt x="276" y="455"/>
                    <a:pt x="276" y="455"/>
                    <a:pt x="276" y="455"/>
                  </a:cubicBezTo>
                  <a:cubicBezTo>
                    <a:pt x="276" y="455"/>
                    <a:pt x="276" y="455"/>
                    <a:pt x="276" y="455"/>
                  </a:cubicBezTo>
                  <a:cubicBezTo>
                    <a:pt x="276" y="456"/>
                    <a:pt x="276" y="456"/>
                    <a:pt x="276" y="456"/>
                  </a:cubicBezTo>
                  <a:cubicBezTo>
                    <a:pt x="276" y="456"/>
                    <a:pt x="276" y="456"/>
                    <a:pt x="276" y="456"/>
                  </a:cubicBezTo>
                  <a:cubicBezTo>
                    <a:pt x="276" y="456"/>
                    <a:pt x="276" y="456"/>
                    <a:pt x="276" y="456"/>
                  </a:cubicBezTo>
                  <a:cubicBezTo>
                    <a:pt x="276" y="456"/>
                    <a:pt x="276" y="456"/>
                    <a:pt x="276" y="456"/>
                  </a:cubicBezTo>
                  <a:cubicBezTo>
                    <a:pt x="277" y="456"/>
                    <a:pt x="277" y="456"/>
                    <a:pt x="277" y="456"/>
                  </a:cubicBezTo>
                  <a:cubicBezTo>
                    <a:pt x="277" y="456"/>
                    <a:pt x="277" y="456"/>
                    <a:pt x="277" y="456"/>
                  </a:cubicBezTo>
                  <a:cubicBezTo>
                    <a:pt x="277" y="457"/>
                    <a:pt x="277" y="457"/>
                    <a:pt x="277" y="457"/>
                  </a:cubicBezTo>
                  <a:cubicBezTo>
                    <a:pt x="277" y="457"/>
                    <a:pt x="277" y="457"/>
                    <a:pt x="277" y="458"/>
                  </a:cubicBezTo>
                  <a:cubicBezTo>
                    <a:pt x="277" y="458"/>
                    <a:pt x="277" y="458"/>
                    <a:pt x="277" y="458"/>
                  </a:cubicBezTo>
                  <a:cubicBezTo>
                    <a:pt x="278" y="458"/>
                    <a:pt x="278" y="458"/>
                    <a:pt x="278" y="458"/>
                  </a:cubicBezTo>
                  <a:cubicBezTo>
                    <a:pt x="278" y="457"/>
                    <a:pt x="278" y="457"/>
                    <a:pt x="279" y="457"/>
                  </a:cubicBezTo>
                  <a:cubicBezTo>
                    <a:pt x="279" y="457"/>
                    <a:pt x="279" y="457"/>
                    <a:pt x="279" y="457"/>
                  </a:cubicBezTo>
                  <a:cubicBezTo>
                    <a:pt x="279" y="457"/>
                    <a:pt x="279" y="457"/>
                    <a:pt x="279" y="457"/>
                  </a:cubicBezTo>
                  <a:cubicBezTo>
                    <a:pt x="279" y="457"/>
                    <a:pt x="279" y="457"/>
                    <a:pt x="279" y="457"/>
                  </a:cubicBezTo>
                  <a:cubicBezTo>
                    <a:pt x="279" y="457"/>
                    <a:pt x="279" y="457"/>
                    <a:pt x="279" y="457"/>
                  </a:cubicBezTo>
                  <a:cubicBezTo>
                    <a:pt x="280" y="457"/>
                    <a:pt x="280" y="457"/>
                    <a:pt x="280" y="457"/>
                  </a:cubicBezTo>
                  <a:cubicBezTo>
                    <a:pt x="280" y="457"/>
                    <a:pt x="280" y="457"/>
                    <a:pt x="280" y="457"/>
                  </a:cubicBezTo>
                  <a:cubicBezTo>
                    <a:pt x="280" y="458"/>
                    <a:pt x="280" y="458"/>
                    <a:pt x="280" y="458"/>
                  </a:cubicBezTo>
                  <a:cubicBezTo>
                    <a:pt x="280" y="458"/>
                    <a:pt x="280" y="458"/>
                    <a:pt x="280" y="458"/>
                  </a:cubicBezTo>
                  <a:cubicBezTo>
                    <a:pt x="280" y="459"/>
                    <a:pt x="280" y="459"/>
                    <a:pt x="280" y="459"/>
                  </a:cubicBezTo>
                  <a:cubicBezTo>
                    <a:pt x="280" y="459"/>
                    <a:pt x="280" y="459"/>
                    <a:pt x="281" y="460"/>
                  </a:cubicBezTo>
                  <a:cubicBezTo>
                    <a:pt x="281" y="459"/>
                    <a:pt x="281" y="459"/>
                    <a:pt x="281" y="459"/>
                  </a:cubicBezTo>
                  <a:cubicBezTo>
                    <a:pt x="281" y="460"/>
                    <a:pt x="281" y="460"/>
                    <a:pt x="281" y="460"/>
                  </a:cubicBezTo>
                  <a:cubicBezTo>
                    <a:pt x="281" y="460"/>
                    <a:pt x="281" y="460"/>
                    <a:pt x="281" y="460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2" y="461"/>
                    <a:pt x="282" y="461"/>
                    <a:pt x="282" y="461"/>
                  </a:cubicBezTo>
                  <a:cubicBezTo>
                    <a:pt x="282" y="461"/>
                    <a:pt x="282" y="461"/>
                    <a:pt x="282" y="461"/>
                  </a:cubicBezTo>
                  <a:cubicBezTo>
                    <a:pt x="282" y="461"/>
                    <a:pt x="282" y="461"/>
                    <a:pt x="282" y="461"/>
                  </a:cubicBezTo>
                  <a:cubicBezTo>
                    <a:pt x="283" y="462"/>
                    <a:pt x="283" y="462"/>
                    <a:pt x="283" y="462"/>
                  </a:cubicBezTo>
                  <a:cubicBezTo>
                    <a:pt x="283" y="463"/>
                    <a:pt x="283" y="463"/>
                    <a:pt x="283" y="463"/>
                  </a:cubicBezTo>
                  <a:cubicBezTo>
                    <a:pt x="283" y="463"/>
                    <a:pt x="283" y="463"/>
                    <a:pt x="283" y="463"/>
                  </a:cubicBezTo>
                  <a:cubicBezTo>
                    <a:pt x="283" y="463"/>
                    <a:pt x="283" y="463"/>
                    <a:pt x="283" y="463"/>
                  </a:cubicBezTo>
                  <a:cubicBezTo>
                    <a:pt x="283" y="463"/>
                    <a:pt x="283" y="463"/>
                    <a:pt x="283" y="463"/>
                  </a:cubicBezTo>
                  <a:cubicBezTo>
                    <a:pt x="283" y="463"/>
                    <a:pt x="283" y="463"/>
                    <a:pt x="283" y="463"/>
                  </a:cubicBezTo>
                  <a:cubicBezTo>
                    <a:pt x="283" y="463"/>
                    <a:pt x="283" y="463"/>
                    <a:pt x="283" y="463"/>
                  </a:cubicBezTo>
                  <a:cubicBezTo>
                    <a:pt x="283" y="464"/>
                    <a:pt x="283" y="464"/>
                    <a:pt x="283" y="464"/>
                  </a:cubicBezTo>
                  <a:cubicBezTo>
                    <a:pt x="283" y="463"/>
                    <a:pt x="283" y="463"/>
                    <a:pt x="283" y="463"/>
                  </a:cubicBezTo>
                  <a:cubicBezTo>
                    <a:pt x="284" y="464"/>
                    <a:pt x="284" y="464"/>
                    <a:pt x="284" y="464"/>
                  </a:cubicBezTo>
                  <a:cubicBezTo>
                    <a:pt x="284" y="464"/>
                    <a:pt x="284" y="464"/>
                    <a:pt x="284" y="464"/>
                  </a:cubicBezTo>
                  <a:cubicBezTo>
                    <a:pt x="284" y="464"/>
                    <a:pt x="284" y="464"/>
                    <a:pt x="284" y="464"/>
                  </a:cubicBezTo>
                  <a:cubicBezTo>
                    <a:pt x="284" y="464"/>
                    <a:pt x="284" y="464"/>
                    <a:pt x="284" y="464"/>
                  </a:cubicBezTo>
                  <a:cubicBezTo>
                    <a:pt x="283" y="465"/>
                    <a:pt x="283" y="465"/>
                    <a:pt x="283" y="465"/>
                  </a:cubicBezTo>
                  <a:cubicBezTo>
                    <a:pt x="284" y="465"/>
                    <a:pt x="284" y="465"/>
                    <a:pt x="284" y="465"/>
                  </a:cubicBezTo>
                  <a:cubicBezTo>
                    <a:pt x="284" y="465"/>
                    <a:pt x="284" y="465"/>
                    <a:pt x="284" y="465"/>
                  </a:cubicBezTo>
                  <a:cubicBezTo>
                    <a:pt x="284" y="465"/>
                    <a:pt x="284" y="465"/>
                    <a:pt x="284" y="466"/>
                  </a:cubicBezTo>
                  <a:cubicBezTo>
                    <a:pt x="284" y="466"/>
                    <a:pt x="284" y="466"/>
                    <a:pt x="284" y="466"/>
                  </a:cubicBezTo>
                  <a:cubicBezTo>
                    <a:pt x="284" y="466"/>
                    <a:pt x="284" y="466"/>
                    <a:pt x="284" y="466"/>
                  </a:cubicBezTo>
                  <a:cubicBezTo>
                    <a:pt x="284" y="466"/>
                    <a:pt x="284" y="466"/>
                    <a:pt x="284" y="466"/>
                  </a:cubicBezTo>
                  <a:cubicBezTo>
                    <a:pt x="284" y="467"/>
                    <a:pt x="284" y="467"/>
                    <a:pt x="283" y="467"/>
                  </a:cubicBezTo>
                  <a:cubicBezTo>
                    <a:pt x="283" y="467"/>
                    <a:pt x="284" y="468"/>
                    <a:pt x="284" y="468"/>
                  </a:cubicBezTo>
                  <a:cubicBezTo>
                    <a:pt x="284" y="468"/>
                    <a:pt x="284" y="468"/>
                    <a:pt x="284" y="468"/>
                  </a:cubicBezTo>
                  <a:cubicBezTo>
                    <a:pt x="284" y="468"/>
                    <a:pt x="284" y="468"/>
                    <a:pt x="284" y="468"/>
                  </a:cubicBezTo>
                  <a:cubicBezTo>
                    <a:pt x="284" y="468"/>
                    <a:pt x="284" y="468"/>
                    <a:pt x="284" y="468"/>
                  </a:cubicBezTo>
                  <a:cubicBezTo>
                    <a:pt x="285" y="469"/>
                    <a:pt x="285" y="469"/>
                    <a:pt x="285" y="469"/>
                  </a:cubicBezTo>
                  <a:cubicBezTo>
                    <a:pt x="285" y="469"/>
                    <a:pt x="285" y="469"/>
                    <a:pt x="285" y="469"/>
                  </a:cubicBezTo>
                  <a:cubicBezTo>
                    <a:pt x="285" y="469"/>
                    <a:pt x="285" y="469"/>
                    <a:pt x="285" y="469"/>
                  </a:cubicBezTo>
                  <a:cubicBezTo>
                    <a:pt x="285" y="469"/>
                    <a:pt x="285" y="469"/>
                    <a:pt x="285" y="469"/>
                  </a:cubicBezTo>
                  <a:cubicBezTo>
                    <a:pt x="285" y="470"/>
                    <a:pt x="285" y="470"/>
                    <a:pt x="285" y="470"/>
                  </a:cubicBezTo>
                  <a:cubicBezTo>
                    <a:pt x="286" y="470"/>
                    <a:pt x="286" y="470"/>
                    <a:pt x="286" y="470"/>
                  </a:cubicBezTo>
                  <a:cubicBezTo>
                    <a:pt x="286" y="470"/>
                    <a:pt x="286" y="470"/>
                    <a:pt x="286" y="470"/>
                  </a:cubicBezTo>
                  <a:cubicBezTo>
                    <a:pt x="286" y="470"/>
                    <a:pt x="286" y="470"/>
                    <a:pt x="286" y="470"/>
                  </a:cubicBezTo>
                  <a:cubicBezTo>
                    <a:pt x="286" y="470"/>
                    <a:pt x="286" y="470"/>
                    <a:pt x="286" y="470"/>
                  </a:cubicBezTo>
                  <a:cubicBezTo>
                    <a:pt x="287" y="470"/>
                    <a:pt x="287" y="470"/>
                    <a:pt x="287" y="470"/>
                  </a:cubicBezTo>
                  <a:cubicBezTo>
                    <a:pt x="287" y="470"/>
                    <a:pt x="287" y="470"/>
                    <a:pt x="287" y="470"/>
                  </a:cubicBezTo>
                  <a:cubicBezTo>
                    <a:pt x="288" y="470"/>
                    <a:pt x="288" y="470"/>
                    <a:pt x="288" y="470"/>
                  </a:cubicBezTo>
                  <a:cubicBezTo>
                    <a:pt x="288" y="470"/>
                    <a:pt x="288" y="470"/>
                    <a:pt x="288" y="470"/>
                  </a:cubicBezTo>
                  <a:cubicBezTo>
                    <a:pt x="288" y="469"/>
                    <a:pt x="288" y="469"/>
                    <a:pt x="288" y="469"/>
                  </a:cubicBezTo>
                  <a:cubicBezTo>
                    <a:pt x="288" y="470"/>
                    <a:pt x="288" y="470"/>
                    <a:pt x="288" y="470"/>
                  </a:cubicBezTo>
                  <a:cubicBezTo>
                    <a:pt x="288" y="469"/>
                    <a:pt x="288" y="469"/>
                    <a:pt x="288" y="469"/>
                  </a:cubicBezTo>
                  <a:cubicBezTo>
                    <a:pt x="288" y="469"/>
                    <a:pt x="288" y="469"/>
                    <a:pt x="288" y="469"/>
                  </a:cubicBezTo>
                  <a:cubicBezTo>
                    <a:pt x="287" y="469"/>
                    <a:pt x="287" y="469"/>
                    <a:pt x="287" y="469"/>
                  </a:cubicBezTo>
                  <a:cubicBezTo>
                    <a:pt x="287" y="469"/>
                    <a:pt x="287" y="469"/>
                    <a:pt x="287" y="469"/>
                  </a:cubicBezTo>
                  <a:cubicBezTo>
                    <a:pt x="287" y="469"/>
                    <a:pt x="287" y="469"/>
                    <a:pt x="287" y="469"/>
                  </a:cubicBezTo>
                  <a:cubicBezTo>
                    <a:pt x="287" y="469"/>
                    <a:pt x="287" y="469"/>
                    <a:pt x="287" y="469"/>
                  </a:cubicBezTo>
                  <a:cubicBezTo>
                    <a:pt x="287" y="469"/>
                    <a:pt x="287" y="469"/>
                    <a:pt x="287" y="469"/>
                  </a:cubicBezTo>
                  <a:cubicBezTo>
                    <a:pt x="287" y="469"/>
                    <a:pt x="287" y="469"/>
                    <a:pt x="287" y="469"/>
                  </a:cubicBezTo>
                  <a:cubicBezTo>
                    <a:pt x="287" y="469"/>
                    <a:pt x="287" y="469"/>
                    <a:pt x="287" y="469"/>
                  </a:cubicBezTo>
                  <a:cubicBezTo>
                    <a:pt x="287" y="469"/>
                    <a:pt x="287" y="469"/>
                    <a:pt x="287" y="469"/>
                  </a:cubicBezTo>
                  <a:cubicBezTo>
                    <a:pt x="286" y="468"/>
                    <a:pt x="286" y="468"/>
                    <a:pt x="286" y="468"/>
                  </a:cubicBezTo>
                  <a:cubicBezTo>
                    <a:pt x="286" y="469"/>
                    <a:pt x="286" y="469"/>
                    <a:pt x="286" y="469"/>
                  </a:cubicBezTo>
                  <a:cubicBezTo>
                    <a:pt x="285" y="468"/>
                    <a:pt x="285" y="468"/>
                    <a:pt x="285" y="468"/>
                  </a:cubicBezTo>
                  <a:cubicBezTo>
                    <a:pt x="285" y="468"/>
                    <a:pt x="285" y="468"/>
                    <a:pt x="285" y="468"/>
                  </a:cubicBezTo>
                  <a:cubicBezTo>
                    <a:pt x="285" y="468"/>
                    <a:pt x="285" y="468"/>
                    <a:pt x="285" y="468"/>
                  </a:cubicBezTo>
                  <a:cubicBezTo>
                    <a:pt x="285" y="468"/>
                    <a:pt x="285" y="468"/>
                    <a:pt x="285" y="468"/>
                  </a:cubicBezTo>
                  <a:cubicBezTo>
                    <a:pt x="285" y="468"/>
                    <a:pt x="285" y="468"/>
                    <a:pt x="285" y="468"/>
                  </a:cubicBezTo>
                  <a:cubicBezTo>
                    <a:pt x="285" y="468"/>
                    <a:pt x="285" y="468"/>
                    <a:pt x="285" y="468"/>
                  </a:cubicBezTo>
                  <a:cubicBezTo>
                    <a:pt x="285" y="468"/>
                    <a:pt x="285" y="468"/>
                    <a:pt x="285" y="468"/>
                  </a:cubicBezTo>
                  <a:cubicBezTo>
                    <a:pt x="284" y="468"/>
                    <a:pt x="284" y="468"/>
                    <a:pt x="284" y="467"/>
                  </a:cubicBezTo>
                  <a:cubicBezTo>
                    <a:pt x="284" y="467"/>
                    <a:pt x="284" y="467"/>
                    <a:pt x="284" y="467"/>
                  </a:cubicBezTo>
                  <a:cubicBezTo>
                    <a:pt x="284" y="467"/>
                    <a:pt x="284" y="467"/>
                    <a:pt x="284" y="467"/>
                  </a:cubicBezTo>
                  <a:cubicBezTo>
                    <a:pt x="285" y="467"/>
                    <a:pt x="285" y="468"/>
                    <a:pt x="285" y="467"/>
                  </a:cubicBezTo>
                  <a:cubicBezTo>
                    <a:pt x="286" y="468"/>
                    <a:pt x="286" y="468"/>
                    <a:pt x="286" y="468"/>
                  </a:cubicBezTo>
                  <a:cubicBezTo>
                    <a:pt x="286" y="468"/>
                    <a:pt x="286" y="468"/>
                    <a:pt x="286" y="468"/>
                  </a:cubicBezTo>
                  <a:cubicBezTo>
                    <a:pt x="287" y="468"/>
                    <a:pt x="287" y="468"/>
                    <a:pt x="287" y="468"/>
                  </a:cubicBezTo>
                  <a:cubicBezTo>
                    <a:pt x="287" y="468"/>
                    <a:pt x="287" y="468"/>
                    <a:pt x="287" y="468"/>
                  </a:cubicBezTo>
                  <a:cubicBezTo>
                    <a:pt x="287" y="468"/>
                    <a:pt x="287" y="468"/>
                    <a:pt x="287" y="468"/>
                  </a:cubicBezTo>
                  <a:cubicBezTo>
                    <a:pt x="288" y="468"/>
                    <a:pt x="288" y="468"/>
                    <a:pt x="288" y="468"/>
                  </a:cubicBezTo>
                  <a:cubicBezTo>
                    <a:pt x="288" y="469"/>
                    <a:pt x="288" y="469"/>
                    <a:pt x="288" y="469"/>
                  </a:cubicBezTo>
                  <a:cubicBezTo>
                    <a:pt x="289" y="469"/>
                    <a:pt x="289" y="469"/>
                    <a:pt x="289" y="469"/>
                  </a:cubicBezTo>
                  <a:cubicBezTo>
                    <a:pt x="289" y="468"/>
                    <a:pt x="289" y="468"/>
                    <a:pt x="289" y="468"/>
                  </a:cubicBezTo>
                  <a:cubicBezTo>
                    <a:pt x="289" y="468"/>
                    <a:pt x="289" y="468"/>
                    <a:pt x="289" y="468"/>
                  </a:cubicBezTo>
                  <a:cubicBezTo>
                    <a:pt x="289" y="467"/>
                    <a:pt x="289" y="467"/>
                    <a:pt x="289" y="467"/>
                  </a:cubicBezTo>
                  <a:cubicBezTo>
                    <a:pt x="289" y="468"/>
                    <a:pt x="289" y="468"/>
                    <a:pt x="289" y="468"/>
                  </a:cubicBezTo>
                  <a:cubicBezTo>
                    <a:pt x="290" y="467"/>
                    <a:pt x="290" y="467"/>
                    <a:pt x="290" y="467"/>
                  </a:cubicBezTo>
                  <a:cubicBezTo>
                    <a:pt x="290" y="467"/>
                    <a:pt x="289" y="467"/>
                    <a:pt x="290" y="467"/>
                  </a:cubicBezTo>
                  <a:cubicBezTo>
                    <a:pt x="290" y="467"/>
                    <a:pt x="290" y="467"/>
                    <a:pt x="291" y="467"/>
                  </a:cubicBezTo>
                  <a:cubicBezTo>
                    <a:pt x="291" y="467"/>
                    <a:pt x="291" y="467"/>
                    <a:pt x="291" y="467"/>
                  </a:cubicBezTo>
                  <a:cubicBezTo>
                    <a:pt x="291" y="468"/>
                    <a:pt x="291" y="468"/>
                    <a:pt x="291" y="468"/>
                  </a:cubicBezTo>
                  <a:cubicBezTo>
                    <a:pt x="290" y="468"/>
                    <a:pt x="290" y="468"/>
                    <a:pt x="290" y="468"/>
                  </a:cubicBezTo>
                  <a:cubicBezTo>
                    <a:pt x="290" y="468"/>
                    <a:pt x="290" y="468"/>
                    <a:pt x="290" y="468"/>
                  </a:cubicBezTo>
                  <a:cubicBezTo>
                    <a:pt x="289" y="469"/>
                    <a:pt x="289" y="469"/>
                    <a:pt x="289" y="469"/>
                  </a:cubicBezTo>
                  <a:cubicBezTo>
                    <a:pt x="290" y="469"/>
                    <a:pt x="290" y="469"/>
                    <a:pt x="290" y="469"/>
                  </a:cubicBezTo>
                  <a:cubicBezTo>
                    <a:pt x="291" y="469"/>
                    <a:pt x="291" y="469"/>
                    <a:pt x="291" y="469"/>
                  </a:cubicBezTo>
                  <a:cubicBezTo>
                    <a:pt x="290" y="469"/>
                    <a:pt x="290" y="469"/>
                    <a:pt x="290" y="469"/>
                  </a:cubicBezTo>
                  <a:cubicBezTo>
                    <a:pt x="290" y="469"/>
                    <a:pt x="290" y="469"/>
                    <a:pt x="290" y="469"/>
                  </a:cubicBezTo>
                  <a:cubicBezTo>
                    <a:pt x="290" y="469"/>
                    <a:pt x="290" y="469"/>
                    <a:pt x="290" y="469"/>
                  </a:cubicBezTo>
                  <a:cubicBezTo>
                    <a:pt x="290" y="470"/>
                    <a:pt x="290" y="470"/>
                    <a:pt x="290" y="470"/>
                  </a:cubicBezTo>
                  <a:cubicBezTo>
                    <a:pt x="290" y="470"/>
                    <a:pt x="290" y="470"/>
                    <a:pt x="290" y="470"/>
                  </a:cubicBezTo>
                  <a:cubicBezTo>
                    <a:pt x="290" y="470"/>
                    <a:pt x="290" y="470"/>
                    <a:pt x="290" y="470"/>
                  </a:cubicBezTo>
                  <a:cubicBezTo>
                    <a:pt x="290" y="470"/>
                    <a:pt x="290" y="470"/>
                    <a:pt x="290" y="470"/>
                  </a:cubicBezTo>
                  <a:cubicBezTo>
                    <a:pt x="290" y="471"/>
                    <a:pt x="290" y="471"/>
                    <a:pt x="290" y="471"/>
                  </a:cubicBezTo>
                  <a:cubicBezTo>
                    <a:pt x="290" y="472"/>
                    <a:pt x="290" y="472"/>
                    <a:pt x="290" y="472"/>
                  </a:cubicBezTo>
                  <a:cubicBezTo>
                    <a:pt x="290" y="472"/>
                    <a:pt x="290" y="472"/>
                    <a:pt x="290" y="472"/>
                  </a:cubicBezTo>
                  <a:cubicBezTo>
                    <a:pt x="290" y="472"/>
                    <a:pt x="290" y="472"/>
                    <a:pt x="290" y="472"/>
                  </a:cubicBezTo>
                  <a:cubicBezTo>
                    <a:pt x="291" y="472"/>
                    <a:pt x="291" y="472"/>
                    <a:pt x="291" y="472"/>
                  </a:cubicBezTo>
                  <a:cubicBezTo>
                    <a:pt x="291" y="472"/>
                    <a:pt x="291" y="472"/>
                    <a:pt x="291" y="472"/>
                  </a:cubicBezTo>
                  <a:cubicBezTo>
                    <a:pt x="291" y="473"/>
                    <a:pt x="291" y="473"/>
                    <a:pt x="291" y="473"/>
                  </a:cubicBezTo>
                  <a:cubicBezTo>
                    <a:pt x="292" y="472"/>
                    <a:pt x="292" y="472"/>
                    <a:pt x="292" y="472"/>
                  </a:cubicBezTo>
                  <a:cubicBezTo>
                    <a:pt x="292" y="473"/>
                    <a:pt x="292" y="473"/>
                    <a:pt x="292" y="473"/>
                  </a:cubicBezTo>
                  <a:cubicBezTo>
                    <a:pt x="292" y="473"/>
                    <a:pt x="292" y="473"/>
                    <a:pt x="292" y="473"/>
                  </a:cubicBezTo>
                  <a:cubicBezTo>
                    <a:pt x="292" y="473"/>
                    <a:pt x="292" y="473"/>
                    <a:pt x="292" y="473"/>
                  </a:cubicBezTo>
                  <a:cubicBezTo>
                    <a:pt x="292" y="473"/>
                    <a:pt x="292" y="473"/>
                    <a:pt x="292" y="473"/>
                  </a:cubicBezTo>
                  <a:cubicBezTo>
                    <a:pt x="292" y="473"/>
                    <a:pt x="292" y="473"/>
                    <a:pt x="292" y="473"/>
                  </a:cubicBezTo>
                  <a:cubicBezTo>
                    <a:pt x="292" y="473"/>
                    <a:pt x="292" y="473"/>
                    <a:pt x="292" y="473"/>
                  </a:cubicBezTo>
                  <a:cubicBezTo>
                    <a:pt x="293" y="474"/>
                    <a:pt x="293" y="474"/>
                    <a:pt x="293" y="474"/>
                  </a:cubicBezTo>
                  <a:cubicBezTo>
                    <a:pt x="293" y="473"/>
                    <a:pt x="293" y="473"/>
                    <a:pt x="293" y="473"/>
                  </a:cubicBezTo>
                  <a:cubicBezTo>
                    <a:pt x="293" y="474"/>
                    <a:pt x="293" y="474"/>
                    <a:pt x="293" y="474"/>
                  </a:cubicBezTo>
                  <a:cubicBezTo>
                    <a:pt x="294" y="474"/>
                    <a:pt x="294" y="474"/>
                    <a:pt x="294" y="474"/>
                  </a:cubicBezTo>
                  <a:cubicBezTo>
                    <a:pt x="294" y="475"/>
                    <a:pt x="294" y="475"/>
                    <a:pt x="294" y="475"/>
                  </a:cubicBezTo>
                  <a:cubicBezTo>
                    <a:pt x="294" y="475"/>
                    <a:pt x="294" y="475"/>
                    <a:pt x="294" y="475"/>
                  </a:cubicBezTo>
                  <a:cubicBezTo>
                    <a:pt x="294" y="475"/>
                    <a:pt x="294" y="475"/>
                    <a:pt x="294" y="475"/>
                  </a:cubicBezTo>
                  <a:cubicBezTo>
                    <a:pt x="295" y="476"/>
                    <a:pt x="295" y="476"/>
                    <a:pt x="295" y="476"/>
                  </a:cubicBezTo>
                  <a:cubicBezTo>
                    <a:pt x="294" y="477"/>
                    <a:pt x="294" y="477"/>
                    <a:pt x="294" y="477"/>
                  </a:cubicBezTo>
                  <a:cubicBezTo>
                    <a:pt x="294" y="476"/>
                    <a:pt x="294" y="476"/>
                    <a:pt x="294" y="476"/>
                  </a:cubicBezTo>
                  <a:cubicBezTo>
                    <a:pt x="293" y="477"/>
                    <a:pt x="293" y="477"/>
                    <a:pt x="293" y="477"/>
                  </a:cubicBezTo>
                  <a:cubicBezTo>
                    <a:pt x="293" y="476"/>
                    <a:pt x="293" y="476"/>
                    <a:pt x="293" y="476"/>
                  </a:cubicBezTo>
                  <a:cubicBezTo>
                    <a:pt x="292" y="476"/>
                    <a:pt x="292" y="476"/>
                    <a:pt x="292" y="476"/>
                  </a:cubicBezTo>
                  <a:cubicBezTo>
                    <a:pt x="293" y="477"/>
                    <a:pt x="292" y="476"/>
                    <a:pt x="292" y="477"/>
                  </a:cubicBezTo>
                  <a:cubicBezTo>
                    <a:pt x="292" y="477"/>
                    <a:pt x="292" y="477"/>
                    <a:pt x="292" y="477"/>
                  </a:cubicBezTo>
                  <a:cubicBezTo>
                    <a:pt x="292" y="478"/>
                    <a:pt x="292" y="478"/>
                    <a:pt x="292" y="478"/>
                  </a:cubicBezTo>
                  <a:cubicBezTo>
                    <a:pt x="292" y="478"/>
                    <a:pt x="292" y="478"/>
                    <a:pt x="292" y="478"/>
                  </a:cubicBezTo>
                  <a:cubicBezTo>
                    <a:pt x="292" y="478"/>
                    <a:pt x="292" y="478"/>
                    <a:pt x="292" y="478"/>
                  </a:cubicBezTo>
                  <a:cubicBezTo>
                    <a:pt x="293" y="479"/>
                    <a:pt x="293" y="479"/>
                    <a:pt x="293" y="479"/>
                  </a:cubicBezTo>
                  <a:cubicBezTo>
                    <a:pt x="293" y="479"/>
                    <a:pt x="293" y="479"/>
                    <a:pt x="293" y="479"/>
                  </a:cubicBezTo>
                  <a:cubicBezTo>
                    <a:pt x="293" y="478"/>
                    <a:pt x="293" y="478"/>
                    <a:pt x="293" y="478"/>
                  </a:cubicBezTo>
                  <a:cubicBezTo>
                    <a:pt x="293" y="479"/>
                    <a:pt x="293" y="479"/>
                    <a:pt x="293" y="479"/>
                  </a:cubicBezTo>
                  <a:cubicBezTo>
                    <a:pt x="294" y="479"/>
                    <a:pt x="294" y="479"/>
                    <a:pt x="294" y="479"/>
                  </a:cubicBezTo>
                  <a:cubicBezTo>
                    <a:pt x="294" y="479"/>
                    <a:pt x="294" y="479"/>
                    <a:pt x="294" y="479"/>
                  </a:cubicBezTo>
                  <a:cubicBezTo>
                    <a:pt x="294" y="480"/>
                    <a:pt x="294" y="480"/>
                    <a:pt x="294" y="480"/>
                  </a:cubicBezTo>
                  <a:cubicBezTo>
                    <a:pt x="294" y="480"/>
                    <a:pt x="294" y="480"/>
                    <a:pt x="294" y="480"/>
                  </a:cubicBezTo>
                  <a:cubicBezTo>
                    <a:pt x="294" y="480"/>
                    <a:pt x="294" y="480"/>
                    <a:pt x="294" y="480"/>
                  </a:cubicBezTo>
                  <a:cubicBezTo>
                    <a:pt x="294" y="481"/>
                    <a:pt x="294" y="481"/>
                    <a:pt x="294" y="481"/>
                  </a:cubicBezTo>
                  <a:cubicBezTo>
                    <a:pt x="294" y="481"/>
                    <a:pt x="294" y="481"/>
                    <a:pt x="294" y="481"/>
                  </a:cubicBezTo>
                  <a:cubicBezTo>
                    <a:pt x="294" y="481"/>
                    <a:pt x="294" y="481"/>
                    <a:pt x="294" y="481"/>
                  </a:cubicBezTo>
                  <a:cubicBezTo>
                    <a:pt x="294" y="481"/>
                    <a:pt x="294" y="481"/>
                    <a:pt x="294" y="481"/>
                  </a:cubicBezTo>
                  <a:cubicBezTo>
                    <a:pt x="295" y="482"/>
                    <a:pt x="295" y="482"/>
                    <a:pt x="295" y="482"/>
                  </a:cubicBezTo>
                  <a:cubicBezTo>
                    <a:pt x="295" y="482"/>
                    <a:pt x="295" y="482"/>
                    <a:pt x="295" y="482"/>
                  </a:cubicBezTo>
                  <a:cubicBezTo>
                    <a:pt x="295" y="482"/>
                    <a:pt x="295" y="482"/>
                    <a:pt x="295" y="482"/>
                  </a:cubicBezTo>
                  <a:cubicBezTo>
                    <a:pt x="295" y="482"/>
                    <a:pt x="295" y="482"/>
                    <a:pt x="295" y="482"/>
                  </a:cubicBezTo>
                  <a:cubicBezTo>
                    <a:pt x="295" y="483"/>
                    <a:pt x="295" y="483"/>
                    <a:pt x="295" y="483"/>
                  </a:cubicBezTo>
                  <a:cubicBezTo>
                    <a:pt x="295" y="483"/>
                    <a:pt x="295" y="483"/>
                    <a:pt x="295" y="483"/>
                  </a:cubicBezTo>
                  <a:cubicBezTo>
                    <a:pt x="295" y="484"/>
                    <a:pt x="295" y="484"/>
                    <a:pt x="295" y="484"/>
                  </a:cubicBezTo>
                  <a:cubicBezTo>
                    <a:pt x="295" y="484"/>
                    <a:pt x="295" y="484"/>
                    <a:pt x="295" y="484"/>
                  </a:cubicBezTo>
                  <a:cubicBezTo>
                    <a:pt x="296" y="484"/>
                    <a:pt x="296" y="484"/>
                    <a:pt x="296" y="484"/>
                  </a:cubicBezTo>
                  <a:cubicBezTo>
                    <a:pt x="296" y="484"/>
                    <a:pt x="296" y="484"/>
                    <a:pt x="296" y="484"/>
                  </a:cubicBezTo>
                  <a:cubicBezTo>
                    <a:pt x="296" y="485"/>
                    <a:pt x="296" y="485"/>
                    <a:pt x="296" y="485"/>
                  </a:cubicBezTo>
                  <a:cubicBezTo>
                    <a:pt x="296" y="485"/>
                    <a:pt x="296" y="485"/>
                    <a:pt x="296" y="485"/>
                  </a:cubicBezTo>
                  <a:cubicBezTo>
                    <a:pt x="296" y="485"/>
                    <a:pt x="296" y="485"/>
                    <a:pt x="296" y="485"/>
                  </a:cubicBezTo>
                  <a:cubicBezTo>
                    <a:pt x="296" y="485"/>
                    <a:pt x="296" y="485"/>
                    <a:pt x="296" y="485"/>
                  </a:cubicBezTo>
                  <a:cubicBezTo>
                    <a:pt x="296" y="486"/>
                    <a:pt x="296" y="486"/>
                    <a:pt x="296" y="487"/>
                  </a:cubicBezTo>
                  <a:cubicBezTo>
                    <a:pt x="296" y="487"/>
                    <a:pt x="296" y="487"/>
                    <a:pt x="296" y="487"/>
                  </a:cubicBezTo>
                  <a:cubicBezTo>
                    <a:pt x="296" y="487"/>
                    <a:pt x="296" y="487"/>
                    <a:pt x="296" y="487"/>
                  </a:cubicBezTo>
                  <a:cubicBezTo>
                    <a:pt x="296" y="487"/>
                    <a:pt x="296" y="487"/>
                    <a:pt x="296" y="487"/>
                  </a:cubicBezTo>
                  <a:cubicBezTo>
                    <a:pt x="296" y="487"/>
                    <a:pt x="296" y="487"/>
                    <a:pt x="296" y="487"/>
                  </a:cubicBezTo>
                  <a:cubicBezTo>
                    <a:pt x="296" y="487"/>
                    <a:pt x="296" y="487"/>
                    <a:pt x="296" y="487"/>
                  </a:cubicBezTo>
                  <a:cubicBezTo>
                    <a:pt x="297" y="488"/>
                    <a:pt x="297" y="488"/>
                    <a:pt x="297" y="488"/>
                  </a:cubicBezTo>
                  <a:cubicBezTo>
                    <a:pt x="297" y="488"/>
                    <a:pt x="297" y="488"/>
                    <a:pt x="297" y="488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298" y="488"/>
                    <a:pt x="298" y="488"/>
                    <a:pt x="298" y="488"/>
                  </a:cubicBezTo>
                  <a:cubicBezTo>
                    <a:pt x="298" y="489"/>
                    <a:pt x="298" y="489"/>
                    <a:pt x="299" y="489"/>
                  </a:cubicBezTo>
                  <a:cubicBezTo>
                    <a:pt x="299" y="489"/>
                    <a:pt x="299" y="489"/>
                    <a:pt x="299" y="489"/>
                  </a:cubicBezTo>
                  <a:cubicBezTo>
                    <a:pt x="299" y="489"/>
                    <a:pt x="299" y="489"/>
                    <a:pt x="299" y="489"/>
                  </a:cubicBezTo>
                  <a:cubicBezTo>
                    <a:pt x="299" y="489"/>
                    <a:pt x="299" y="489"/>
                    <a:pt x="299" y="489"/>
                  </a:cubicBezTo>
                  <a:cubicBezTo>
                    <a:pt x="299" y="490"/>
                    <a:pt x="299" y="490"/>
                    <a:pt x="299" y="490"/>
                  </a:cubicBezTo>
                  <a:cubicBezTo>
                    <a:pt x="298" y="490"/>
                    <a:pt x="298" y="490"/>
                    <a:pt x="298" y="490"/>
                  </a:cubicBezTo>
                  <a:cubicBezTo>
                    <a:pt x="298" y="490"/>
                    <a:pt x="298" y="490"/>
                    <a:pt x="298" y="490"/>
                  </a:cubicBezTo>
                  <a:cubicBezTo>
                    <a:pt x="298" y="490"/>
                    <a:pt x="298" y="490"/>
                    <a:pt x="298" y="490"/>
                  </a:cubicBezTo>
                  <a:cubicBezTo>
                    <a:pt x="298" y="490"/>
                    <a:pt x="298" y="490"/>
                    <a:pt x="298" y="490"/>
                  </a:cubicBezTo>
                  <a:cubicBezTo>
                    <a:pt x="298" y="490"/>
                    <a:pt x="298" y="490"/>
                    <a:pt x="298" y="490"/>
                  </a:cubicBezTo>
                  <a:cubicBezTo>
                    <a:pt x="298" y="491"/>
                    <a:pt x="298" y="491"/>
                    <a:pt x="298" y="491"/>
                  </a:cubicBezTo>
                  <a:cubicBezTo>
                    <a:pt x="298" y="491"/>
                    <a:pt x="298" y="491"/>
                    <a:pt x="298" y="491"/>
                  </a:cubicBezTo>
                  <a:cubicBezTo>
                    <a:pt x="298" y="491"/>
                    <a:pt x="298" y="491"/>
                    <a:pt x="298" y="491"/>
                  </a:cubicBezTo>
                  <a:cubicBezTo>
                    <a:pt x="298" y="490"/>
                    <a:pt x="298" y="490"/>
                    <a:pt x="298" y="490"/>
                  </a:cubicBezTo>
                  <a:cubicBezTo>
                    <a:pt x="299" y="490"/>
                    <a:pt x="299" y="490"/>
                    <a:pt x="299" y="490"/>
                  </a:cubicBezTo>
                  <a:cubicBezTo>
                    <a:pt x="299" y="490"/>
                    <a:pt x="299" y="490"/>
                    <a:pt x="299" y="490"/>
                  </a:cubicBezTo>
                  <a:cubicBezTo>
                    <a:pt x="299" y="490"/>
                    <a:pt x="299" y="490"/>
                    <a:pt x="300" y="490"/>
                  </a:cubicBezTo>
                  <a:cubicBezTo>
                    <a:pt x="300" y="490"/>
                    <a:pt x="300" y="490"/>
                    <a:pt x="300" y="490"/>
                  </a:cubicBezTo>
                  <a:cubicBezTo>
                    <a:pt x="300" y="490"/>
                    <a:pt x="300" y="490"/>
                    <a:pt x="300" y="490"/>
                  </a:cubicBezTo>
                  <a:cubicBezTo>
                    <a:pt x="300" y="490"/>
                    <a:pt x="300" y="490"/>
                    <a:pt x="300" y="490"/>
                  </a:cubicBezTo>
                  <a:cubicBezTo>
                    <a:pt x="300" y="490"/>
                    <a:pt x="300" y="490"/>
                    <a:pt x="300" y="490"/>
                  </a:cubicBezTo>
                  <a:cubicBezTo>
                    <a:pt x="300" y="490"/>
                    <a:pt x="300" y="490"/>
                    <a:pt x="300" y="490"/>
                  </a:cubicBezTo>
                  <a:cubicBezTo>
                    <a:pt x="300" y="490"/>
                    <a:pt x="300" y="490"/>
                    <a:pt x="300" y="490"/>
                  </a:cubicBezTo>
                  <a:cubicBezTo>
                    <a:pt x="300" y="490"/>
                    <a:pt x="300" y="490"/>
                    <a:pt x="300" y="490"/>
                  </a:cubicBezTo>
                  <a:cubicBezTo>
                    <a:pt x="300" y="491"/>
                    <a:pt x="300" y="491"/>
                    <a:pt x="300" y="491"/>
                  </a:cubicBezTo>
                  <a:cubicBezTo>
                    <a:pt x="300" y="491"/>
                    <a:pt x="300" y="491"/>
                    <a:pt x="300" y="491"/>
                  </a:cubicBezTo>
                  <a:cubicBezTo>
                    <a:pt x="300" y="491"/>
                    <a:pt x="300" y="491"/>
                    <a:pt x="300" y="491"/>
                  </a:cubicBezTo>
                  <a:cubicBezTo>
                    <a:pt x="300" y="491"/>
                    <a:pt x="300" y="492"/>
                    <a:pt x="300" y="492"/>
                  </a:cubicBezTo>
                  <a:cubicBezTo>
                    <a:pt x="300" y="492"/>
                    <a:pt x="300" y="492"/>
                    <a:pt x="300" y="492"/>
                  </a:cubicBezTo>
                  <a:cubicBezTo>
                    <a:pt x="300" y="493"/>
                    <a:pt x="300" y="493"/>
                    <a:pt x="300" y="493"/>
                  </a:cubicBezTo>
                  <a:cubicBezTo>
                    <a:pt x="300" y="493"/>
                    <a:pt x="300" y="493"/>
                    <a:pt x="300" y="493"/>
                  </a:cubicBezTo>
                  <a:cubicBezTo>
                    <a:pt x="300" y="493"/>
                    <a:pt x="300" y="493"/>
                    <a:pt x="300" y="493"/>
                  </a:cubicBezTo>
                  <a:cubicBezTo>
                    <a:pt x="300" y="493"/>
                    <a:pt x="300" y="493"/>
                    <a:pt x="300" y="493"/>
                  </a:cubicBezTo>
                  <a:cubicBezTo>
                    <a:pt x="300" y="493"/>
                    <a:pt x="300" y="493"/>
                    <a:pt x="300" y="493"/>
                  </a:cubicBezTo>
                  <a:cubicBezTo>
                    <a:pt x="300" y="493"/>
                    <a:pt x="300" y="493"/>
                    <a:pt x="300" y="493"/>
                  </a:cubicBezTo>
                  <a:cubicBezTo>
                    <a:pt x="300" y="494"/>
                    <a:pt x="300" y="494"/>
                    <a:pt x="300" y="494"/>
                  </a:cubicBezTo>
                  <a:cubicBezTo>
                    <a:pt x="300" y="494"/>
                    <a:pt x="300" y="494"/>
                    <a:pt x="300" y="494"/>
                  </a:cubicBezTo>
                  <a:cubicBezTo>
                    <a:pt x="300" y="494"/>
                    <a:pt x="300" y="494"/>
                    <a:pt x="300" y="494"/>
                  </a:cubicBezTo>
                  <a:cubicBezTo>
                    <a:pt x="300" y="495"/>
                    <a:pt x="300" y="495"/>
                    <a:pt x="300" y="495"/>
                  </a:cubicBezTo>
                  <a:cubicBezTo>
                    <a:pt x="300" y="496"/>
                    <a:pt x="300" y="496"/>
                    <a:pt x="300" y="496"/>
                  </a:cubicBezTo>
                  <a:cubicBezTo>
                    <a:pt x="300" y="496"/>
                    <a:pt x="300" y="496"/>
                    <a:pt x="300" y="496"/>
                  </a:cubicBezTo>
                  <a:cubicBezTo>
                    <a:pt x="300" y="497"/>
                    <a:pt x="300" y="497"/>
                    <a:pt x="300" y="497"/>
                  </a:cubicBezTo>
                  <a:cubicBezTo>
                    <a:pt x="300" y="497"/>
                    <a:pt x="300" y="497"/>
                    <a:pt x="300" y="497"/>
                  </a:cubicBezTo>
                  <a:cubicBezTo>
                    <a:pt x="301" y="498"/>
                    <a:pt x="301" y="498"/>
                    <a:pt x="301" y="498"/>
                  </a:cubicBezTo>
                  <a:cubicBezTo>
                    <a:pt x="301" y="497"/>
                    <a:pt x="301" y="497"/>
                    <a:pt x="301" y="497"/>
                  </a:cubicBezTo>
                  <a:cubicBezTo>
                    <a:pt x="301" y="497"/>
                    <a:pt x="301" y="497"/>
                    <a:pt x="301" y="497"/>
                  </a:cubicBezTo>
                  <a:cubicBezTo>
                    <a:pt x="301" y="497"/>
                    <a:pt x="303" y="496"/>
                    <a:pt x="303" y="497"/>
                  </a:cubicBezTo>
                  <a:cubicBezTo>
                    <a:pt x="303" y="497"/>
                    <a:pt x="303" y="497"/>
                    <a:pt x="303" y="497"/>
                  </a:cubicBezTo>
                  <a:cubicBezTo>
                    <a:pt x="304" y="497"/>
                    <a:pt x="304" y="497"/>
                    <a:pt x="304" y="497"/>
                  </a:cubicBezTo>
                  <a:cubicBezTo>
                    <a:pt x="304" y="497"/>
                    <a:pt x="304" y="497"/>
                    <a:pt x="304" y="497"/>
                  </a:cubicBezTo>
                  <a:cubicBezTo>
                    <a:pt x="304" y="497"/>
                    <a:pt x="304" y="497"/>
                    <a:pt x="304" y="497"/>
                  </a:cubicBezTo>
                  <a:cubicBezTo>
                    <a:pt x="304" y="497"/>
                    <a:pt x="304" y="497"/>
                    <a:pt x="304" y="497"/>
                  </a:cubicBezTo>
                  <a:cubicBezTo>
                    <a:pt x="305" y="498"/>
                    <a:pt x="305" y="498"/>
                    <a:pt x="305" y="498"/>
                  </a:cubicBezTo>
                  <a:cubicBezTo>
                    <a:pt x="305" y="498"/>
                    <a:pt x="305" y="498"/>
                    <a:pt x="305" y="498"/>
                  </a:cubicBezTo>
                  <a:cubicBezTo>
                    <a:pt x="305" y="498"/>
                    <a:pt x="305" y="498"/>
                    <a:pt x="305" y="498"/>
                  </a:cubicBezTo>
                  <a:cubicBezTo>
                    <a:pt x="305" y="497"/>
                    <a:pt x="305" y="497"/>
                    <a:pt x="305" y="497"/>
                  </a:cubicBezTo>
                  <a:cubicBezTo>
                    <a:pt x="306" y="497"/>
                    <a:pt x="306" y="497"/>
                    <a:pt x="306" y="497"/>
                  </a:cubicBezTo>
                  <a:cubicBezTo>
                    <a:pt x="306" y="498"/>
                    <a:pt x="306" y="498"/>
                    <a:pt x="306" y="498"/>
                  </a:cubicBezTo>
                  <a:cubicBezTo>
                    <a:pt x="307" y="498"/>
                    <a:pt x="307" y="498"/>
                    <a:pt x="307" y="498"/>
                  </a:cubicBezTo>
                  <a:cubicBezTo>
                    <a:pt x="307" y="498"/>
                    <a:pt x="307" y="498"/>
                    <a:pt x="307" y="498"/>
                  </a:cubicBezTo>
                  <a:cubicBezTo>
                    <a:pt x="306" y="498"/>
                    <a:pt x="306" y="498"/>
                    <a:pt x="306" y="498"/>
                  </a:cubicBezTo>
                  <a:cubicBezTo>
                    <a:pt x="307" y="499"/>
                    <a:pt x="307" y="499"/>
                    <a:pt x="307" y="499"/>
                  </a:cubicBezTo>
                  <a:cubicBezTo>
                    <a:pt x="307" y="498"/>
                    <a:pt x="307" y="498"/>
                    <a:pt x="307" y="498"/>
                  </a:cubicBezTo>
                  <a:cubicBezTo>
                    <a:pt x="307" y="499"/>
                    <a:pt x="307" y="499"/>
                    <a:pt x="307" y="499"/>
                  </a:cubicBezTo>
                  <a:cubicBezTo>
                    <a:pt x="308" y="499"/>
                    <a:pt x="308" y="499"/>
                    <a:pt x="308" y="499"/>
                  </a:cubicBezTo>
                  <a:cubicBezTo>
                    <a:pt x="308" y="499"/>
                    <a:pt x="308" y="499"/>
                    <a:pt x="308" y="499"/>
                  </a:cubicBezTo>
                  <a:cubicBezTo>
                    <a:pt x="308" y="499"/>
                    <a:pt x="308" y="499"/>
                    <a:pt x="308" y="499"/>
                  </a:cubicBezTo>
                  <a:cubicBezTo>
                    <a:pt x="308" y="499"/>
                    <a:pt x="308" y="499"/>
                    <a:pt x="308" y="499"/>
                  </a:cubicBezTo>
                  <a:cubicBezTo>
                    <a:pt x="309" y="499"/>
                    <a:pt x="309" y="499"/>
                    <a:pt x="309" y="498"/>
                  </a:cubicBezTo>
                  <a:cubicBezTo>
                    <a:pt x="310" y="499"/>
                    <a:pt x="310" y="499"/>
                    <a:pt x="310" y="499"/>
                  </a:cubicBezTo>
                  <a:cubicBezTo>
                    <a:pt x="309" y="500"/>
                    <a:pt x="309" y="500"/>
                    <a:pt x="309" y="500"/>
                  </a:cubicBezTo>
                  <a:cubicBezTo>
                    <a:pt x="309" y="499"/>
                    <a:pt x="309" y="499"/>
                    <a:pt x="309" y="499"/>
                  </a:cubicBezTo>
                  <a:cubicBezTo>
                    <a:pt x="308" y="500"/>
                    <a:pt x="308" y="500"/>
                    <a:pt x="308" y="500"/>
                  </a:cubicBezTo>
                  <a:cubicBezTo>
                    <a:pt x="307" y="499"/>
                    <a:pt x="308" y="499"/>
                    <a:pt x="307" y="500"/>
                  </a:cubicBezTo>
                  <a:cubicBezTo>
                    <a:pt x="306" y="499"/>
                    <a:pt x="305" y="498"/>
                    <a:pt x="305" y="498"/>
                  </a:cubicBezTo>
                  <a:cubicBezTo>
                    <a:pt x="305" y="498"/>
                    <a:pt x="305" y="498"/>
                    <a:pt x="305" y="498"/>
                  </a:cubicBezTo>
                  <a:cubicBezTo>
                    <a:pt x="305" y="498"/>
                    <a:pt x="305" y="498"/>
                    <a:pt x="305" y="498"/>
                  </a:cubicBezTo>
                  <a:cubicBezTo>
                    <a:pt x="304" y="498"/>
                    <a:pt x="304" y="498"/>
                    <a:pt x="304" y="498"/>
                  </a:cubicBezTo>
                  <a:cubicBezTo>
                    <a:pt x="304" y="498"/>
                    <a:pt x="304" y="498"/>
                    <a:pt x="304" y="498"/>
                  </a:cubicBezTo>
                  <a:cubicBezTo>
                    <a:pt x="304" y="498"/>
                    <a:pt x="304" y="498"/>
                    <a:pt x="304" y="498"/>
                  </a:cubicBezTo>
                  <a:cubicBezTo>
                    <a:pt x="303" y="498"/>
                    <a:pt x="303" y="498"/>
                    <a:pt x="303" y="498"/>
                  </a:cubicBezTo>
                  <a:cubicBezTo>
                    <a:pt x="303" y="498"/>
                    <a:pt x="303" y="498"/>
                    <a:pt x="303" y="498"/>
                  </a:cubicBezTo>
                  <a:cubicBezTo>
                    <a:pt x="303" y="498"/>
                    <a:pt x="303" y="498"/>
                    <a:pt x="303" y="498"/>
                  </a:cubicBezTo>
                  <a:cubicBezTo>
                    <a:pt x="303" y="498"/>
                    <a:pt x="303" y="498"/>
                    <a:pt x="303" y="498"/>
                  </a:cubicBezTo>
                  <a:cubicBezTo>
                    <a:pt x="303" y="499"/>
                    <a:pt x="303" y="499"/>
                    <a:pt x="303" y="499"/>
                  </a:cubicBezTo>
                  <a:cubicBezTo>
                    <a:pt x="304" y="500"/>
                    <a:pt x="304" y="500"/>
                    <a:pt x="304" y="500"/>
                  </a:cubicBezTo>
                  <a:cubicBezTo>
                    <a:pt x="304" y="499"/>
                    <a:pt x="305" y="499"/>
                    <a:pt x="305" y="499"/>
                  </a:cubicBezTo>
                  <a:cubicBezTo>
                    <a:pt x="305" y="500"/>
                    <a:pt x="305" y="500"/>
                    <a:pt x="305" y="500"/>
                  </a:cubicBezTo>
                  <a:cubicBezTo>
                    <a:pt x="305" y="500"/>
                    <a:pt x="305" y="500"/>
                    <a:pt x="305" y="500"/>
                  </a:cubicBezTo>
                  <a:cubicBezTo>
                    <a:pt x="306" y="500"/>
                    <a:pt x="306" y="500"/>
                    <a:pt x="306" y="500"/>
                  </a:cubicBezTo>
                  <a:cubicBezTo>
                    <a:pt x="305" y="500"/>
                    <a:pt x="305" y="500"/>
                    <a:pt x="305" y="500"/>
                  </a:cubicBezTo>
                  <a:cubicBezTo>
                    <a:pt x="306" y="500"/>
                    <a:pt x="306" y="500"/>
                    <a:pt x="306" y="500"/>
                  </a:cubicBezTo>
                  <a:cubicBezTo>
                    <a:pt x="306" y="500"/>
                    <a:pt x="306" y="500"/>
                    <a:pt x="306" y="500"/>
                  </a:cubicBezTo>
                  <a:cubicBezTo>
                    <a:pt x="307" y="501"/>
                    <a:pt x="307" y="501"/>
                    <a:pt x="307" y="501"/>
                  </a:cubicBezTo>
                  <a:cubicBezTo>
                    <a:pt x="307" y="501"/>
                    <a:pt x="307" y="501"/>
                    <a:pt x="307" y="501"/>
                  </a:cubicBezTo>
                  <a:cubicBezTo>
                    <a:pt x="307" y="501"/>
                    <a:pt x="307" y="501"/>
                    <a:pt x="307" y="501"/>
                  </a:cubicBezTo>
                  <a:cubicBezTo>
                    <a:pt x="308" y="501"/>
                    <a:pt x="308" y="501"/>
                    <a:pt x="308" y="501"/>
                  </a:cubicBezTo>
                  <a:cubicBezTo>
                    <a:pt x="309" y="501"/>
                    <a:pt x="309" y="501"/>
                    <a:pt x="309" y="501"/>
                  </a:cubicBezTo>
                  <a:cubicBezTo>
                    <a:pt x="308" y="502"/>
                    <a:pt x="309" y="502"/>
                    <a:pt x="309" y="502"/>
                  </a:cubicBezTo>
                  <a:cubicBezTo>
                    <a:pt x="309" y="503"/>
                    <a:pt x="309" y="503"/>
                    <a:pt x="309" y="503"/>
                  </a:cubicBezTo>
                  <a:cubicBezTo>
                    <a:pt x="308" y="503"/>
                    <a:pt x="308" y="503"/>
                    <a:pt x="308" y="503"/>
                  </a:cubicBezTo>
                  <a:cubicBezTo>
                    <a:pt x="309" y="503"/>
                    <a:pt x="309" y="503"/>
                    <a:pt x="309" y="503"/>
                  </a:cubicBezTo>
                  <a:cubicBezTo>
                    <a:pt x="309" y="502"/>
                    <a:pt x="309" y="502"/>
                    <a:pt x="309" y="502"/>
                  </a:cubicBezTo>
                  <a:cubicBezTo>
                    <a:pt x="309" y="502"/>
                    <a:pt x="309" y="502"/>
                    <a:pt x="309" y="502"/>
                  </a:cubicBezTo>
                  <a:cubicBezTo>
                    <a:pt x="309" y="502"/>
                    <a:pt x="309" y="502"/>
                    <a:pt x="309" y="502"/>
                  </a:cubicBezTo>
                  <a:cubicBezTo>
                    <a:pt x="309" y="502"/>
                    <a:pt x="309" y="502"/>
                    <a:pt x="309" y="502"/>
                  </a:cubicBezTo>
                  <a:cubicBezTo>
                    <a:pt x="310" y="502"/>
                    <a:pt x="310" y="502"/>
                    <a:pt x="310" y="502"/>
                  </a:cubicBezTo>
                  <a:cubicBezTo>
                    <a:pt x="310" y="503"/>
                    <a:pt x="310" y="503"/>
                    <a:pt x="310" y="503"/>
                  </a:cubicBezTo>
                  <a:cubicBezTo>
                    <a:pt x="311" y="502"/>
                    <a:pt x="311" y="502"/>
                    <a:pt x="311" y="502"/>
                  </a:cubicBezTo>
                  <a:cubicBezTo>
                    <a:pt x="311" y="503"/>
                    <a:pt x="311" y="503"/>
                    <a:pt x="311" y="503"/>
                  </a:cubicBezTo>
                  <a:cubicBezTo>
                    <a:pt x="311" y="503"/>
                    <a:pt x="311" y="503"/>
                    <a:pt x="311" y="503"/>
                  </a:cubicBezTo>
                  <a:cubicBezTo>
                    <a:pt x="311" y="503"/>
                    <a:pt x="311" y="503"/>
                    <a:pt x="311" y="503"/>
                  </a:cubicBezTo>
                  <a:cubicBezTo>
                    <a:pt x="311" y="503"/>
                    <a:pt x="311" y="503"/>
                    <a:pt x="311" y="503"/>
                  </a:cubicBezTo>
                  <a:cubicBezTo>
                    <a:pt x="311" y="504"/>
                    <a:pt x="311" y="504"/>
                    <a:pt x="311" y="504"/>
                  </a:cubicBezTo>
                  <a:cubicBezTo>
                    <a:pt x="312" y="503"/>
                    <a:pt x="312" y="503"/>
                    <a:pt x="312" y="503"/>
                  </a:cubicBezTo>
                  <a:cubicBezTo>
                    <a:pt x="311" y="503"/>
                    <a:pt x="311" y="503"/>
                    <a:pt x="311" y="503"/>
                  </a:cubicBezTo>
                  <a:cubicBezTo>
                    <a:pt x="312" y="502"/>
                    <a:pt x="312" y="502"/>
                    <a:pt x="312" y="502"/>
                  </a:cubicBezTo>
                  <a:cubicBezTo>
                    <a:pt x="311" y="502"/>
                    <a:pt x="311" y="502"/>
                    <a:pt x="311" y="502"/>
                  </a:cubicBezTo>
                  <a:cubicBezTo>
                    <a:pt x="312" y="502"/>
                    <a:pt x="312" y="502"/>
                    <a:pt x="312" y="502"/>
                  </a:cubicBezTo>
                  <a:cubicBezTo>
                    <a:pt x="312" y="502"/>
                    <a:pt x="312" y="502"/>
                    <a:pt x="312" y="502"/>
                  </a:cubicBezTo>
                  <a:cubicBezTo>
                    <a:pt x="312" y="502"/>
                    <a:pt x="312" y="502"/>
                    <a:pt x="312" y="502"/>
                  </a:cubicBezTo>
                  <a:cubicBezTo>
                    <a:pt x="312" y="502"/>
                    <a:pt x="312" y="502"/>
                    <a:pt x="312" y="502"/>
                  </a:cubicBezTo>
                  <a:cubicBezTo>
                    <a:pt x="312" y="502"/>
                    <a:pt x="312" y="502"/>
                    <a:pt x="312" y="502"/>
                  </a:cubicBezTo>
                  <a:cubicBezTo>
                    <a:pt x="312" y="503"/>
                    <a:pt x="312" y="503"/>
                    <a:pt x="312" y="503"/>
                  </a:cubicBezTo>
                  <a:cubicBezTo>
                    <a:pt x="312" y="503"/>
                    <a:pt x="312" y="503"/>
                    <a:pt x="312" y="503"/>
                  </a:cubicBezTo>
                  <a:cubicBezTo>
                    <a:pt x="312" y="503"/>
                    <a:pt x="312" y="503"/>
                    <a:pt x="312" y="503"/>
                  </a:cubicBezTo>
                  <a:cubicBezTo>
                    <a:pt x="312" y="503"/>
                    <a:pt x="312" y="503"/>
                    <a:pt x="312" y="503"/>
                  </a:cubicBezTo>
                  <a:cubicBezTo>
                    <a:pt x="312" y="503"/>
                    <a:pt x="312" y="503"/>
                    <a:pt x="312" y="503"/>
                  </a:cubicBezTo>
                  <a:cubicBezTo>
                    <a:pt x="312" y="504"/>
                    <a:pt x="312" y="504"/>
                    <a:pt x="312" y="504"/>
                  </a:cubicBezTo>
                  <a:cubicBezTo>
                    <a:pt x="312" y="504"/>
                    <a:pt x="312" y="504"/>
                    <a:pt x="312" y="504"/>
                  </a:cubicBezTo>
                  <a:cubicBezTo>
                    <a:pt x="312" y="504"/>
                    <a:pt x="312" y="504"/>
                    <a:pt x="312" y="504"/>
                  </a:cubicBezTo>
                  <a:cubicBezTo>
                    <a:pt x="312" y="504"/>
                    <a:pt x="312" y="504"/>
                    <a:pt x="312" y="504"/>
                  </a:cubicBezTo>
                  <a:cubicBezTo>
                    <a:pt x="312" y="505"/>
                    <a:pt x="312" y="505"/>
                    <a:pt x="312" y="505"/>
                  </a:cubicBezTo>
                  <a:cubicBezTo>
                    <a:pt x="312" y="505"/>
                    <a:pt x="312" y="505"/>
                    <a:pt x="312" y="505"/>
                  </a:cubicBezTo>
                  <a:cubicBezTo>
                    <a:pt x="313" y="505"/>
                    <a:pt x="313" y="505"/>
                    <a:pt x="313" y="505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3" y="507"/>
                    <a:pt x="313" y="507"/>
                    <a:pt x="313" y="507"/>
                  </a:cubicBezTo>
                  <a:cubicBezTo>
                    <a:pt x="313" y="507"/>
                    <a:pt x="313" y="507"/>
                    <a:pt x="313" y="507"/>
                  </a:cubicBezTo>
                  <a:cubicBezTo>
                    <a:pt x="313" y="507"/>
                    <a:pt x="313" y="507"/>
                    <a:pt x="313" y="507"/>
                  </a:cubicBezTo>
                  <a:cubicBezTo>
                    <a:pt x="313" y="508"/>
                    <a:pt x="313" y="508"/>
                    <a:pt x="313" y="508"/>
                  </a:cubicBezTo>
                  <a:cubicBezTo>
                    <a:pt x="313" y="508"/>
                    <a:pt x="313" y="508"/>
                    <a:pt x="313" y="508"/>
                  </a:cubicBezTo>
                  <a:cubicBezTo>
                    <a:pt x="314" y="510"/>
                    <a:pt x="314" y="510"/>
                    <a:pt x="314" y="510"/>
                  </a:cubicBezTo>
                  <a:cubicBezTo>
                    <a:pt x="315" y="510"/>
                    <a:pt x="315" y="510"/>
                    <a:pt x="315" y="510"/>
                  </a:cubicBezTo>
                  <a:cubicBezTo>
                    <a:pt x="314" y="510"/>
                    <a:pt x="314" y="510"/>
                    <a:pt x="314" y="510"/>
                  </a:cubicBezTo>
                  <a:cubicBezTo>
                    <a:pt x="315" y="511"/>
                    <a:pt x="315" y="511"/>
                    <a:pt x="315" y="511"/>
                  </a:cubicBezTo>
                  <a:cubicBezTo>
                    <a:pt x="315" y="511"/>
                    <a:pt x="315" y="511"/>
                    <a:pt x="315" y="511"/>
                  </a:cubicBezTo>
                  <a:cubicBezTo>
                    <a:pt x="315" y="511"/>
                    <a:pt x="315" y="511"/>
                    <a:pt x="315" y="511"/>
                  </a:cubicBezTo>
                  <a:cubicBezTo>
                    <a:pt x="315" y="511"/>
                    <a:pt x="315" y="511"/>
                    <a:pt x="315" y="511"/>
                  </a:cubicBezTo>
                  <a:cubicBezTo>
                    <a:pt x="315" y="511"/>
                    <a:pt x="315" y="511"/>
                    <a:pt x="315" y="511"/>
                  </a:cubicBezTo>
                  <a:cubicBezTo>
                    <a:pt x="315" y="511"/>
                    <a:pt x="315" y="511"/>
                    <a:pt x="315" y="511"/>
                  </a:cubicBezTo>
                  <a:cubicBezTo>
                    <a:pt x="315" y="512"/>
                    <a:pt x="315" y="512"/>
                    <a:pt x="315" y="512"/>
                  </a:cubicBezTo>
                  <a:cubicBezTo>
                    <a:pt x="315" y="512"/>
                    <a:pt x="315" y="512"/>
                    <a:pt x="315" y="512"/>
                  </a:cubicBezTo>
                  <a:cubicBezTo>
                    <a:pt x="315" y="512"/>
                    <a:pt x="315" y="512"/>
                    <a:pt x="315" y="512"/>
                  </a:cubicBezTo>
                  <a:cubicBezTo>
                    <a:pt x="315" y="512"/>
                    <a:pt x="315" y="512"/>
                    <a:pt x="315" y="512"/>
                  </a:cubicBezTo>
                  <a:cubicBezTo>
                    <a:pt x="315" y="512"/>
                    <a:pt x="315" y="512"/>
                    <a:pt x="315" y="512"/>
                  </a:cubicBezTo>
                  <a:cubicBezTo>
                    <a:pt x="315" y="513"/>
                    <a:pt x="315" y="513"/>
                    <a:pt x="315" y="513"/>
                  </a:cubicBezTo>
                  <a:cubicBezTo>
                    <a:pt x="315" y="513"/>
                    <a:pt x="316" y="513"/>
                    <a:pt x="316" y="513"/>
                  </a:cubicBezTo>
                  <a:cubicBezTo>
                    <a:pt x="316" y="513"/>
                    <a:pt x="316" y="513"/>
                    <a:pt x="316" y="513"/>
                  </a:cubicBezTo>
                  <a:cubicBezTo>
                    <a:pt x="316" y="514"/>
                    <a:pt x="316" y="513"/>
                    <a:pt x="316" y="514"/>
                  </a:cubicBezTo>
                  <a:cubicBezTo>
                    <a:pt x="316" y="514"/>
                    <a:pt x="317" y="514"/>
                    <a:pt x="317" y="514"/>
                  </a:cubicBezTo>
                  <a:cubicBezTo>
                    <a:pt x="317" y="514"/>
                    <a:pt x="317" y="514"/>
                    <a:pt x="317" y="514"/>
                  </a:cubicBezTo>
                  <a:cubicBezTo>
                    <a:pt x="317" y="515"/>
                    <a:pt x="317" y="515"/>
                    <a:pt x="317" y="515"/>
                  </a:cubicBezTo>
                  <a:cubicBezTo>
                    <a:pt x="317" y="515"/>
                    <a:pt x="317" y="515"/>
                    <a:pt x="317" y="515"/>
                  </a:cubicBezTo>
                  <a:cubicBezTo>
                    <a:pt x="318" y="515"/>
                    <a:pt x="318" y="515"/>
                    <a:pt x="318" y="515"/>
                  </a:cubicBezTo>
                  <a:cubicBezTo>
                    <a:pt x="317" y="515"/>
                    <a:pt x="317" y="515"/>
                    <a:pt x="317" y="515"/>
                  </a:cubicBezTo>
                  <a:cubicBezTo>
                    <a:pt x="318" y="516"/>
                    <a:pt x="318" y="516"/>
                    <a:pt x="318" y="517"/>
                  </a:cubicBezTo>
                  <a:cubicBezTo>
                    <a:pt x="318" y="517"/>
                    <a:pt x="318" y="517"/>
                    <a:pt x="318" y="517"/>
                  </a:cubicBezTo>
                  <a:cubicBezTo>
                    <a:pt x="319" y="518"/>
                    <a:pt x="319" y="518"/>
                    <a:pt x="319" y="518"/>
                  </a:cubicBezTo>
                  <a:cubicBezTo>
                    <a:pt x="319" y="518"/>
                    <a:pt x="319" y="518"/>
                    <a:pt x="319" y="518"/>
                  </a:cubicBezTo>
                  <a:cubicBezTo>
                    <a:pt x="319" y="518"/>
                    <a:pt x="319" y="518"/>
                    <a:pt x="319" y="518"/>
                  </a:cubicBezTo>
                  <a:cubicBezTo>
                    <a:pt x="320" y="519"/>
                    <a:pt x="320" y="519"/>
                    <a:pt x="320" y="519"/>
                  </a:cubicBezTo>
                  <a:cubicBezTo>
                    <a:pt x="320" y="519"/>
                    <a:pt x="320" y="519"/>
                    <a:pt x="320" y="519"/>
                  </a:cubicBezTo>
                  <a:cubicBezTo>
                    <a:pt x="320" y="520"/>
                    <a:pt x="320" y="520"/>
                    <a:pt x="320" y="520"/>
                  </a:cubicBezTo>
                  <a:cubicBezTo>
                    <a:pt x="320" y="520"/>
                    <a:pt x="320" y="520"/>
                    <a:pt x="320" y="520"/>
                  </a:cubicBezTo>
                  <a:cubicBezTo>
                    <a:pt x="321" y="520"/>
                    <a:pt x="321" y="520"/>
                    <a:pt x="321" y="520"/>
                  </a:cubicBezTo>
                  <a:cubicBezTo>
                    <a:pt x="321" y="521"/>
                    <a:pt x="321" y="521"/>
                    <a:pt x="321" y="521"/>
                  </a:cubicBezTo>
                  <a:cubicBezTo>
                    <a:pt x="321" y="521"/>
                    <a:pt x="321" y="521"/>
                    <a:pt x="321" y="521"/>
                  </a:cubicBezTo>
                  <a:cubicBezTo>
                    <a:pt x="321" y="521"/>
                    <a:pt x="321" y="521"/>
                    <a:pt x="321" y="521"/>
                  </a:cubicBezTo>
                  <a:cubicBezTo>
                    <a:pt x="321" y="522"/>
                    <a:pt x="321" y="522"/>
                    <a:pt x="321" y="522"/>
                  </a:cubicBezTo>
                  <a:cubicBezTo>
                    <a:pt x="321" y="522"/>
                    <a:pt x="321" y="522"/>
                    <a:pt x="321" y="522"/>
                  </a:cubicBezTo>
                  <a:cubicBezTo>
                    <a:pt x="321" y="522"/>
                    <a:pt x="322" y="522"/>
                    <a:pt x="322" y="522"/>
                  </a:cubicBezTo>
                  <a:cubicBezTo>
                    <a:pt x="322" y="523"/>
                    <a:pt x="322" y="523"/>
                    <a:pt x="322" y="523"/>
                  </a:cubicBezTo>
                  <a:cubicBezTo>
                    <a:pt x="323" y="523"/>
                    <a:pt x="323" y="523"/>
                    <a:pt x="323" y="523"/>
                  </a:cubicBezTo>
                  <a:cubicBezTo>
                    <a:pt x="323" y="523"/>
                    <a:pt x="323" y="523"/>
                    <a:pt x="323" y="523"/>
                  </a:cubicBezTo>
                  <a:cubicBezTo>
                    <a:pt x="323" y="523"/>
                    <a:pt x="323" y="523"/>
                    <a:pt x="323" y="523"/>
                  </a:cubicBezTo>
                  <a:cubicBezTo>
                    <a:pt x="323" y="523"/>
                    <a:pt x="323" y="523"/>
                    <a:pt x="323" y="523"/>
                  </a:cubicBezTo>
                  <a:cubicBezTo>
                    <a:pt x="323" y="523"/>
                    <a:pt x="323" y="523"/>
                    <a:pt x="323" y="523"/>
                  </a:cubicBezTo>
                  <a:cubicBezTo>
                    <a:pt x="323" y="524"/>
                    <a:pt x="323" y="524"/>
                    <a:pt x="323" y="524"/>
                  </a:cubicBezTo>
                  <a:cubicBezTo>
                    <a:pt x="323" y="524"/>
                    <a:pt x="323" y="524"/>
                    <a:pt x="323" y="524"/>
                  </a:cubicBezTo>
                  <a:cubicBezTo>
                    <a:pt x="323" y="524"/>
                    <a:pt x="323" y="524"/>
                    <a:pt x="323" y="524"/>
                  </a:cubicBezTo>
                  <a:cubicBezTo>
                    <a:pt x="323" y="524"/>
                    <a:pt x="323" y="524"/>
                    <a:pt x="323" y="524"/>
                  </a:cubicBezTo>
                  <a:cubicBezTo>
                    <a:pt x="324" y="525"/>
                    <a:pt x="324" y="525"/>
                    <a:pt x="324" y="525"/>
                  </a:cubicBezTo>
                  <a:cubicBezTo>
                    <a:pt x="324" y="525"/>
                    <a:pt x="324" y="525"/>
                    <a:pt x="324" y="525"/>
                  </a:cubicBezTo>
                  <a:cubicBezTo>
                    <a:pt x="324" y="525"/>
                    <a:pt x="324" y="525"/>
                    <a:pt x="324" y="525"/>
                  </a:cubicBezTo>
                  <a:cubicBezTo>
                    <a:pt x="324" y="525"/>
                    <a:pt x="324" y="525"/>
                    <a:pt x="324" y="525"/>
                  </a:cubicBezTo>
                  <a:cubicBezTo>
                    <a:pt x="324" y="526"/>
                    <a:pt x="324" y="526"/>
                    <a:pt x="324" y="526"/>
                  </a:cubicBezTo>
                  <a:cubicBezTo>
                    <a:pt x="324" y="526"/>
                    <a:pt x="324" y="526"/>
                    <a:pt x="324" y="526"/>
                  </a:cubicBezTo>
                  <a:cubicBezTo>
                    <a:pt x="324" y="526"/>
                    <a:pt x="324" y="527"/>
                    <a:pt x="325" y="527"/>
                  </a:cubicBezTo>
                  <a:cubicBezTo>
                    <a:pt x="325" y="527"/>
                    <a:pt x="325" y="527"/>
                    <a:pt x="325" y="527"/>
                  </a:cubicBezTo>
                  <a:cubicBezTo>
                    <a:pt x="325" y="527"/>
                    <a:pt x="325" y="527"/>
                    <a:pt x="325" y="527"/>
                  </a:cubicBezTo>
                  <a:cubicBezTo>
                    <a:pt x="325" y="527"/>
                    <a:pt x="325" y="527"/>
                    <a:pt x="325" y="527"/>
                  </a:cubicBezTo>
                  <a:cubicBezTo>
                    <a:pt x="326" y="528"/>
                    <a:pt x="326" y="528"/>
                    <a:pt x="326" y="528"/>
                  </a:cubicBezTo>
                  <a:cubicBezTo>
                    <a:pt x="326" y="528"/>
                    <a:pt x="326" y="528"/>
                    <a:pt x="326" y="528"/>
                  </a:cubicBezTo>
                  <a:cubicBezTo>
                    <a:pt x="326" y="528"/>
                    <a:pt x="326" y="528"/>
                    <a:pt x="326" y="528"/>
                  </a:cubicBezTo>
                  <a:cubicBezTo>
                    <a:pt x="326" y="528"/>
                    <a:pt x="326" y="528"/>
                    <a:pt x="326" y="528"/>
                  </a:cubicBezTo>
                  <a:cubicBezTo>
                    <a:pt x="326" y="528"/>
                    <a:pt x="326" y="528"/>
                    <a:pt x="326" y="528"/>
                  </a:cubicBezTo>
                  <a:cubicBezTo>
                    <a:pt x="326" y="529"/>
                    <a:pt x="326" y="529"/>
                    <a:pt x="326" y="529"/>
                  </a:cubicBezTo>
                  <a:cubicBezTo>
                    <a:pt x="326" y="529"/>
                    <a:pt x="326" y="529"/>
                    <a:pt x="326" y="529"/>
                  </a:cubicBezTo>
                  <a:cubicBezTo>
                    <a:pt x="326" y="529"/>
                    <a:pt x="326" y="529"/>
                    <a:pt x="326" y="529"/>
                  </a:cubicBezTo>
                  <a:cubicBezTo>
                    <a:pt x="326" y="529"/>
                    <a:pt x="326" y="529"/>
                    <a:pt x="326" y="529"/>
                  </a:cubicBezTo>
                  <a:cubicBezTo>
                    <a:pt x="326" y="529"/>
                    <a:pt x="326" y="529"/>
                    <a:pt x="326" y="529"/>
                  </a:cubicBezTo>
                  <a:cubicBezTo>
                    <a:pt x="327" y="529"/>
                    <a:pt x="327" y="529"/>
                    <a:pt x="327" y="529"/>
                  </a:cubicBezTo>
                  <a:cubicBezTo>
                    <a:pt x="327" y="529"/>
                    <a:pt x="327" y="529"/>
                    <a:pt x="327" y="529"/>
                  </a:cubicBezTo>
                  <a:cubicBezTo>
                    <a:pt x="327" y="529"/>
                    <a:pt x="327" y="529"/>
                    <a:pt x="327" y="529"/>
                  </a:cubicBezTo>
                  <a:cubicBezTo>
                    <a:pt x="327" y="530"/>
                    <a:pt x="327" y="530"/>
                    <a:pt x="327" y="530"/>
                  </a:cubicBezTo>
                  <a:cubicBezTo>
                    <a:pt x="327" y="530"/>
                    <a:pt x="327" y="530"/>
                    <a:pt x="327" y="530"/>
                  </a:cubicBezTo>
                  <a:cubicBezTo>
                    <a:pt x="327" y="530"/>
                    <a:pt x="327" y="530"/>
                    <a:pt x="327" y="530"/>
                  </a:cubicBezTo>
                  <a:cubicBezTo>
                    <a:pt x="326" y="530"/>
                    <a:pt x="326" y="530"/>
                    <a:pt x="326" y="530"/>
                  </a:cubicBezTo>
                  <a:cubicBezTo>
                    <a:pt x="326" y="530"/>
                    <a:pt x="326" y="530"/>
                    <a:pt x="326" y="530"/>
                  </a:cubicBezTo>
                  <a:cubicBezTo>
                    <a:pt x="326" y="530"/>
                    <a:pt x="326" y="530"/>
                    <a:pt x="326" y="530"/>
                  </a:cubicBezTo>
                  <a:cubicBezTo>
                    <a:pt x="327" y="531"/>
                    <a:pt x="327" y="531"/>
                    <a:pt x="327" y="531"/>
                  </a:cubicBezTo>
                  <a:cubicBezTo>
                    <a:pt x="327" y="531"/>
                    <a:pt x="327" y="531"/>
                    <a:pt x="327" y="531"/>
                  </a:cubicBezTo>
                  <a:cubicBezTo>
                    <a:pt x="327" y="531"/>
                    <a:pt x="327" y="531"/>
                    <a:pt x="327" y="531"/>
                  </a:cubicBezTo>
                  <a:cubicBezTo>
                    <a:pt x="327" y="531"/>
                    <a:pt x="327" y="531"/>
                    <a:pt x="327" y="531"/>
                  </a:cubicBezTo>
                  <a:cubicBezTo>
                    <a:pt x="327" y="532"/>
                    <a:pt x="327" y="532"/>
                    <a:pt x="327" y="532"/>
                  </a:cubicBezTo>
                  <a:cubicBezTo>
                    <a:pt x="327" y="532"/>
                    <a:pt x="327" y="532"/>
                    <a:pt x="327" y="532"/>
                  </a:cubicBezTo>
                  <a:cubicBezTo>
                    <a:pt x="328" y="532"/>
                    <a:pt x="328" y="532"/>
                    <a:pt x="328" y="532"/>
                  </a:cubicBezTo>
                  <a:cubicBezTo>
                    <a:pt x="328" y="532"/>
                    <a:pt x="328" y="532"/>
                    <a:pt x="328" y="532"/>
                  </a:cubicBezTo>
                  <a:cubicBezTo>
                    <a:pt x="328" y="532"/>
                    <a:pt x="328" y="532"/>
                    <a:pt x="328" y="532"/>
                  </a:cubicBezTo>
                  <a:cubicBezTo>
                    <a:pt x="328" y="532"/>
                    <a:pt x="328" y="532"/>
                    <a:pt x="328" y="532"/>
                  </a:cubicBezTo>
                  <a:cubicBezTo>
                    <a:pt x="328" y="532"/>
                    <a:pt x="328" y="532"/>
                    <a:pt x="328" y="532"/>
                  </a:cubicBezTo>
                  <a:cubicBezTo>
                    <a:pt x="329" y="532"/>
                    <a:pt x="329" y="532"/>
                    <a:pt x="329" y="532"/>
                  </a:cubicBezTo>
                  <a:cubicBezTo>
                    <a:pt x="329" y="533"/>
                    <a:pt x="329" y="533"/>
                    <a:pt x="329" y="533"/>
                  </a:cubicBezTo>
                  <a:cubicBezTo>
                    <a:pt x="329" y="532"/>
                    <a:pt x="329" y="532"/>
                    <a:pt x="329" y="532"/>
                  </a:cubicBezTo>
                  <a:cubicBezTo>
                    <a:pt x="330" y="533"/>
                    <a:pt x="330" y="533"/>
                    <a:pt x="330" y="533"/>
                  </a:cubicBezTo>
                  <a:cubicBezTo>
                    <a:pt x="330" y="533"/>
                    <a:pt x="330" y="533"/>
                    <a:pt x="330" y="533"/>
                  </a:cubicBezTo>
                  <a:cubicBezTo>
                    <a:pt x="330" y="534"/>
                    <a:pt x="330" y="534"/>
                    <a:pt x="330" y="534"/>
                  </a:cubicBezTo>
                  <a:cubicBezTo>
                    <a:pt x="330" y="534"/>
                    <a:pt x="330" y="534"/>
                    <a:pt x="330" y="534"/>
                  </a:cubicBezTo>
                  <a:cubicBezTo>
                    <a:pt x="331" y="534"/>
                    <a:pt x="331" y="534"/>
                    <a:pt x="331" y="534"/>
                  </a:cubicBezTo>
                  <a:cubicBezTo>
                    <a:pt x="331" y="534"/>
                    <a:pt x="331" y="534"/>
                    <a:pt x="331" y="534"/>
                  </a:cubicBezTo>
                  <a:cubicBezTo>
                    <a:pt x="331" y="534"/>
                    <a:pt x="331" y="534"/>
                    <a:pt x="331" y="534"/>
                  </a:cubicBezTo>
                  <a:cubicBezTo>
                    <a:pt x="332" y="534"/>
                    <a:pt x="332" y="534"/>
                    <a:pt x="332" y="534"/>
                  </a:cubicBezTo>
                  <a:cubicBezTo>
                    <a:pt x="332" y="534"/>
                    <a:pt x="332" y="534"/>
                    <a:pt x="332" y="534"/>
                  </a:cubicBezTo>
                  <a:cubicBezTo>
                    <a:pt x="333" y="535"/>
                    <a:pt x="333" y="535"/>
                    <a:pt x="333" y="535"/>
                  </a:cubicBezTo>
                  <a:cubicBezTo>
                    <a:pt x="333" y="536"/>
                    <a:pt x="333" y="535"/>
                    <a:pt x="334" y="536"/>
                  </a:cubicBezTo>
                  <a:cubicBezTo>
                    <a:pt x="334" y="536"/>
                    <a:pt x="334" y="536"/>
                    <a:pt x="335" y="536"/>
                  </a:cubicBezTo>
                  <a:cubicBezTo>
                    <a:pt x="336" y="536"/>
                    <a:pt x="336" y="536"/>
                    <a:pt x="336" y="536"/>
                  </a:cubicBezTo>
                  <a:cubicBezTo>
                    <a:pt x="337" y="535"/>
                    <a:pt x="337" y="535"/>
                    <a:pt x="337" y="535"/>
                  </a:cubicBezTo>
                  <a:cubicBezTo>
                    <a:pt x="337" y="536"/>
                    <a:pt x="337" y="536"/>
                    <a:pt x="337" y="536"/>
                  </a:cubicBezTo>
                  <a:cubicBezTo>
                    <a:pt x="337" y="535"/>
                    <a:pt x="337" y="535"/>
                    <a:pt x="337" y="535"/>
                  </a:cubicBezTo>
                  <a:cubicBezTo>
                    <a:pt x="338" y="535"/>
                    <a:pt x="338" y="535"/>
                    <a:pt x="338" y="535"/>
                  </a:cubicBezTo>
                  <a:cubicBezTo>
                    <a:pt x="338" y="535"/>
                    <a:pt x="338" y="535"/>
                    <a:pt x="338" y="535"/>
                  </a:cubicBezTo>
                  <a:cubicBezTo>
                    <a:pt x="338" y="535"/>
                    <a:pt x="338" y="535"/>
                    <a:pt x="338" y="535"/>
                  </a:cubicBezTo>
                  <a:cubicBezTo>
                    <a:pt x="338" y="535"/>
                    <a:pt x="338" y="535"/>
                    <a:pt x="338" y="535"/>
                  </a:cubicBezTo>
                  <a:cubicBezTo>
                    <a:pt x="339" y="536"/>
                    <a:pt x="339" y="536"/>
                    <a:pt x="339" y="536"/>
                  </a:cubicBezTo>
                  <a:cubicBezTo>
                    <a:pt x="339" y="536"/>
                    <a:pt x="339" y="536"/>
                    <a:pt x="339" y="536"/>
                  </a:cubicBezTo>
                  <a:cubicBezTo>
                    <a:pt x="339" y="536"/>
                    <a:pt x="339" y="536"/>
                    <a:pt x="339" y="536"/>
                  </a:cubicBezTo>
                  <a:cubicBezTo>
                    <a:pt x="339" y="536"/>
                    <a:pt x="339" y="536"/>
                    <a:pt x="339" y="536"/>
                  </a:cubicBezTo>
                  <a:cubicBezTo>
                    <a:pt x="339" y="536"/>
                    <a:pt x="339" y="536"/>
                    <a:pt x="339" y="536"/>
                  </a:cubicBezTo>
                  <a:cubicBezTo>
                    <a:pt x="339" y="536"/>
                    <a:pt x="339" y="536"/>
                    <a:pt x="339" y="536"/>
                  </a:cubicBezTo>
                  <a:cubicBezTo>
                    <a:pt x="340" y="537"/>
                    <a:pt x="340" y="537"/>
                    <a:pt x="340" y="537"/>
                  </a:cubicBezTo>
                  <a:cubicBezTo>
                    <a:pt x="340" y="537"/>
                    <a:pt x="340" y="537"/>
                    <a:pt x="340" y="537"/>
                  </a:cubicBezTo>
                  <a:cubicBezTo>
                    <a:pt x="340" y="537"/>
                    <a:pt x="340" y="537"/>
                    <a:pt x="340" y="537"/>
                  </a:cubicBezTo>
                  <a:cubicBezTo>
                    <a:pt x="340" y="537"/>
                    <a:pt x="340" y="537"/>
                    <a:pt x="340" y="537"/>
                  </a:cubicBezTo>
                  <a:cubicBezTo>
                    <a:pt x="341" y="537"/>
                    <a:pt x="341" y="537"/>
                    <a:pt x="341" y="537"/>
                  </a:cubicBezTo>
                  <a:cubicBezTo>
                    <a:pt x="341" y="537"/>
                    <a:pt x="341" y="537"/>
                    <a:pt x="341" y="537"/>
                  </a:cubicBezTo>
                  <a:cubicBezTo>
                    <a:pt x="341" y="538"/>
                    <a:pt x="341" y="538"/>
                    <a:pt x="341" y="538"/>
                  </a:cubicBezTo>
                  <a:cubicBezTo>
                    <a:pt x="341" y="538"/>
                    <a:pt x="341" y="538"/>
                    <a:pt x="341" y="538"/>
                  </a:cubicBezTo>
                  <a:cubicBezTo>
                    <a:pt x="341" y="538"/>
                    <a:pt x="341" y="538"/>
                    <a:pt x="341" y="538"/>
                  </a:cubicBezTo>
                  <a:cubicBezTo>
                    <a:pt x="342" y="537"/>
                    <a:pt x="342" y="537"/>
                    <a:pt x="342" y="537"/>
                  </a:cubicBezTo>
                  <a:cubicBezTo>
                    <a:pt x="342" y="537"/>
                    <a:pt x="342" y="537"/>
                    <a:pt x="342" y="537"/>
                  </a:cubicBezTo>
                  <a:cubicBezTo>
                    <a:pt x="343" y="537"/>
                    <a:pt x="343" y="537"/>
                    <a:pt x="343" y="537"/>
                  </a:cubicBezTo>
                  <a:cubicBezTo>
                    <a:pt x="343" y="537"/>
                    <a:pt x="343" y="537"/>
                    <a:pt x="342" y="537"/>
                  </a:cubicBezTo>
                  <a:cubicBezTo>
                    <a:pt x="343" y="536"/>
                    <a:pt x="343" y="536"/>
                    <a:pt x="343" y="536"/>
                  </a:cubicBezTo>
                  <a:cubicBezTo>
                    <a:pt x="342" y="536"/>
                    <a:pt x="342" y="536"/>
                    <a:pt x="342" y="536"/>
                  </a:cubicBezTo>
                  <a:cubicBezTo>
                    <a:pt x="342" y="536"/>
                    <a:pt x="342" y="536"/>
                    <a:pt x="342" y="536"/>
                  </a:cubicBezTo>
                  <a:cubicBezTo>
                    <a:pt x="342" y="535"/>
                    <a:pt x="342" y="535"/>
                    <a:pt x="342" y="535"/>
                  </a:cubicBezTo>
                  <a:cubicBezTo>
                    <a:pt x="342" y="535"/>
                    <a:pt x="342" y="535"/>
                    <a:pt x="342" y="535"/>
                  </a:cubicBezTo>
                  <a:cubicBezTo>
                    <a:pt x="342" y="534"/>
                    <a:pt x="342" y="534"/>
                    <a:pt x="342" y="534"/>
                  </a:cubicBezTo>
                  <a:cubicBezTo>
                    <a:pt x="342" y="534"/>
                    <a:pt x="342" y="534"/>
                    <a:pt x="342" y="534"/>
                  </a:cubicBezTo>
                  <a:cubicBezTo>
                    <a:pt x="342" y="533"/>
                    <a:pt x="342" y="533"/>
                    <a:pt x="342" y="533"/>
                  </a:cubicBezTo>
                  <a:cubicBezTo>
                    <a:pt x="342" y="533"/>
                    <a:pt x="342" y="533"/>
                    <a:pt x="342" y="533"/>
                  </a:cubicBezTo>
                  <a:cubicBezTo>
                    <a:pt x="342" y="533"/>
                    <a:pt x="342" y="533"/>
                    <a:pt x="342" y="533"/>
                  </a:cubicBezTo>
                  <a:cubicBezTo>
                    <a:pt x="342" y="533"/>
                    <a:pt x="342" y="533"/>
                    <a:pt x="342" y="533"/>
                  </a:cubicBezTo>
                  <a:cubicBezTo>
                    <a:pt x="342" y="533"/>
                    <a:pt x="342" y="533"/>
                    <a:pt x="342" y="533"/>
                  </a:cubicBezTo>
                  <a:cubicBezTo>
                    <a:pt x="342" y="533"/>
                    <a:pt x="342" y="533"/>
                    <a:pt x="342" y="533"/>
                  </a:cubicBezTo>
                  <a:cubicBezTo>
                    <a:pt x="342" y="532"/>
                    <a:pt x="342" y="532"/>
                    <a:pt x="342" y="532"/>
                  </a:cubicBezTo>
                  <a:cubicBezTo>
                    <a:pt x="342" y="532"/>
                    <a:pt x="342" y="532"/>
                    <a:pt x="342" y="532"/>
                  </a:cubicBezTo>
                  <a:cubicBezTo>
                    <a:pt x="341" y="532"/>
                    <a:pt x="341" y="532"/>
                    <a:pt x="341" y="532"/>
                  </a:cubicBezTo>
                  <a:cubicBezTo>
                    <a:pt x="341" y="531"/>
                    <a:pt x="341" y="531"/>
                    <a:pt x="341" y="531"/>
                  </a:cubicBezTo>
                  <a:cubicBezTo>
                    <a:pt x="341" y="531"/>
                    <a:pt x="341" y="531"/>
                    <a:pt x="341" y="531"/>
                  </a:cubicBezTo>
                  <a:cubicBezTo>
                    <a:pt x="340" y="530"/>
                    <a:pt x="340" y="530"/>
                    <a:pt x="340" y="530"/>
                  </a:cubicBezTo>
                  <a:cubicBezTo>
                    <a:pt x="341" y="530"/>
                    <a:pt x="341" y="530"/>
                    <a:pt x="341" y="530"/>
                  </a:cubicBezTo>
                  <a:cubicBezTo>
                    <a:pt x="340" y="530"/>
                    <a:pt x="340" y="530"/>
                    <a:pt x="340" y="530"/>
                  </a:cubicBezTo>
                  <a:cubicBezTo>
                    <a:pt x="341" y="530"/>
                    <a:pt x="341" y="530"/>
                    <a:pt x="341" y="530"/>
                  </a:cubicBezTo>
                  <a:cubicBezTo>
                    <a:pt x="341" y="530"/>
                    <a:pt x="341" y="530"/>
                    <a:pt x="341" y="530"/>
                  </a:cubicBezTo>
                  <a:cubicBezTo>
                    <a:pt x="341" y="530"/>
                    <a:pt x="341" y="530"/>
                    <a:pt x="341" y="530"/>
                  </a:cubicBezTo>
                  <a:cubicBezTo>
                    <a:pt x="341" y="530"/>
                    <a:pt x="341" y="530"/>
                    <a:pt x="341" y="530"/>
                  </a:cubicBezTo>
                  <a:cubicBezTo>
                    <a:pt x="341" y="530"/>
                    <a:pt x="341" y="530"/>
                    <a:pt x="341" y="530"/>
                  </a:cubicBezTo>
                  <a:cubicBezTo>
                    <a:pt x="341" y="530"/>
                    <a:pt x="341" y="530"/>
                    <a:pt x="341" y="530"/>
                  </a:cubicBezTo>
                  <a:cubicBezTo>
                    <a:pt x="341" y="529"/>
                    <a:pt x="341" y="529"/>
                    <a:pt x="341" y="529"/>
                  </a:cubicBezTo>
                  <a:cubicBezTo>
                    <a:pt x="340" y="528"/>
                    <a:pt x="340" y="528"/>
                    <a:pt x="340" y="528"/>
                  </a:cubicBezTo>
                  <a:cubicBezTo>
                    <a:pt x="340" y="528"/>
                    <a:pt x="340" y="528"/>
                    <a:pt x="340" y="528"/>
                  </a:cubicBezTo>
                  <a:cubicBezTo>
                    <a:pt x="341" y="528"/>
                    <a:pt x="341" y="528"/>
                    <a:pt x="341" y="528"/>
                  </a:cubicBezTo>
                  <a:cubicBezTo>
                    <a:pt x="341" y="528"/>
                    <a:pt x="341" y="528"/>
                    <a:pt x="341" y="528"/>
                  </a:cubicBezTo>
                  <a:cubicBezTo>
                    <a:pt x="341" y="528"/>
                    <a:pt x="341" y="528"/>
                    <a:pt x="341" y="528"/>
                  </a:cubicBezTo>
                  <a:cubicBezTo>
                    <a:pt x="341" y="528"/>
                    <a:pt x="341" y="528"/>
                    <a:pt x="341" y="528"/>
                  </a:cubicBezTo>
                  <a:cubicBezTo>
                    <a:pt x="341" y="529"/>
                    <a:pt x="341" y="529"/>
                    <a:pt x="341" y="529"/>
                  </a:cubicBezTo>
                  <a:cubicBezTo>
                    <a:pt x="341" y="529"/>
                    <a:pt x="341" y="529"/>
                    <a:pt x="341" y="529"/>
                  </a:cubicBezTo>
                  <a:cubicBezTo>
                    <a:pt x="342" y="529"/>
                    <a:pt x="342" y="529"/>
                    <a:pt x="342" y="529"/>
                  </a:cubicBezTo>
                  <a:cubicBezTo>
                    <a:pt x="342" y="529"/>
                    <a:pt x="342" y="529"/>
                    <a:pt x="342" y="529"/>
                  </a:cubicBezTo>
                  <a:cubicBezTo>
                    <a:pt x="342" y="529"/>
                    <a:pt x="342" y="529"/>
                    <a:pt x="342" y="529"/>
                  </a:cubicBezTo>
                  <a:cubicBezTo>
                    <a:pt x="342" y="529"/>
                    <a:pt x="342" y="529"/>
                    <a:pt x="342" y="529"/>
                  </a:cubicBezTo>
                  <a:cubicBezTo>
                    <a:pt x="342" y="529"/>
                    <a:pt x="342" y="529"/>
                    <a:pt x="342" y="529"/>
                  </a:cubicBezTo>
                  <a:cubicBezTo>
                    <a:pt x="342" y="529"/>
                    <a:pt x="342" y="529"/>
                    <a:pt x="342" y="529"/>
                  </a:cubicBezTo>
                  <a:cubicBezTo>
                    <a:pt x="342" y="528"/>
                    <a:pt x="342" y="528"/>
                    <a:pt x="342" y="528"/>
                  </a:cubicBezTo>
                  <a:cubicBezTo>
                    <a:pt x="342" y="528"/>
                    <a:pt x="342" y="528"/>
                    <a:pt x="342" y="528"/>
                  </a:cubicBezTo>
                  <a:cubicBezTo>
                    <a:pt x="342" y="528"/>
                    <a:pt x="342" y="528"/>
                    <a:pt x="342" y="528"/>
                  </a:cubicBezTo>
                  <a:cubicBezTo>
                    <a:pt x="342" y="528"/>
                    <a:pt x="342" y="528"/>
                    <a:pt x="342" y="528"/>
                  </a:cubicBezTo>
                  <a:cubicBezTo>
                    <a:pt x="342" y="528"/>
                    <a:pt x="342" y="528"/>
                    <a:pt x="342" y="528"/>
                  </a:cubicBezTo>
                  <a:cubicBezTo>
                    <a:pt x="343" y="529"/>
                    <a:pt x="343" y="529"/>
                    <a:pt x="343" y="529"/>
                  </a:cubicBezTo>
                  <a:cubicBezTo>
                    <a:pt x="343" y="529"/>
                    <a:pt x="343" y="529"/>
                    <a:pt x="343" y="529"/>
                  </a:cubicBezTo>
                  <a:cubicBezTo>
                    <a:pt x="343" y="529"/>
                    <a:pt x="343" y="529"/>
                    <a:pt x="343" y="529"/>
                  </a:cubicBezTo>
                  <a:cubicBezTo>
                    <a:pt x="343" y="529"/>
                    <a:pt x="343" y="529"/>
                    <a:pt x="343" y="529"/>
                  </a:cubicBezTo>
                  <a:cubicBezTo>
                    <a:pt x="343" y="529"/>
                    <a:pt x="344" y="530"/>
                    <a:pt x="344" y="531"/>
                  </a:cubicBezTo>
                  <a:cubicBezTo>
                    <a:pt x="344" y="531"/>
                    <a:pt x="344" y="531"/>
                    <a:pt x="344" y="531"/>
                  </a:cubicBezTo>
                  <a:cubicBezTo>
                    <a:pt x="344" y="531"/>
                    <a:pt x="344" y="531"/>
                    <a:pt x="345" y="532"/>
                  </a:cubicBezTo>
                  <a:cubicBezTo>
                    <a:pt x="345" y="532"/>
                    <a:pt x="345" y="532"/>
                    <a:pt x="345" y="532"/>
                  </a:cubicBezTo>
                  <a:cubicBezTo>
                    <a:pt x="344" y="531"/>
                    <a:pt x="344" y="531"/>
                    <a:pt x="344" y="531"/>
                  </a:cubicBezTo>
                  <a:cubicBezTo>
                    <a:pt x="344" y="532"/>
                    <a:pt x="344" y="532"/>
                    <a:pt x="344" y="532"/>
                  </a:cubicBezTo>
                  <a:cubicBezTo>
                    <a:pt x="344" y="532"/>
                    <a:pt x="344" y="532"/>
                    <a:pt x="344" y="532"/>
                  </a:cubicBezTo>
                  <a:cubicBezTo>
                    <a:pt x="343" y="532"/>
                    <a:pt x="344" y="532"/>
                    <a:pt x="343" y="533"/>
                  </a:cubicBezTo>
                  <a:cubicBezTo>
                    <a:pt x="344" y="533"/>
                    <a:pt x="344" y="533"/>
                    <a:pt x="344" y="533"/>
                  </a:cubicBezTo>
                  <a:cubicBezTo>
                    <a:pt x="344" y="533"/>
                    <a:pt x="344" y="533"/>
                    <a:pt x="344" y="533"/>
                  </a:cubicBezTo>
                  <a:cubicBezTo>
                    <a:pt x="344" y="533"/>
                    <a:pt x="344" y="533"/>
                    <a:pt x="344" y="533"/>
                  </a:cubicBezTo>
                  <a:cubicBezTo>
                    <a:pt x="344" y="533"/>
                    <a:pt x="344" y="533"/>
                    <a:pt x="344" y="533"/>
                  </a:cubicBezTo>
                  <a:cubicBezTo>
                    <a:pt x="345" y="533"/>
                    <a:pt x="345" y="533"/>
                    <a:pt x="345" y="533"/>
                  </a:cubicBezTo>
                  <a:cubicBezTo>
                    <a:pt x="345" y="533"/>
                    <a:pt x="345" y="533"/>
                    <a:pt x="345" y="533"/>
                  </a:cubicBezTo>
                  <a:cubicBezTo>
                    <a:pt x="345" y="534"/>
                    <a:pt x="345" y="534"/>
                    <a:pt x="345" y="534"/>
                  </a:cubicBezTo>
                  <a:cubicBezTo>
                    <a:pt x="345" y="533"/>
                    <a:pt x="345" y="533"/>
                    <a:pt x="345" y="533"/>
                  </a:cubicBezTo>
                  <a:cubicBezTo>
                    <a:pt x="345" y="534"/>
                    <a:pt x="345" y="534"/>
                    <a:pt x="345" y="534"/>
                  </a:cubicBezTo>
                  <a:cubicBezTo>
                    <a:pt x="345" y="534"/>
                    <a:pt x="345" y="534"/>
                    <a:pt x="345" y="534"/>
                  </a:cubicBezTo>
                  <a:cubicBezTo>
                    <a:pt x="345" y="534"/>
                    <a:pt x="345" y="534"/>
                    <a:pt x="345" y="534"/>
                  </a:cubicBezTo>
                  <a:cubicBezTo>
                    <a:pt x="346" y="534"/>
                    <a:pt x="346" y="534"/>
                    <a:pt x="346" y="534"/>
                  </a:cubicBezTo>
                  <a:cubicBezTo>
                    <a:pt x="346" y="534"/>
                    <a:pt x="346" y="534"/>
                    <a:pt x="346" y="534"/>
                  </a:cubicBezTo>
                  <a:cubicBezTo>
                    <a:pt x="346" y="534"/>
                    <a:pt x="346" y="534"/>
                    <a:pt x="346" y="534"/>
                  </a:cubicBezTo>
                  <a:cubicBezTo>
                    <a:pt x="347" y="534"/>
                    <a:pt x="347" y="534"/>
                    <a:pt x="347" y="534"/>
                  </a:cubicBezTo>
                  <a:cubicBezTo>
                    <a:pt x="347" y="535"/>
                    <a:pt x="347" y="535"/>
                    <a:pt x="347" y="535"/>
                  </a:cubicBezTo>
                  <a:cubicBezTo>
                    <a:pt x="347" y="534"/>
                    <a:pt x="347" y="534"/>
                    <a:pt x="347" y="534"/>
                  </a:cubicBezTo>
                  <a:cubicBezTo>
                    <a:pt x="348" y="535"/>
                    <a:pt x="348" y="535"/>
                    <a:pt x="348" y="535"/>
                  </a:cubicBezTo>
                  <a:cubicBezTo>
                    <a:pt x="348" y="535"/>
                    <a:pt x="348" y="535"/>
                    <a:pt x="348" y="535"/>
                  </a:cubicBezTo>
                  <a:cubicBezTo>
                    <a:pt x="348" y="535"/>
                    <a:pt x="348" y="535"/>
                    <a:pt x="348" y="535"/>
                  </a:cubicBezTo>
                  <a:cubicBezTo>
                    <a:pt x="348" y="535"/>
                    <a:pt x="348" y="535"/>
                    <a:pt x="348" y="535"/>
                  </a:cubicBezTo>
                  <a:cubicBezTo>
                    <a:pt x="349" y="535"/>
                    <a:pt x="349" y="535"/>
                    <a:pt x="349" y="535"/>
                  </a:cubicBezTo>
                  <a:cubicBezTo>
                    <a:pt x="349" y="535"/>
                    <a:pt x="349" y="535"/>
                    <a:pt x="349" y="535"/>
                  </a:cubicBezTo>
                  <a:cubicBezTo>
                    <a:pt x="349" y="535"/>
                    <a:pt x="349" y="535"/>
                    <a:pt x="349" y="535"/>
                  </a:cubicBezTo>
                  <a:cubicBezTo>
                    <a:pt x="349" y="535"/>
                    <a:pt x="349" y="535"/>
                    <a:pt x="349" y="535"/>
                  </a:cubicBezTo>
                  <a:cubicBezTo>
                    <a:pt x="349" y="535"/>
                    <a:pt x="349" y="535"/>
                    <a:pt x="349" y="534"/>
                  </a:cubicBezTo>
                  <a:cubicBezTo>
                    <a:pt x="349" y="534"/>
                    <a:pt x="349" y="534"/>
                    <a:pt x="349" y="534"/>
                  </a:cubicBezTo>
                  <a:cubicBezTo>
                    <a:pt x="349" y="534"/>
                    <a:pt x="348" y="534"/>
                    <a:pt x="348" y="533"/>
                  </a:cubicBezTo>
                  <a:cubicBezTo>
                    <a:pt x="348" y="533"/>
                    <a:pt x="348" y="533"/>
                    <a:pt x="348" y="533"/>
                  </a:cubicBezTo>
                  <a:cubicBezTo>
                    <a:pt x="349" y="533"/>
                    <a:pt x="349" y="533"/>
                    <a:pt x="349" y="534"/>
                  </a:cubicBezTo>
                  <a:cubicBezTo>
                    <a:pt x="349" y="533"/>
                    <a:pt x="349" y="533"/>
                    <a:pt x="349" y="533"/>
                  </a:cubicBezTo>
                  <a:cubicBezTo>
                    <a:pt x="349" y="533"/>
                    <a:pt x="349" y="533"/>
                    <a:pt x="349" y="533"/>
                  </a:cubicBezTo>
                  <a:cubicBezTo>
                    <a:pt x="349" y="533"/>
                    <a:pt x="349" y="533"/>
                    <a:pt x="349" y="533"/>
                  </a:cubicBezTo>
                  <a:cubicBezTo>
                    <a:pt x="349" y="533"/>
                    <a:pt x="349" y="533"/>
                    <a:pt x="349" y="533"/>
                  </a:cubicBezTo>
                  <a:cubicBezTo>
                    <a:pt x="349" y="532"/>
                    <a:pt x="349" y="532"/>
                    <a:pt x="349" y="532"/>
                  </a:cubicBezTo>
                  <a:cubicBezTo>
                    <a:pt x="349" y="532"/>
                    <a:pt x="349" y="532"/>
                    <a:pt x="349" y="532"/>
                  </a:cubicBezTo>
                  <a:cubicBezTo>
                    <a:pt x="349" y="530"/>
                    <a:pt x="349" y="530"/>
                    <a:pt x="349" y="530"/>
                  </a:cubicBezTo>
                  <a:cubicBezTo>
                    <a:pt x="348" y="530"/>
                    <a:pt x="348" y="530"/>
                    <a:pt x="348" y="530"/>
                  </a:cubicBezTo>
                  <a:cubicBezTo>
                    <a:pt x="348" y="530"/>
                    <a:pt x="348" y="530"/>
                    <a:pt x="348" y="530"/>
                  </a:cubicBezTo>
                  <a:cubicBezTo>
                    <a:pt x="348" y="529"/>
                    <a:pt x="348" y="529"/>
                    <a:pt x="348" y="529"/>
                  </a:cubicBezTo>
                  <a:cubicBezTo>
                    <a:pt x="347" y="529"/>
                    <a:pt x="347" y="529"/>
                    <a:pt x="347" y="529"/>
                  </a:cubicBezTo>
                  <a:cubicBezTo>
                    <a:pt x="347" y="529"/>
                    <a:pt x="347" y="529"/>
                    <a:pt x="347" y="529"/>
                  </a:cubicBezTo>
                  <a:cubicBezTo>
                    <a:pt x="347" y="529"/>
                    <a:pt x="347" y="529"/>
                    <a:pt x="347" y="529"/>
                  </a:cubicBezTo>
                  <a:cubicBezTo>
                    <a:pt x="347" y="528"/>
                    <a:pt x="347" y="528"/>
                    <a:pt x="347" y="528"/>
                  </a:cubicBezTo>
                  <a:cubicBezTo>
                    <a:pt x="346" y="529"/>
                    <a:pt x="346" y="529"/>
                    <a:pt x="346" y="529"/>
                  </a:cubicBezTo>
                  <a:cubicBezTo>
                    <a:pt x="346" y="528"/>
                    <a:pt x="346" y="528"/>
                    <a:pt x="346" y="528"/>
                  </a:cubicBezTo>
                  <a:cubicBezTo>
                    <a:pt x="346" y="527"/>
                    <a:pt x="347" y="528"/>
                    <a:pt x="346" y="527"/>
                  </a:cubicBezTo>
                  <a:cubicBezTo>
                    <a:pt x="346" y="527"/>
                    <a:pt x="346" y="527"/>
                    <a:pt x="346" y="527"/>
                  </a:cubicBezTo>
                  <a:cubicBezTo>
                    <a:pt x="345" y="526"/>
                    <a:pt x="345" y="526"/>
                    <a:pt x="345" y="526"/>
                  </a:cubicBezTo>
                  <a:cubicBezTo>
                    <a:pt x="345" y="526"/>
                    <a:pt x="345" y="526"/>
                    <a:pt x="345" y="526"/>
                  </a:cubicBezTo>
                  <a:cubicBezTo>
                    <a:pt x="345" y="526"/>
                    <a:pt x="345" y="526"/>
                    <a:pt x="345" y="526"/>
                  </a:cubicBezTo>
                  <a:cubicBezTo>
                    <a:pt x="345" y="526"/>
                    <a:pt x="345" y="526"/>
                    <a:pt x="345" y="526"/>
                  </a:cubicBezTo>
                  <a:cubicBezTo>
                    <a:pt x="344" y="525"/>
                    <a:pt x="344" y="525"/>
                    <a:pt x="344" y="525"/>
                  </a:cubicBezTo>
                  <a:cubicBezTo>
                    <a:pt x="344" y="525"/>
                    <a:pt x="345" y="525"/>
                    <a:pt x="345" y="525"/>
                  </a:cubicBezTo>
                  <a:cubicBezTo>
                    <a:pt x="346" y="524"/>
                    <a:pt x="346" y="524"/>
                    <a:pt x="346" y="524"/>
                  </a:cubicBezTo>
                  <a:cubicBezTo>
                    <a:pt x="346" y="524"/>
                    <a:pt x="346" y="524"/>
                    <a:pt x="346" y="524"/>
                  </a:cubicBezTo>
                  <a:cubicBezTo>
                    <a:pt x="346" y="524"/>
                    <a:pt x="346" y="524"/>
                    <a:pt x="346" y="524"/>
                  </a:cubicBezTo>
                  <a:cubicBezTo>
                    <a:pt x="346" y="524"/>
                    <a:pt x="346" y="524"/>
                    <a:pt x="346" y="524"/>
                  </a:cubicBezTo>
                  <a:cubicBezTo>
                    <a:pt x="347" y="524"/>
                    <a:pt x="347" y="524"/>
                    <a:pt x="347" y="524"/>
                  </a:cubicBezTo>
                  <a:cubicBezTo>
                    <a:pt x="347" y="524"/>
                    <a:pt x="347" y="524"/>
                    <a:pt x="347" y="524"/>
                  </a:cubicBezTo>
                  <a:cubicBezTo>
                    <a:pt x="347" y="524"/>
                    <a:pt x="347" y="524"/>
                    <a:pt x="347" y="524"/>
                  </a:cubicBezTo>
                  <a:cubicBezTo>
                    <a:pt x="347" y="524"/>
                    <a:pt x="347" y="524"/>
                    <a:pt x="347" y="524"/>
                  </a:cubicBezTo>
                  <a:cubicBezTo>
                    <a:pt x="347" y="524"/>
                    <a:pt x="348" y="525"/>
                    <a:pt x="348" y="525"/>
                  </a:cubicBezTo>
                  <a:cubicBezTo>
                    <a:pt x="348" y="525"/>
                    <a:pt x="348" y="525"/>
                    <a:pt x="348" y="525"/>
                  </a:cubicBezTo>
                  <a:cubicBezTo>
                    <a:pt x="349" y="525"/>
                    <a:pt x="349" y="525"/>
                    <a:pt x="349" y="525"/>
                  </a:cubicBezTo>
                  <a:cubicBezTo>
                    <a:pt x="350" y="526"/>
                    <a:pt x="350" y="526"/>
                    <a:pt x="350" y="526"/>
                  </a:cubicBezTo>
                  <a:cubicBezTo>
                    <a:pt x="350" y="526"/>
                    <a:pt x="350" y="526"/>
                    <a:pt x="350" y="526"/>
                  </a:cubicBezTo>
                  <a:cubicBezTo>
                    <a:pt x="350" y="527"/>
                    <a:pt x="350" y="526"/>
                    <a:pt x="350" y="527"/>
                  </a:cubicBezTo>
                  <a:cubicBezTo>
                    <a:pt x="350" y="527"/>
                    <a:pt x="350" y="527"/>
                    <a:pt x="350" y="527"/>
                  </a:cubicBezTo>
                  <a:cubicBezTo>
                    <a:pt x="351" y="528"/>
                    <a:pt x="351" y="528"/>
                    <a:pt x="351" y="528"/>
                  </a:cubicBezTo>
                  <a:cubicBezTo>
                    <a:pt x="351" y="527"/>
                    <a:pt x="351" y="527"/>
                    <a:pt x="351" y="527"/>
                  </a:cubicBezTo>
                  <a:cubicBezTo>
                    <a:pt x="351" y="527"/>
                    <a:pt x="351" y="527"/>
                    <a:pt x="351" y="527"/>
                  </a:cubicBezTo>
                  <a:cubicBezTo>
                    <a:pt x="352" y="526"/>
                    <a:pt x="352" y="526"/>
                    <a:pt x="352" y="526"/>
                  </a:cubicBezTo>
                  <a:cubicBezTo>
                    <a:pt x="352" y="526"/>
                    <a:pt x="352" y="526"/>
                    <a:pt x="352" y="526"/>
                  </a:cubicBezTo>
                  <a:cubicBezTo>
                    <a:pt x="351" y="526"/>
                    <a:pt x="351" y="526"/>
                    <a:pt x="351" y="526"/>
                  </a:cubicBezTo>
                  <a:cubicBezTo>
                    <a:pt x="352" y="527"/>
                    <a:pt x="352" y="527"/>
                    <a:pt x="352" y="527"/>
                  </a:cubicBezTo>
                  <a:cubicBezTo>
                    <a:pt x="352" y="527"/>
                    <a:pt x="352" y="527"/>
                    <a:pt x="352" y="527"/>
                  </a:cubicBezTo>
                  <a:cubicBezTo>
                    <a:pt x="353" y="527"/>
                    <a:pt x="353" y="527"/>
                    <a:pt x="354" y="527"/>
                  </a:cubicBezTo>
                  <a:cubicBezTo>
                    <a:pt x="354" y="527"/>
                    <a:pt x="354" y="527"/>
                    <a:pt x="354" y="527"/>
                  </a:cubicBezTo>
                  <a:cubicBezTo>
                    <a:pt x="354" y="527"/>
                    <a:pt x="354" y="527"/>
                    <a:pt x="354" y="527"/>
                  </a:cubicBezTo>
                  <a:cubicBezTo>
                    <a:pt x="355" y="527"/>
                    <a:pt x="355" y="527"/>
                    <a:pt x="355" y="527"/>
                  </a:cubicBezTo>
                  <a:cubicBezTo>
                    <a:pt x="355" y="526"/>
                    <a:pt x="355" y="526"/>
                    <a:pt x="355" y="526"/>
                  </a:cubicBezTo>
                  <a:cubicBezTo>
                    <a:pt x="355" y="526"/>
                    <a:pt x="355" y="526"/>
                    <a:pt x="355" y="526"/>
                  </a:cubicBezTo>
                  <a:cubicBezTo>
                    <a:pt x="355" y="526"/>
                    <a:pt x="355" y="526"/>
                    <a:pt x="355" y="526"/>
                  </a:cubicBezTo>
                  <a:cubicBezTo>
                    <a:pt x="355" y="526"/>
                    <a:pt x="355" y="526"/>
                    <a:pt x="355" y="526"/>
                  </a:cubicBezTo>
                  <a:cubicBezTo>
                    <a:pt x="355" y="526"/>
                    <a:pt x="355" y="526"/>
                    <a:pt x="355" y="526"/>
                  </a:cubicBezTo>
                  <a:cubicBezTo>
                    <a:pt x="355" y="525"/>
                    <a:pt x="355" y="525"/>
                    <a:pt x="355" y="525"/>
                  </a:cubicBezTo>
                  <a:cubicBezTo>
                    <a:pt x="354" y="524"/>
                    <a:pt x="354" y="524"/>
                    <a:pt x="354" y="524"/>
                  </a:cubicBezTo>
                  <a:cubicBezTo>
                    <a:pt x="354" y="524"/>
                    <a:pt x="354" y="524"/>
                    <a:pt x="354" y="524"/>
                  </a:cubicBezTo>
                  <a:cubicBezTo>
                    <a:pt x="354" y="524"/>
                    <a:pt x="354" y="524"/>
                    <a:pt x="354" y="524"/>
                  </a:cubicBezTo>
                  <a:cubicBezTo>
                    <a:pt x="354" y="524"/>
                    <a:pt x="354" y="524"/>
                    <a:pt x="354" y="524"/>
                  </a:cubicBezTo>
                  <a:cubicBezTo>
                    <a:pt x="354" y="523"/>
                    <a:pt x="354" y="523"/>
                    <a:pt x="354" y="523"/>
                  </a:cubicBezTo>
                  <a:cubicBezTo>
                    <a:pt x="355" y="523"/>
                    <a:pt x="355" y="523"/>
                    <a:pt x="355" y="523"/>
                  </a:cubicBezTo>
                  <a:cubicBezTo>
                    <a:pt x="355" y="523"/>
                    <a:pt x="355" y="523"/>
                    <a:pt x="355" y="523"/>
                  </a:cubicBezTo>
                  <a:cubicBezTo>
                    <a:pt x="355" y="523"/>
                    <a:pt x="355" y="523"/>
                    <a:pt x="355" y="523"/>
                  </a:cubicBezTo>
                  <a:cubicBezTo>
                    <a:pt x="355" y="523"/>
                    <a:pt x="355" y="523"/>
                    <a:pt x="355" y="523"/>
                  </a:cubicBezTo>
                  <a:cubicBezTo>
                    <a:pt x="356" y="523"/>
                    <a:pt x="356" y="523"/>
                    <a:pt x="356" y="523"/>
                  </a:cubicBezTo>
                  <a:cubicBezTo>
                    <a:pt x="356" y="523"/>
                    <a:pt x="356" y="523"/>
                    <a:pt x="356" y="523"/>
                  </a:cubicBezTo>
                  <a:cubicBezTo>
                    <a:pt x="356" y="523"/>
                    <a:pt x="356" y="523"/>
                    <a:pt x="356" y="523"/>
                  </a:cubicBezTo>
                  <a:cubicBezTo>
                    <a:pt x="356" y="522"/>
                    <a:pt x="356" y="522"/>
                    <a:pt x="356" y="522"/>
                  </a:cubicBezTo>
                  <a:cubicBezTo>
                    <a:pt x="356" y="522"/>
                    <a:pt x="356" y="522"/>
                    <a:pt x="356" y="522"/>
                  </a:cubicBezTo>
                  <a:cubicBezTo>
                    <a:pt x="355" y="521"/>
                    <a:pt x="355" y="521"/>
                    <a:pt x="355" y="521"/>
                  </a:cubicBezTo>
                  <a:cubicBezTo>
                    <a:pt x="355" y="521"/>
                    <a:pt x="355" y="521"/>
                    <a:pt x="355" y="521"/>
                  </a:cubicBezTo>
                  <a:cubicBezTo>
                    <a:pt x="354" y="521"/>
                    <a:pt x="354" y="521"/>
                    <a:pt x="354" y="521"/>
                  </a:cubicBezTo>
                  <a:cubicBezTo>
                    <a:pt x="354" y="521"/>
                    <a:pt x="354" y="521"/>
                    <a:pt x="354" y="521"/>
                  </a:cubicBezTo>
                  <a:cubicBezTo>
                    <a:pt x="354" y="521"/>
                    <a:pt x="354" y="521"/>
                    <a:pt x="354" y="521"/>
                  </a:cubicBezTo>
                  <a:cubicBezTo>
                    <a:pt x="354" y="521"/>
                    <a:pt x="354" y="521"/>
                    <a:pt x="354" y="521"/>
                  </a:cubicBezTo>
                  <a:cubicBezTo>
                    <a:pt x="354" y="521"/>
                    <a:pt x="354" y="521"/>
                    <a:pt x="354" y="521"/>
                  </a:cubicBezTo>
                  <a:cubicBezTo>
                    <a:pt x="354" y="521"/>
                    <a:pt x="354" y="521"/>
                    <a:pt x="354" y="521"/>
                  </a:cubicBezTo>
                  <a:cubicBezTo>
                    <a:pt x="354" y="521"/>
                    <a:pt x="354" y="521"/>
                    <a:pt x="354" y="521"/>
                  </a:cubicBezTo>
                  <a:cubicBezTo>
                    <a:pt x="353" y="521"/>
                    <a:pt x="353" y="521"/>
                    <a:pt x="353" y="521"/>
                  </a:cubicBezTo>
                  <a:cubicBezTo>
                    <a:pt x="354" y="521"/>
                    <a:pt x="354" y="521"/>
                    <a:pt x="354" y="521"/>
                  </a:cubicBezTo>
                  <a:cubicBezTo>
                    <a:pt x="354" y="521"/>
                    <a:pt x="354" y="521"/>
                    <a:pt x="354" y="521"/>
                  </a:cubicBezTo>
                  <a:cubicBezTo>
                    <a:pt x="354" y="520"/>
                    <a:pt x="354" y="520"/>
                    <a:pt x="354" y="520"/>
                  </a:cubicBezTo>
                  <a:cubicBezTo>
                    <a:pt x="354" y="520"/>
                    <a:pt x="354" y="520"/>
                    <a:pt x="354" y="520"/>
                  </a:cubicBezTo>
                  <a:cubicBezTo>
                    <a:pt x="355" y="520"/>
                    <a:pt x="355" y="520"/>
                    <a:pt x="355" y="520"/>
                  </a:cubicBezTo>
                  <a:cubicBezTo>
                    <a:pt x="355" y="519"/>
                    <a:pt x="355" y="519"/>
                    <a:pt x="355" y="519"/>
                  </a:cubicBezTo>
                  <a:cubicBezTo>
                    <a:pt x="355" y="519"/>
                    <a:pt x="355" y="519"/>
                    <a:pt x="355" y="519"/>
                  </a:cubicBezTo>
                  <a:cubicBezTo>
                    <a:pt x="355" y="519"/>
                    <a:pt x="355" y="519"/>
                    <a:pt x="355" y="519"/>
                  </a:cubicBezTo>
                  <a:cubicBezTo>
                    <a:pt x="355" y="519"/>
                    <a:pt x="355" y="519"/>
                    <a:pt x="355" y="519"/>
                  </a:cubicBezTo>
                  <a:cubicBezTo>
                    <a:pt x="355" y="519"/>
                    <a:pt x="355" y="519"/>
                    <a:pt x="355" y="519"/>
                  </a:cubicBezTo>
                  <a:cubicBezTo>
                    <a:pt x="355" y="519"/>
                    <a:pt x="355" y="519"/>
                    <a:pt x="355" y="519"/>
                  </a:cubicBezTo>
                  <a:cubicBezTo>
                    <a:pt x="356" y="519"/>
                    <a:pt x="356" y="519"/>
                    <a:pt x="356" y="519"/>
                  </a:cubicBezTo>
                  <a:cubicBezTo>
                    <a:pt x="355" y="518"/>
                    <a:pt x="355" y="518"/>
                    <a:pt x="355" y="518"/>
                  </a:cubicBezTo>
                  <a:cubicBezTo>
                    <a:pt x="355" y="518"/>
                    <a:pt x="355" y="518"/>
                    <a:pt x="355" y="518"/>
                  </a:cubicBezTo>
                  <a:cubicBezTo>
                    <a:pt x="356" y="518"/>
                    <a:pt x="356" y="518"/>
                    <a:pt x="356" y="518"/>
                  </a:cubicBezTo>
                  <a:cubicBezTo>
                    <a:pt x="356" y="518"/>
                    <a:pt x="356" y="518"/>
                    <a:pt x="356" y="518"/>
                  </a:cubicBezTo>
                  <a:cubicBezTo>
                    <a:pt x="356" y="518"/>
                    <a:pt x="356" y="518"/>
                    <a:pt x="356" y="518"/>
                  </a:cubicBezTo>
                  <a:cubicBezTo>
                    <a:pt x="356" y="518"/>
                    <a:pt x="356" y="518"/>
                    <a:pt x="356" y="518"/>
                  </a:cubicBezTo>
                  <a:cubicBezTo>
                    <a:pt x="356" y="518"/>
                    <a:pt x="356" y="518"/>
                    <a:pt x="356" y="518"/>
                  </a:cubicBezTo>
                  <a:cubicBezTo>
                    <a:pt x="356" y="517"/>
                    <a:pt x="356" y="517"/>
                    <a:pt x="355" y="517"/>
                  </a:cubicBezTo>
                  <a:cubicBezTo>
                    <a:pt x="355" y="517"/>
                    <a:pt x="354" y="517"/>
                    <a:pt x="354" y="516"/>
                  </a:cubicBezTo>
                  <a:cubicBezTo>
                    <a:pt x="354" y="516"/>
                    <a:pt x="354" y="515"/>
                    <a:pt x="353" y="515"/>
                  </a:cubicBezTo>
                  <a:cubicBezTo>
                    <a:pt x="354" y="515"/>
                    <a:pt x="354" y="515"/>
                    <a:pt x="354" y="515"/>
                  </a:cubicBezTo>
                  <a:cubicBezTo>
                    <a:pt x="353" y="515"/>
                    <a:pt x="353" y="515"/>
                    <a:pt x="353" y="515"/>
                  </a:cubicBezTo>
                  <a:cubicBezTo>
                    <a:pt x="354" y="514"/>
                    <a:pt x="354" y="514"/>
                    <a:pt x="354" y="514"/>
                  </a:cubicBezTo>
                  <a:cubicBezTo>
                    <a:pt x="354" y="514"/>
                    <a:pt x="354" y="514"/>
                    <a:pt x="354" y="514"/>
                  </a:cubicBezTo>
                  <a:cubicBezTo>
                    <a:pt x="354" y="514"/>
                    <a:pt x="354" y="514"/>
                    <a:pt x="354" y="514"/>
                  </a:cubicBezTo>
                  <a:cubicBezTo>
                    <a:pt x="353" y="514"/>
                    <a:pt x="353" y="514"/>
                    <a:pt x="353" y="514"/>
                  </a:cubicBezTo>
                  <a:cubicBezTo>
                    <a:pt x="353" y="514"/>
                    <a:pt x="353" y="514"/>
                    <a:pt x="353" y="514"/>
                  </a:cubicBezTo>
                  <a:cubicBezTo>
                    <a:pt x="353" y="514"/>
                    <a:pt x="353" y="514"/>
                    <a:pt x="353" y="514"/>
                  </a:cubicBezTo>
                  <a:cubicBezTo>
                    <a:pt x="353" y="514"/>
                    <a:pt x="353" y="514"/>
                    <a:pt x="353" y="514"/>
                  </a:cubicBezTo>
                  <a:cubicBezTo>
                    <a:pt x="353" y="514"/>
                    <a:pt x="353" y="514"/>
                    <a:pt x="353" y="514"/>
                  </a:cubicBezTo>
                  <a:cubicBezTo>
                    <a:pt x="352" y="514"/>
                    <a:pt x="352" y="514"/>
                    <a:pt x="352" y="514"/>
                  </a:cubicBezTo>
                  <a:cubicBezTo>
                    <a:pt x="352" y="514"/>
                    <a:pt x="352" y="514"/>
                    <a:pt x="352" y="514"/>
                  </a:cubicBezTo>
                  <a:cubicBezTo>
                    <a:pt x="353" y="513"/>
                    <a:pt x="353" y="513"/>
                    <a:pt x="353" y="513"/>
                  </a:cubicBezTo>
                  <a:cubicBezTo>
                    <a:pt x="353" y="513"/>
                    <a:pt x="353" y="513"/>
                    <a:pt x="353" y="513"/>
                  </a:cubicBezTo>
                  <a:cubicBezTo>
                    <a:pt x="352" y="513"/>
                    <a:pt x="352" y="513"/>
                    <a:pt x="352" y="513"/>
                  </a:cubicBezTo>
                  <a:cubicBezTo>
                    <a:pt x="351" y="513"/>
                    <a:pt x="351" y="513"/>
                    <a:pt x="351" y="513"/>
                  </a:cubicBezTo>
                  <a:cubicBezTo>
                    <a:pt x="351" y="512"/>
                    <a:pt x="351" y="512"/>
                    <a:pt x="351" y="512"/>
                  </a:cubicBezTo>
                  <a:cubicBezTo>
                    <a:pt x="351" y="512"/>
                    <a:pt x="351" y="512"/>
                    <a:pt x="351" y="512"/>
                  </a:cubicBezTo>
                  <a:cubicBezTo>
                    <a:pt x="351" y="512"/>
                    <a:pt x="351" y="512"/>
                    <a:pt x="351" y="512"/>
                  </a:cubicBezTo>
                  <a:cubicBezTo>
                    <a:pt x="352" y="512"/>
                    <a:pt x="352" y="512"/>
                    <a:pt x="352" y="512"/>
                  </a:cubicBezTo>
                  <a:cubicBezTo>
                    <a:pt x="352" y="512"/>
                    <a:pt x="352" y="512"/>
                    <a:pt x="352" y="512"/>
                  </a:cubicBezTo>
                  <a:cubicBezTo>
                    <a:pt x="352" y="512"/>
                    <a:pt x="352" y="512"/>
                    <a:pt x="352" y="512"/>
                  </a:cubicBezTo>
                  <a:cubicBezTo>
                    <a:pt x="353" y="512"/>
                    <a:pt x="353" y="512"/>
                    <a:pt x="353" y="512"/>
                  </a:cubicBezTo>
                  <a:cubicBezTo>
                    <a:pt x="353" y="512"/>
                    <a:pt x="353" y="512"/>
                    <a:pt x="353" y="512"/>
                  </a:cubicBezTo>
                  <a:cubicBezTo>
                    <a:pt x="354" y="512"/>
                    <a:pt x="354" y="512"/>
                    <a:pt x="354" y="512"/>
                  </a:cubicBezTo>
                  <a:cubicBezTo>
                    <a:pt x="354" y="511"/>
                    <a:pt x="354" y="511"/>
                    <a:pt x="354" y="511"/>
                  </a:cubicBezTo>
                  <a:cubicBezTo>
                    <a:pt x="354" y="511"/>
                    <a:pt x="354" y="511"/>
                    <a:pt x="354" y="511"/>
                  </a:cubicBezTo>
                  <a:cubicBezTo>
                    <a:pt x="355" y="511"/>
                    <a:pt x="355" y="511"/>
                    <a:pt x="355" y="511"/>
                  </a:cubicBezTo>
                  <a:cubicBezTo>
                    <a:pt x="355" y="511"/>
                    <a:pt x="355" y="511"/>
                    <a:pt x="355" y="511"/>
                  </a:cubicBezTo>
                  <a:cubicBezTo>
                    <a:pt x="356" y="511"/>
                    <a:pt x="356" y="511"/>
                    <a:pt x="356" y="511"/>
                  </a:cubicBezTo>
                  <a:cubicBezTo>
                    <a:pt x="356" y="511"/>
                    <a:pt x="356" y="511"/>
                    <a:pt x="356" y="511"/>
                  </a:cubicBezTo>
                  <a:cubicBezTo>
                    <a:pt x="357" y="511"/>
                    <a:pt x="357" y="511"/>
                    <a:pt x="357" y="511"/>
                  </a:cubicBezTo>
                  <a:cubicBezTo>
                    <a:pt x="358" y="511"/>
                    <a:pt x="358" y="511"/>
                    <a:pt x="358" y="511"/>
                  </a:cubicBezTo>
                  <a:cubicBezTo>
                    <a:pt x="358" y="512"/>
                    <a:pt x="358" y="512"/>
                    <a:pt x="358" y="512"/>
                  </a:cubicBezTo>
                  <a:cubicBezTo>
                    <a:pt x="359" y="512"/>
                    <a:pt x="359" y="512"/>
                    <a:pt x="359" y="512"/>
                  </a:cubicBezTo>
                  <a:cubicBezTo>
                    <a:pt x="360" y="512"/>
                    <a:pt x="360" y="512"/>
                    <a:pt x="360" y="512"/>
                  </a:cubicBezTo>
                  <a:cubicBezTo>
                    <a:pt x="360" y="512"/>
                    <a:pt x="360" y="512"/>
                    <a:pt x="360" y="512"/>
                  </a:cubicBezTo>
                  <a:cubicBezTo>
                    <a:pt x="361" y="512"/>
                    <a:pt x="361" y="512"/>
                    <a:pt x="361" y="512"/>
                  </a:cubicBezTo>
                  <a:cubicBezTo>
                    <a:pt x="361" y="512"/>
                    <a:pt x="361" y="512"/>
                    <a:pt x="361" y="512"/>
                  </a:cubicBezTo>
                  <a:cubicBezTo>
                    <a:pt x="360" y="512"/>
                    <a:pt x="360" y="512"/>
                    <a:pt x="360" y="512"/>
                  </a:cubicBezTo>
                  <a:cubicBezTo>
                    <a:pt x="361" y="513"/>
                    <a:pt x="361" y="513"/>
                    <a:pt x="362" y="514"/>
                  </a:cubicBezTo>
                  <a:cubicBezTo>
                    <a:pt x="362" y="513"/>
                    <a:pt x="362" y="513"/>
                    <a:pt x="362" y="513"/>
                  </a:cubicBezTo>
                  <a:cubicBezTo>
                    <a:pt x="363" y="514"/>
                    <a:pt x="363" y="514"/>
                    <a:pt x="363" y="514"/>
                  </a:cubicBezTo>
                  <a:cubicBezTo>
                    <a:pt x="363" y="513"/>
                    <a:pt x="363" y="513"/>
                    <a:pt x="363" y="513"/>
                  </a:cubicBezTo>
                  <a:cubicBezTo>
                    <a:pt x="363" y="513"/>
                    <a:pt x="363" y="513"/>
                    <a:pt x="363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64" y="514"/>
                    <a:pt x="364" y="514"/>
                    <a:pt x="364" y="514"/>
                  </a:cubicBezTo>
                  <a:cubicBezTo>
                    <a:pt x="365" y="514"/>
                    <a:pt x="365" y="514"/>
                    <a:pt x="365" y="514"/>
                  </a:cubicBezTo>
                  <a:cubicBezTo>
                    <a:pt x="364" y="514"/>
                    <a:pt x="364" y="514"/>
                    <a:pt x="364" y="514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63" y="513"/>
                    <a:pt x="363" y="513"/>
                    <a:pt x="363" y="513"/>
                  </a:cubicBezTo>
                  <a:cubicBezTo>
                    <a:pt x="363" y="513"/>
                    <a:pt x="363" y="513"/>
                    <a:pt x="363" y="513"/>
                  </a:cubicBezTo>
                  <a:cubicBezTo>
                    <a:pt x="363" y="513"/>
                    <a:pt x="363" y="513"/>
                    <a:pt x="363" y="513"/>
                  </a:cubicBezTo>
                  <a:cubicBezTo>
                    <a:pt x="362" y="513"/>
                    <a:pt x="362" y="513"/>
                    <a:pt x="362" y="513"/>
                  </a:cubicBezTo>
                  <a:cubicBezTo>
                    <a:pt x="362" y="513"/>
                    <a:pt x="362" y="513"/>
                    <a:pt x="362" y="513"/>
                  </a:cubicBezTo>
                  <a:cubicBezTo>
                    <a:pt x="362" y="513"/>
                    <a:pt x="362" y="513"/>
                    <a:pt x="362" y="513"/>
                  </a:cubicBezTo>
                  <a:cubicBezTo>
                    <a:pt x="362" y="513"/>
                    <a:pt x="362" y="513"/>
                    <a:pt x="362" y="513"/>
                  </a:cubicBezTo>
                  <a:cubicBezTo>
                    <a:pt x="362" y="513"/>
                    <a:pt x="362" y="513"/>
                    <a:pt x="362" y="513"/>
                  </a:cubicBezTo>
                  <a:cubicBezTo>
                    <a:pt x="361" y="513"/>
                    <a:pt x="361" y="513"/>
                    <a:pt x="361" y="513"/>
                  </a:cubicBezTo>
                  <a:cubicBezTo>
                    <a:pt x="362" y="512"/>
                    <a:pt x="362" y="512"/>
                    <a:pt x="362" y="512"/>
                  </a:cubicBezTo>
                  <a:cubicBezTo>
                    <a:pt x="361" y="512"/>
                    <a:pt x="361" y="512"/>
                    <a:pt x="361" y="512"/>
                  </a:cubicBezTo>
                  <a:cubicBezTo>
                    <a:pt x="361" y="512"/>
                    <a:pt x="361" y="512"/>
                    <a:pt x="361" y="512"/>
                  </a:cubicBezTo>
                  <a:cubicBezTo>
                    <a:pt x="361" y="512"/>
                    <a:pt x="361" y="512"/>
                    <a:pt x="361" y="512"/>
                  </a:cubicBezTo>
                  <a:cubicBezTo>
                    <a:pt x="361" y="511"/>
                    <a:pt x="361" y="511"/>
                    <a:pt x="361" y="511"/>
                  </a:cubicBezTo>
                  <a:cubicBezTo>
                    <a:pt x="361" y="511"/>
                    <a:pt x="361" y="511"/>
                    <a:pt x="361" y="511"/>
                  </a:cubicBezTo>
                  <a:cubicBezTo>
                    <a:pt x="361" y="511"/>
                    <a:pt x="361" y="511"/>
                    <a:pt x="361" y="511"/>
                  </a:cubicBezTo>
                  <a:cubicBezTo>
                    <a:pt x="360" y="511"/>
                    <a:pt x="360" y="511"/>
                    <a:pt x="360" y="511"/>
                  </a:cubicBezTo>
                  <a:cubicBezTo>
                    <a:pt x="360" y="511"/>
                    <a:pt x="360" y="511"/>
                    <a:pt x="360" y="511"/>
                  </a:cubicBezTo>
                  <a:cubicBezTo>
                    <a:pt x="360" y="511"/>
                    <a:pt x="360" y="511"/>
                    <a:pt x="360" y="511"/>
                  </a:cubicBezTo>
                  <a:cubicBezTo>
                    <a:pt x="360" y="511"/>
                    <a:pt x="360" y="511"/>
                    <a:pt x="360" y="511"/>
                  </a:cubicBezTo>
                  <a:cubicBezTo>
                    <a:pt x="359" y="511"/>
                    <a:pt x="359" y="511"/>
                    <a:pt x="359" y="511"/>
                  </a:cubicBezTo>
                  <a:cubicBezTo>
                    <a:pt x="359" y="511"/>
                    <a:pt x="359" y="511"/>
                    <a:pt x="359" y="511"/>
                  </a:cubicBezTo>
                  <a:cubicBezTo>
                    <a:pt x="359" y="510"/>
                    <a:pt x="359" y="510"/>
                    <a:pt x="358" y="511"/>
                  </a:cubicBezTo>
                  <a:cubicBezTo>
                    <a:pt x="358" y="510"/>
                    <a:pt x="358" y="510"/>
                    <a:pt x="358" y="510"/>
                  </a:cubicBezTo>
                  <a:cubicBezTo>
                    <a:pt x="358" y="510"/>
                    <a:pt x="358" y="510"/>
                    <a:pt x="358" y="510"/>
                  </a:cubicBezTo>
                  <a:cubicBezTo>
                    <a:pt x="358" y="510"/>
                    <a:pt x="358" y="510"/>
                    <a:pt x="358" y="510"/>
                  </a:cubicBezTo>
                  <a:cubicBezTo>
                    <a:pt x="358" y="510"/>
                    <a:pt x="358" y="510"/>
                    <a:pt x="358" y="510"/>
                  </a:cubicBezTo>
                  <a:cubicBezTo>
                    <a:pt x="358" y="511"/>
                    <a:pt x="358" y="511"/>
                    <a:pt x="358" y="511"/>
                  </a:cubicBezTo>
                  <a:cubicBezTo>
                    <a:pt x="358" y="511"/>
                    <a:pt x="358" y="511"/>
                    <a:pt x="358" y="511"/>
                  </a:cubicBezTo>
                  <a:cubicBezTo>
                    <a:pt x="357" y="510"/>
                    <a:pt x="357" y="510"/>
                    <a:pt x="357" y="510"/>
                  </a:cubicBezTo>
                  <a:cubicBezTo>
                    <a:pt x="357" y="510"/>
                    <a:pt x="357" y="510"/>
                    <a:pt x="357" y="510"/>
                  </a:cubicBezTo>
                  <a:cubicBezTo>
                    <a:pt x="356" y="510"/>
                    <a:pt x="356" y="510"/>
                    <a:pt x="356" y="510"/>
                  </a:cubicBezTo>
                  <a:cubicBezTo>
                    <a:pt x="356" y="510"/>
                    <a:pt x="356" y="510"/>
                    <a:pt x="356" y="510"/>
                  </a:cubicBezTo>
                  <a:cubicBezTo>
                    <a:pt x="356" y="510"/>
                    <a:pt x="356" y="510"/>
                    <a:pt x="356" y="510"/>
                  </a:cubicBezTo>
                  <a:cubicBezTo>
                    <a:pt x="356" y="510"/>
                    <a:pt x="356" y="510"/>
                    <a:pt x="356" y="510"/>
                  </a:cubicBezTo>
                  <a:cubicBezTo>
                    <a:pt x="356" y="510"/>
                    <a:pt x="356" y="510"/>
                    <a:pt x="356" y="510"/>
                  </a:cubicBezTo>
                  <a:cubicBezTo>
                    <a:pt x="356" y="510"/>
                    <a:pt x="356" y="510"/>
                    <a:pt x="356" y="510"/>
                  </a:cubicBezTo>
                  <a:cubicBezTo>
                    <a:pt x="355" y="510"/>
                    <a:pt x="355" y="510"/>
                    <a:pt x="355" y="510"/>
                  </a:cubicBezTo>
                  <a:cubicBezTo>
                    <a:pt x="355" y="510"/>
                    <a:pt x="355" y="510"/>
                    <a:pt x="355" y="510"/>
                  </a:cubicBezTo>
                  <a:cubicBezTo>
                    <a:pt x="355" y="509"/>
                    <a:pt x="355" y="509"/>
                    <a:pt x="355" y="509"/>
                  </a:cubicBezTo>
                  <a:cubicBezTo>
                    <a:pt x="354" y="509"/>
                    <a:pt x="354" y="510"/>
                    <a:pt x="354" y="510"/>
                  </a:cubicBezTo>
                  <a:cubicBezTo>
                    <a:pt x="353" y="509"/>
                    <a:pt x="353" y="509"/>
                    <a:pt x="353" y="509"/>
                  </a:cubicBezTo>
                  <a:cubicBezTo>
                    <a:pt x="353" y="510"/>
                    <a:pt x="353" y="510"/>
                    <a:pt x="353" y="510"/>
                  </a:cubicBezTo>
                  <a:cubicBezTo>
                    <a:pt x="353" y="509"/>
                    <a:pt x="353" y="509"/>
                    <a:pt x="353" y="509"/>
                  </a:cubicBezTo>
                  <a:cubicBezTo>
                    <a:pt x="353" y="509"/>
                    <a:pt x="353" y="509"/>
                    <a:pt x="353" y="509"/>
                  </a:cubicBezTo>
                  <a:cubicBezTo>
                    <a:pt x="352" y="509"/>
                    <a:pt x="352" y="509"/>
                    <a:pt x="352" y="509"/>
                  </a:cubicBezTo>
                  <a:cubicBezTo>
                    <a:pt x="352" y="509"/>
                    <a:pt x="352" y="509"/>
                    <a:pt x="352" y="509"/>
                  </a:cubicBezTo>
                  <a:cubicBezTo>
                    <a:pt x="351" y="509"/>
                    <a:pt x="351" y="509"/>
                    <a:pt x="351" y="509"/>
                  </a:cubicBezTo>
                  <a:cubicBezTo>
                    <a:pt x="351" y="509"/>
                    <a:pt x="351" y="509"/>
                    <a:pt x="351" y="509"/>
                  </a:cubicBezTo>
                  <a:cubicBezTo>
                    <a:pt x="351" y="509"/>
                    <a:pt x="351" y="509"/>
                    <a:pt x="351" y="509"/>
                  </a:cubicBezTo>
                  <a:cubicBezTo>
                    <a:pt x="351" y="509"/>
                    <a:pt x="351" y="509"/>
                    <a:pt x="351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50" y="508"/>
                    <a:pt x="350" y="508"/>
                    <a:pt x="350" y="508"/>
                  </a:cubicBezTo>
                  <a:cubicBezTo>
                    <a:pt x="349" y="509"/>
                    <a:pt x="349" y="509"/>
                    <a:pt x="349" y="509"/>
                  </a:cubicBezTo>
                  <a:cubicBezTo>
                    <a:pt x="349" y="509"/>
                    <a:pt x="349" y="509"/>
                    <a:pt x="349" y="509"/>
                  </a:cubicBezTo>
                  <a:cubicBezTo>
                    <a:pt x="349" y="509"/>
                    <a:pt x="349" y="509"/>
                    <a:pt x="349" y="509"/>
                  </a:cubicBezTo>
                  <a:cubicBezTo>
                    <a:pt x="349" y="509"/>
                    <a:pt x="349" y="509"/>
                    <a:pt x="349" y="509"/>
                  </a:cubicBezTo>
                  <a:cubicBezTo>
                    <a:pt x="349" y="509"/>
                    <a:pt x="349" y="509"/>
                    <a:pt x="349" y="509"/>
                  </a:cubicBezTo>
                  <a:cubicBezTo>
                    <a:pt x="348" y="509"/>
                    <a:pt x="348" y="509"/>
                    <a:pt x="348" y="509"/>
                  </a:cubicBezTo>
                  <a:cubicBezTo>
                    <a:pt x="348" y="508"/>
                    <a:pt x="348" y="508"/>
                    <a:pt x="348" y="508"/>
                  </a:cubicBezTo>
                  <a:cubicBezTo>
                    <a:pt x="348" y="509"/>
                    <a:pt x="348" y="509"/>
                    <a:pt x="348" y="509"/>
                  </a:cubicBezTo>
                  <a:cubicBezTo>
                    <a:pt x="348" y="510"/>
                    <a:pt x="348" y="510"/>
                    <a:pt x="348" y="510"/>
                  </a:cubicBezTo>
                  <a:cubicBezTo>
                    <a:pt x="347" y="510"/>
                    <a:pt x="347" y="510"/>
                    <a:pt x="347" y="510"/>
                  </a:cubicBezTo>
                  <a:cubicBezTo>
                    <a:pt x="347" y="510"/>
                    <a:pt x="347" y="510"/>
                    <a:pt x="347" y="510"/>
                  </a:cubicBezTo>
                  <a:cubicBezTo>
                    <a:pt x="347" y="510"/>
                    <a:pt x="347" y="510"/>
                    <a:pt x="347" y="510"/>
                  </a:cubicBezTo>
                  <a:cubicBezTo>
                    <a:pt x="347" y="510"/>
                    <a:pt x="347" y="510"/>
                    <a:pt x="347" y="510"/>
                  </a:cubicBezTo>
                  <a:cubicBezTo>
                    <a:pt x="347" y="510"/>
                    <a:pt x="347" y="510"/>
                    <a:pt x="347" y="510"/>
                  </a:cubicBezTo>
                  <a:cubicBezTo>
                    <a:pt x="346" y="510"/>
                    <a:pt x="346" y="510"/>
                    <a:pt x="346" y="510"/>
                  </a:cubicBezTo>
                  <a:cubicBezTo>
                    <a:pt x="346" y="510"/>
                    <a:pt x="346" y="510"/>
                    <a:pt x="346" y="510"/>
                  </a:cubicBezTo>
                  <a:cubicBezTo>
                    <a:pt x="345" y="509"/>
                    <a:pt x="345" y="509"/>
                    <a:pt x="345" y="509"/>
                  </a:cubicBezTo>
                  <a:cubicBezTo>
                    <a:pt x="345" y="510"/>
                    <a:pt x="345" y="510"/>
                    <a:pt x="345" y="510"/>
                  </a:cubicBezTo>
                  <a:cubicBezTo>
                    <a:pt x="345" y="509"/>
                    <a:pt x="345" y="509"/>
                    <a:pt x="345" y="509"/>
                  </a:cubicBezTo>
                  <a:cubicBezTo>
                    <a:pt x="345" y="509"/>
                    <a:pt x="345" y="509"/>
                    <a:pt x="345" y="509"/>
                  </a:cubicBezTo>
                  <a:cubicBezTo>
                    <a:pt x="344" y="509"/>
                    <a:pt x="344" y="509"/>
                    <a:pt x="344" y="509"/>
                  </a:cubicBezTo>
                  <a:cubicBezTo>
                    <a:pt x="344" y="510"/>
                    <a:pt x="344" y="510"/>
                    <a:pt x="344" y="510"/>
                  </a:cubicBezTo>
                  <a:cubicBezTo>
                    <a:pt x="344" y="510"/>
                    <a:pt x="344" y="510"/>
                    <a:pt x="344" y="510"/>
                  </a:cubicBezTo>
                  <a:cubicBezTo>
                    <a:pt x="343" y="510"/>
                    <a:pt x="343" y="509"/>
                    <a:pt x="343" y="509"/>
                  </a:cubicBezTo>
                  <a:cubicBezTo>
                    <a:pt x="342" y="509"/>
                    <a:pt x="342" y="509"/>
                    <a:pt x="342" y="509"/>
                  </a:cubicBezTo>
                  <a:cubicBezTo>
                    <a:pt x="342" y="509"/>
                    <a:pt x="342" y="509"/>
                    <a:pt x="342" y="509"/>
                  </a:cubicBezTo>
                  <a:cubicBezTo>
                    <a:pt x="342" y="509"/>
                    <a:pt x="342" y="509"/>
                    <a:pt x="341" y="509"/>
                  </a:cubicBezTo>
                  <a:cubicBezTo>
                    <a:pt x="341" y="509"/>
                    <a:pt x="341" y="509"/>
                    <a:pt x="340" y="509"/>
                  </a:cubicBezTo>
                  <a:cubicBezTo>
                    <a:pt x="340" y="509"/>
                    <a:pt x="340" y="509"/>
                    <a:pt x="340" y="509"/>
                  </a:cubicBezTo>
                  <a:cubicBezTo>
                    <a:pt x="340" y="509"/>
                    <a:pt x="340" y="509"/>
                    <a:pt x="340" y="509"/>
                  </a:cubicBezTo>
                  <a:cubicBezTo>
                    <a:pt x="340" y="508"/>
                    <a:pt x="340" y="508"/>
                    <a:pt x="340" y="508"/>
                  </a:cubicBezTo>
                  <a:cubicBezTo>
                    <a:pt x="340" y="508"/>
                    <a:pt x="340" y="508"/>
                    <a:pt x="340" y="508"/>
                  </a:cubicBezTo>
                  <a:cubicBezTo>
                    <a:pt x="340" y="508"/>
                    <a:pt x="340" y="508"/>
                    <a:pt x="340" y="508"/>
                  </a:cubicBezTo>
                  <a:cubicBezTo>
                    <a:pt x="339" y="508"/>
                    <a:pt x="339" y="508"/>
                    <a:pt x="339" y="508"/>
                  </a:cubicBezTo>
                  <a:cubicBezTo>
                    <a:pt x="339" y="508"/>
                    <a:pt x="339" y="508"/>
                    <a:pt x="339" y="508"/>
                  </a:cubicBezTo>
                  <a:cubicBezTo>
                    <a:pt x="339" y="507"/>
                    <a:pt x="339" y="507"/>
                    <a:pt x="339" y="507"/>
                  </a:cubicBezTo>
                  <a:cubicBezTo>
                    <a:pt x="339" y="508"/>
                    <a:pt x="339" y="508"/>
                    <a:pt x="339" y="508"/>
                  </a:cubicBezTo>
                  <a:cubicBezTo>
                    <a:pt x="340" y="508"/>
                    <a:pt x="340" y="508"/>
                    <a:pt x="340" y="508"/>
                  </a:cubicBezTo>
                  <a:cubicBezTo>
                    <a:pt x="340" y="507"/>
                    <a:pt x="340" y="507"/>
                    <a:pt x="340" y="507"/>
                  </a:cubicBezTo>
                  <a:cubicBezTo>
                    <a:pt x="340" y="507"/>
                    <a:pt x="340" y="507"/>
                    <a:pt x="340" y="507"/>
                  </a:cubicBezTo>
                  <a:cubicBezTo>
                    <a:pt x="340" y="507"/>
                    <a:pt x="340" y="507"/>
                    <a:pt x="340" y="507"/>
                  </a:cubicBezTo>
                  <a:cubicBezTo>
                    <a:pt x="341" y="508"/>
                    <a:pt x="341" y="508"/>
                    <a:pt x="341" y="508"/>
                  </a:cubicBezTo>
                  <a:cubicBezTo>
                    <a:pt x="341" y="508"/>
                    <a:pt x="341" y="508"/>
                    <a:pt x="341" y="508"/>
                  </a:cubicBezTo>
                  <a:cubicBezTo>
                    <a:pt x="341" y="508"/>
                    <a:pt x="341" y="508"/>
                    <a:pt x="341" y="508"/>
                  </a:cubicBezTo>
                  <a:cubicBezTo>
                    <a:pt x="341" y="508"/>
                    <a:pt x="341" y="508"/>
                    <a:pt x="341" y="508"/>
                  </a:cubicBezTo>
                  <a:cubicBezTo>
                    <a:pt x="341" y="508"/>
                    <a:pt x="341" y="508"/>
                    <a:pt x="341" y="508"/>
                  </a:cubicBezTo>
                  <a:cubicBezTo>
                    <a:pt x="342" y="508"/>
                    <a:pt x="342" y="508"/>
                    <a:pt x="342" y="508"/>
                  </a:cubicBezTo>
                  <a:cubicBezTo>
                    <a:pt x="342" y="508"/>
                    <a:pt x="342" y="508"/>
                    <a:pt x="342" y="508"/>
                  </a:cubicBezTo>
                  <a:cubicBezTo>
                    <a:pt x="342" y="508"/>
                    <a:pt x="342" y="508"/>
                    <a:pt x="342" y="508"/>
                  </a:cubicBezTo>
                  <a:cubicBezTo>
                    <a:pt x="342" y="509"/>
                    <a:pt x="342" y="509"/>
                    <a:pt x="342" y="509"/>
                  </a:cubicBezTo>
                  <a:cubicBezTo>
                    <a:pt x="342" y="509"/>
                    <a:pt x="342" y="509"/>
                    <a:pt x="342" y="509"/>
                  </a:cubicBezTo>
                  <a:cubicBezTo>
                    <a:pt x="343" y="508"/>
                    <a:pt x="343" y="508"/>
                    <a:pt x="343" y="508"/>
                  </a:cubicBezTo>
                  <a:cubicBezTo>
                    <a:pt x="343" y="508"/>
                    <a:pt x="343" y="508"/>
                    <a:pt x="343" y="508"/>
                  </a:cubicBezTo>
                  <a:cubicBezTo>
                    <a:pt x="344" y="508"/>
                    <a:pt x="344" y="508"/>
                    <a:pt x="344" y="508"/>
                  </a:cubicBezTo>
                  <a:cubicBezTo>
                    <a:pt x="344" y="508"/>
                    <a:pt x="344" y="508"/>
                    <a:pt x="344" y="508"/>
                  </a:cubicBezTo>
                  <a:cubicBezTo>
                    <a:pt x="344" y="508"/>
                    <a:pt x="344" y="508"/>
                    <a:pt x="344" y="508"/>
                  </a:cubicBezTo>
                  <a:cubicBezTo>
                    <a:pt x="344" y="507"/>
                    <a:pt x="344" y="507"/>
                    <a:pt x="344" y="507"/>
                  </a:cubicBezTo>
                  <a:cubicBezTo>
                    <a:pt x="345" y="507"/>
                    <a:pt x="345" y="507"/>
                    <a:pt x="345" y="507"/>
                  </a:cubicBezTo>
                  <a:cubicBezTo>
                    <a:pt x="344" y="507"/>
                    <a:pt x="344" y="507"/>
                    <a:pt x="344" y="507"/>
                  </a:cubicBezTo>
                  <a:cubicBezTo>
                    <a:pt x="344" y="507"/>
                    <a:pt x="344" y="507"/>
                    <a:pt x="344" y="507"/>
                  </a:cubicBezTo>
                  <a:cubicBezTo>
                    <a:pt x="344" y="507"/>
                    <a:pt x="344" y="507"/>
                    <a:pt x="344" y="507"/>
                  </a:cubicBezTo>
                  <a:cubicBezTo>
                    <a:pt x="345" y="507"/>
                    <a:pt x="345" y="507"/>
                    <a:pt x="345" y="507"/>
                  </a:cubicBezTo>
                  <a:cubicBezTo>
                    <a:pt x="345" y="507"/>
                    <a:pt x="345" y="507"/>
                    <a:pt x="345" y="507"/>
                  </a:cubicBezTo>
                  <a:cubicBezTo>
                    <a:pt x="346" y="507"/>
                    <a:pt x="346" y="507"/>
                    <a:pt x="346" y="507"/>
                  </a:cubicBezTo>
                  <a:cubicBezTo>
                    <a:pt x="345" y="506"/>
                    <a:pt x="345" y="506"/>
                    <a:pt x="345" y="506"/>
                  </a:cubicBezTo>
                  <a:cubicBezTo>
                    <a:pt x="345" y="506"/>
                    <a:pt x="345" y="506"/>
                    <a:pt x="345" y="506"/>
                  </a:cubicBezTo>
                  <a:cubicBezTo>
                    <a:pt x="345" y="506"/>
                    <a:pt x="345" y="506"/>
                    <a:pt x="345" y="506"/>
                  </a:cubicBezTo>
                  <a:cubicBezTo>
                    <a:pt x="345" y="506"/>
                    <a:pt x="345" y="506"/>
                    <a:pt x="345" y="506"/>
                  </a:cubicBezTo>
                  <a:cubicBezTo>
                    <a:pt x="344" y="506"/>
                    <a:pt x="344" y="506"/>
                    <a:pt x="344" y="506"/>
                  </a:cubicBezTo>
                  <a:cubicBezTo>
                    <a:pt x="344" y="506"/>
                    <a:pt x="344" y="506"/>
                    <a:pt x="344" y="505"/>
                  </a:cubicBezTo>
                  <a:cubicBezTo>
                    <a:pt x="344" y="505"/>
                    <a:pt x="344" y="505"/>
                    <a:pt x="344" y="505"/>
                  </a:cubicBezTo>
                  <a:cubicBezTo>
                    <a:pt x="343" y="506"/>
                    <a:pt x="343" y="506"/>
                    <a:pt x="343" y="506"/>
                  </a:cubicBezTo>
                  <a:cubicBezTo>
                    <a:pt x="343" y="505"/>
                    <a:pt x="343" y="505"/>
                    <a:pt x="343" y="505"/>
                  </a:cubicBezTo>
                  <a:cubicBezTo>
                    <a:pt x="342" y="505"/>
                    <a:pt x="342" y="505"/>
                    <a:pt x="342" y="505"/>
                  </a:cubicBezTo>
                  <a:cubicBezTo>
                    <a:pt x="342" y="505"/>
                    <a:pt x="342" y="505"/>
                    <a:pt x="342" y="505"/>
                  </a:cubicBezTo>
                  <a:cubicBezTo>
                    <a:pt x="342" y="505"/>
                    <a:pt x="342" y="505"/>
                    <a:pt x="342" y="505"/>
                  </a:cubicBezTo>
                  <a:cubicBezTo>
                    <a:pt x="342" y="505"/>
                    <a:pt x="342" y="505"/>
                    <a:pt x="342" y="505"/>
                  </a:cubicBezTo>
                  <a:cubicBezTo>
                    <a:pt x="342" y="505"/>
                    <a:pt x="342" y="505"/>
                    <a:pt x="341" y="505"/>
                  </a:cubicBezTo>
                  <a:cubicBezTo>
                    <a:pt x="341" y="505"/>
                    <a:pt x="341" y="505"/>
                    <a:pt x="341" y="505"/>
                  </a:cubicBezTo>
                  <a:cubicBezTo>
                    <a:pt x="341" y="505"/>
                    <a:pt x="341" y="505"/>
                    <a:pt x="341" y="505"/>
                  </a:cubicBezTo>
                  <a:cubicBezTo>
                    <a:pt x="341" y="505"/>
                    <a:pt x="341" y="505"/>
                    <a:pt x="341" y="505"/>
                  </a:cubicBezTo>
                  <a:cubicBezTo>
                    <a:pt x="341" y="505"/>
                    <a:pt x="341" y="505"/>
                    <a:pt x="341" y="505"/>
                  </a:cubicBezTo>
                  <a:cubicBezTo>
                    <a:pt x="341" y="504"/>
                    <a:pt x="341" y="504"/>
                    <a:pt x="341" y="504"/>
                  </a:cubicBezTo>
                  <a:cubicBezTo>
                    <a:pt x="340" y="504"/>
                    <a:pt x="340" y="504"/>
                    <a:pt x="340" y="504"/>
                  </a:cubicBezTo>
                  <a:cubicBezTo>
                    <a:pt x="340" y="504"/>
                    <a:pt x="340" y="504"/>
                    <a:pt x="340" y="504"/>
                  </a:cubicBezTo>
                  <a:cubicBezTo>
                    <a:pt x="339" y="504"/>
                    <a:pt x="340" y="504"/>
                    <a:pt x="339" y="504"/>
                  </a:cubicBezTo>
                  <a:cubicBezTo>
                    <a:pt x="339" y="504"/>
                    <a:pt x="339" y="504"/>
                    <a:pt x="339" y="504"/>
                  </a:cubicBezTo>
                  <a:cubicBezTo>
                    <a:pt x="339" y="504"/>
                    <a:pt x="339" y="504"/>
                    <a:pt x="339" y="504"/>
                  </a:cubicBezTo>
                  <a:cubicBezTo>
                    <a:pt x="339" y="505"/>
                    <a:pt x="339" y="505"/>
                    <a:pt x="339" y="505"/>
                  </a:cubicBezTo>
                  <a:cubicBezTo>
                    <a:pt x="339" y="505"/>
                    <a:pt x="339" y="505"/>
                    <a:pt x="339" y="505"/>
                  </a:cubicBezTo>
                  <a:cubicBezTo>
                    <a:pt x="339" y="505"/>
                    <a:pt x="339" y="505"/>
                    <a:pt x="339" y="505"/>
                  </a:cubicBezTo>
                  <a:cubicBezTo>
                    <a:pt x="339" y="505"/>
                    <a:pt x="339" y="505"/>
                    <a:pt x="339" y="505"/>
                  </a:cubicBezTo>
                  <a:cubicBezTo>
                    <a:pt x="339" y="506"/>
                    <a:pt x="339" y="506"/>
                    <a:pt x="339" y="506"/>
                  </a:cubicBezTo>
                  <a:cubicBezTo>
                    <a:pt x="338" y="505"/>
                    <a:pt x="339" y="505"/>
                    <a:pt x="338" y="505"/>
                  </a:cubicBezTo>
                  <a:cubicBezTo>
                    <a:pt x="338" y="505"/>
                    <a:pt x="338" y="505"/>
                    <a:pt x="338" y="505"/>
                  </a:cubicBezTo>
                  <a:cubicBezTo>
                    <a:pt x="338" y="504"/>
                    <a:pt x="338" y="504"/>
                    <a:pt x="338" y="504"/>
                  </a:cubicBezTo>
                  <a:cubicBezTo>
                    <a:pt x="338" y="504"/>
                    <a:pt x="338" y="504"/>
                    <a:pt x="338" y="504"/>
                  </a:cubicBezTo>
                  <a:cubicBezTo>
                    <a:pt x="338" y="504"/>
                    <a:pt x="337" y="504"/>
                    <a:pt x="337" y="504"/>
                  </a:cubicBezTo>
                  <a:cubicBezTo>
                    <a:pt x="337" y="504"/>
                    <a:pt x="337" y="504"/>
                    <a:pt x="337" y="504"/>
                  </a:cubicBezTo>
                  <a:cubicBezTo>
                    <a:pt x="337" y="503"/>
                    <a:pt x="337" y="503"/>
                    <a:pt x="337" y="503"/>
                  </a:cubicBezTo>
                  <a:cubicBezTo>
                    <a:pt x="337" y="503"/>
                    <a:pt x="337" y="503"/>
                    <a:pt x="337" y="503"/>
                  </a:cubicBezTo>
                  <a:cubicBezTo>
                    <a:pt x="337" y="503"/>
                    <a:pt x="337" y="503"/>
                    <a:pt x="337" y="503"/>
                  </a:cubicBezTo>
                  <a:cubicBezTo>
                    <a:pt x="337" y="503"/>
                    <a:pt x="337" y="503"/>
                    <a:pt x="337" y="503"/>
                  </a:cubicBezTo>
                  <a:cubicBezTo>
                    <a:pt x="337" y="503"/>
                    <a:pt x="337" y="503"/>
                    <a:pt x="337" y="503"/>
                  </a:cubicBezTo>
                  <a:cubicBezTo>
                    <a:pt x="337" y="503"/>
                    <a:pt x="337" y="503"/>
                    <a:pt x="337" y="503"/>
                  </a:cubicBezTo>
                  <a:cubicBezTo>
                    <a:pt x="338" y="503"/>
                    <a:pt x="338" y="503"/>
                    <a:pt x="338" y="503"/>
                  </a:cubicBezTo>
                  <a:cubicBezTo>
                    <a:pt x="337" y="502"/>
                    <a:pt x="337" y="502"/>
                    <a:pt x="337" y="502"/>
                  </a:cubicBezTo>
                  <a:cubicBezTo>
                    <a:pt x="337" y="502"/>
                    <a:pt x="337" y="502"/>
                    <a:pt x="337" y="502"/>
                  </a:cubicBezTo>
                  <a:cubicBezTo>
                    <a:pt x="337" y="502"/>
                    <a:pt x="337" y="502"/>
                    <a:pt x="337" y="502"/>
                  </a:cubicBezTo>
                  <a:cubicBezTo>
                    <a:pt x="337" y="502"/>
                    <a:pt x="337" y="502"/>
                    <a:pt x="337" y="502"/>
                  </a:cubicBezTo>
                  <a:cubicBezTo>
                    <a:pt x="337" y="502"/>
                    <a:pt x="337" y="502"/>
                    <a:pt x="337" y="502"/>
                  </a:cubicBezTo>
                  <a:cubicBezTo>
                    <a:pt x="338" y="502"/>
                    <a:pt x="338" y="502"/>
                    <a:pt x="338" y="502"/>
                  </a:cubicBezTo>
                  <a:cubicBezTo>
                    <a:pt x="338" y="501"/>
                    <a:pt x="338" y="501"/>
                    <a:pt x="338" y="501"/>
                  </a:cubicBezTo>
                  <a:cubicBezTo>
                    <a:pt x="337" y="501"/>
                    <a:pt x="337" y="501"/>
                    <a:pt x="337" y="501"/>
                  </a:cubicBezTo>
                  <a:cubicBezTo>
                    <a:pt x="337" y="501"/>
                    <a:pt x="337" y="501"/>
                    <a:pt x="337" y="501"/>
                  </a:cubicBezTo>
                  <a:cubicBezTo>
                    <a:pt x="337" y="500"/>
                    <a:pt x="337" y="500"/>
                    <a:pt x="337" y="500"/>
                  </a:cubicBezTo>
                  <a:cubicBezTo>
                    <a:pt x="337" y="500"/>
                    <a:pt x="337" y="500"/>
                    <a:pt x="337" y="500"/>
                  </a:cubicBezTo>
                  <a:cubicBezTo>
                    <a:pt x="337" y="500"/>
                    <a:pt x="337" y="500"/>
                    <a:pt x="337" y="500"/>
                  </a:cubicBezTo>
                  <a:cubicBezTo>
                    <a:pt x="337" y="499"/>
                    <a:pt x="337" y="499"/>
                    <a:pt x="337" y="499"/>
                  </a:cubicBezTo>
                  <a:cubicBezTo>
                    <a:pt x="337" y="499"/>
                    <a:pt x="337" y="499"/>
                    <a:pt x="337" y="499"/>
                  </a:cubicBezTo>
                  <a:cubicBezTo>
                    <a:pt x="337" y="499"/>
                    <a:pt x="337" y="499"/>
                    <a:pt x="337" y="499"/>
                  </a:cubicBezTo>
                  <a:cubicBezTo>
                    <a:pt x="337" y="499"/>
                    <a:pt x="337" y="499"/>
                    <a:pt x="337" y="499"/>
                  </a:cubicBezTo>
                  <a:cubicBezTo>
                    <a:pt x="336" y="498"/>
                    <a:pt x="336" y="498"/>
                    <a:pt x="336" y="498"/>
                  </a:cubicBezTo>
                  <a:cubicBezTo>
                    <a:pt x="337" y="498"/>
                    <a:pt x="337" y="498"/>
                    <a:pt x="337" y="498"/>
                  </a:cubicBezTo>
                  <a:cubicBezTo>
                    <a:pt x="336" y="498"/>
                    <a:pt x="336" y="498"/>
                    <a:pt x="336" y="498"/>
                  </a:cubicBezTo>
                  <a:cubicBezTo>
                    <a:pt x="336" y="498"/>
                    <a:pt x="336" y="498"/>
                    <a:pt x="336" y="498"/>
                  </a:cubicBezTo>
                  <a:cubicBezTo>
                    <a:pt x="336" y="498"/>
                    <a:pt x="336" y="498"/>
                    <a:pt x="336" y="498"/>
                  </a:cubicBezTo>
                  <a:cubicBezTo>
                    <a:pt x="336" y="497"/>
                    <a:pt x="336" y="497"/>
                    <a:pt x="336" y="497"/>
                  </a:cubicBezTo>
                  <a:cubicBezTo>
                    <a:pt x="336" y="497"/>
                    <a:pt x="336" y="497"/>
                    <a:pt x="336" y="497"/>
                  </a:cubicBezTo>
                  <a:cubicBezTo>
                    <a:pt x="335" y="497"/>
                    <a:pt x="335" y="497"/>
                    <a:pt x="335" y="497"/>
                  </a:cubicBezTo>
                  <a:cubicBezTo>
                    <a:pt x="335" y="497"/>
                    <a:pt x="335" y="497"/>
                    <a:pt x="335" y="497"/>
                  </a:cubicBezTo>
                  <a:cubicBezTo>
                    <a:pt x="335" y="497"/>
                    <a:pt x="335" y="497"/>
                    <a:pt x="335" y="497"/>
                  </a:cubicBezTo>
                  <a:cubicBezTo>
                    <a:pt x="335" y="496"/>
                    <a:pt x="335" y="496"/>
                    <a:pt x="335" y="496"/>
                  </a:cubicBezTo>
                  <a:cubicBezTo>
                    <a:pt x="335" y="496"/>
                    <a:pt x="335" y="496"/>
                    <a:pt x="335" y="496"/>
                  </a:cubicBezTo>
                  <a:cubicBezTo>
                    <a:pt x="335" y="496"/>
                    <a:pt x="335" y="496"/>
                    <a:pt x="335" y="496"/>
                  </a:cubicBezTo>
                  <a:cubicBezTo>
                    <a:pt x="335" y="496"/>
                    <a:pt x="335" y="496"/>
                    <a:pt x="335" y="496"/>
                  </a:cubicBezTo>
                  <a:cubicBezTo>
                    <a:pt x="335" y="496"/>
                    <a:pt x="335" y="496"/>
                    <a:pt x="335" y="496"/>
                  </a:cubicBezTo>
                  <a:cubicBezTo>
                    <a:pt x="335" y="496"/>
                    <a:pt x="335" y="496"/>
                    <a:pt x="335" y="496"/>
                  </a:cubicBezTo>
                  <a:cubicBezTo>
                    <a:pt x="334" y="496"/>
                    <a:pt x="334" y="496"/>
                    <a:pt x="334" y="496"/>
                  </a:cubicBezTo>
                  <a:cubicBezTo>
                    <a:pt x="334" y="495"/>
                    <a:pt x="334" y="495"/>
                    <a:pt x="334" y="495"/>
                  </a:cubicBezTo>
                  <a:cubicBezTo>
                    <a:pt x="334" y="495"/>
                    <a:pt x="334" y="495"/>
                    <a:pt x="334" y="495"/>
                  </a:cubicBezTo>
                  <a:cubicBezTo>
                    <a:pt x="334" y="495"/>
                    <a:pt x="334" y="495"/>
                    <a:pt x="334" y="495"/>
                  </a:cubicBezTo>
                  <a:cubicBezTo>
                    <a:pt x="334" y="495"/>
                    <a:pt x="334" y="495"/>
                    <a:pt x="334" y="495"/>
                  </a:cubicBezTo>
                  <a:cubicBezTo>
                    <a:pt x="334" y="495"/>
                    <a:pt x="334" y="495"/>
                    <a:pt x="334" y="495"/>
                  </a:cubicBezTo>
                  <a:cubicBezTo>
                    <a:pt x="334" y="494"/>
                    <a:pt x="334" y="494"/>
                    <a:pt x="334" y="494"/>
                  </a:cubicBezTo>
                  <a:cubicBezTo>
                    <a:pt x="334" y="493"/>
                    <a:pt x="333" y="493"/>
                    <a:pt x="333" y="493"/>
                  </a:cubicBezTo>
                  <a:cubicBezTo>
                    <a:pt x="333" y="493"/>
                    <a:pt x="333" y="493"/>
                    <a:pt x="333" y="493"/>
                  </a:cubicBezTo>
                  <a:cubicBezTo>
                    <a:pt x="333" y="493"/>
                    <a:pt x="333" y="493"/>
                    <a:pt x="333" y="493"/>
                  </a:cubicBezTo>
                  <a:cubicBezTo>
                    <a:pt x="333" y="493"/>
                    <a:pt x="333" y="493"/>
                    <a:pt x="333" y="493"/>
                  </a:cubicBezTo>
                  <a:cubicBezTo>
                    <a:pt x="333" y="493"/>
                    <a:pt x="333" y="492"/>
                    <a:pt x="334" y="493"/>
                  </a:cubicBezTo>
                  <a:cubicBezTo>
                    <a:pt x="334" y="492"/>
                    <a:pt x="333" y="492"/>
                    <a:pt x="333" y="492"/>
                  </a:cubicBezTo>
                  <a:cubicBezTo>
                    <a:pt x="333" y="492"/>
                    <a:pt x="333" y="492"/>
                    <a:pt x="333" y="492"/>
                  </a:cubicBezTo>
                  <a:cubicBezTo>
                    <a:pt x="333" y="491"/>
                    <a:pt x="333" y="491"/>
                    <a:pt x="333" y="491"/>
                  </a:cubicBezTo>
                  <a:cubicBezTo>
                    <a:pt x="333" y="491"/>
                    <a:pt x="333" y="491"/>
                    <a:pt x="333" y="491"/>
                  </a:cubicBezTo>
                  <a:cubicBezTo>
                    <a:pt x="332" y="491"/>
                    <a:pt x="332" y="491"/>
                    <a:pt x="332" y="491"/>
                  </a:cubicBezTo>
                  <a:cubicBezTo>
                    <a:pt x="333" y="490"/>
                    <a:pt x="333" y="490"/>
                    <a:pt x="333" y="490"/>
                  </a:cubicBezTo>
                  <a:cubicBezTo>
                    <a:pt x="333" y="490"/>
                    <a:pt x="333" y="490"/>
                    <a:pt x="333" y="490"/>
                  </a:cubicBezTo>
                  <a:cubicBezTo>
                    <a:pt x="333" y="489"/>
                    <a:pt x="333" y="489"/>
                    <a:pt x="333" y="489"/>
                  </a:cubicBezTo>
                  <a:cubicBezTo>
                    <a:pt x="334" y="489"/>
                    <a:pt x="334" y="489"/>
                    <a:pt x="334" y="489"/>
                  </a:cubicBezTo>
                  <a:cubicBezTo>
                    <a:pt x="333" y="489"/>
                    <a:pt x="333" y="489"/>
                    <a:pt x="333" y="489"/>
                  </a:cubicBezTo>
                  <a:cubicBezTo>
                    <a:pt x="334" y="488"/>
                    <a:pt x="334" y="488"/>
                    <a:pt x="334" y="488"/>
                  </a:cubicBezTo>
                  <a:cubicBezTo>
                    <a:pt x="333" y="488"/>
                    <a:pt x="333" y="488"/>
                    <a:pt x="333" y="488"/>
                  </a:cubicBezTo>
                  <a:cubicBezTo>
                    <a:pt x="333" y="487"/>
                    <a:pt x="333" y="487"/>
                    <a:pt x="333" y="487"/>
                  </a:cubicBezTo>
                  <a:cubicBezTo>
                    <a:pt x="333" y="487"/>
                    <a:pt x="333" y="487"/>
                    <a:pt x="333" y="487"/>
                  </a:cubicBezTo>
                  <a:cubicBezTo>
                    <a:pt x="333" y="487"/>
                    <a:pt x="333" y="487"/>
                    <a:pt x="333" y="487"/>
                  </a:cubicBezTo>
                  <a:cubicBezTo>
                    <a:pt x="333" y="487"/>
                    <a:pt x="333" y="487"/>
                    <a:pt x="333" y="487"/>
                  </a:cubicBezTo>
                  <a:cubicBezTo>
                    <a:pt x="334" y="486"/>
                    <a:pt x="334" y="486"/>
                    <a:pt x="334" y="486"/>
                  </a:cubicBezTo>
                  <a:cubicBezTo>
                    <a:pt x="334" y="486"/>
                    <a:pt x="334" y="486"/>
                    <a:pt x="334" y="486"/>
                  </a:cubicBezTo>
                  <a:cubicBezTo>
                    <a:pt x="334" y="486"/>
                    <a:pt x="334" y="486"/>
                    <a:pt x="334" y="485"/>
                  </a:cubicBezTo>
                  <a:cubicBezTo>
                    <a:pt x="334" y="485"/>
                    <a:pt x="334" y="485"/>
                    <a:pt x="334" y="485"/>
                  </a:cubicBezTo>
                  <a:cubicBezTo>
                    <a:pt x="334" y="485"/>
                    <a:pt x="334" y="485"/>
                    <a:pt x="334" y="485"/>
                  </a:cubicBezTo>
                  <a:cubicBezTo>
                    <a:pt x="334" y="484"/>
                    <a:pt x="334" y="484"/>
                    <a:pt x="334" y="484"/>
                  </a:cubicBezTo>
                  <a:cubicBezTo>
                    <a:pt x="333" y="485"/>
                    <a:pt x="333" y="485"/>
                    <a:pt x="333" y="485"/>
                  </a:cubicBezTo>
                  <a:cubicBezTo>
                    <a:pt x="333" y="484"/>
                    <a:pt x="333" y="484"/>
                    <a:pt x="333" y="484"/>
                  </a:cubicBezTo>
                  <a:cubicBezTo>
                    <a:pt x="333" y="484"/>
                    <a:pt x="333" y="484"/>
                    <a:pt x="333" y="484"/>
                  </a:cubicBezTo>
                  <a:cubicBezTo>
                    <a:pt x="333" y="484"/>
                    <a:pt x="333" y="484"/>
                    <a:pt x="333" y="483"/>
                  </a:cubicBezTo>
                  <a:cubicBezTo>
                    <a:pt x="332" y="484"/>
                    <a:pt x="332" y="484"/>
                    <a:pt x="332" y="484"/>
                  </a:cubicBezTo>
                  <a:cubicBezTo>
                    <a:pt x="333" y="484"/>
                    <a:pt x="333" y="484"/>
                    <a:pt x="333" y="484"/>
                  </a:cubicBezTo>
                  <a:cubicBezTo>
                    <a:pt x="332" y="484"/>
                    <a:pt x="332" y="484"/>
                    <a:pt x="333" y="484"/>
                  </a:cubicBezTo>
                  <a:cubicBezTo>
                    <a:pt x="332" y="484"/>
                    <a:pt x="332" y="484"/>
                    <a:pt x="332" y="484"/>
                  </a:cubicBezTo>
                  <a:cubicBezTo>
                    <a:pt x="332" y="485"/>
                    <a:pt x="332" y="485"/>
                    <a:pt x="332" y="485"/>
                  </a:cubicBezTo>
                  <a:cubicBezTo>
                    <a:pt x="332" y="486"/>
                    <a:pt x="333" y="486"/>
                    <a:pt x="333" y="486"/>
                  </a:cubicBezTo>
                  <a:cubicBezTo>
                    <a:pt x="333" y="487"/>
                    <a:pt x="333" y="487"/>
                    <a:pt x="333" y="487"/>
                  </a:cubicBezTo>
                  <a:cubicBezTo>
                    <a:pt x="333" y="486"/>
                    <a:pt x="333" y="486"/>
                    <a:pt x="333" y="486"/>
                  </a:cubicBezTo>
                  <a:cubicBezTo>
                    <a:pt x="332" y="486"/>
                    <a:pt x="332" y="486"/>
                    <a:pt x="332" y="486"/>
                  </a:cubicBezTo>
                  <a:cubicBezTo>
                    <a:pt x="332" y="486"/>
                    <a:pt x="332" y="486"/>
                    <a:pt x="332" y="486"/>
                  </a:cubicBezTo>
                  <a:cubicBezTo>
                    <a:pt x="332" y="486"/>
                    <a:pt x="332" y="486"/>
                    <a:pt x="332" y="486"/>
                  </a:cubicBezTo>
                  <a:cubicBezTo>
                    <a:pt x="331" y="486"/>
                    <a:pt x="331" y="486"/>
                    <a:pt x="331" y="486"/>
                  </a:cubicBezTo>
                  <a:cubicBezTo>
                    <a:pt x="332" y="485"/>
                    <a:pt x="332" y="485"/>
                    <a:pt x="332" y="485"/>
                  </a:cubicBezTo>
                  <a:cubicBezTo>
                    <a:pt x="332" y="485"/>
                    <a:pt x="332" y="485"/>
                    <a:pt x="332" y="485"/>
                  </a:cubicBezTo>
                  <a:cubicBezTo>
                    <a:pt x="331" y="486"/>
                    <a:pt x="331" y="486"/>
                    <a:pt x="331" y="486"/>
                  </a:cubicBezTo>
                  <a:cubicBezTo>
                    <a:pt x="330" y="486"/>
                    <a:pt x="330" y="486"/>
                    <a:pt x="330" y="486"/>
                  </a:cubicBezTo>
                  <a:cubicBezTo>
                    <a:pt x="330" y="486"/>
                    <a:pt x="330" y="486"/>
                    <a:pt x="330" y="486"/>
                  </a:cubicBezTo>
                  <a:cubicBezTo>
                    <a:pt x="331" y="485"/>
                    <a:pt x="331" y="485"/>
                    <a:pt x="331" y="485"/>
                  </a:cubicBezTo>
                  <a:cubicBezTo>
                    <a:pt x="331" y="485"/>
                    <a:pt x="331" y="484"/>
                    <a:pt x="330" y="484"/>
                  </a:cubicBezTo>
                  <a:cubicBezTo>
                    <a:pt x="331" y="484"/>
                    <a:pt x="331" y="484"/>
                    <a:pt x="331" y="484"/>
                  </a:cubicBezTo>
                  <a:cubicBezTo>
                    <a:pt x="330" y="484"/>
                    <a:pt x="330" y="484"/>
                    <a:pt x="330" y="484"/>
                  </a:cubicBezTo>
                  <a:cubicBezTo>
                    <a:pt x="331" y="484"/>
                    <a:pt x="331" y="484"/>
                    <a:pt x="331" y="484"/>
                  </a:cubicBezTo>
                  <a:cubicBezTo>
                    <a:pt x="331" y="484"/>
                    <a:pt x="331" y="484"/>
                    <a:pt x="331" y="484"/>
                  </a:cubicBezTo>
                  <a:cubicBezTo>
                    <a:pt x="331" y="484"/>
                    <a:pt x="331" y="484"/>
                    <a:pt x="331" y="484"/>
                  </a:cubicBezTo>
                  <a:cubicBezTo>
                    <a:pt x="330" y="483"/>
                    <a:pt x="330" y="483"/>
                    <a:pt x="330" y="483"/>
                  </a:cubicBezTo>
                  <a:cubicBezTo>
                    <a:pt x="331" y="483"/>
                    <a:pt x="331" y="483"/>
                    <a:pt x="331" y="483"/>
                  </a:cubicBezTo>
                  <a:cubicBezTo>
                    <a:pt x="331" y="483"/>
                    <a:pt x="331" y="483"/>
                    <a:pt x="331" y="483"/>
                  </a:cubicBezTo>
                  <a:cubicBezTo>
                    <a:pt x="331" y="482"/>
                    <a:pt x="331" y="482"/>
                    <a:pt x="331" y="482"/>
                  </a:cubicBezTo>
                  <a:cubicBezTo>
                    <a:pt x="331" y="482"/>
                    <a:pt x="331" y="482"/>
                    <a:pt x="331" y="482"/>
                  </a:cubicBezTo>
                  <a:cubicBezTo>
                    <a:pt x="331" y="482"/>
                    <a:pt x="331" y="482"/>
                    <a:pt x="331" y="482"/>
                  </a:cubicBezTo>
                  <a:cubicBezTo>
                    <a:pt x="331" y="482"/>
                    <a:pt x="331" y="482"/>
                    <a:pt x="331" y="482"/>
                  </a:cubicBezTo>
                  <a:cubicBezTo>
                    <a:pt x="332" y="481"/>
                    <a:pt x="332" y="481"/>
                    <a:pt x="332" y="481"/>
                  </a:cubicBezTo>
                  <a:cubicBezTo>
                    <a:pt x="332" y="481"/>
                    <a:pt x="332" y="481"/>
                    <a:pt x="332" y="481"/>
                  </a:cubicBezTo>
                  <a:cubicBezTo>
                    <a:pt x="332" y="481"/>
                    <a:pt x="332" y="481"/>
                    <a:pt x="332" y="481"/>
                  </a:cubicBezTo>
                  <a:cubicBezTo>
                    <a:pt x="332" y="481"/>
                    <a:pt x="332" y="481"/>
                    <a:pt x="332" y="481"/>
                  </a:cubicBezTo>
                  <a:cubicBezTo>
                    <a:pt x="332" y="481"/>
                    <a:pt x="332" y="481"/>
                    <a:pt x="332" y="481"/>
                  </a:cubicBezTo>
                  <a:cubicBezTo>
                    <a:pt x="332" y="480"/>
                    <a:pt x="332" y="480"/>
                    <a:pt x="332" y="480"/>
                  </a:cubicBezTo>
                  <a:cubicBezTo>
                    <a:pt x="332" y="480"/>
                    <a:pt x="332" y="480"/>
                    <a:pt x="332" y="480"/>
                  </a:cubicBezTo>
                  <a:cubicBezTo>
                    <a:pt x="332" y="480"/>
                    <a:pt x="332" y="480"/>
                    <a:pt x="332" y="480"/>
                  </a:cubicBezTo>
                  <a:cubicBezTo>
                    <a:pt x="332" y="479"/>
                    <a:pt x="332" y="479"/>
                    <a:pt x="332" y="478"/>
                  </a:cubicBezTo>
                  <a:cubicBezTo>
                    <a:pt x="333" y="478"/>
                    <a:pt x="333" y="478"/>
                    <a:pt x="333" y="478"/>
                  </a:cubicBezTo>
                  <a:cubicBezTo>
                    <a:pt x="333" y="478"/>
                    <a:pt x="333" y="478"/>
                    <a:pt x="333" y="478"/>
                  </a:cubicBezTo>
                  <a:cubicBezTo>
                    <a:pt x="333" y="478"/>
                    <a:pt x="333" y="478"/>
                    <a:pt x="333" y="478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2" y="478"/>
                    <a:pt x="332" y="478"/>
                    <a:pt x="332" y="478"/>
                  </a:cubicBezTo>
                  <a:cubicBezTo>
                    <a:pt x="332" y="478"/>
                    <a:pt x="332" y="478"/>
                    <a:pt x="332" y="478"/>
                  </a:cubicBezTo>
                  <a:cubicBezTo>
                    <a:pt x="332" y="477"/>
                    <a:pt x="332" y="477"/>
                    <a:pt x="332" y="477"/>
                  </a:cubicBezTo>
                  <a:cubicBezTo>
                    <a:pt x="332" y="477"/>
                    <a:pt x="332" y="477"/>
                    <a:pt x="332" y="477"/>
                  </a:cubicBezTo>
                  <a:cubicBezTo>
                    <a:pt x="332" y="477"/>
                    <a:pt x="332" y="477"/>
                    <a:pt x="332" y="477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3" y="476"/>
                    <a:pt x="333" y="476"/>
                    <a:pt x="333" y="476"/>
                  </a:cubicBezTo>
                  <a:cubicBezTo>
                    <a:pt x="333" y="476"/>
                    <a:pt x="333" y="476"/>
                    <a:pt x="333" y="476"/>
                  </a:cubicBezTo>
                  <a:cubicBezTo>
                    <a:pt x="333" y="476"/>
                    <a:pt x="333" y="476"/>
                    <a:pt x="333" y="476"/>
                  </a:cubicBezTo>
                  <a:cubicBezTo>
                    <a:pt x="333" y="476"/>
                    <a:pt x="333" y="476"/>
                    <a:pt x="333" y="476"/>
                  </a:cubicBezTo>
                  <a:cubicBezTo>
                    <a:pt x="333" y="476"/>
                    <a:pt x="333" y="476"/>
                    <a:pt x="333" y="476"/>
                  </a:cubicBezTo>
                  <a:cubicBezTo>
                    <a:pt x="332" y="476"/>
                    <a:pt x="332" y="476"/>
                    <a:pt x="332" y="476"/>
                  </a:cubicBezTo>
                  <a:cubicBezTo>
                    <a:pt x="332" y="476"/>
                    <a:pt x="332" y="476"/>
                    <a:pt x="332" y="476"/>
                  </a:cubicBezTo>
                  <a:cubicBezTo>
                    <a:pt x="332" y="477"/>
                    <a:pt x="332" y="477"/>
                    <a:pt x="332" y="477"/>
                  </a:cubicBezTo>
                  <a:cubicBezTo>
                    <a:pt x="332" y="477"/>
                    <a:pt x="332" y="477"/>
                    <a:pt x="332" y="477"/>
                  </a:cubicBezTo>
                  <a:cubicBezTo>
                    <a:pt x="332" y="476"/>
                    <a:pt x="332" y="476"/>
                    <a:pt x="332" y="476"/>
                  </a:cubicBezTo>
                  <a:cubicBezTo>
                    <a:pt x="332" y="476"/>
                    <a:pt x="332" y="476"/>
                    <a:pt x="332" y="476"/>
                  </a:cubicBezTo>
                  <a:cubicBezTo>
                    <a:pt x="332" y="476"/>
                    <a:pt x="332" y="476"/>
                    <a:pt x="332" y="476"/>
                  </a:cubicBezTo>
                  <a:cubicBezTo>
                    <a:pt x="333" y="476"/>
                    <a:pt x="333" y="476"/>
                    <a:pt x="333" y="476"/>
                  </a:cubicBezTo>
                  <a:cubicBezTo>
                    <a:pt x="333" y="476"/>
                    <a:pt x="333" y="476"/>
                    <a:pt x="333" y="476"/>
                  </a:cubicBezTo>
                  <a:cubicBezTo>
                    <a:pt x="333" y="475"/>
                    <a:pt x="333" y="475"/>
                    <a:pt x="333" y="475"/>
                  </a:cubicBezTo>
                  <a:cubicBezTo>
                    <a:pt x="333" y="476"/>
                    <a:pt x="333" y="476"/>
                    <a:pt x="333" y="476"/>
                  </a:cubicBezTo>
                  <a:cubicBezTo>
                    <a:pt x="334" y="476"/>
                    <a:pt x="334" y="476"/>
                    <a:pt x="334" y="476"/>
                  </a:cubicBezTo>
                  <a:cubicBezTo>
                    <a:pt x="333" y="475"/>
                    <a:pt x="333" y="475"/>
                    <a:pt x="333" y="475"/>
                  </a:cubicBezTo>
                  <a:cubicBezTo>
                    <a:pt x="334" y="475"/>
                    <a:pt x="334" y="475"/>
                    <a:pt x="334" y="475"/>
                  </a:cubicBezTo>
                  <a:cubicBezTo>
                    <a:pt x="334" y="475"/>
                    <a:pt x="334" y="475"/>
                    <a:pt x="334" y="475"/>
                  </a:cubicBezTo>
                  <a:cubicBezTo>
                    <a:pt x="334" y="475"/>
                    <a:pt x="334" y="475"/>
                    <a:pt x="334" y="475"/>
                  </a:cubicBezTo>
                  <a:cubicBezTo>
                    <a:pt x="334" y="474"/>
                    <a:pt x="334" y="474"/>
                    <a:pt x="334" y="474"/>
                  </a:cubicBezTo>
                  <a:cubicBezTo>
                    <a:pt x="333" y="475"/>
                    <a:pt x="333" y="475"/>
                    <a:pt x="333" y="475"/>
                  </a:cubicBezTo>
                  <a:cubicBezTo>
                    <a:pt x="332" y="474"/>
                    <a:pt x="332" y="474"/>
                    <a:pt x="332" y="474"/>
                  </a:cubicBezTo>
                  <a:cubicBezTo>
                    <a:pt x="332" y="474"/>
                    <a:pt x="332" y="474"/>
                    <a:pt x="332" y="474"/>
                  </a:cubicBezTo>
                  <a:cubicBezTo>
                    <a:pt x="332" y="474"/>
                    <a:pt x="332" y="474"/>
                    <a:pt x="332" y="474"/>
                  </a:cubicBezTo>
                  <a:cubicBezTo>
                    <a:pt x="333" y="474"/>
                    <a:pt x="333" y="474"/>
                    <a:pt x="333" y="474"/>
                  </a:cubicBezTo>
                  <a:cubicBezTo>
                    <a:pt x="333" y="474"/>
                    <a:pt x="333" y="474"/>
                    <a:pt x="333" y="474"/>
                  </a:cubicBezTo>
                  <a:cubicBezTo>
                    <a:pt x="333" y="474"/>
                    <a:pt x="333" y="474"/>
                    <a:pt x="333" y="474"/>
                  </a:cubicBezTo>
                  <a:cubicBezTo>
                    <a:pt x="334" y="474"/>
                    <a:pt x="334" y="474"/>
                    <a:pt x="334" y="474"/>
                  </a:cubicBezTo>
                  <a:cubicBezTo>
                    <a:pt x="334" y="474"/>
                    <a:pt x="334" y="474"/>
                    <a:pt x="334" y="474"/>
                  </a:cubicBezTo>
                  <a:cubicBezTo>
                    <a:pt x="335" y="474"/>
                    <a:pt x="335" y="474"/>
                    <a:pt x="335" y="474"/>
                  </a:cubicBezTo>
                  <a:cubicBezTo>
                    <a:pt x="335" y="474"/>
                    <a:pt x="335" y="474"/>
                    <a:pt x="335" y="474"/>
                  </a:cubicBezTo>
                  <a:cubicBezTo>
                    <a:pt x="334" y="474"/>
                    <a:pt x="334" y="474"/>
                    <a:pt x="334" y="474"/>
                  </a:cubicBezTo>
                  <a:cubicBezTo>
                    <a:pt x="335" y="473"/>
                    <a:pt x="335" y="473"/>
                    <a:pt x="335" y="473"/>
                  </a:cubicBezTo>
                  <a:cubicBezTo>
                    <a:pt x="334" y="473"/>
                    <a:pt x="334" y="473"/>
                    <a:pt x="334" y="473"/>
                  </a:cubicBezTo>
                  <a:cubicBezTo>
                    <a:pt x="335" y="473"/>
                    <a:pt x="335" y="473"/>
                    <a:pt x="335" y="473"/>
                  </a:cubicBezTo>
                  <a:cubicBezTo>
                    <a:pt x="335" y="473"/>
                    <a:pt x="335" y="473"/>
                    <a:pt x="335" y="473"/>
                  </a:cubicBezTo>
                  <a:cubicBezTo>
                    <a:pt x="335" y="472"/>
                    <a:pt x="335" y="472"/>
                    <a:pt x="335" y="472"/>
                  </a:cubicBezTo>
                  <a:cubicBezTo>
                    <a:pt x="335" y="473"/>
                    <a:pt x="335" y="473"/>
                    <a:pt x="335" y="473"/>
                  </a:cubicBezTo>
                  <a:cubicBezTo>
                    <a:pt x="336" y="472"/>
                    <a:pt x="336" y="472"/>
                    <a:pt x="336" y="472"/>
                  </a:cubicBezTo>
                  <a:cubicBezTo>
                    <a:pt x="336" y="471"/>
                    <a:pt x="336" y="471"/>
                    <a:pt x="336" y="471"/>
                  </a:cubicBezTo>
                  <a:cubicBezTo>
                    <a:pt x="336" y="471"/>
                    <a:pt x="336" y="471"/>
                    <a:pt x="336" y="471"/>
                  </a:cubicBezTo>
                  <a:cubicBezTo>
                    <a:pt x="335" y="471"/>
                    <a:pt x="335" y="471"/>
                    <a:pt x="335" y="471"/>
                  </a:cubicBezTo>
                  <a:cubicBezTo>
                    <a:pt x="335" y="471"/>
                    <a:pt x="335" y="471"/>
                    <a:pt x="335" y="471"/>
                  </a:cubicBezTo>
                  <a:cubicBezTo>
                    <a:pt x="335" y="471"/>
                    <a:pt x="335" y="471"/>
                    <a:pt x="335" y="471"/>
                  </a:cubicBezTo>
                  <a:cubicBezTo>
                    <a:pt x="335" y="471"/>
                    <a:pt x="335" y="471"/>
                    <a:pt x="335" y="471"/>
                  </a:cubicBezTo>
                  <a:cubicBezTo>
                    <a:pt x="335" y="471"/>
                    <a:pt x="335" y="471"/>
                    <a:pt x="335" y="471"/>
                  </a:cubicBezTo>
                  <a:cubicBezTo>
                    <a:pt x="335" y="471"/>
                    <a:pt x="335" y="471"/>
                    <a:pt x="335" y="471"/>
                  </a:cubicBezTo>
                  <a:cubicBezTo>
                    <a:pt x="334" y="471"/>
                    <a:pt x="334" y="471"/>
                    <a:pt x="334" y="471"/>
                  </a:cubicBezTo>
                  <a:cubicBezTo>
                    <a:pt x="334" y="471"/>
                    <a:pt x="334" y="471"/>
                    <a:pt x="334" y="471"/>
                  </a:cubicBezTo>
                  <a:cubicBezTo>
                    <a:pt x="335" y="471"/>
                    <a:pt x="335" y="471"/>
                    <a:pt x="335" y="471"/>
                  </a:cubicBezTo>
                  <a:cubicBezTo>
                    <a:pt x="335" y="471"/>
                    <a:pt x="335" y="471"/>
                    <a:pt x="335" y="471"/>
                  </a:cubicBezTo>
                  <a:cubicBezTo>
                    <a:pt x="335" y="470"/>
                    <a:pt x="335" y="470"/>
                    <a:pt x="335" y="470"/>
                  </a:cubicBezTo>
                  <a:cubicBezTo>
                    <a:pt x="335" y="470"/>
                    <a:pt x="335" y="470"/>
                    <a:pt x="335" y="470"/>
                  </a:cubicBezTo>
                  <a:cubicBezTo>
                    <a:pt x="335" y="470"/>
                    <a:pt x="335" y="470"/>
                    <a:pt x="335" y="470"/>
                  </a:cubicBezTo>
                  <a:cubicBezTo>
                    <a:pt x="336" y="471"/>
                    <a:pt x="336" y="471"/>
                    <a:pt x="336" y="471"/>
                  </a:cubicBezTo>
                  <a:cubicBezTo>
                    <a:pt x="336" y="470"/>
                    <a:pt x="336" y="470"/>
                    <a:pt x="336" y="470"/>
                  </a:cubicBezTo>
                  <a:cubicBezTo>
                    <a:pt x="336" y="469"/>
                    <a:pt x="336" y="469"/>
                    <a:pt x="336" y="469"/>
                  </a:cubicBezTo>
                  <a:cubicBezTo>
                    <a:pt x="336" y="469"/>
                    <a:pt x="336" y="469"/>
                    <a:pt x="336" y="469"/>
                  </a:cubicBezTo>
                  <a:cubicBezTo>
                    <a:pt x="336" y="469"/>
                    <a:pt x="336" y="469"/>
                    <a:pt x="336" y="469"/>
                  </a:cubicBezTo>
                  <a:cubicBezTo>
                    <a:pt x="335" y="469"/>
                    <a:pt x="335" y="469"/>
                    <a:pt x="335" y="469"/>
                  </a:cubicBezTo>
                  <a:cubicBezTo>
                    <a:pt x="335" y="469"/>
                    <a:pt x="335" y="469"/>
                    <a:pt x="335" y="469"/>
                  </a:cubicBezTo>
                  <a:cubicBezTo>
                    <a:pt x="336" y="469"/>
                    <a:pt x="336" y="469"/>
                    <a:pt x="336" y="469"/>
                  </a:cubicBezTo>
                  <a:cubicBezTo>
                    <a:pt x="336" y="469"/>
                    <a:pt x="336" y="469"/>
                    <a:pt x="336" y="469"/>
                  </a:cubicBezTo>
                  <a:cubicBezTo>
                    <a:pt x="336" y="468"/>
                    <a:pt x="336" y="468"/>
                    <a:pt x="336" y="468"/>
                  </a:cubicBezTo>
                  <a:cubicBezTo>
                    <a:pt x="336" y="468"/>
                    <a:pt x="336" y="468"/>
                    <a:pt x="336" y="468"/>
                  </a:cubicBezTo>
                  <a:cubicBezTo>
                    <a:pt x="336" y="468"/>
                    <a:pt x="336" y="468"/>
                    <a:pt x="336" y="468"/>
                  </a:cubicBezTo>
                  <a:cubicBezTo>
                    <a:pt x="336" y="468"/>
                    <a:pt x="336" y="468"/>
                    <a:pt x="336" y="468"/>
                  </a:cubicBezTo>
                  <a:cubicBezTo>
                    <a:pt x="336" y="468"/>
                    <a:pt x="336" y="468"/>
                    <a:pt x="336" y="468"/>
                  </a:cubicBezTo>
                  <a:cubicBezTo>
                    <a:pt x="336" y="467"/>
                    <a:pt x="336" y="467"/>
                    <a:pt x="336" y="467"/>
                  </a:cubicBezTo>
                  <a:cubicBezTo>
                    <a:pt x="336" y="467"/>
                    <a:pt x="336" y="467"/>
                    <a:pt x="336" y="467"/>
                  </a:cubicBezTo>
                  <a:cubicBezTo>
                    <a:pt x="336" y="467"/>
                    <a:pt x="336" y="467"/>
                    <a:pt x="336" y="467"/>
                  </a:cubicBezTo>
                  <a:cubicBezTo>
                    <a:pt x="337" y="467"/>
                    <a:pt x="337" y="467"/>
                    <a:pt x="337" y="467"/>
                  </a:cubicBezTo>
                  <a:cubicBezTo>
                    <a:pt x="337" y="466"/>
                    <a:pt x="337" y="466"/>
                    <a:pt x="337" y="466"/>
                  </a:cubicBezTo>
                  <a:cubicBezTo>
                    <a:pt x="337" y="466"/>
                    <a:pt x="337" y="466"/>
                    <a:pt x="337" y="466"/>
                  </a:cubicBezTo>
                  <a:cubicBezTo>
                    <a:pt x="337" y="467"/>
                    <a:pt x="337" y="467"/>
                    <a:pt x="337" y="467"/>
                  </a:cubicBezTo>
                  <a:cubicBezTo>
                    <a:pt x="337" y="466"/>
                    <a:pt x="337" y="466"/>
                    <a:pt x="337" y="466"/>
                  </a:cubicBezTo>
                  <a:cubicBezTo>
                    <a:pt x="337" y="467"/>
                    <a:pt x="337" y="467"/>
                    <a:pt x="337" y="467"/>
                  </a:cubicBezTo>
                  <a:cubicBezTo>
                    <a:pt x="338" y="466"/>
                    <a:pt x="338" y="467"/>
                    <a:pt x="338" y="466"/>
                  </a:cubicBezTo>
                  <a:cubicBezTo>
                    <a:pt x="338" y="466"/>
                    <a:pt x="338" y="466"/>
                    <a:pt x="338" y="466"/>
                  </a:cubicBezTo>
                  <a:cubicBezTo>
                    <a:pt x="338" y="466"/>
                    <a:pt x="338" y="466"/>
                    <a:pt x="338" y="466"/>
                  </a:cubicBezTo>
                  <a:cubicBezTo>
                    <a:pt x="337" y="466"/>
                    <a:pt x="337" y="466"/>
                    <a:pt x="337" y="466"/>
                  </a:cubicBezTo>
                  <a:cubicBezTo>
                    <a:pt x="337" y="466"/>
                    <a:pt x="337" y="466"/>
                    <a:pt x="337" y="466"/>
                  </a:cubicBezTo>
                  <a:cubicBezTo>
                    <a:pt x="337" y="465"/>
                    <a:pt x="337" y="465"/>
                    <a:pt x="337" y="465"/>
                  </a:cubicBezTo>
                  <a:cubicBezTo>
                    <a:pt x="337" y="465"/>
                    <a:pt x="337" y="465"/>
                    <a:pt x="337" y="465"/>
                  </a:cubicBezTo>
                  <a:cubicBezTo>
                    <a:pt x="337" y="465"/>
                    <a:pt x="337" y="465"/>
                    <a:pt x="337" y="465"/>
                  </a:cubicBezTo>
                  <a:cubicBezTo>
                    <a:pt x="337" y="465"/>
                    <a:pt x="337" y="465"/>
                    <a:pt x="337" y="465"/>
                  </a:cubicBezTo>
                  <a:cubicBezTo>
                    <a:pt x="337" y="464"/>
                    <a:pt x="337" y="464"/>
                    <a:pt x="337" y="464"/>
                  </a:cubicBezTo>
                  <a:cubicBezTo>
                    <a:pt x="337" y="464"/>
                    <a:pt x="337" y="464"/>
                    <a:pt x="337" y="464"/>
                  </a:cubicBezTo>
                  <a:cubicBezTo>
                    <a:pt x="337" y="464"/>
                    <a:pt x="337" y="464"/>
                    <a:pt x="337" y="464"/>
                  </a:cubicBezTo>
                  <a:cubicBezTo>
                    <a:pt x="337" y="464"/>
                    <a:pt x="337" y="464"/>
                    <a:pt x="337" y="464"/>
                  </a:cubicBezTo>
                  <a:cubicBezTo>
                    <a:pt x="337" y="464"/>
                    <a:pt x="337" y="464"/>
                    <a:pt x="337" y="464"/>
                  </a:cubicBezTo>
                  <a:cubicBezTo>
                    <a:pt x="337" y="464"/>
                    <a:pt x="337" y="464"/>
                    <a:pt x="337" y="464"/>
                  </a:cubicBezTo>
                  <a:cubicBezTo>
                    <a:pt x="336" y="464"/>
                    <a:pt x="336" y="463"/>
                    <a:pt x="336" y="463"/>
                  </a:cubicBezTo>
                  <a:cubicBezTo>
                    <a:pt x="336" y="463"/>
                    <a:pt x="336" y="463"/>
                    <a:pt x="336" y="463"/>
                  </a:cubicBezTo>
                  <a:cubicBezTo>
                    <a:pt x="335" y="463"/>
                    <a:pt x="335" y="463"/>
                    <a:pt x="335" y="463"/>
                  </a:cubicBezTo>
                  <a:cubicBezTo>
                    <a:pt x="336" y="463"/>
                    <a:pt x="336" y="463"/>
                    <a:pt x="336" y="463"/>
                  </a:cubicBezTo>
                  <a:cubicBezTo>
                    <a:pt x="336" y="463"/>
                    <a:pt x="336" y="463"/>
                    <a:pt x="336" y="463"/>
                  </a:cubicBezTo>
                  <a:cubicBezTo>
                    <a:pt x="336" y="462"/>
                    <a:pt x="335" y="462"/>
                    <a:pt x="336" y="462"/>
                  </a:cubicBezTo>
                  <a:cubicBezTo>
                    <a:pt x="336" y="462"/>
                    <a:pt x="336" y="462"/>
                    <a:pt x="336" y="462"/>
                  </a:cubicBezTo>
                  <a:cubicBezTo>
                    <a:pt x="336" y="462"/>
                    <a:pt x="336" y="462"/>
                    <a:pt x="336" y="462"/>
                  </a:cubicBezTo>
                  <a:cubicBezTo>
                    <a:pt x="336" y="461"/>
                    <a:pt x="336" y="461"/>
                    <a:pt x="336" y="461"/>
                  </a:cubicBezTo>
                  <a:cubicBezTo>
                    <a:pt x="336" y="461"/>
                    <a:pt x="336" y="461"/>
                    <a:pt x="336" y="461"/>
                  </a:cubicBezTo>
                  <a:cubicBezTo>
                    <a:pt x="335" y="461"/>
                    <a:pt x="335" y="461"/>
                    <a:pt x="335" y="461"/>
                  </a:cubicBezTo>
                  <a:cubicBezTo>
                    <a:pt x="336" y="461"/>
                    <a:pt x="336" y="461"/>
                    <a:pt x="336" y="461"/>
                  </a:cubicBezTo>
                  <a:cubicBezTo>
                    <a:pt x="335" y="461"/>
                    <a:pt x="335" y="461"/>
                    <a:pt x="335" y="461"/>
                  </a:cubicBezTo>
                  <a:cubicBezTo>
                    <a:pt x="336" y="460"/>
                    <a:pt x="336" y="460"/>
                    <a:pt x="336" y="460"/>
                  </a:cubicBezTo>
                  <a:cubicBezTo>
                    <a:pt x="336" y="460"/>
                    <a:pt x="336" y="460"/>
                    <a:pt x="336" y="460"/>
                  </a:cubicBezTo>
                  <a:cubicBezTo>
                    <a:pt x="336" y="460"/>
                    <a:pt x="336" y="460"/>
                    <a:pt x="336" y="460"/>
                  </a:cubicBezTo>
                  <a:cubicBezTo>
                    <a:pt x="336" y="460"/>
                    <a:pt x="336" y="460"/>
                    <a:pt x="336" y="460"/>
                  </a:cubicBezTo>
                  <a:cubicBezTo>
                    <a:pt x="336" y="460"/>
                    <a:pt x="336" y="460"/>
                    <a:pt x="336" y="460"/>
                  </a:cubicBezTo>
                  <a:cubicBezTo>
                    <a:pt x="335" y="460"/>
                    <a:pt x="335" y="460"/>
                    <a:pt x="335" y="460"/>
                  </a:cubicBezTo>
                  <a:cubicBezTo>
                    <a:pt x="335" y="460"/>
                    <a:pt x="335" y="460"/>
                    <a:pt x="335" y="460"/>
                  </a:cubicBezTo>
                  <a:cubicBezTo>
                    <a:pt x="336" y="460"/>
                    <a:pt x="336" y="460"/>
                    <a:pt x="336" y="460"/>
                  </a:cubicBezTo>
                  <a:cubicBezTo>
                    <a:pt x="336" y="459"/>
                    <a:pt x="336" y="459"/>
                    <a:pt x="336" y="459"/>
                  </a:cubicBezTo>
                  <a:cubicBezTo>
                    <a:pt x="336" y="459"/>
                    <a:pt x="336" y="459"/>
                    <a:pt x="336" y="459"/>
                  </a:cubicBezTo>
                  <a:cubicBezTo>
                    <a:pt x="335" y="458"/>
                    <a:pt x="335" y="458"/>
                    <a:pt x="335" y="458"/>
                  </a:cubicBezTo>
                  <a:cubicBezTo>
                    <a:pt x="336" y="458"/>
                    <a:pt x="336" y="458"/>
                    <a:pt x="336" y="458"/>
                  </a:cubicBezTo>
                  <a:cubicBezTo>
                    <a:pt x="336" y="457"/>
                    <a:pt x="336" y="457"/>
                    <a:pt x="336" y="457"/>
                  </a:cubicBezTo>
                  <a:cubicBezTo>
                    <a:pt x="337" y="457"/>
                    <a:pt x="337" y="457"/>
                    <a:pt x="337" y="457"/>
                  </a:cubicBezTo>
                  <a:cubicBezTo>
                    <a:pt x="337" y="457"/>
                    <a:pt x="337" y="457"/>
                    <a:pt x="337" y="457"/>
                  </a:cubicBezTo>
                  <a:cubicBezTo>
                    <a:pt x="337" y="457"/>
                    <a:pt x="337" y="457"/>
                    <a:pt x="337" y="457"/>
                  </a:cubicBezTo>
                  <a:cubicBezTo>
                    <a:pt x="337" y="456"/>
                    <a:pt x="337" y="456"/>
                    <a:pt x="337" y="456"/>
                  </a:cubicBezTo>
                  <a:cubicBezTo>
                    <a:pt x="337" y="456"/>
                    <a:pt x="337" y="456"/>
                    <a:pt x="337" y="456"/>
                  </a:cubicBezTo>
                  <a:cubicBezTo>
                    <a:pt x="337" y="456"/>
                    <a:pt x="337" y="456"/>
                    <a:pt x="337" y="456"/>
                  </a:cubicBezTo>
                  <a:cubicBezTo>
                    <a:pt x="337" y="456"/>
                    <a:pt x="338" y="456"/>
                    <a:pt x="338" y="455"/>
                  </a:cubicBezTo>
                  <a:cubicBezTo>
                    <a:pt x="338" y="456"/>
                    <a:pt x="338" y="456"/>
                    <a:pt x="338" y="456"/>
                  </a:cubicBezTo>
                  <a:cubicBezTo>
                    <a:pt x="338" y="456"/>
                    <a:pt x="338" y="456"/>
                    <a:pt x="338" y="456"/>
                  </a:cubicBezTo>
                  <a:cubicBezTo>
                    <a:pt x="338" y="456"/>
                    <a:pt x="338" y="456"/>
                    <a:pt x="338" y="456"/>
                  </a:cubicBezTo>
                  <a:cubicBezTo>
                    <a:pt x="338" y="456"/>
                    <a:pt x="338" y="456"/>
                    <a:pt x="338" y="456"/>
                  </a:cubicBezTo>
                  <a:cubicBezTo>
                    <a:pt x="337" y="457"/>
                    <a:pt x="337" y="457"/>
                    <a:pt x="337" y="457"/>
                  </a:cubicBezTo>
                  <a:cubicBezTo>
                    <a:pt x="337" y="456"/>
                    <a:pt x="337" y="456"/>
                    <a:pt x="337" y="456"/>
                  </a:cubicBezTo>
                  <a:cubicBezTo>
                    <a:pt x="337" y="456"/>
                    <a:pt x="337" y="456"/>
                    <a:pt x="337" y="456"/>
                  </a:cubicBezTo>
                  <a:cubicBezTo>
                    <a:pt x="337" y="457"/>
                    <a:pt x="337" y="457"/>
                    <a:pt x="337" y="457"/>
                  </a:cubicBezTo>
                  <a:cubicBezTo>
                    <a:pt x="337" y="457"/>
                    <a:pt x="337" y="457"/>
                    <a:pt x="337" y="457"/>
                  </a:cubicBezTo>
                  <a:cubicBezTo>
                    <a:pt x="338" y="457"/>
                    <a:pt x="338" y="457"/>
                    <a:pt x="338" y="457"/>
                  </a:cubicBezTo>
                  <a:cubicBezTo>
                    <a:pt x="338" y="457"/>
                    <a:pt x="338" y="457"/>
                    <a:pt x="338" y="457"/>
                  </a:cubicBezTo>
                  <a:cubicBezTo>
                    <a:pt x="338" y="457"/>
                    <a:pt x="338" y="457"/>
                    <a:pt x="338" y="457"/>
                  </a:cubicBezTo>
                  <a:cubicBezTo>
                    <a:pt x="338" y="458"/>
                    <a:pt x="338" y="458"/>
                    <a:pt x="338" y="458"/>
                  </a:cubicBezTo>
                  <a:cubicBezTo>
                    <a:pt x="338" y="458"/>
                    <a:pt x="338" y="458"/>
                    <a:pt x="338" y="458"/>
                  </a:cubicBezTo>
                  <a:cubicBezTo>
                    <a:pt x="339" y="459"/>
                    <a:pt x="339" y="459"/>
                    <a:pt x="339" y="459"/>
                  </a:cubicBezTo>
                  <a:cubicBezTo>
                    <a:pt x="339" y="459"/>
                    <a:pt x="339" y="459"/>
                    <a:pt x="339" y="459"/>
                  </a:cubicBezTo>
                  <a:cubicBezTo>
                    <a:pt x="339" y="459"/>
                    <a:pt x="339" y="459"/>
                    <a:pt x="339" y="459"/>
                  </a:cubicBezTo>
                  <a:cubicBezTo>
                    <a:pt x="339" y="459"/>
                    <a:pt x="339" y="459"/>
                    <a:pt x="339" y="459"/>
                  </a:cubicBezTo>
                  <a:cubicBezTo>
                    <a:pt x="339" y="459"/>
                    <a:pt x="339" y="459"/>
                    <a:pt x="339" y="459"/>
                  </a:cubicBezTo>
                  <a:cubicBezTo>
                    <a:pt x="340" y="459"/>
                    <a:pt x="340" y="459"/>
                    <a:pt x="340" y="459"/>
                  </a:cubicBezTo>
                  <a:cubicBezTo>
                    <a:pt x="340" y="458"/>
                    <a:pt x="340" y="458"/>
                    <a:pt x="340" y="458"/>
                  </a:cubicBezTo>
                  <a:cubicBezTo>
                    <a:pt x="340" y="458"/>
                    <a:pt x="340" y="457"/>
                    <a:pt x="340" y="457"/>
                  </a:cubicBezTo>
                  <a:cubicBezTo>
                    <a:pt x="340" y="457"/>
                    <a:pt x="340" y="457"/>
                    <a:pt x="340" y="457"/>
                  </a:cubicBezTo>
                  <a:cubicBezTo>
                    <a:pt x="341" y="456"/>
                    <a:pt x="341" y="456"/>
                    <a:pt x="341" y="456"/>
                  </a:cubicBezTo>
                  <a:cubicBezTo>
                    <a:pt x="341" y="456"/>
                    <a:pt x="341" y="456"/>
                    <a:pt x="341" y="456"/>
                  </a:cubicBezTo>
                  <a:cubicBezTo>
                    <a:pt x="341" y="456"/>
                    <a:pt x="341" y="456"/>
                    <a:pt x="341" y="456"/>
                  </a:cubicBezTo>
                  <a:cubicBezTo>
                    <a:pt x="341" y="456"/>
                    <a:pt x="341" y="456"/>
                    <a:pt x="341" y="456"/>
                  </a:cubicBezTo>
                  <a:cubicBezTo>
                    <a:pt x="341" y="456"/>
                    <a:pt x="341" y="456"/>
                    <a:pt x="341" y="456"/>
                  </a:cubicBezTo>
                  <a:cubicBezTo>
                    <a:pt x="342" y="456"/>
                    <a:pt x="342" y="456"/>
                    <a:pt x="342" y="456"/>
                  </a:cubicBezTo>
                  <a:cubicBezTo>
                    <a:pt x="342" y="455"/>
                    <a:pt x="342" y="455"/>
                    <a:pt x="342" y="455"/>
                  </a:cubicBezTo>
                  <a:cubicBezTo>
                    <a:pt x="342" y="455"/>
                    <a:pt x="342" y="455"/>
                    <a:pt x="342" y="455"/>
                  </a:cubicBezTo>
                  <a:cubicBezTo>
                    <a:pt x="342" y="455"/>
                    <a:pt x="342" y="455"/>
                    <a:pt x="342" y="455"/>
                  </a:cubicBezTo>
                  <a:cubicBezTo>
                    <a:pt x="343" y="455"/>
                    <a:pt x="343" y="455"/>
                    <a:pt x="343" y="455"/>
                  </a:cubicBezTo>
                  <a:cubicBezTo>
                    <a:pt x="343" y="454"/>
                    <a:pt x="343" y="454"/>
                    <a:pt x="343" y="454"/>
                  </a:cubicBezTo>
                  <a:cubicBezTo>
                    <a:pt x="343" y="454"/>
                    <a:pt x="343" y="454"/>
                    <a:pt x="343" y="454"/>
                  </a:cubicBezTo>
                  <a:cubicBezTo>
                    <a:pt x="343" y="454"/>
                    <a:pt x="343" y="454"/>
                    <a:pt x="343" y="454"/>
                  </a:cubicBezTo>
                  <a:cubicBezTo>
                    <a:pt x="344" y="454"/>
                    <a:pt x="344" y="454"/>
                    <a:pt x="344" y="454"/>
                  </a:cubicBezTo>
                  <a:cubicBezTo>
                    <a:pt x="344" y="454"/>
                    <a:pt x="344" y="454"/>
                    <a:pt x="344" y="454"/>
                  </a:cubicBezTo>
                  <a:cubicBezTo>
                    <a:pt x="345" y="453"/>
                    <a:pt x="345" y="453"/>
                    <a:pt x="345" y="453"/>
                  </a:cubicBezTo>
                  <a:cubicBezTo>
                    <a:pt x="345" y="454"/>
                    <a:pt x="345" y="454"/>
                    <a:pt x="345" y="454"/>
                  </a:cubicBezTo>
                  <a:cubicBezTo>
                    <a:pt x="345" y="453"/>
                    <a:pt x="345" y="453"/>
                    <a:pt x="345" y="453"/>
                  </a:cubicBezTo>
                  <a:cubicBezTo>
                    <a:pt x="345" y="453"/>
                    <a:pt x="345" y="453"/>
                    <a:pt x="345" y="453"/>
                  </a:cubicBezTo>
                  <a:cubicBezTo>
                    <a:pt x="347" y="452"/>
                    <a:pt x="347" y="452"/>
                    <a:pt x="347" y="452"/>
                  </a:cubicBezTo>
                  <a:cubicBezTo>
                    <a:pt x="347" y="452"/>
                    <a:pt x="347" y="452"/>
                    <a:pt x="347" y="452"/>
                  </a:cubicBezTo>
                  <a:cubicBezTo>
                    <a:pt x="348" y="451"/>
                    <a:pt x="348" y="451"/>
                    <a:pt x="348" y="451"/>
                  </a:cubicBezTo>
                  <a:cubicBezTo>
                    <a:pt x="349" y="451"/>
                    <a:pt x="349" y="450"/>
                    <a:pt x="349" y="450"/>
                  </a:cubicBezTo>
                  <a:cubicBezTo>
                    <a:pt x="349" y="450"/>
                    <a:pt x="349" y="450"/>
                    <a:pt x="349" y="450"/>
                  </a:cubicBezTo>
                  <a:cubicBezTo>
                    <a:pt x="349" y="450"/>
                    <a:pt x="349" y="450"/>
                    <a:pt x="349" y="450"/>
                  </a:cubicBezTo>
                  <a:cubicBezTo>
                    <a:pt x="349" y="450"/>
                    <a:pt x="349" y="450"/>
                    <a:pt x="349" y="450"/>
                  </a:cubicBezTo>
                  <a:cubicBezTo>
                    <a:pt x="349" y="450"/>
                    <a:pt x="349" y="450"/>
                    <a:pt x="349" y="450"/>
                  </a:cubicBezTo>
                  <a:cubicBezTo>
                    <a:pt x="350" y="449"/>
                    <a:pt x="350" y="449"/>
                    <a:pt x="350" y="449"/>
                  </a:cubicBezTo>
                  <a:cubicBezTo>
                    <a:pt x="350" y="449"/>
                    <a:pt x="350" y="449"/>
                    <a:pt x="350" y="449"/>
                  </a:cubicBezTo>
                  <a:cubicBezTo>
                    <a:pt x="350" y="449"/>
                    <a:pt x="350" y="449"/>
                    <a:pt x="350" y="449"/>
                  </a:cubicBezTo>
                  <a:cubicBezTo>
                    <a:pt x="350" y="449"/>
                    <a:pt x="351" y="448"/>
                    <a:pt x="351" y="448"/>
                  </a:cubicBezTo>
                  <a:cubicBezTo>
                    <a:pt x="351" y="448"/>
                    <a:pt x="351" y="448"/>
                    <a:pt x="351" y="448"/>
                  </a:cubicBezTo>
                  <a:cubicBezTo>
                    <a:pt x="352" y="448"/>
                    <a:pt x="352" y="448"/>
                    <a:pt x="352" y="448"/>
                  </a:cubicBezTo>
                  <a:cubicBezTo>
                    <a:pt x="352" y="448"/>
                    <a:pt x="352" y="448"/>
                    <a:pt x="352" y="448"/>
                  </a:cubicBezTo>
                  <a:cubicBezTo>
                    <a:pt x="352" y="448"/>
                    <a:pt x="352" y="448"/>
                    <a:pt x="352" y="448"/>
                  </a:cubicBezTo>
                  <a:cubicBezTo>
                    <a:pt x="352" y="448"/>
                    <a:pt x="352" y="448"/>
                    <a:pt x="352" y="448"/>
                  </a:cubicBezTo>
                  <a:cubicBezTo>
                    <a:pt x="352" y="448"/>
                    <a:pt x="352" y="448"/>
                    <a:pt x="352" y="448"/>
                  </a:cubicBezTo>
                  <a:cubicBezTo>
                    <a:pt x="352" y="447"/>
                    <a:pt x="352" y="447"/>
                    <a:pt x="352" y="447"/>
                  </a:cubicBezTo>
                  <a:cubicBezTo>
                    <a:pt x="352" y="447"/>
                    <a:pt x="352" y="447"/>
                    <a:pt x="352" y="447"/>
                  </a:cubicBezTo>
                  <a:cubicBezTo>
                    <a:pt x="352" y="447"/>
                    <a:pt x="352" y="447"/>
                    <a:pt x="352" y="447"/>
                  </a:cubicBezTo>
                  <a:cubicBezTo>
                    <a:pt x="352" y="447"/>
                    <a:pt x="352" y="447"/>
                    <a:pt x="352" y="447"/>
                  </a:cubicBezTo>
                  <a:cubicBezTo>
                    <a:pt x="352" y="447"/>
                    <a:pt x="352" y="447"/>
                    <a:pt x="352" y="447"/>
                  </a:cubicBezTo>
                  <a:cubicBezTo>
                    <a:pt x="353" y="446"/>
                    <a:pt x="353" y="446"/>
                    <a:pt x="353" y="446"/>
                  </a:cubicBezTo>
                  <a:cubicBezTo>
                    <a:pt x="352" y="446"/>
                    <a:pt x="352" y="446"/>
                    <a:pt x="352" y="446"/>
                  </a:cubicBezTo>
                  <a:cubicBezTo>
                    <a:pt x="353" y="445"/>
                    <a:pt x="353" y="445"/>
                    <a:pt x="353" y="445"/>
                  </a:cubicBezTo>
                  <a:cubicBezTo>
                    <a:pt x="353" y="445"/>
                    <a:pt x="353" y="445"/>
                    <a:pt x="353" y="445"/>
                  </a:cubicBezTo>
                  <a:cubicBezTo>
                    <a:pt x="353" y="445"/>
                    <a:pt x="353" y="445"/>
                    <a:pt x="353" y="445"/>
                  </a:cubicBezTo>
                  <a:cubicBezTo>
                    <a:pt x="353" y="444"/>
                    <a:pt x="353" y="444"/>
                    <a:pt x="353" y="444"/>
                  </a:cubicBezTo>
                  <a:cubicBezTo>
                    <a:pt x="354" y="444"/>
                    <a:pt x="354" y="444"/>
                    <a:pt x="354" y="444"/>
                  </a:cubicBezTo>
                  <a:cubicBezTo>
                    <a:pt x="354" y="443"/>
                    <a:pt x="354" y="443"/>
                    <a:pt x="354" y="443"/>
                  </a:cubicBezTo>
                  <a:cubicBezTo>
                    <a:pt x="353" y="443"/>
                    <a:pt x="353" y="443"/>
                    <a:pt x="353" y="443"/>
                  </a:cubicBezTo>
                  <a:cubicBezTo>
                    <a:pt x="353" y="444"/>
                    <a:pt x="353" y="444"/>
                    <a:pt x="353" y="444"/>
                  </a:cubicBezTo>
                  <a:cubicBezTo>
                    <a:pt x="353" y="444"/>
                    <a:pt x="353" y="444"/>
                    <a:pt x="353" y="444"/>
                  </a:cubicBezTo>
                  <a:cubicBezTo>
                    <a:pt x="353" y="443"/>
                    <a:pt x="353" y="443"/>
                    <a:pt x="353" y="443"/>
                  </a:cubicBezTo>
                  <a:cubicBezTo>
                    <a:pt x="353" y="443"/>
                    <a:pt x="353" y="443"/>
                    <a:pt x="353" y="443"/>
                  </a:cubicBezTo>
                  <a:cubicBezTo>
                    <a:pt x="353" y="443"/>
                    <a:pt x="353" y="443"/>
                    <a:pt x="353" y="443"/>
                  </a:cubicBezTo>
                  <a:cubicBezTo>
                    <a:pt x="353" y="443"/>
                    <a:pt x="354" y="443"/>
                    <a:pt x="354" y="442"/>
                  </a:cubicBezTo>
                  <a:cubicBezTo>
                    <a:pt x="354" y="442"/>
                    <a:pt x="354" y="442"/>
                    <a:pt x="354" y="442"/>
                  </a:cubicBezTo>
                  <a:cubicBezTo>
                    <a:pt x="354" y="443"/>
                    <a:pt x="354" y="443"/>
                    <a:pt x="354" y="443"/>
                  </a:cubicBezTo>
                  <a:cubicBezTo>
                    <a:pt x="354" y="443"/>
                    <a:pt x="354" y="443"/>
                    <a:pt x="354" y="443"/>
                  </a:cubicBezTo>
                  <a:cubicBezTo>
                    <a:pt x="355" y="442"/>
                    <a:pt x="355" y="442"/>
                    <a:pt x="355" y="442"/>
                  </a:cubicBezTo>
                  <a:cubicBezTo>
                    <a:pt x="354" y="442"/>
                    <a:pt x="354" y="442"/>
                    <a:pt x="354" y="442"/>
                  </a:cubicBezTo>
                  <a:cubicBezTo>
                    <a:pt x="355" y="442"/>
                    <a:pt x="355" y="442"/>
                    <a:pt x="355" y="442"/>
                  </a:cubicBezTo>
                  <a:cubicBezTo>
                    <a:pt x="354" y="441"/>
                    <a:pt x="354" y="441"/>
                    <a:pt x="354" y="441"/>
                  </a:cubicBezTo>
                  <a:cubicBezTo>
                    <a:pt x="354" y="441"/>
                    <a:pt x="354" y="441"/>
                    <a:pt x="354" y="441"/>
                  </a:cubicBezTo>
                  <a:cubicBezTo>
                    <a:pt x="354" y="441"/>
                    <a:pt x="354" y="441"/>
                    <a:pt x="354" y="441"/>
                  </a:cubicBezTo>
                  <a:cubicBezTo>
                    <a:pt x="355" y="441"/>
                    <a:pt x="355" y="441"/>
                    <a:pt x="355" y="441"/>
                  </a:cubicBezTo>
                  <a:cubicBezTo>
                    <a:pt x="355" y="441"/>
                    <a:pt x="355" y="441"/>
                    <a:pt x="355" y="441"/>
                  </a:cubicBezTo>
                  <a:cubicBezTo>
                    <a:pt x="355" y="441"/>
                    <a:pt x="355" y="441"/>
                    <a:pt x="355" y="441"/>
                  </a:cubicBezTo>
                  <a:cubicBezTo>
                    <a:pt x="355" y="440"/>
                    <a:pt x="355" y="440"/>
                    <a:pt x="355" y="440"/>
                  </a:cubicBezTo>
                  <a:cubicBezTo>
                    <a:pt x="356" y="440"/>
                    <a:pt x="356" y="440"/>
                    <a:pt x="356" y="440"/>
                  </a:cubicBezTo>
                  <a:cubicBezTo>
                    <a:pt x="356" y="440"/>
                    <a:pt x="356" y="440"/>
                    <a:pt x="356" y="440"/>
                  </a:cubicBezTo>
                  <a:cubicBezTo>
                    <a:pt x="356" y="439"/>
                    <a:pt x="356" y="439"/>
                    <a:pt x="356" y="439"/>
                  </a:cubicBezTo>
                  <a:cubicBezTo>
                    <a:pt x="356" y="439"/>
                    <a:pt x="356" y="439"/>
                    <a:pt x="356" y="439"/>
                  </a:cubicBezTo>
                  <a:cubicBezTo>
                    <a:pt x="356" y="439"/>
                    <a:pt x="356" y="439"/>
                    <a:pt x="356" y="439"/>
                  </a:cubicBezTo>
                  <a:cubicBezTo>
                    <a:pt x="356" y="439"/>
                    <a:pt x="356" y="439"/>
                    <a:pt x="356" y="439"/>
                  </a:cubicBezTo>
                  <a:cubicBezTo>
                    <a:pt x="356" y="438"/>
                    <a:pt x="356" y="438"/>
                    <a:pt x="356" y="438"/>
                  </a:cubicBezTo>
                  <a:cubicBezTo>
                    <a:pt x="356" y="438"/>
                    <a:pt x="356" y="438"/>
                    <a:pt x="356" y="438"/>
                  </a:cubicBezTo>
                  <a:cubicBezTo>
                    <a:pt x="356" y="438"/>
                    <a:pt x="356" y="438"/>
                    <a:pt x="356" y="438"/>
                  </a:cubicBezTo>
                  <a:cubicBezTo>
                    <a:pt x="356" y="438"/>
                    <a:pt x="356" y="438"/>
                    <a:pt x="356" y="438"/>
                  </a:cubicBezTo>
                  <a:cubicBezTo>
                    <a:pt x="356" y="437"/>
                    <a:pt x="356" y="437"/>
                    <a:pt x="356" y="437"/>
                  </a:cubicBezTo>
                  <a:cubicBezTo>
                    <a:pt x="356" y="437"/>
                    <a:pt x="356" y="437"/>
                    <a:pt x="356" y="437"/>
                  </a:cubicBezTo>
                  <a:cubicBezTo>
                    <a:pt x="356" y="437"/>
                    <a:pt x="356" y="437"/>
                    <a:pt x="356" y="437"/>
                  </a:cubicBezTo>
                  <a:cubicBezTo>
                    <a:pt x="357" y="437"/>
                    <a:pt x="357" y="437"/>
                    <a:pt x="357" y="437"/>
                  </a:cubicBezTo>
                  <a:cubicBezTo>
                    <a:pt x="357" y="437"/>
                    <a:pt x="357" y="437"/>
                    <a:pt x="357" y="437"/>
                  </a:cubicBezTo>
                  <a:cubicBezTo>
                    <a:pt x="357" y="437"/>
                    <a:pt x="357" y="437"/>
                    <a:pt x="357" y="437"/>
                  </a:cubicBezTo>
                  <a:cubicBezTo>
                    <a:pt x="357" y="437"/>
                    <a:pt x="357" y="437"/>
                    <a:pt x="357" y="437"/>
                  </a:cubicBezTo>
                  <a:cubicBezTo>
                    <a:pt x="357" y="436"/>
                    <a:pt x="357" y="436"/>
                    <a:pt x="357" y="436"/>
                  </a:cubicBezTo>
                  <a:cubicBezTo>
                    <a:pt x="357" y="436"/>
                    <a:pt x="357" y="436"/>
                    <a:pt x="357" y="436"/>
                  </a:cubicBezTo>
                  <a:cubicBezTo>
                    <a:pt x="356" y="435"/>
                    <a:pt x="356" y="435"/>
                    <a:pt x="356" y="435"/>
                  </a:cubicBezTo>
                  <a:cubicBezTo>
                    <a:pt x="357" y="435"/>
                    <a:pt x="357" y="435"/>
                    <a:pt x="357" y="435"/>
                  </a:cubicBezTo>
                  <a:cubicBezTo>
                    <a:pt x="356" y="435"/>
                    <a:pt x="356" y="435"/>
                    <a:pt x="356" y="434"/>
                  </a:cubicBezTo>
                  <a:cubicBezTo>
                    <a:pt x="356" y="434"/>
                    <a:pt x="356" y="434"/>
                    <a:pt x="356" y="434"/>
                  </a:cubicBezTo>
                  <a:cubicBezTo>
                    <a:pt x="356" y="434"/>
                    <a:pt x="356" y="434"/>
                    <a:pt x="356" y="434"/>
                  </a:cubicBezTo>
                  <a:cubicBezTo>
                    <a:pt x="356" y="434"/>
                    <a:pt x="356" y="434"/>
                    <a:pt x="356" y="434"/>
                  </a:cubicBezTo>
                  <a:cubicBezTo>
                    <a:pt x="356" y="433"/>
                    <a:pt x="356" y="433"/>
                    <a:pt x="356" y="433"/>
                  </a:cubicBezTo>
                  <a:cubicBezTo>
                    <a:pt x="356" y="433"/>
                    <a:pt x="356" y="433"/>
                    <a:pt x="356" y="433"/>
                  </a:cubicBezTo>
                  <a:cubicBezTo>
                    <a:pt x="356" y="432"/>
                    <a:pt x="356" y="432"/>
                    <a:pt x="356" y="432"/>
                  </a:cubicBezTo>
                  <a:cubicBezTo>
                    <a:pt x="356" y="432"/>
                    <a:pt x="356" y="432"/>
                    <a:pt x="356" y="432"/>
                  </a:cubicBezTo>
                  <a:cubicBezTo>
                    <a:pt x="356" y="432"/>
                    <a:pt x="356" y="432"/>
                    <a:pt x="356" y="432"/>
                  </a:cubicBezTo>
                  <a:cubicBezTo>
                    <a:pt x="356" y="431"/>
                    <a:pt x="356" y="431"/>
                    <a:pt x="356" y="431"/>
                  </a:cubicBezTo>
                  <a:cubicBezTo>
                    <a:pt x="356" y="431"/>
                    <a:pt x="356" y="431"/>
                    <a:pt x="356" y="431"/>
                  </a:cubicBezTo>
                  <a:cubicBezTo>
                    <a:pt x="357" y="431"/>
                    <a:pt x="357" y="431"/>
                    <a:pt x="357" y="431"/>
                  </a:cubicBezTo>
                  <a:cubicBezTo>
                    <a:pt x="357" y="431"/>
                    <a:pt x="357" y="431"/>
                    <a:pt x="357" y="431"/>
                  </a:cubicBezTo>
                  <a:cubicBezTo>
                    <a:pt x="357" y="431"/>
                    <a:pt x="357" y="431"/>
                    <a:pt x="357" y="431"/>
                  </a:cubicBezTo>
                  <a:cubicBezTo>
                    <a:pt x="357" y="430"/>
                    <a:pt x="357" y="430"/>
                    <a:pt x="357" y="430"/>
                  </a:cubicBezTo>
                  <a:cubicBezTo>
                    <a:pt x="357" y="430"/>
                    <a:pt x="357" y="430"/>
                    <a:pt x="357" y="430"/>
                  </a:cubicBezTo>
                  <a:cubicBezTo>
                    <a:pt x="357" y="430"/>
                    <a:pt x="357" y="430"/>
                    <a:pt x="357" y="430"/>
                  </a:cubicBezTo>
                  <a:cubicBezTo>
                    <a:pt x="357" y="430"/>
                    <a:pt x="357" y="430"/>
                    <a:pt x="357" y="430"/>
                  </a:cubicBezTo>
                  <a:cubicBezTo>
                    <a:pt x="357" y="430"/>
                    <a:pt x="357" y="430"/>
                    <a:pt x="357" y="430"/>
                  </a:cubicBezTo>
                  <a:cubicBezTo>
                    <a:pt x="357" y="430"/>
                    <a:pt x="357" y="430"/>
                    <a:pt x="357" y="430"/>
                  </a:cubicBezTo>
                  <a:cubicBezTo>
                    <a:pt x="357" y="430"/>
                    <a:pt x="357" y="430"/>
                    <a:pt x="357" y="430"/>
                  </a:cubicBezTo>
                  <a:cubicBezTo>
                    <a:pt x="357" y="429"/>
                    <a:pt x="357" y="429"/>
                    <a:pt x="357" y="429"/>
                  </a:cubicBezTo>
                  <a:cubicBezTo>
                    <a:pt x="358" y="429"/>
                    <a:pt x="358" y="429"/>
                    <a:pt x="358" y="429"/>
                  </a:cubicBezTo>
                  <a:cubicBezTo>
                    <a:pt x="358" y="428"/>
                    <a:pt x="358" y="428"/>
                    <a:pt x="358" y="428"/>
                  </a:cubicBezTo>
                  <a:cubicBezTo>
                    <a:pt x="358" y="428"/>
                    <a:pt x="358" y="428"/>
                    <a:pt x="358" y="428"/>
                  </a:cubicBezTo>
                  <a:cubicBezTo>
                    <a:pt x="358" y="427"/>
                    <a:pt x="358" y="427"/>
                    <a:pt x="358" y="427"/>
                  </a:cubicBezTo>
                  <a:cubicBezTo>
                    <a:pt x="359" y="427"/>
                    <a:pt x="359" y="427"/>
                    <a:pt x="359" y="427"/>
                  </a:cubicBezTo>
                  <a:cubicBezTo>
                    <a:pt x="358" y="426"/>
                    <a:pt x="359" y="427"/>
                    <a:pt x="359" y="426"/>
                  </a:cubicBezTo>
                  <a:cubicBezTo>
                    <a:pt x="359" y="426"/>
                    <a:pt x="359" y="426"/>
                    <a:pt x="359" y="426"/>
                  </a:cubicBezTo>
                  <a:cubicBezTo>
                    <a:pt x="359" y="426"/>
                    <a:pt x="359" y="426"/>
                    <a:pt x="359" y="426"/>
                  </a:cubicBezTo>
                  <a:cubicBezTo>
                    <a:pt x="359" y="426"/>
                    <a:pt x="359" y="426"/>
                    <a:pt x="359" y="426"/>
                  </a:cubicBezTo>
                  <a:cubicBezTo>
                    <a:pt x="359" y="426"/>
                    <a:pt x="359" y="426"/>
                    <a:pt x="359" y="426"/>
                  </a:cubicBezTo>
                  <a:cubicBezTo>
                    <a:pt x="359" y="425"/>
                    <a:pt x="359" y="425"/>
                    <a:pt x="359" y="425"/>
                  </a:cubicBezTo>
                  <a:cubicBezTo>
                    <a:pt x="359" y="425"/>
                    <a:pt x="359" y="425"/>
                    <a:pt x="359" y="425"/>
                  </a:cubicBezTo>
                  <a:cubicBezTo>
                    <a:pt x="359" y="424"/>
                    <a:pt x="359" y="424"/>
                    <a:pt x="359" y="424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60" y="422"/>
                    <a:pt x="360" y="422"/>
                    <a:pt x="360" y="422"/>
                  </a:cubicBezTo>
                  <a:cubicBezTo>
                    <a:pt x="360" y="422"/>
                    <a:pt x="360" y="422"/>
                    <a:pt x="360" y="422"/>
                  </a:cubicBezTo>
                  <a:cubicBezTo>
                    <a:pt x="360" y="422"/>
                    <a:pt x="360" y="422"/>
                    <a:pt x="360" y="422"/>
                  </a:cubicBezTo>
                  <a:cubicBezTo>
                    <a:pt x="361" y="422"/>
                    <a:pt x="361" y="422"/>
                    <a:pt x="361" y="422"/>
                  </a:cubicBezTo>
                  <a:cubicBezTo>
                    <a:pt x="361" y="422"/>
                    <a:pt x="361" y="422"/>
                    <a:pt x="361" y="422"/>
                  </a:cubicBezTo>
                  <a:cubicBezTo>
                    <a:pt x="361" y="422"/>
                    <a:pt x="361" y="422"/>
                    <a:pt x="361" y="422"/>
                  </a:cubicBezTo>
                  <a:cubicBezTo>
                    <a:pt x="361" y="422"/>
                    <a:pt x="361" y="422"/>
                    <a:pt x="361" y="422"/>
                  </a:cubicBezTo>
                  <a:cubicBezTo>
                    <a:pt x="362" y="422"/>
                    <a:pt x="362" y="422"/>
                    <a:pt x="362" y="422"/>
                  </a:cubicBezTo>
                  <a:cubicBezTo>
                    <a:pt x="362" y="422"/>
                    <a:pt x="362" y="422"/>
                    <a:pt x="362" y="422"/>
                  </a:cubicBezTo>
                  <a:cubicBezTo>
                    <a:pt x="362" y="420"/>
                    <a:pt x="362" y="420"/>
                    <a:pt x="362" y="420"/>
                  </a:cubicBezTo>
                  <a:cubicBezTo>
                    <a:pt x="362" y="420"/>
                    <a:pt x="362" y="420"/>
                    <a:pt x="362" y="420"/>
                  </a:cubicBezTo>
                  <a:cubicBezTo>
                    <a:pt x="362" y="420"/>
                    <a:pt x="362" y="420"/>
                    <a:pt x="362" y="420"/>
                  </a:cubicBezTo>
                  <a:cubicBezTo>
                    <a:pt x="362" y="420"/>
                    <a:pt x="362" y="420"/>
                    <a:pt x="362" y="420"/>
                  </a:cubicBezTo>
                  <a:cubicBezTo>
                    <a:pt x="362" y="419"/>
                    <a:pt x="362" y="419"/>
                    <a:pt x="362" y="419"/>
                  </a:cubicBezTo>
                  <a:cubicBezTo>
                    <a:pt x="362" y="419"/>
                    <a:pt x="362" y="419"/>
                    <a:pt x="362" y="419"/>
                  </a:cubicBezTo>
                  <a:cubicBezTo>
                    <a:pt x="362" y="419"/>
                    <a:pt x="362" y="419"/>
                    <a:pt x="362" y="419"/>
                  </a:cubicBezTo>
                  <a:cubicBezTo>
                    <a:pt x="362" y="418"/>
                    <a:pt x="362" y="418"/>
                    <a:pt x="362" y="418"/>
                  </a:cubicBezTo>
                  <a:cubicBezTo>
                    <a:pt x="362" y="418"/>
                    <a:pt x="362" y="418"/>
                    <a:pt x="362" y="418"/>
                  </a:cubicBezTo>
                  <a:cubicBezTo>
                    <a:pt x="362" y="418"/>
                    <a:pt x="362" y="418"/>
                    <a:pt x="362" y="418"/>
                  </a:cubicBezTo>
                  <a:cubicBezTo>
                    <a:pt x="362" y="418"/>
                    <a:pt x="362" y="418"/>
                    <a:pt x="362" y="418"/>
                  </a:cubicBezTo>
                  <a:cubicBezTo>
                    <a:pt x="362" y="417"/>
                    <a:pt x="362" y="417"/>
                    <a:pt x="362" y="417"/>
                  </a:cubicBezTo>
                  <a:cubicBezTo>
                    <a:pt x="362" y="417"/>
                    <a:pt x="362" y="417"/>
                    <a:pt x="362" y="417"/>
                  </a:cubicBezTo>
                  <a:cubicBezTo>
                    <a:pt x="362" y="417"/>
                    <a:pt x="362" y="417"/>
                    <a:pt x="362" y="417"/>
                  </a:cubicBezTo>
                  <a:cubicBezTo>
                    <a:pt x="363" y="416"/>
                    <a:pt x="363" y="416"/>
                    <a:pt x="363" y="416"/>
                  </a:cubicBezTo>
                  <a:cubicBezTo>
                    <a:pt x="362" y="416"/>
                    <a:pt x="362" y="416"/>
                    <a:pt x="362" y="416"/>
                  </a:cubicBezTo>
                  <a:cubicBezTo>
                    <a:pt x="363" y="415"/>
                    <a:pt x="363" y="415"/>
                    <a:pt x="363" y="415"/>
                  </a:cubicBezTo>
                  <a:cubicBezTo>
                    <a:pt x="364" y="415"/>
                    <a:pt x="364" y="415"/>
                    <a:pt x="364" y="415"/>
                  </a:cubicBezTo>
                  <a:cubicBezTo>
                    <a:pt x="363" y="415"/>
                    <a:pt x="363" y="415"/>
                    <a:pt x="363" y="415"/>
                  </a:cubicBezTo>
                  <a:cubicBezTo>
                    <a:pt x="364" y="414"/>
                    <a:pt x="364" y="414"/>
                    <a:pt x="364" y="414"/>
                  </a:cubicBezTo>
                  <a:cubicBezTo>
                    <a:pt x="363" y="414"/>
                    <a:pt x="364" y="414"/>
                    <a:pt x="364" y="413"/>
                  </a:cubicBezTo>
                  <a:cubicBezTo>
                    <a:pt x="364" y="413"/>
                    <a:pt x="364" y="413"/>
                    <a:pt x="364" y="413"/>
                  </a:cubicBezTo>
                  <a:cubicBezTo>
                    <a:pt x="364" y="413"/>
                    <a:pt x="364" y="413"/>
                    <a:pt x="364" y="412"/>
                  </a:cubicBezTo>
                  <a:cubicBezTo>
                    <a:pt x="364" y="412"/>
                    <a:pt x="364" y="412"/>
                    <a:pt x="364" y="412"/>
                  </a:cubicBezTo>
                  <a:cubicBezTo>
                    <a:pt x="364" y="411"/>
                    <a:pt x="364" y="411"/>
                    <a:pt x="364" y="411"/>
                  </a:cubicBezTo>
                  <a:cubicBezTo>
                    <a:pt x="364" y="411"/>
                    <a:pt x="364" y="411"/>
                    <a:pt x="364" y="411"/>
                  </a:cubicBezTo>
                  <a:cubicBezTo>
                    <a:pt x="364" y="411"/>
                    <a:pt x="364" y="411"/>
                    <a:pt x="364" y="411"/>
                  </a:cubicBezTo>
                  <a:cubicBezTo>
                    <a:pt x="364" y="411"/>
                    <a:pt x="364" y="411"/>
                    <a:pt x="364" y="411"/>
                  </a:cubicBezTo>
                  <a:cubicBezTo>
                    <a:pt x="364" y="411"/>
                    <a:pt x="364" y="411"/>
                    <a:pt x="364" y="411"/>
                  </a:cubicBezTo>
                  <a:cubicBezTo>
                    <a:pt x="364" y="411"/>
                    <a:pt x="364" y="411"/>
                    <a:pt x="364" y="411"/>
                  </a:cubicBezTo>
                  <a:cubicBezTo>
                    <a:pt x="364" y="411"/>
                    <a:pt x="364" y="411"/>
                    <a:pt x="364" y="411"/>
                  </a:cubicBezTo>
                  <a:cubicBezTo>
                    <a:pt x="363" y="411"/>
                    <a:pt x="363" y="411"/>
                    <a:pt x="363" y="411"/>
                  </a:cubicBezTo>
                  <a:cubicBezTo>
                    <a:pt x="363" y="412"/>
                    <a:pt x="363" y="412"/>
                    <a:pt x="363" y="412"/>
                  </a:cubicBezTo>
                  <a:cubicBezTo>
                    <a:pt x="363" y="412"/>
                    <a:pt x="363" y="412"/>
                    <a:pt x="363" y="413"/>
                  </a:cubicBezTo>
                  <a:cubicBezTo>
                    <a:pt x="363" y="413"/>
                    <a:pt x="363" y="413"/>
                    <a:pt x="363" y="413"/>
                  </a:cubicBezTo>
                  <a:cubicBezTo>
                    <a:pt x="363" y="414"/>
                    <a:pt x="363" y="414"/>
                    <a:pt x="363" y="414"/>
                  </a:cubicBezTo>
                  <a:cubicBezTo>
                    <a:pt x="363" y="414"/>
                    <a:pt x="363" y="414"/>
                    <a:pt x="363" y="414"/>
                  </a:cubicBezTo>
                  <a:cubicBezTo>
                    <a:pt x="362" y="414"/>
                    <a:pt x="362" y="414"/>
                    <a:pt x="362" y="414"/>
                  </a:cubicBezTo>
                  <a:cubicBezTo>
                    <a:pt x="362" y="414"/>
                    <a:pt x="362" y="414"/>
                    <a:pt x="362" y="414"/>
                  </a:cubicBezTo>
                  <a:cubicBezTo>
                    <a:pt x="362" y="415"/>
                    <a:pt x="362" y="415"/>
                    <a:pt x="362" y="415"/>
                  </a:cubicBezTo>
                  <a:cubicBezTo>
                    <a:pt x="362" y="415"/>
                    <a:pt x="362" y="415"/>
                    <a:pt x="362" y="415"/>
                  </a:cubicBezTo>
                  <a:cubicBezTo>
                    <a:pt x="361" y="415"/>
                    <a:pt x="361" y="415"/>
                    <a:pt x="361" y="415"/>
                  </a:cubicBezTo>
                  <a:cubicBezTo>
                    <a:pt x="361" y="415"/>
                    <a:pt x="361" y="415"/>
                    <a:pt x="361" y="415"/>
                  </a:cubicBezTo>
                  <a:cubicBezTo>
                    <a:pt x="361" y="415"/>
                    <a:pt x="361" y="415"/>
                    <a:pt x="361" y="415"/>
                  </a:cubicBezTo>
                  <a:cubicBezTo>
                    <a:pt x="361" y="416"/>
                    <a:pt x="361" y="416"/>
                    <a:pt x="361" y="416"/>
                  </a:cubicBezTo>
                  <a:cubicBezTo>
                    <a:pt x="361" y="416"/>
                    <a:pt x="361" y="416"/>
                    <a:pt x="361" y="416"/>
                  </a:cubicBezTo>
                  <a:cubicBezTo>
                    <a:pt x="361" y="416"/>
                    <a:pt x="361" y="416"/>
                    <a:pt x="361" y="416"/>
                  </a:cubicBezTo>
                  <a:cubicBezTo>
                    <a:pt x="361" y="416"/>
                    <a:pt x="361" y="416"/>
                    <a:pt x="361" y="416"/>
                  </a:cubicBezTo>
                  <a:cubicBezTo>
                    <a:pt x="361" y="417"/>
                    <a:pt x="361" y="417"/>
                    <a:pt x="361" y="417"/>
                  </a:cubicBezTo>
                  <a:cubicBezTo>
                    <a:pt x="361" y="417"/>
                    <a:pt x="361" y="417"/>
                    <a:pt x="361" y="417"/>
                  </a:cubicBezTo>
                  <a:cubicBezTo>
                    <a:pt x="361" y="417"/>
                    <a:pt x="361" y="417"/>
                    <a:pt x="361" y="417"/>
                  </a:cubicBezTo>
                  <a:cubicBezTo>
                    <a:pt x="360" y="417"/>
                    <a:pt x="360" y="417"/>
                    <a:pt x="360" y="417"/>
                  </a:cubicBezTo>
                  <a:cubicBezTo>
                    <a:pt x="360" y="418"/>
                    <a:pt x="360" y="418"/>
                    <a:pt x="360" y="418"/>
                  </a:cubicBezTo>
                  <a:cubicBezTo>
                    <a:pt x="360" y="418"/>
                    <a:pt x="360" y="418"/>
                    <a:pt x="360" y="418"/>
                  </a:cubicBezTo>
                  <a:cubicBezTo>
                    <a:pt x="360" y="418"/>
                    <a:pt x="360" y="418"/>
                    <a:pt x="360" y="418"/>
                  </a:cubicBezTo>
                  <a:cubicBezTo>
                    <a:pt x="360" y="418"/>
                    <a:pt x="360" y="418"/>
                    <a:pt x="360" y="418"/>
                  </a:cubicBezTo>
                  <a:cubicBezTo>
                    <a:pt x="360" y="419"/>
                    <a:pt x="360" y="419"/>
                    <a:pt x="360" y="419"/>
                  </a:cubicBezTo>
                  <a:cubicBezTo>
                    <a:pt x="359" y="420"/>
                    <a:pt x="360" y="419"/>
                    <a:pt x="360" y="420"/>
                  </a:cubicBezTo>
                  <a:cubicBezTo>
                    <a:pt x="359" y="420"/>
                    <a:pt x="359" y="421"/>
                    <a:pt x="359" y="421"/>
                  </a:cubicBezTo>
                  <a:cubicBezTo>
                    <a:pt x="359" y="421"/>
                    <a:pt x="359" y="421"/>
                    <a:pt x="358" y="421"/>
                  </a:cubicBezTo>
                  <a:cubicBezTo>
                    <a:pt x="359" y="422"/>
                    <a:pt x="359" y="422"/>
                    <a:pt x="359" y="422"/>
                  </a:cubicBezTo>
                  <a:cubicBezTo>
                    <a:pt x="359" y="422"/>
                    <a:pt x="359" y="422"/>
                    <a:pt x="359" y="422"/>
                  </a:cubicBezTo>
                  <a:cubicBezTo>
                    <a:pt x="359" y="422"/>
                    <a:pt x="359" y="422"/>
                    <a:pt x="359" y="422"/>
                  </a:cubicBezTo>
                  <a:cubicBezTo>
                    <a:pt x="358" y="422"/>
                    <a:pt x="358" y="422"/>
                    <a:pt x="358" y="422"/>
                  </a:cubicBezTo>
                  <a:cubicBezTo>
                    <a:pt x="358" y="423"/>
                    <a:pt x="358" y="423"/>
                    <a:pt x="358" y="423"/>
                  </a:cubicBezTo>
                  <a:cubicBezTo>
                    <a:pt x="358" y="423"/>
                    <a:pt x="358" y="423"/>
                    <a:pt x="358" y="423"/>
                  </a:cubicBezTo>
                  <a:cubicBezTo>
                    <a:pt x="358" y="424"/>
                    <a:pt x="358" y="424"/>
                    <a:pt x="358" y="424"/>
                  </a:cubicBezTo>
                  <a:cubicBezTo>
                    <a:pt x="358" y="424"/>
                    <a:pt x="358" y="424"/>
                    <a:pt x="358" y="424"/>
                  </a:cubicBezTo>
                  <a:cubicBezTo>
                    <a:pt x="358" y="424"/>
                    <a:pt x="358" y="424"/>
                    <a:pt x="358" y="424"/>
                  </a:cubicBezTo>
                  <a:cubicBezTo>
                    <a:pt x="358" y="424"/>
                    <a:pt x="358" y="424"/>
                    <a:pt x="358" y="424"/>
                  </a:cubicBezTo>
                  <a:cubicBezTo>
                    <a:pt x="358" y="424"/>
                    <a:pt x="358" y="424"/>
                    <a:pt x="358" y="424"/>
                  </a:cubicBezTo>
                  <a:cubicBezTo>
                    <a:pt x="357" y="425"/>
                    <a:pt x="357" y="425"/>
                    <a:pt x="357" y="425"/>
                  </a:cubicBezTo>
                  <a:cubicBezTo>
                    <a:pt x="358" y="425"/>
                    <a:pt x="358" y="425"/>
                    <a:pt x="358" y="425"/>
                  </a:cubicBezTo>
                  <a:cubicBezTo>
                    <a:pt x="357" y="425"/>
                    <a:pt x="357" y="425"/>
                    <a:pt x="357" y="425"/>
                  </a:cubicBezTo>
                  <a:cubicBezTo>
                    <a:pt x="357" y="425"/>
                    <a:pt x="357" y="425"/>
                    <a:pt x="357" y="425"/>
                  </a:cubicBezTo>
                  <a:cubicBezTo>
                    <a:pt x="357" y="426"/>
                    <a:pt x="357" y="426"/>
                    <a:pt x="357" y="426"/>
                  </a:cubicBezTo>
                  <a:cubicBezTo>
                    <a:pt x="357" y="426"/>
                    <a:pt x="357" y="426"/>
                    <a:pt x="357" y="426"/>
                  </a:cubicBezTo>
                  <a:cubicBezTo>
                    <a:pt x="357" y="426"/>
                    <a:pt x="357" y="426"/>
                    <a:pt x="357" y="426"/>
                  </a:cubicBezTo>
                  <a:cubicBezTo>
                    <a:pt x="357" y="426"/>
                    <a:pt x="357" y="426"/>
                    <a:pt x="357" y="426"/>
                  </a:cubicBezTo>
                  <a:cubicBezTo>
                    <a:pt x="356" y="427"/>
                    <a:pt x="356" y="427"/>
                    <a:pt x="356" y="427"/>
                  </a:cubicBezTo>
                  <a:cubicBezTo>
                    <a:pt x="356" y="427"/>
                    <a:pt x="356" y="427"/>
                    <a:pt x="356" y="427"/>
                  </a:cubicBezTo>
                  <a:cubicBezTo>
                    <a:pt x="356" y="427"/>
                    <a:pt x="356" y="427"/>
                    <a:pt x="356" y="427"/>
                  </a:cubicBezTo>
                  <a:cubicBezTo>
                    <a:pt x="355" y="426"/>
                    <a:pt x="356" y="426"/>
                    <a:pt x="355" y="425"/>
                  </a:cubicBezTo>
                  <a:cubicBezTo>
                    <a:pt x="355" y="426"/>
                    <a:pt x="355" y="426"/>
                    <a:pt x="355" y="426"/>
                  </a:cubicBezTo>
                  <a:cubicBezTo>
                    <a:pt x="355" y="425"/>
                    <a:pt x="355" y="425"/>
                    <a:pt x="355" y="425"/>
                  </a:cubicBezTo>
                  <a:cubicBezTo>
                    <a:pt x="355" y="425"/>
                    <a:pt x="355" y="425"/>
                    <a:pt x="355" y="424"/>
                  </a:cubicBezTo>
                  <a:cubicBezTo>
                    <a:pt x="355" y="424"/>
                    <a:pt x="355" y="424"/>
                    <a:pt x="355" y="424"/>
                  </a:cubicBezTo>
                  <a:cubicBezTo>
                    <a:pt x="356" y="424"/>
                    <a:pt x="356" y="424"/>
                    <a:pt x="356" y="424"/>
                  </a:cubicBezTo>
                  <a:cubicBezTo>
                    <a:pt x="356" y="423"/>
                    <a:pt x="356" y="423"/>
                    <a:pt x="356" y="423"/>
                  </a:cubicBezTo>
                  <a:cubicBezTo>
                    <a:pt x="356" y="423"/>
                    <a:pt x="356" y="423"/>
                    <a:pt x="356" y="423"/>
                  </a:cubicBezTo>
                  <a:cubicBezTo>
                    <a:pt x="356" y="423"/>
                    <a:pt x="356" y="423"/>
                    <a:pt x="356" y="423"/>
                  </a:cubicBezTo>
                  <a:cubicBezTo>
                    <a:pt x="356" y="422"/>
                    <a:pt x="357" y="422"/>
                    <a:pt x="357" y="421"/>
                  </a:cubicBezTo>
                  <a:cubicBezTo>
                    <a:pt x="357" y="421"/>
                    <a:pt x="357" y="421"/>
                    <a:pt x="357" y="421"/>
                  </a:cubicBezTo>
                  <a:cubicBezTo>
                    <a:pt x="357" y="420"/>
                    <a:pt x="357" y="421"/>
                    <a:pt x="357" y="420"/>
                  </a:cubicBezTo>
                  <a:cubicBezTo>
                    <a:pt x="357" y="420"/>
                    <a:pt x="357" y="420"/>
                    <a:pt x="357" y="420"/>
                  </a:cubicBezTo>
                  <a:cubicBezTo>
                    <a:pt x="357" y="420"/>
                    <a:pt x="357" y="420"/>
                    <a:pt x="357" y="420"/>
                  </a:cubicBezTo>
                  <a:cubicBezTo>
                    <a:pt x="357" y="420"/>
                    <a:pt x="357" y="420"/>
                    <a:pt x="357" y="420"/>
                  </a:cubicBezTo>
                  <a:cubicBezTo>
                    <a:pt x="357" y="420"/>
                    <a:pt x="357" y="420"/>
                    <a:pt x="357" y="420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8"/>
                    <a:pt x="357" y="418"/>
                    <a:pt x="357" y="418"/>
                  </a:cubicBezTo>
                  <a:cubicBezTo>
                    <a:pt x="357" y="418"/>
                    <a:pt x="357" y="418"/>
                    <a:pt x="357" y="418"/>
                  </a:cubicBezTo>
                  <a:cubicBezTo>
                    <a:pt x="358" y="418"/>
                    <a:pt x="358" y="418"/>
                    <a:pt x="358" y="418"/>
                  </a:cubicBezTo>
                  <a:cubicBezTo>
                    <a:pt x="358" y="418"/>
                    <a:pt x="358" y="418"/>
                    <a:pt x="358" y="418"/>
                  </a:cubicBezTo>
                  <a:cubicBezTo>
                    <a:pt x="358" y="417"/>
                    <a:pt x="358" y="417"/>
                    <a:pt x="358" y="417"/>
                  </a:cubicBezTo>
                  <a:cubicBezTo>
                    <a:pt x="357" y="417"/>
                    <a:pt x="357" y="417"/>
                    <a:pt x="357" y="417"/>
                  </a:cubicBezTo>
                  <a:cubicBezTo>
                    <a:pt x="358" y="416"/>
                    <a:pt x="358" y="416"/>
                    <a:pt x="358" y="416"/>
                  </a:cubicBezTo>
                  <a:cubicBezTo>
                    <a:pt x="358" y="417"/>
                    <a:pt x="358" y="417"/>
                    <a:pt x="358" y="417"/>
                  </a:cubicBezTo>
                  <a:cubicBezTo>
                    <a:pt x="358" y="416"/>
                    <a:pt x="358" y="416"/>
                    <a:pt x="358" y="415"/>
                  </a:cubicBezTo>
                  <a:cubicBezTo>
                    <a:pt x="358" y="415"/>
                    <a:pt x="358" y="415"/>
                    <a:pt x="358" y="415"/>
                  </a:cubicBezTo>
                  <a:cubicBezTo>
                    <a:pt x="358" y="415"/>
                    <a:pt x="358" y="414"/>
                    <a:pt x="358" y="414"/>
                  </a:cubicBezTo>
                  <a:cubicBezTo>
                    <a:pt x="358" y="414"/>
                    <a:pt x="358" y="414"/>
                    <a:pt x="358" y="414"/>
                  </a:cubicBezTo>
                  <a:cubicBezTo>
                    <a:pt x="358" y="414"/>
                    <a:pt x="358" y="414"/>
                    <a:pt x="358" y="414"/>
                  </a:cubicBezTo>
                  <a:cubicBezTo>
                    <a:pt x="358" y="414"/>
                    <a:pt x="358" y="414"/>
                    <a:pt x="359" y="414"/>
                  </a:cubicBezTo>
                  <a:cubicBezTo>
                    <a:pt x="359" y="413"/>
                    <a:pt x="359" y="413"/>
                    <a:pt x="359" y="413"/>
                  </a:cubicBezTo>
                  <a:cubicBezTo>
                    <a:pt x="359" y="413"/>
                    <a:pt x="359" y="413"/>
                    <a:pt x="359" y="413"/>
                  </a:cubicBezTo>
                  <a:cubicBezTo>
                    <a:pt x="359" y="413"/>
                    <a:pt x="359" y="413"/>
                    <a:pt x="359" y="413"/>
                  </a:cubicBezTo>
                  <a:cubicBezTo>
                    <a:pt x="359" y="412"/>
                    <a:pt x="359" y="412"/>
                    <a:pt x="359" y="412"/>
                  </a:cubicBezTo>
                  <a:cubicBezTo>
                    <a:pt x="359" y="412"/>
                    <a:pt x="359" y="412"/>
                    <a:pt x="359" y="412"/>
                  </a:cubicBezTo>
                  <a:cubicBezTo>
                    <a:pt x="359" y="412"/>
                    <a:pt x="359" y="412"/>
                    <a:pt x="359" y="412"/>
                  </a:cubicBezTo>
                  <a:cubicBezTo>
                    <a:pt x="359" y="411"/>
                    <a:pt x="359" y="412"/>
                    <a:pt x="359" y="411"/>
                  </a:cubicBezTo>
                  <a:cubicBezTo>
                    <a:pt x="360" y="409"/>
                    <a:pt x="360" y="409"/>
                    <a:pt x="360" y="409"/>
                  </a:cubicBezTo>
                  <a:cubicBezTo>
                    <a:pt x="360" y="409"/>
                    <a:pt x="360" y="409"/>
                    <a:pt x="360" y="409"/>
                  </a:cubicBezTo>
                  <a:cubicBezTo>
                    <a:pt x="360" y="409"/>
                    <a:pt x="360" y="409"/>
                    <a:pt x="360" y="409"/>
                  </a:cubicBezTo>
                  <a:cubicBezTo>
                    <a:pt x="360" y="409"/>
                    <a:pt x="360" y="409"/>
                    <a:pt x="360" y="409"/>
                  </a:cubicBezTo>
                  <a:cubicBezTo>
                    <a:pt x="360" y="408"/>
                    <a:pt x="360" y="408"/>
                    <a:pt x="360" y="408"/>
                  </a:cubicBezTo>
                  <a:cubicBezTo>
                    <a:pt x="360" y="408"/>
                    <a:pt x="360" y="408"/>
                    <a:pt x="360" y="408"/>
                  </a:cubicBezTo>
                  <a:cubicBezTo>
                    <a:pt x="360" y="408"/>
                    <a:pt x="360" y="408"/>
                    <a:pt x="360" y="408"/>
                  </a:cubicBezTo>
                  <a:cubicBezTo>
                    <a:pt x="360" y="407"/>
                    <a:pt x="360" y="407"/>
                    <a:pt x="360" y="407"/>
                  </a:cubicBezTo>
                  <a:cubicBezTo>
                    <a:pt x="360" y="407"/>
                    <a:pt x="360" y="407"/>
                    <a:pt x="360" y="407"/>
                  </a:cubicBezTo>
                  <a:cubicBezTo>
                    <a:pt x="360" y="407"/>
                    <a:pt x="360" y="407"/>
                    <a:pt x="360" y="407"/>
                  </a:cubicBezTo>
                  <a:cubicBezTo>
                    <a:pt x="360" y="407"/>
                    <a:pt x="360" y="407"/>
                    <a:pt x="360" y="407"/>
                  </a:cubicBezTo>
                  <a:cubicBezTo>
                    <a:pt x="360" y="407"/>
                    <a:pt x="360" y="407"/>
                    <a:pt x="360" y="407"/>
                  </a:cubicBezTo>
                  <a:cubicBezTo>
                    <a:pt x="361" y="406"/>
                    <a:pt x="361" y="406"/>
                    <a:pt x="361" y="406"/>
                  </a:cubicBezTo>
                  <a:cubicBezTo>
                    <a:pt x="360" y="406"/>
                    <a:pt x="360" y="406"/>
                    <a:pt x="360" y="406"/>
                  </a:cubicBezTo>
                  <a:cubicBezTo>
                    <a:pt x="361" y="406"/>
                    <a:pt x="361" y="406"/>
                    <a:pt x="361" y="406"/>
                  </a:cubicBezTo>
                  <a:cubicBezTo>
                    <a:pt x="361" y="406"/>
                    <a:pt x="361" y="406"/>
                    <a:pt x="361" y="406"/>
                  </a:cubicBezTo>
                  <a:cubicBezTo>
                    <a:pt x="361" y="406"/>
                    <a:pt x="361" y="406"/>
                    <a:pt x="361" y="406"/>
                  </a:cubicBezTo>
                  <a:cubicBezTo>
                    <a:pt x="361" y="405"/>
                    <a:pt x="361" y="405"/>
                    <a:pt x="361" y="405"/>
                  </a:cubicBezTo>
                  <a:cubicBezTo>
                    <a:pt x="361" y="405"/>
                    <a:pt x="361" y="405"/>
                    <a:pt x="361" y="405"/>
                  </a:cubicBezTo>
                  <a:cubicBezTo>
                    <a:pt x="361" y="405"/>
                    <a:pt x="361" y="405"/>
                    <a:pt x="361" y="405"/>
                  </a:cubicBezTo>
                  <a:cubicBezTo>
                    <a:pt x="361" y="405"/>
                    <a:pt x="361" y="405"/>
                    <a:pt x="361" y="405"/>
                  </a:cubicBezTo>
                  <a:cubicBezTo>
                    <a:pt x="361" y="404"/>
                    <a:pt x="361" y="404"/>
                    <a:pt x="361" y="404"/>
                  </a:cubicBezTo>
                  <a:cubicBezTo>
                    <a:pt x="362" y="404"/>
                    <a:pt x="362" y="404"/>
                    <a:pt x="362" y="404"/>
                  </a:cubicBezTo>
                  <a:cubicBezTo>
                    <a:pt x="362" y="404"/>
                    <a:pt x="362" y="404"/>
                    <a:pt x="362" y="404"/>
                  </a:cubicBezTo>
                  <a:cubicBezTo>
                    <a:pt x="362" y="403"/>
                    <a:pt x="362" y="403"/>
                    <a:pt x="362" y="403"/>
                  </a:cubicBezTo>
                  <a:cubicBezTo>
                    <a:pt x="363" y="403"/>
                    <a:pt x="363" y="403"/>
                    <a:pt x="363" y="403"/>
                  </a:cubicBezTo>
                  <a:cubicBezTo>
                    <a:pt x="363" y="402"/>
                    <a:pt x="363" y="402"/>
                    <a:pt x="363" y="402"/>
                  </a:cubicBezTo>
                  <a:cubicBezTo>
                    <a:pt x="364" y="402"/>
                    <a:pt x="364" y="402"/>
                    <a:pt x="364" y="402"/>
                  </a:cubicBezTo>
                  <a:cubicBezTo>
                    <a:pt x="364" y="402"/>
                    <a:pt x="364" y="402"/>
                    <a:pt x="364" y="402"/>
                  </a:cubicBezTo>
                  <a:cubicBezTo>
                    <a:pt x="364" y="401"/>
                    <a:pt x="364" y="401"/>
                    <a:pt x="364" y="401"/>
                  </a:cubicBezTo>
                  <a:cubicBezTo>
                    <a:pt x="365" y="401"/>
                    <a:pt x="365" y="401"/>
                    <a:pt x="365" y="400"/>
                  </a:cubicBezTo>
                  <a:cubicBezTo>
                    <a:pt x="365" y="400"/>
                    <a:pt x="365" y="400"/>
                    <a:pt x="365" y="400"/>
                  </a:cubicBezTo>
                  <a:cubicBezTo>
                    <a:pt x="365" y="400"/>
                    <a:pt x="365" y="400"/>
                    <a:pt x="365" y="400"/>
                  </a:cubicBezTo>
                  <a:cubicBezTo>
                    <a:pt x="365" y="400"/>
                    <a:pt x="365" y="400"/>
                    <a:pt x="365" y="400"/>
                  </a:cubicBezTo>
                  <a:cubicBezTo>
                    <a:pt x="365" y="399"/>
                    <a:pt x="365" y="399"/>
                    <a:pt x="365" y="399"/>
                  </a:cubicBezTo>
                  <a:cubicBezTo>
                    <a:pt x="365" y="399"/>
                    <a:pt x="365" y="399"/>
                    <a:pt x="365" y="399"/>
                  </a:cubicBezTo>
                  <a:cubicBezTo>
                    <a:pt x="364" y="399"/>
                    <a:pt x="364" y="399"/>
                    <a:pt x="364" y="399"/>
                  </a:cubicBezTo>
                  <a:cubicBezTo>
                    <a:pt x="365" y="399"/>
                    <a:pt x="365" y="399"/>
                    <a:pt x="365" y="399"/>
                  </a:cubicBezTo>
                  <a:cubicBezTo>
                    <a:pt x="365" y="399"/>
                    <a:pt x="365" y="399"/>
                    <a:pt x="365" y="399"/>
                  </a:cubicBezTo>
                  <a:cubicBezTo>
                    <a:pt x="365" y="398"/>
                    <a:pt x="365" y="398"/>
                    <a:pt x="365" y="398"/>
                  </a:cubicBezTo>
                  <a:cubicBezTo>
                    <a:pt x="365" y="398"/>
                    <a:pt x="365" y="398"/>
                    <a:pt x="365" y="398"/>
                  </a:cubicBezTo>
                  <a:cubicBezTo>
                    <a:pt x="365" y="398"/>
                    <a:pt x="365" y="398"/>
                    <a:pt x="365" y="398"/>
                  </a:cubicBezTo>
                  <a:cubicBezTo>
                    <a:pt x="365" y="398"/>
                    <a:pt x="365" y="398"/>
                    <a:pt x="365" y="398"/>
                  </a:cubicBezTo>
                  <a:cubicBezTo>
                    <a:pt x="365" y="397"/>
                    <a:pt x="365" y="397"/>
                    <a:pt x="365" y="397"/>
                  </a:cubicBezTo>
                  <a:cubicBezTo>
                    <a:pt x="365" y="397"/>
                    <a:pt x="365" y="397"/>
                    <a:pt x="365" y="397"/>
                  </a:cubicBezTo>
                  <a:cubicBezTo>
                    <a:pt x="365" y="397"/>
                    <a:pt x="365" y="397"/>
                    <a:pt x="365" y="397"/>
                  </a:cubicBezTo>
                  <a:cubicBezTo>
                    <a:pt x="365" y="396"/>
                    <a:pt x="365" y="396"/>
                    <a:pt x="365" y="396"/>
                  </a:cubicBezTo>
                  <a:cubicBezTo>
                    <a:pt x="364" y="396"/>
                    <a:pt x="364" y="396"/>
                    <a:pt x="364" y="396"/>
                  </a:cubicBezTo>
                  <a:cubicBezTo>
                    <a:pt x="364" y="396"/>
                    <a:pt x="364" y="396"/>
                    <a:pt x="364" y="396"/>
                  </a:cubicBezTo>
                  <a:cubicBezTo>
                    <a:pt x="364" y="395"/>
                    <a:pt x="364" y="395"/>
                    <a:pt x="364" y="395"/>
                  </a:cubicBezTo>
                  <a:cubicBezTo>
                    <a:pt x="364" y="395"/>
                    <a:pt x="364" y="395"/>
                    <a:pt x="364" y="395"/>
                  </a:cubicBezTo>
                  <a:cubicBezTo>
                    <a:pt x="364" y="395"/>
                    <a:pt x="364" y="395"/>
                    <a:pt x="364" y="395"/>
                  </a:cubicBezTo>
                  <a:cubicBezTo>
                    <a:pt x="364" y="394"/>
                    <a:pt x="364" y="394"/>
                    <a:pt x="364" y="394"/>
                  </a:cubicBezTo>
                  <a:cubicBezTo>
                    <a:pt x="364" y="394"/>
                    <a:pt x="364" y="394"/>
                    <a:pt x="364" y="394"/>
                  </a:cubicBezTo>
                  <a:cubicBezTo>
                    <a:pt x="364" y="394"/>
                    <a:pt x="364" y="394"/>
                    <a:pt x="364" y="394"/>
                  </a:cubicBezTo>
                  <a:cubicBezTo>
                    <a:pt x="364" y="393"/>
                    <a:pt x="364" y="393"/>
                    <a:pt x="364" y="393"/>
                  </a:cubicBezTo>
                  <a:cubicBezTo>
                    <a:pt x="364" y="393"/>
                    <a:pt x="364" y="393"/>
                    <a:pt x="364" y="393"/>
                  </a:cubicBezTo>
                  <a:cubicBezTo>
                    <a:pt x="364" y="393"/>
                    <a:pt x="364" y="393"/>
                    <a:pt x="364" y="393"/>
                  </a:cubicBezTo>
                  <a:cubicBezTo>
                    <a:pt x="364" y="393"/>
                    <a:pt x="364" y="393"/>
                    <a:pt x="364" y="393"/>
                  </a:cubicBezTo>
                  <a:cubicBezTo>
                    <a:pt x="364" y="393"/>
                    <a:pt x="364" y="393"/>
                    <a:pt x="364" y="393"/>
                  </a:cubicBezTo>
                  <a:cubicBezTo>
                    <a:pt x="364" y="392"/>
                    <a:pt x="364" y="392"/>
                    <a:pt x="364" y="392"/>
                  </a:cubicBezTo>
                  <a:cubicBezTo>
                    <a:pt x="364" y="391"/>
                    <a:pt x="364" y="391"/>
                    <a:pt x="364" y="391"/>
                  </a:cubicBezTo>
                  <a:cubicBezTo>
                    <a:pt x="363" y="391"/>
                    <a:pt x="363" y="391"/>
                    <a:pt x="363" y="391"/>
                  </a:cubicBezTo>
                  <a:cubicBezTo>
                    <a:pt x="363" y="391"/>
                    <a:pt x="363" y="391"/>
                    <a:pt x="363" y="391"/>
                  </a:cubicBezTo>
                  <a:cubicBezTo>
                    <a:pt x="363" y="390"/>
                    <a:pt x="363" y="390"/>
                    <a:pt x="363" y="390"/>
                  </a:cubicBezTo>
                  <a:cubicBezTo>
                    <a:pt x="363" y="390"/>
                    <a:pt x="363" y="390"/>
                    <a:pt x="363" y="390"/>
                  </a:cubicBezTo>
                  <a:cubicBezTo>
                    <a:pt x="363" y="390"/>
                    <a:pt x="363" y="390"/>
                    <a:pt x="363" y="390"/>
                  </a:cubicBezTo>
                  <a:cubicBezTo>
                    <a:pt x="363" y="390"/>
                    <a:pt x="363" y="390"/>
                    <a:pt x="363" y="390"/>
                  </a:cubicBezTo>
                  <a:cubicBezTo>
                    <a:pt x="363" y="389"/>
                    <a:pt x="363" y="389"/>
                    <a:pt x="363" y="389"/>
                  </a:cubicBezTo>
                  <a:cubicBezTo>
                    <a:pt x="363" y="389"/>
                    <a:pt x="363" y="389"/>
                    <a:pt x="363" y="389"/>
                  </a:cubicBezTo>
                  <a:cubicBezTo>
                    <a:pt x="363" y="389"/>
                    <a:pt x="363" y="389"/>
                    <a:pt x="363" y="389"/>
                  </a:cubicBezTo>
                  <a:cubicBezTo>
                    <a:pt x="363" y="389"/>
                    <a:pt x="363" y="389"/>
                    <a:pt x="363" y="389"/>
                  </a:cubicBezTo>
                  <a:cubicBezTo>
                    <a:pt x="362" y="388"/>
                    <a:pt x="362" y="388"/>
                    <a:pt x="362" y="388"/>
                  </a:cubicBezTo>
                  <a:cubicBezTo>
                    <a:pt x="362" y="388"/>
                    <a:pt x="362" y="388"/>
                    <a:pt x="362" y="388"/>
                  </a:cubicBezTo>
                  <a:cubicBezTo>
                    <a:pt x="362" y="387"/>
                    <a:pt x="362" y="387"/>
                    <a:pt x="362" y="387"/>
                  </a:cubicBezTo>
                  <a:cubicBezTo>
                    <a:pt x="362" y="387"/>
                    <a:pt x="362" y="387"/>
                    <a:pt x="362" y="387"/>
                  </a:cubicBezTo>
                  <a:cubicBezTo>
                    <a:pt x="361" y="386"/>
                    <a:pt x="361" y="386"/>
                    <a:pt x="361" y="386"/>
                  </a:cubicBezTo>
                  <a:cubicBezTo>
                    <a:pt x="361" y="386"/>
                    <a:pt x="361" y="386"/>
                    <a:pt x="361" y="386"/>
                  </a:cubicBezTo>
                  <a:cubicBezTo>
                    <a:pt x="361" y="386"/>
                    <a:pt x="361" y="386"/>
                    <a:pt x="361" y="386"/>
                  </a:cubicBezTo>
                  <a:cubicBezTo>
                    <a:pt x="361" y="386"/>
                    <a:pt x="361" y="386"/>
                    <a:pt x="361" y="386"/>
                  </a:cubicBezTo>
                  <a:cubicBezTo>
                    <a:pt x="360" y="385"/>
                    <a:pt x="360" y="385"/>
                    <a:pt x="360" y="385"/>
                  </a:cubicBezTo>
                  <a:cubicBezTo>
                    <a:pt x="360" y="385"/>
                    <a:pt x="360" y="385"/>
                    <a:pt x="360" y="385"/>
                  </a:cubicBezTo>
                  <a:cubicBezTo>
                    <a:pt x="360" y="385"/>
                    <a:pt x="360" y="385"/>
                    <a:pt x="360" y="385"/>
                  </a:cubicBezTo>
                  <a:cubicBezTo>
                    <a:pt x="359" y="385"/>
                    <a:pt x="359" y="385"/>
                    <a:pt x="359" y="385"/>
                  </a:cubicBezTo>
                  <a:cubicBezTo>
                    <a:pt x="359" y="384"/>
                    <a:pt x="359" y="384"/>
                    <a:pt x="359" y="384"/>
                  </a:cubicBezTo>
                  <a:cubicBezTo>
                    <a:pt x="359" y="384"/>
                    <a:pt x="359" y="384"/>
                    <a:pt x="359" y="384"/>
                  </a:cubicBezTo>
                  <a:cubicBezTo>
                    <a:pt x="359" y="384"/>
                    <a:pt x="359" y="384"/>
                    <a:pt x="359" y="384"/>
                  </a:cubicBezTo>
                  <a:cubicBezTo>
                    <a:pt x="359" y="383"/>
                    <a:pt x="359" y="383"/>
                    <a:pt x="359" y="383"/>
                  </a:cubicBezTo>
                  <a:cubicBezTo>
                    <a:pt x="359" y="383"/>
                    <a:pt x="359" y="383"/>
                    <a:pt x="359" y="383"/>
                  </a:cubicBezTo>
                  <a:cubicBezTo>
                    <a:pt x="358" y="382"/>
                    <a:pt x="358" y="382"/>
                    <a:pt x="358" y="382"/>
                  </a:cubicBezTo>
                  <a:cubicBezTo>
                    <a:pt x="359" y="381"/>
                    <a:pt x="359" y="381"/>
                    <a:pt x="359" y="381"/>
                  </a:cubicBezTo>
                  <a:cubicBezTo>
                    <a:pt x="358" y="381"/>
                    <a:pt x="358" y="381"/>
                    <a:pt x="358" y="381"/>
                  </a:cubicBezTo>
                  <a:cubicBezTo>
                    <a:pt x="359" y="381"/>
                    <a:pt x="359" y="381"/>
                    <a:pt x="359" y="381"/>
                  </a:cubicBezTo>
                  <a:cubicBezTo>
                    <a:pt x="359" y="381"/>
                    <a:pt x="359" y="381"/>
                    <a:pt x="359" y="381"/>
                  </a:cubicBezTo>
                  <a:cubicBezTo>
                    <a:pt x="359" y="381"/>
                    <a:pt x="359" y="381"/>
                    <a:pt x="359" y="381"/>
                  </a:cubicBezTo>
                  <a:cubicBezTo>
                    <a:pt x="359" y="381"/>
                    <a:pt x="359" y="381"/>
                    <a:pt x="359" y="381"/>
                  </a:cubicBezTo>
                  <a:cubicBezTo>
                    <a:pt x="359" y="380"/>
                    <a:pt x="359" y="380"/>
                    <a:pt x="359" y="380"/>
                  </a:cubicBezTo>
                  <a:cubicBezTo>
                    <a:pt x="359" y="379"/>
                    <a:pt x="359" y="379"/>
                    <a:pt x="359" y="379"/>
                  </a:cubicBezTo>
                  <a:cubicBezTo>
                    <a:pt x="359" y="378"/>
                    <a:pt x="359" y="378"/>
                    <a:pt x="359" y="378"/>
                  </a:cubicBezTo>
                  <a:cubicBezTo>
                    <a:pt x="359" y="378"/>
                    <a:pt x="359" y="378"/>
                    <a:pt x="359" y="378"/>
                  </a:cubicBezTo>
                  <a:cubicBezTo>
                    <a:pt x="359" y="378"/>
                    <a:pt x="359" y="378"/>
                    <a:pt x="359" y="378"/>
                  </a:cubicBezTo>
                  <a:cubicBezTo>
                    <a:pt x="359" y="378"/>
                    <a:pt x="359" y="378"/>
                    <a:pt x="359" y="378"/>
                  </a:cubicBezTo>
                  <a:cubicBezTo>
                    <a:pt x="359" y="378"/>
                    <a:pt x="359" y="378"/>
                    <a:pt x="359" y="378"/>
                  </a:cubicBezTo>
                  <a:cubicBezTo>
                    <a:pt x="359" y="378"/>
                    <a:pt x="359" y="378"/>
                    <a:pt x="359" y="378"/>
                  </a:cubicBezTo>
                  <a:cubicBezTo>
                    <a:pt x="359" y="377"/>
                    <a:pt x="359" y="377"/>
                    <a:pt x="359" y="377"/>
                  </a:cubicBezTo>
                  <a:cubicBezTo>
                    <a:pt x="359" y="377"/>
                    <a:pt x="359" y="377"/>
                    <a:pt x="359" y="377"/>
                  </a:cubicBezTo>
                  <a:cubicBezTo>
                    <a:pt x="358" y="377"/>
                    <a:pt x="358" y="377"/>
                    <a:pt x="358" y="377"/>
                  </a:cubicBezTo>
                  <a:cubicBezTo>
                    <a:pt x="359" y="377"/>
                    <a:pt x="359" y="377"/>
                    <a:pt x="359" y="377"/>
                  </a:cubicBezTo>
                  <a:cubicBezTo>
                    <a:pt x="358" y="376"/>
                    <a:pt x="358" y="376"/>
                    <a:pt x="358" y="376"/>
                  </a:cubicBezTo>
                  <a:cubicBezTo>
                    <a:pt x="359" y="376"/>
                    <a:pt x="359" y="376"/>
                    <a:pt x="359" y="376"/>
                  </a:cubicBezTo>
                  <a:cubicBezTo>
                    <a:pt x="358" y="375"/>
                    <a:pt x="358" y="375"/>
                    <a:pt x="358" y="375"/>
                  </a:cubicBezTo>
                  <a:cubicBezTo>
                    <a:pt x="358" y="375"/>
                    <a:pt x="358" y="375"/>
                    <a:pt x="358" y="375"/>
                  </a:cubicBezTo>
                  <a:cubicBezTo>
                    <a:pt x="358" y="374"/>
                    <a:pt x="357" y="374"/>
                    <a:pt x="357" y="373"/>
                  </a:cubicBezTo>
                  <a:cubicBezTo>
                    <a:pt x="357" y="373"/>
                    <a:pt x="357" y="373"/>
                    <a:pt x="357" y="373"/>
                  </a:cubicBezTo>
                  <a:cubicBezTo>
                    <a:pt x="356" y="373"/>
                    <a:pt x="356" y="373"/>
                    <a:pt x="356" y="373"/>
                  </a:cubicBezTo>
                  <a:cubicBezTo>
                    <a:pt x="356" y="373"/>
                    <a:pt x="356" y="373"/>
                    <a:pt x="356" y="373"/>
                  </a:cubicBezTo>
                  <a:cubicBezTo>
                    <a:pt x="356" y="373"/>
                    <a:pt x="356" y="373"/>
                    <a:pt x="356" y="373"/>
                  </a:cubicBezTo>
                  <a:cubicBezTo>
                    <a:pt x="357" y="372"/>
                    <a:pt x="357" y="372"/>
                    <a:pt x="357" y="372"/>
                  </a:cubicBezTo>
                  <a:cubicBezTo>
                    <a:pt x="357" y="373"/>
                    <a:pt x="357" y="373"/>
                    <a:pt x="357" y="373"/>
                  </a:cubicBezTo>
                  <a:cubicBezTo>
                    <a:pt x="357" y="372"/>
                    <a:pt x="357" y="372"/>
                    <a:pt x="357" y="372"/>
                  </a:cubicBezTo>
                  <a:cubicBezTo>
                    <a:pt x="357" y="372"/>
                    <a:pt x="357" y="372"/>
                    <a:pt x="357" y="372"/>
                  </a:cubicBezTo>
                  <a:cubicBezTo>
                    <a:pt x="357" y="372"/>
                    <a:pt x="357" y="372"/>
                    <a:pt x="357" y="372"/>
                  </a:cubicBezTo>
                  <a:cubicBezTo>
                    <a:pt x="357" y="371"/>
                    <a:pt x="357" y="371"/>
                    <a:pt x="357" y="371"/>
                  </a:cubicBezTo>
                  <a:cubicBezTo>
                    <a:pt x="357" y="371"/>
                    <a:pt x="357" y="371"/>
                    <a:pt x="357" y="371"/>
                  </a:cubicBezTo>
                  <a:cubicBezTo>
                    <a:pt x="357" y="371"/>
                    <a:pt x="357" y="371"/>
                    <a:pt x="357" y="371"/>
                  </a:cubicBezTo>
                  <a:cubicBezTo>
                    <a:pt x="357" y="371"/>
                    <a:pt x="357" y="371"/>
                    <a:pt x="357" y="371"/>
                  </a:cubicBezTo>
                  <a:cubicBezTo>
                    <a:pt x="357" y="371"/>
                    <a:pt x="357" y="371"/>
                    <a:pt x="357" y="371"/>
                  </a:cubicBezTo>
                  <a:cubicBezTo>
                    <a:pt x="357" y="370"/>
                    <a:pt x="357" y="370"/>
                    <a:pt x="357" y="370"/>
                  </a:cubicBezTo>
                  <a:cubicBezTo>
                    <a:pt x="357" y="370"/>
                    <a:pt x="357" y="370"/>
                    <a:pt x="357" y="370"/>
                  </a:cubicBezTo>
                  <a:cubicBezTo>
                    <a:pt x="358" y="370"/>
                    <a:pt x="358" y="370"/>
                    <a:pt x="358" y="370"/>
                  </a:cubicBezTo>
                  <a:cubicBezTo>
                    <a:pt x="358" y="370"/>
                    <a:pt x="358" y="370"/>
                    <a:pt x="358" y="370"/>
                  </a:cubicBezTo>
                  <a:cubicBezTo>
                    <a:pt x="358" y="370"/>
                    <a:pt x="358" y="370"/>
                    <a:pt x="358" y="370"/>
                  </a:cubicBezTo>
                  <a:cubicBezTo>
                    <a:pt x="358" y="369"/>
                    <a:pt x="358" y="369"/>
                    <a:pt x="358" y="369"/>
                  </a:cubicBezTo>
                  <a:cubicBezTo>
                    <a:pt x="358" y="369"/>
                    <a:pt x="358" y="369"/>
                    <a:pt x="358" y="369"/>
                  </a:cubicBezTo>
                  <a:cubicBezTo>
                    <a:pt x="358" y="369"/>
                    <a:pt x="358" y="369"/>
                    <a:pt x="358" y="369"/>
                  </a:cubicBezTo>
                  <a:cubicBezTo>
                    <a:pt x="358" y="368"/>
                    <a:pt x="358" y="368"/>
                    <a:pt x="358" y="368"/>
                  </a:cubicBezTo>
                  <a:cubicBezTo>
                    <a:pt x="358" y="368"/>
                    <a:pt x="358" y="368"/>
                    <a:pt x="358" y="368"/>
                  </a:cubicBezTo>
                  <a:cubicBezTo>
                    <a:pt x="358" y="368"/>
                    <a:pt x="358" y="368"/>
                    <a:pt x="358" y="368"/>
                  </a:cubicBezTo>
                  <a:cubicBezTo>
                    <a:pt x="358" y="368"/>
                    <a:pt x="358" y="368"/>
                    <a:pt x="358" y="368"/>
                  </a:cubicBezTo>
                  <a:cubicBezTo>
                    <a:pt x="358" y="368"/>
                    <a:pt x="358" y="368"/>
                    <a:pt x="358" y="368"/>
                  </a:cubicBezTo>
                  <a:cubicBezTo>
                    <a:pt x="359" y="368"/>
                    <a:pt x="359" y="368"/>
                    <a:pt x="359" y="368"/>
                  </a:cubicBezTo>
                  <a:cubicBezTo>
                    <a:pt x="359" y="368"/>
                    <a:pt x="359" y="368"/>
                    <a:pt x="359" y="368"/>
                  </a:cubicBezTo>
                  <a:cubicBezTo>
                    <a:pt x="359" y="368"/>
                    <a:pt x="359" y="368"/>
                    <a:pt x="359" y="368"/>
                  </a:cubicBezTo>
                  <a:cubicBezTo>
                    <a:pt x="360" y="367"/>
                    <a:pt x="360" y="367"/>
                    <a:pt x="360" y="367"/>
                  </a:cubicBezTo>
                  <a:cubicBezTo>
                    <a:pt x="360" y="366"/>
                    <a:pt x="360" y="366"/>
                    <a:pt x="360" y="366"/>
                  </a:cubicBezTo>
                  <a:cubicBezTo>
                    <a:pt x="360" y="366"/>
                    <a:pt x="360" y="366"/>
                    <a:pt x="360" y="366"/>
                  </a:cubicBezTo>
                  <a:cubicBezTo>
                    <a:pt x="360" y="366"/>
                    <a:pt x="360" y="366"/>
                    <a:pt x="360" y="366"/>
                  </a:cubicBezTo>
                  <a:cubicBezTo>
                    <a:pt x="359" y="366"/>
                    <a:pt x="359" y="366"/>
                    <a:pt x="359" y="366"/>
                  </a:cubicBezTo>
                  <a:cubicBezTo>
                    <a:pt x="359" y="366"/>
                    <a:pt x="359" y="366"/>
                    <a:pt x="359" y="366"/>
                  </a:cubicBezTo>
                  <a:cubicBezTo>
                    <a:pt x="359" y="366"/>
                    <a:pt x="359" y="366"/>
                    <a:pt x="359" y="366"/>
                  </a:cubicBezTo>
                  <a:cubicBezTo>
                    <a:pt x="359" y="365"/>
                    <a:pt x="359" y="365"/>
                    <a:pt x="359" y="365"/>
                  </a:cubicBezTo>
                  <a:cubicBezTo>
                    <a:pt x="359" y="365"/>
                    <a:pt x="359" y="365"/>
                    <a:pt x="359" y="365"/>
                  </a:cubicBezTo>
                  <a:cubicBezTo>
                    <a:pt x="359" y="364"/>
                    <a:pt x="359" y="364"/>
                    <a:pt x="359" y="364"/>
                  </a:cubicBezTo>
                  <a:cubicBezTo>
                    <a:pt x="359" y="364"/>
                    <a:pt x="359" y="364"/>
                    <a:pt x="359" y="364"/>
                  </a:cubicBezTo>
                  <a:cubicBezTo>
                    <a:pt x="359" y="364"/>
                    <a:pt x="359" y="364"/>
                    <a:pt x="359" y="364"/>
                  </a:cubicBezTo>
                  <a:cubicBezTo>
                    <a:pt x="359" y="363"/>
                    <a:pt x="359" y="363"/>
                    <a:pt x="359" y="363"/>
                  </a:cubicBezTo>
                  <a:cubicBezTo>
                    <a:pt x="359" y="363"/>
                    <a:pt x="359" y="363"/>
                    <a:pt x="359" y="363"/>
                  </a:cubicBezTo>
                  <a:cubicBezTo>
                    <a:pt x="360" y="363"/>
                    <a:pt x="360" y="363"/>
                    <a:pt x="360" y="363"/>
                  </a:cubicBezTo>
                  <a:cubicBezTo>
                    <a:pt x="360" y="363"/>
                    <a:pt x="360" y="363"/>
                    <a:pt x="360" y="363"/>
                  </a:cubicBezTo>
                  <a:cubicBezTo>
                    <a:pt x="360" y="363"/>
                    <a:pt x="360" y="363"/>
                    <a:pt x="360" y="363"/>
                  </a:cubicBezTo>
                  <a:cubicBezTo>
                    <a:pt x="360" y="363"/>
                    <a:pt x="360" y="363"/>
                    <a:pt x="360" y="363"/>
                  </a:cubicBezTo>
                  <a:cubicBezTo>
                    <a:pt x="360" y="363"/>
                    <a:pt x="360" y="363"/>
                    <a:pt x="360" y="363"/>
                  </a:cubicBezTo>
                  <a:cubicBezTo>
                    <a:pt x="360" y="363"/>
                    <a:pt x="360" y="363"/>
                    <a:pt x="360" y="363"/>
                  </a:cubicBezTo>
                  <a:cubicBezTo>
                    <a:pt x="359" y="363"/>
                    <a:pt x="359" y="363"/>
                    <a:pt x="359" y="363"/>
                  </a:cubicBezTo>
                  <a:cubicBezTo>
                    <a:pt x="359" y="362"/>
                    <a:pt x="359" y="363"/>
                    <a:pt x="359" y="362"/>
                  </a:cubicBezTo>
                  <a:cubicBezTo>
                    <a:pt x="359" y="362"/>
                    <a:pt x="359" y="362"/>
                    <a:pt x="359" y="362"/>
                  </a:cubicBezTo>
                  <a:cubicBezTo>
                    <a:pt x="359" y="362"/>
                    <a:pt x="359" y="362"/>
                    <a:pt x="359" y="362"/>
                  </a:cubicBezTo>
                  <a:cubicBezTo>
                    <a:pt x="359" y="361"/>
                    <a:pt x="359" y="361"/>
                    <a:pt x="359" y="361"/>
                  </a:cubicBezTo>
                  <a:cubicBezTo>
                    <a:pt x="358" y="361"/>
                    <a:pt x="358" y="361"/>
                    <a:pt x="358" y="361"/>
                  </a:cubicBezTo>
                  <a:cubicBezTo>
                    <a:pt x="359" y="360"/>
                    <a:pt x="359" y="360"/>
                    <a:pt x="359" y="360"/>
                  </a:cubicBezTo>
                  <a:cubicBezTo>
                    <a:pt x="358" y="359"/>
                    <a:pt x="358" y="359"/>
                    <a:pt x="358" y="359"/>
                  </a:cubicBezTo>
                  <a:cubicBezTo>
                    <a:pt x="359" y="358"/>
                    <a:pt x="359" y="358"/>
                    <a:pt x="359" y="358"/>
                  </a:cubicBezTo>
                  <a:cubicBezTo>
                    <a:pt x="358" y="358"/>
                    <a:pt x="358" y="358"/>
                    <a:pt x="358" y="358"/>
                  </a:cubicBezTo>
                  <a:cubicBezTo>
                    <a:pt x="358" y="358"/>
                    <a:pt x="358" y="358"/>
                    <a:pt x="358" y="358"/>
                  </a:cubicBezTo>
                  <a:cubicBezTo>
                    <a:pt x="358" y="358"/>
                    <a:pt x="358" y="358"/>
                    <a:pt x="357" y="358"/>
                  </a:cubicBezTo>
                  <a:cubicBezTo>
                    <a:pt x="357" y="359"/>
                    <a:pt x="357" y="359"/>
                    <a:pt x="357" y="359"/>
                  </a:cubicBezTo>
                  <a:cubicBezTo>
                    <a:pt x="357" y="359"/>
                    <a:pt x="357" y="359"/>
                    <a:pt x="357" y="359"/>
                  </a:cubicBezTo>
                  <a:cubicBezTo>
                    <a:pt x="357" y="359"/>
                    <a:pt x="357" y="359"/>
                    <a:pt x="357" y="359"/>
                  </a:cubicBezTo>
                  <a:cubicBezTo>
                    <a:pt x="357" y="359"/>
                    <a:pt x="357" y="359"/>
                    <a:pt x="357" y="359"/>
                  </a:cubicBezTo>
                  <a:cubicBezTo>
                    <a:pt x="357" y="359"/>
                    <a:pt x="357" y="359"/>
                    <a:pt x="357" y="359"/>
                  </a:cubicBezTo>
                  <a:cubicBezTo>
                    <a:pt x="357" y="359"/>
                    <a:pt x="357" y="359"/>
                    <a:pt x="357" y="359"/>
                  </a:cubicBezTo>
                  <a:cubicBezTo>
                    <a:pt x="357" y="359"/>
                    <a:pt x="357" y="359"/>
                    <a:pt x="357" y="359"/>
                  </a:cubicBezTo>
                  <a:cubicBezTo>
                    <a:pt x="356" y="359"/>
                    <a:pt x="356" y="359"/>
                    <a:pt x="356" y="359"/>
                  </a:cubicBezTo>
                  <a:cubicBezTo>
                    <a:pt x="356" y="359"/>
                    <a:pt x="356" y="359"/>
                    <a:pt x="356" y="359"/>
                  </a:cubicBezTo>
                  <a:cubicBezTo>
                    <a:pt x="356" y="359"/>
                    <a:pt x="356" y="359"/>
                    <a:pt x="356" y="359"/>
                  </a:cubicBezTo>
                  <a:cubicBezTo>
                    <a:pt x="356" y="359"/>
                    <a:pt x="356" y="359"/>
                    <a:pt x="356" y="359"/>
                  </a:cubicBezTo>
                  <a:cubicBezTo>
                    <a:pt x="355" y="359"/>
                    <a:pt x="355" y="359"/>
                    <a:pt x="355" y="359"/>
                  </a:cubicBezTo>
                  <a:cubicBezTo>
                    <a:pt x="355" y="359"/>
                    <a:pt x="355" y="359"/>
                    <a:pt x="355" y="359"/>
                  </a:cubicBezTo>
                  <a:cubicBezTo>
                    <a:pt x="355" y="358"/>
                    <a:pt x="355" y="358"/>
                    <a:pt x="355" y="358"/>
                  </a:cubicBezTo>
                  <a:cubicBezTo>
                    <a:pt x="355" y="357"/>
                    <a:pt x="355" y="357"/>
                    <a:pt x="355" y="357"/>
                  </a:cubicBezTo>
                  <a:cubicBezTo>
                    <a:pt x="355" y="357"/>
                    <a:pt x="355" y="357"/>
                    <a:pt x="355" y="357"/>
                  </a:cubicBezTo>
                  <a:cubicBezTo>
                    <a:pt x="355" y="357"/>
                    <a:pt x="355" y="357"/>
                    <a:pt x="355" y="357"/>
                  </a:cubicBezTo>
                  <a:cubicBezTo>
                    <a:pt x="355" y="356"/>
                    <a:pt x="355" y="356"/>
                    <a:pt x="355" y="356"/>
                  </a:cubicBezTo>
                  <a:cubicBezTo>
                    <a:pt x="355" y="356"/>
                    <a:pt x="355" y="356"/>
                    <a:pt x="355" y="356"/>
                  </a:cubicBezTo>
                  <a:cubicBezTo>
                    <a:pt x="355" y="356"/>
                    <a:pt x="355" y="356"/>
                    <a:pt x="355" y="356"/>
                  </a:cubicBezTo>
                  <a:cubicBezTo>
                    <a:pt x="356" y="356"/>
                    <a:pt x="356" y="356"/>
                    <a:pt x="356" y="356"/>
                  </a:cubicBezTo>
                  <a:cubicBezTo>
                    <a:pt x="356" y="356"/>
                    <a:pt x="356" y="356"/>
                    <a:pt x="356" y="356"/>
                  </a:cubicBezTo>
                  <a:cubicBezTo>
                    <a:pt x="356" y="356"/>
                    <a:pt x="356" y="356"/>
                    <a:pt x="356" y="356"/>
                  </a:cubicBezTo>
                  <a:cubicBezTo>
                    <a:pt x="356" y="355"/>
                    <a:pt x="356" y="355"/>
                    <a:pt x="356" y="355"/>
                  </a:cubicBezTo>
                  <a:cubicBezTo>
                    <a:pt x="356" y="355"/>
                    <a:pt x="356" y="355"/>
                    <a:pt x="356" y="355"/>
                  </a:cubicBezTo>
                  <a:cubicBezTo>
                    <a:pt x="356" y="354"/>
                    <a:pt x="356" y="354"/>
                    <a:pt x="356" y="354"/>
                  </a:cubicBezTo>
                  <a:cubicBezTo>
                    <a:pt x="356" y="354"/>
                    <a:pt x="356" y="354"/>
                    <a:pt x="356" y="354"/>
                  </a:cubicBezTo>
                  <a:cubicBezTo>
                    <a:pt x="356" y="354"/>
                    <a:pt x="356" y="354"/>
                    <a:pt x="356" y="354"/>
                  </a:cubicBezTo>
                  <a:cubicBezTo>
                    <a:pt x="356" y="354"/>
                    <a:pt x="356" y="354"/>
                    <a:pt x="356" y="354"/>
                  </a:cubicBezTo>
                  <a:cubicBezTo>
                    <a:pt x="357" y="353"/>
                    <a:pt x="357" y="353"/>
                    <a:pt x="357" y="353"/>
                  </a:cubicBezTo>
                  <a:cubicBezTo>
                    <a:pt x="357" y="353"/>
                    <a:pt x="357" y="353"/>
                    <a:pt x="357" y="353"/>
                  </a:cubicBezTo>
                  <a:cubicBezTo>
                    <a:pt x="357" y="353"/>
                    <a:pt x="357" y="353"/>
                    <a:pt x="357" y="353"/>
                  </a:cubicBezTo>
                  <a:cubicBezTo>
                    <a:pt x="357" y="353"/>
                    <a:pt x="357" y="353"/>
                    <a:pt x="357" y="353"/>
                  </a:cubicBezTo>
                  <a:cubicBezTo>
                    <a:pt x="358" y="352"/>
                    <a:pt x="358" y="352"/>
                    <a:pt x="358" y="353"/>
                  </a:cubicBezTo>
                  <a:cubicBezTo>
                    <a:pt x="358" y="352"/>
                    <a:pt x="358" y="352"/>
                    <a:pt x="358" y="352"/>
                  </a:cubicBezTo>
                  <a:cubicBezTo>
                    <a:pt x="359" y="352"/>
                    <a:pt x="359" y="352"/>
                    <a:pt x="359" y="352"/>
                  </a:cubicBezTo>
                  <a:cubicBezTo>
                    <a:pt x="359" y="352"/>
                    <a:pt x="359" y="352"/>
                    <a:pt x="359" y="352"/>
                  </a:cubicBezTo>
                  <a:cubicBezTo>
                    <a:pt x="359" y="352"/>
                    <a:pt x="359" y="352"/>
                    <a:pt x="359" y="352"/>
                  </a:cubicBezTo>
                  <a:cubicBezTo>
                    <a:pt x="360" y="351"/>
                    <a:pt x="360" y="351"/>
                    <a:pt x="360" y="351"/>
                  </a:cubicBezTo>
                  <a:cubicBezTo>
                    <a:pt x="360" y="351"/>
                    <a:pt x="360" y="351"/>
                    <a:pt x="360" y="351"/>
                  </a:cubicBezTo>
                  <a:cubicBezTo>
                    <a:pt x="361" y="351"/>
                    <a:pt x="361" y="351"/>
                    <a:pt x="360" y="350"/>
                  </a:cubicBezTo>
                  <a:cubicBezTo>
                    <a:pt x="361" y="350"/>
                    <a:pt x="361" y="350"/>
                    <a:pt x="361" y="350"/>
                  </a:cubicBezTo>
                  <a:cubicBezTo>
                    <a:pt x="361" y="350"/>
                    <a:pt x="361" y="350"/>
                    <a:pt x="361" y="350"/>
                  </a:cubicBezTo>
                  <a:cubicBezTo>
                    <a:pt x="362" y="350"/>
                    <a:pt x="362" y="350"/>
                    <a:pt x="362" y="350"/>
                  </a:cubicBezTo>
                  <a:cubicBezTo>
                    <a:pt x="362" y="350"/>
                    <a:pt x="362" y="350"/>
                    <a:pt x="362" y="350"/>
                  </a:cubicBezTo>
                  <a:cubicBezTo>
                    <a:pt x="362" y="350"/>
                    <a:pt x="362" y="350"/>
                    <a:pt x="362" y="350"/>
                  </a:cubicBezTo>
                  <a:cubicBezTo>
                    <a:pt x="363" y="350"/>
                    <a:pt x="363" y="350"/>
                    <a:pt x="363" y="350"/>
                  </a:cubicBezTo>
                  <a:cubicBezTo>
                    <a:pt x="363" y="350"/>
                    <a:pt x="363" y="350"/>
                    <a:pt x="363" y="350"/>
                  </a:cubicBezTo>
                  <a:cubicBezTo>
                    <a:pt x="363" y="351"/>
                    <a:pt x="363" y="351"/>
                    <a:pt x="363" y="351"/>
                  </a:cubicBezTo>
                  <a:cubicBezTo>
                    <a:pt x="363" y="351"/>
                    <a:pt x="363" y="351"/>
                    <a:pt x="363" y="351"/>
                  </a:cubicBezTo>
                  <a:cubicBezTo>
                    <a:pt x="364" y="351"/>
                    <a:pt x="364" y="351"/>
                    <a:pt x="364" y="351"/>
                  </a:cubicBezTo>
                  <a:cubicBezTo>
                    <a:pt x="364" y="351"/>
                    <a:pt x="364" y="350"/>
                    <a:pt x="364" y="350"/>
                  </a:cubicBezTo>
                  <a:cubicBezTo>
                    <a:pt x="364" y="350"/>
                    <a:pt x="364" y="350"/>
                    <a:pt x="364" y="350"/>
                  </a:cubicBezTo>
                  <a:cubicBezTo>
                    <a:pt x="364" y="350"/>
                    <a:pt x="364" y="350"/>
                    <a:pt x="364" y="350"/>
                  </a:cubicBezTo>
                  <a:cubicBezTo>
                    <a:pt x="365" y="350"/>
                    <a:pt x="365" y="350"/>
                    <a:pt x="365" y="350"/>
                  </a:cubicBezTo>
                  <a:cubicBezTo>
                    <a:pt x="365" y="350"/>
                    <a:pt x="365" y="350"/>
                    <a:pt x="365" y="350"/>
                  </a:cubicBezTo>
                  <a:cubicBezTo>
                    <a:pt x="365" y="350"/>
                    <a:pt x="365" y="350"/>
                    <a:pt x="365" y="350"/>
                  </a:cubicBezTo>
                  <a:cubicBezTo>
                    <a:pt x="366" y="350"/>
                    <a:pt x="366" y="350"/>
                    <a:pt x="366" y="350"/>
                  </a:cubicBezTo>
                  <a:cubicBezTo>
                    <a:pt x="367" y="350"/>
                    <a:pt x="367" y="350"/>
                    <a:pt x="367" y="350"/>
                  </a:cubicBezTo>
                  <a:cubicBezTo>
                    <a:pt x="367" y="350"/>
                    <a:pt x="367" y="350"/>
                    <a:pt x="367" y="350"/>
                  </a:cubicBezTo>
                  <a:cubicBezTo>
                    <a:pt x="367" y="350"/>
                    <a:pt x="367" y="350"/>
                    <a:pt x="367" y="350"/>
                  </a:cubicBezTo>
                  <a:cubicBezTo>
                    <a:pt x="367" y="350"/>
                    <a:pt x="367" y="350"/>
                    <a:pt x="367" y="350"/>
                  </a:cubicBezTo>
                  <a:cubicBezTo>
                    <a:pt x="367" y="350"/>
                    <a:pt x="367" y="350"/>
                    <a:pt x="367" y="350"/>
                  </a:cubicBezTo>
                  <a:cubicBezTo>
                    <a:pt x="367" y="350"/>
                    <a:pt x="367" y="350"/>
                    <a:pt x="367" y="350"/>
                  </a:cubicBezTo>
                  <a:cubicBezTo>
                    <a:pt x="367" y="350"/>
                    <a:pt x="367" y="350"/>
                    <a:pt x="367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49"/>
                    <a:pt x="368" y="349"/>
                    <a:pt x="368" y="349"/>
                  </a:cubicBezTo>
                  <a:cubicBezTo>
                    <a:pt x="368" y="349"/>
                    <a:pt x="368" y="349"/>
                    <a:pt x="368" y="349"/>
                  </a:cubicBezTo>
                  <a:cubicBezTo>
                    <a:pt x="369" y="350"/>
                    <a:pt x="369" y="350"/>
                    <a:pt x="369" y="350"/>
                  </a:cubicBezTo>
                  <a:cubicBezTo>
                    <a:pt x="370" y="349"/>
                    <a:pt x="370" y="349"/>
                    <a:pt x="370" y="349"/>
                  </a:cubicBezTo>
                  <a:cubicBezTo>
                    <a:pt x="370" y="349"/>
                    <a:pt x="370" y="349"/>
                    <a:pt x="370" y="349"/>
                  </a:cubicBezTo>
                  <a:cubicBezTo>
                    <a:pt x="370" y="349"/>
                    <a:pt x="370" y="349"/>
                    <a:pt x="370" y="349"/>
                  </a:cubicBezTo>
                  <a:cubicBezTo>
                    <a:pt x="370" y="349"/>
                    <a:pt x="370" y="349"/>
                    <a:pt x="370" y="349"/>
                  </a:cubicBezTo>
                  <a:cubicBezTo>
                    <a:pt x="371" y="349"/>
                    <a:pt x="371" y="349"/>
                    <a:pt x="371" y="349"/>
                  </a:cubicBezTo>
                  <a:cubicBezTo>
                    <a:pt x="371" y="348"/>
                    <a:pt x="371" y="348"/>
                    <a:pt x="371" y="348"/>
                  </a:cubicBezTo>
                  <a:cubicBezTo>
                    <a:pt x="371" y="348"/>
                    <a:pt x="371" y="348"/>
                    <a:pt x="371" y="348"/>
                  </a:cubicBezTo>
                  <a:cubicBezTo>
                    <a:pt x="372" y="348"/>
                    <a:pt x="372" y="348"/>
                    <a:pt x="372" y="348"/>
                  </a:cubicBezTo>
                  <a:cubicBezTo>
                    <a:pt x="372" y="348"/>
                    <a:pt x="372" y="348"/>
                    <a:pt x="372" y="348"/>
                  </a:cubicBezTo>
                  <a:cubicBezTo>
                    <a:pt x="372" y="348"/>
                    <a:pt x="372" y="348"/>
                    <a:pt x="372" y="348"/>
                  </a:cubicBezTo>
                  <a:cubicBezTo>
                    <a:pt x="372" y="347"/>
                    <a:pt x="372" y="347"/>
                    <a:pt x="372" y="347"/>
                  </a:cubicBezTo>
                  <a:cubicBezTo>
                    <a:pt x="372" y="347"/>
                    <a:pt x="372" y="347"/>
                    <a:pt x="372" y="347"/>
                  </a:cubicBezTo>
                  <a:cubicBezTo>
                    <a:pt x="373" y="347"/>
                    <a:pt x="373" y="347"/>
                    <a:pt x="373" y="347"/>
                  </a:cubicBezTo>
                  <a:cubicBezTo>
                    <a:pt x="373" y="347"/>
                    <a:pt x="373" y="347"/>
                    <a:pt x="373" y="347"/>
                  </a:cubicBezTo>
                  <a:cubicBezTo>
                    <a:pt x="373" y="347"/>
                    <a:pt x="373" y="347"/>
                    <a:pt x="373" y="346"/>
                  </a:cubicBezTo>
                  <a:cubicBezTo>
                    <a:pt x="373" y="346"/>
                    <a:pt x="373" y="346"/>
                    <a:pt x="373" y="346"/>
                  </a:cubicBezTo>
                  <a:cubicBezTo>
                    <a:pt x="373" y="346"/>
                    <a:pt x="373" y="346"/>
                    <a:pt x="373" y="346"/>
                  </a:cubicBezTo>
                  <a:cubicBezTo>
                    <a:pt x="372" y="346"/>
                    <a:pt x="372" y="346"/>
                    <a:pt x="372" y="346"/>
                  </a:cubicBezTo>
                  <a:cubicBezTo>
                    <a:pt x="372" y="346"/>
                    <a:pt x="372" y="346"/>
                    <a:pt x="372" y="346"/>
                  </a:cubicBezTo>
                  <a:cubicBezTo>
                    <a:pt x="372" y="346"/>
                    <a:pt x="372" y="346"/>
                    <a:pt x="372" y="346"/>
                  </a:cubicBezTo>
                  <a:cubicBezTo>
                    <a:pt x="372" y="346"/>
                    <a:pt x="372" y="346"/>
                    <a:pt x="372" y="346"/>
                  </a:cubicBezTo>
                  <a:cubicBezTo>
                    <a:pt x="372" y="346"/>
                    <a:pt x="372" y="346"/>
                    <a:pt x="372" y="346"/>
                  </a:cubicBezTo>
                  <a:cubicBezTo>
                    <a:pt x="373" y="346"/>
                    <a:pt x="373" y="346"/>
                    <a:pt x="373" y="346"/>
                  </a:cubicBezTo>
                  <a:cubicBezTo>
                    <a:pt x="373" y="346"/>
                    <a:pt x="373" y="346"/>
                    <a:pt x="373" y="346"/>
                  </a:cubicBezTo>
                  <a:cubicBezTo>
                    <a:pt x="373" y="346"/>
                    <a:pt x="373" y="346"/>
                    <a:pt x="373" y="346"/>
                  </a:cubicBezTo>
                  <a:cubicBezTo>
                    <a:pt x="373" y="346"/>
                    <a:pt x="373" y="346"/>
                    <a:pt x="373" y="346"/>
                  </a:cubicBezTo>
                  <a:cubicBezTo>
                    <a:pt x="373" y="346"/>
                    <a:pt x="373" y="346"/>
                    <a:pt x="373" y="346"/>
                  </a:cubicBezTo>
                  <a:cubicBezTo>
                    <a:pt x="373" y="346"/>
                    <a:pt x="375" y="346"/>
                    <a:pt x="375" y="346"/>
                  </a:cubicBezTo>
                  <a:cubicBezTo>
                    <a:pt x="376" y="346"/>
                    <a:pt x="376" y="346"/>
                    <a:pt x="376" y="346"/>
                  </a:cubicBezTo>
                  <a:cubicBezTo>
                    <a:pt x="376" y="345"/>
                    <a:pt x="376" y="345"/>
                    <a:pt x="376" y="345"/>
                  </a:cubicBezTo>
                  <a:cubicBezTo>
                    <a:pt x="376" y="345"/>
                    <a:pt x="376" y="345"/>
                    <a:pt x="376" y="345"/>
                  </a:cubicBezTo>
                  <a:cubicBezTo>
                    <a:pt x="376" y="345"/>
                    <a:pt x="376" y="345"/>
                    <a:pt x="376" y="345"/>
                  </a:cubicBezTo>
                  <a:cubicBezTo>
                    <a:pt x="377" y="345"/>
                    <a:pt x="377" y="345"/>
                    <a:pt x="377" y="345"/>
                  </a:cubicBezTo>
                  <a:cubicBezTo>
                    <a:pt x="377" y="344"/>
                    <a:pt x="377" y="344"/>
                    <a:pt x="377" y="344"/>
                  </a:cubicBezTo>
                  <a:cubicBezTo>
                    <a:pt x="378" y="344"/>
                    <a:pt x="378" y="344"/>
                    <a:pt x="378" y="344"/>
                  </a:cubicBezTo>
                  <a:cubicBezTo>
                    <a:pt x="378" y="344"/>
                    <a:pt x="378" y="344"/>
                    <a:pt x="378" y="344"/>
                  </a:cubicBezTo>
                  <a:cubicBezTo>
                    <a:pt x="378" y="343"/>
                    <a:pt x="378" y="343"/>
                    <a:pt x="378" y="342"/>
                  </a:cubicBezTo>
                  <a:cubicBezTo>
                    <a:pt x="378" y="342"/>
                    <a:pt x="378" y="342"/>
                    <a:pt x="378" y="342"/>
                  </a:cubicBezTo>
                  <a:cubicBezTo>
                    <a:pt x="378" y="342"/>
                    <a:pt x="378" y="342"/>
                    <a:pt x="378" y="342"/>
                  </a:cubicBezTo>
                  <a:cubicBezTo>
                    <a:pt x="378" y="342"/>
                    <a:pt x="378" y="342"/>
                    <a:pt x="378" y="342"/>
                  </a:cubicBezTo>
                  <a:cubicBezTo>
                    <a:pt x="378" y="342"/>
                    <a:pt x="378" y="342"/>
                    <a:pt x="378" y="342"/>
                  </a:cubicBezTo>
                  <a:cubicBezTo>
                    <a:pt x="378" y="341"/>
                    <a:pt x="378" y="341"/>
                    <a:pt x="378" y="341"/>
                  </a:cubicBezTo>
                  <a:cubicBezTo>
                    <a:pt x="378" y="341"/>
                    <a:pt x="378" y="341"/>
                    <a:pt x="378" y="341"/>
                  </a:cubicBezTo>
                  <a:cubicBezTo>
                    <a:pt x="378" y="341"/>
                    <a:pt x="378" y="341"/>
                    <a:pt x="378" y="341"/>
                  </a:cubicBezTo>
                  <a:cubicBezTo>
                    <a:pt x="378" y="340"/>
                    <a:pt x="378" y="340"/>
                    <a:pt x="378" y="340"/>
                  </a:cubicBezTo>
                  <a:cubicBezTo>
                    <a:pt x="378" y="339"/>
                    <a:pt x="378" y="339"/>
                    <a:pt x="378" y="339"/>
                  </a:cubicBezTo>
                  <a:cubicBezTo>
                    <a:pt x="378" y="339"/>
                    <a:pt x="378" y="339"/>
                    <a:pt x="378" y="338"/>
                  </a:cubicBezTo>
                  <a:cubicBezTo>
                    <a:pt x="379" y="338"/>
                    <a:pt x="379" y="338"/>
                    <a:pt x="379" y="338"/>
                  </a:cubicBezTo>
                  <a:cubicBezTo>
                    <a:pt x="378" y="338"/>
                    <a:pt x="378" y="338"/>
                    <a:pt x="378" y="338"/>
                  </a:cubicBezTo>
                  <a:cubicBezTo>
                    <a:pt x="379" y="338"/>
                    <a:pt x="379" y="338"/>
                    <a:pt x="379" y="338"/>
                  </a:cubicBezTo>
                  <a:cubicBezTo>
                    <a:pt x="379" y="337"/>
                    <a:pt x="379" y="337"/>
                    <a:pt x="379" y="337"/>
                  </a:cubicBezTo>
                  <a:cubicBezTo>
                    <a:pt x="379" y="337"/>
                    <a:pt x="379" y="337"/>
                    <a:pt x="379" y="337"/>
                  </a:cubicBezTo>
                  <a:cubicBezTo>
                    <a:pt x="379" y="337"/>
                    <a:pt x="379" y="337"/>
                    <a:pt x="379" y="337"/>
                  </a:cubicBezTo>
                  <a:cubicBezTo>
                    <a:pt x="379" y="336"/>
                    <a:pt x="379" y="336"/>
                    <a:pt x="379" y="336"/>
                  </a:cubicBezTo>
                  <a:cubicBezTo>
                    <a:pt x="379" y="336"/>
                    <a:pt x="379" y="336"/>
                    <a:pt x="379" y="336"/>
                  </a:cubicBezTo>
                  <a:cubicBezTo>
                    <a:pt x="380" y="335"/>
                    <a:pt x="380" y="335"/>
                    <a:pt x="380" y="335"/>
                  </a:cubicBezTo>
                  <a:cubicBezTo>
                    <a:pt x="380" y="335"/>
                    <a:pt x="380" y="335"/>
                    <a:pt x="380" y="335"/>
                  </a:cubicBezTo>
                  <a:cubicBezTo>
                    <a:pt x="380" y="335"/>
                    <a:pt x="380" y="335"/>
                    <a:pt x="380" y="335"/>
                  </a:cubicBezTo>
                  <a:cubicBezTo>
                    <a:pt x="380" y="335"/>
                    <a:pt x="380" y="335"/>
                    <a:pt x="380" y="335"/>
                  </a:cubicBezTo>
                  <a:cubicBezTo>
                    <a:pt x="380" y="334"/>
                    <a:pt x="380" y="334"/>
                    <a:pt x="380" y="334"/>
                  </a:cubicBezTo>
                  <a:cubicBezTo>
                    <a:pt x="380" y="334"/>
                    <a:pt x="380" y="334"/>
                    <a:pt x="380" y="334"/>
                  </a:cubicBezTo>
                  <a:cubicBezTo>
                    <a:pt x="381" y="334"/>
                    <a:pt x="381" y="334"/>
                    <a:pt x="381" y="334"/>
                  </a:cubicBezTo>
                  <a:cubicBezTo>
                    <a:pt x="381" y="334"/>
                    <a:pt x="381" y="334"/>
                    <a:pt x="381" y="334"/>
                  </a:cubicBezTo>
                  <a:cubicBezTo>
                    <a:pt x="381" y="334"/>
                    <a:pt x="381" y="334"/>
                    <a:pt x="381" y="334"/>
                  </a:cubicBezTo>
                  <a:cubicBezTo>
                    <a:pt x="381" y="334"/>
                    <a:pt x="381" y="334"/>
                    <a:pt x="381" y="334"/>
                  </a:cubicBezTo>
                  <a:cubicBezTo>
                    <a:pt x="381" y="333"/>
                    <a:pt x="381" y="333"/>
                    <a:pt x="381" y="333"/>
                  </a:cubicBezTo>
                  <a:cubicBezTo>
                    <a:pt x="381" y="333"/>
                    <a:pt x="381" y="333"/>
                    <a:pt x="381" y="333"/>
                  </a:cubicBezTo>
                  <a:cubicBezTo>
                    <a:pt x="381" y="333"/>
                    <a:pt x="381" y="333"/>
                    <a:pt x="381" y="333"/>
                  </a:cubicBezTo>
                  <a:cubicBezTo>
                    <a:pt x="381" y="333"/>
                    <a:pt x="381" y="333"/>
                    <a:pt x="381" y="333"/>
                  </a:cubicBezTo>
                  <a:cubicBezTo>
                    <a:pt x="381" y="333"/>
                    <a:pt x="381" y="333"/>
                    <a:pt x="381" y="333"/>
                  </a:cubicBezTo>
                  <a:cubicBezTo>
                    <a:pt x="381" y="332"/>
                    <a:pt x="381" y="332"/>
                    <a:pt x="381" y="332"/>
                  </a:cubicBezTo>
                  <a:cubicBezTo>
                    <a:pt x="382" y="332"/>
                    <a:pt x="382" y="332"/>
                    <a:pt x="382" y="332"/>
                  </a:cubicBezTo>
                  <a:cubicBezTo>
                    <a:pt x="382" y="331"/>
                    <a:pt x="382" y="331"/>
                    <a:pt x="382" y="331"/>
                  </a:cubicBezTo>
                  <a:cubicBezTo>
                    <a:pt x="382" y="331"/>
                    <a:pt x="382" y="331"/>
                    <a:pt x="382" y="331"/>
                  </a:cubicBezTo>
                  <a:cubicBezTo>
                    <a:pt x="382" y="331"/>
                    <a:pt x="382" y="331"/>
                    <a:pt x="382" y="331"/>
                  </a:cubicBezTo>
                  <a:cubicBezTo>
                    <a:pt x="382" y="331"/>
                    <a:pt x="382" y="331"/>
                    <a:pt x="382" y="331"/>
                  </a:cubicBezTo>
                  <a:cubicBezTo>
                    <a:pt x="383" y="330"/>
                    <a:pt x="383" y="330"/>
                    <a:pt x="383" y="330"/>
                  </a:cubicBezTo>
                  <a:cubicBezTo>
                    <a:pt x="383" y="330"/>
                    <a:pt x="383" y="330"/>
                    <a:pt x="383" y="330"/>
                  </a:cubicBezTo>
                  <a:cubicBezTo>
                    <a:pt x="383" y="330"/>
                    <a:pt x="383" y="329"/>
                    <a:pt x="384" y="329"/>
                  </a:cubicBezTo>
                  <a:cubicBezTo>
                    <a:pt x="384" y="329"/>
                    <a:pt x="384" y="329"/>
                    <a:pt x="384" y="329"/>
                  </a:cubicBezTo>
                  <a:cubicBezTo>
                    <a:pt x="384" y="329"/>
                    <a:pt x="384" y="329"/>
                    <a:pt x="384" y="329"/>
                  </a:cubicBezTo>
                  <a:cubicBezTo>
                    <a:pt x="384" y="328"/>
                    <a:pt x="384" y="328"/>
                    <a:pt x="384" y="328"/>
                  </a:cubicBezTo>
                  <a:cubicBezTo>
                    <a:pt x="384" y="328"/>
                    <a:pt x="384" y="328"/>
                    <a:pt x="384" y="328"/>
                  </a:cubicBezTo>
                  <a:cubicBezTo>
                    <a:pt x="384" y="328"/>
                    <a:pt x="384" y="328"/>
                    <a:pt x="384" y="328"/>
                  </a:cubicBezTo>
                  <a:cubicBezTo>
                    <a:pt x="384" y="328"/>
                    <a:pt x="384" y="328"/>
                    <a:pt x="384" y="328"/>
                  </a:cubicBezTo>
                  <a:cubicBezTo>
                    <a:pt x="384" y="328"/>
                    <a:pt x="384" y="328"/>
                    <a:pt x="384" y="328"/>
                  </a:cubicBezTo>
                  <a:cubicBezTo>
                    <a:pt x="384" y="328"/>
                    <a:pt x="384" y="328"/>
                    <a:pt x="384" y="328"/>
                  </a:cubicBezTo>
                  <a:cubicBezTo>
                    <a:pt x="384" y="327"/>
                    <a:pt x="384" y="327"/>
                    <a:pt x="384" y="327"/>
                  </a:cubicBezTo>
                  <a:cubicBezTo>
                    <a:pt x="385" y="327"/>
                    <a:pt x="385" y="327"/>
                    <a:pt x="385" y="327"/>
                  </a:cubicBezTo>
                  <a:cubicBezTo>
                    <a:pt x="384" y="327"/>
                    <a:pt x="384" y="327"/>
                    <a:pt x="384" y="327"/>
                  </a:cubicBezTo>
                  <a:cubicBezTo>
                    <a:pt x="385" y="327"/>
                    <a:pt x="385" y="327"/>
                    <a:pt x="385" y="327"/>
                  </a:cubicBezTo>
                  <a:cubicBezTo>
                    <a:pt x="385" y="327"/>
                    <a:pt x="385" y="327"/>
                    <a:pt x="385" y="327"/>
                  </a:cubicBezTo>
                  <a:cubicBezTo>
                    <a:pt x="385" y="327"/>
                    <a:pt x="385" y="327"/>
                    <a:pt x="385" y="327"/>
                  </a:cubicBezTo>
                  <a:cubicBezTo>
                    <a:pt x="385" y="326"/>
                    <a:pt x="385" y="326"/>
                    <a:pt x="385" y="326"/>
                  </a:cubicBezTo>
                  <a:cubicBezTo>
                    <a:pt x="385" y="326"/>
                    <a:pt x="385" y="326"/>
                    <a:pt x="385" y="326"/>
                  </a:cubicBezTo>
                  <a:cubicBezTo>
                    <a:pt x="385" y="326"/>
                    <a:pt x="385" y="326"/>
                    <a:pt x="385" y="326"/>
                  </a:cubicBezTo>
                  <a:cubicBezTo>
                    <a:pt x="385" y="325"/>
                    <a:pt x="385" y="325"/>
                    <a:pt x="385" y="325"/>
                  </a:cubicBezTo>
                  <a:cubicBezTo>
                    <a:pt x="385" y="325"/>
                    <a:pt x="385" y="325"/>
                    <a:pt x="385" y="325"/>
                  </a:cubicBezTo>
                  <a:cubicBezTo>
                    <a:pt x="385" y="325"/>
                    <a:pt x="385" y="325"/>
                    <a:pt x="385" y="325"/>
                  </a:cubicBezTo>
                  <a:cubicBezTo>
                    <a:pt x="385" y="324"/>
                    <a:pt x="385" y="324"/>
                    <a:pt x="385" y="324"/>
                  </a:cubicBezTo>
                  <a:cubicBezTo>
                    <a:pt x="385" y="324"/>
                    <a:pt x="385" y="324"/>
                    <a:pt x="385" y="324"/>
                  </a:cubicBezTo>
                  <a:cubicBezTo>
                    <a:pt x="385" y="323"/>
                    <a:pt x="385" y="323"/>
                    <a:pt x="385" y="323"/>
                  </a:cubicBezTo>
                  <a:cubicBezTo>
                    <a:pt x="385" y="323"/>
                    <a:pt x="385" y="323"/>
                    <a:pt x="385" y="323"/>
                  </a:cubicBezTo>
                  <a:cubicBezTo>
                    <a:pt x="385" y="323"/>
                    <a:pt x="385" y="323"/>
                    <a:pt x="385" y="323"/>
                  </a:cubicBezTo>
                  <a:cubicBezTo>
                    <a:pt x="385" y="323"/>
                    <a:pt x="385" y="323"/>
                    <a:pt x="385" y="323"/>
                  </a:cubicBezTo>
                  <a:cubicBezTo>
                    <a:pt x="384" y="322"/>
                    <a:pt x="384" y="322"/>
                    <a:pt x="384" y="322"/>
                  </a:cubicBezTo>
                  <a:cubicBezTo>
                    <a:pt x="384" y="322"/>
                    <a:pt x="384" y="322"/>
                    <a:pt x="384" y="322"/>
                  </a:cubicBezTo>
                  <a:cubicBezTo>
                    <a:pt x="384" y="322"/>
                    <a:pt x="384" y="322"/>
                    <a:pt x="384" y="322"/>
                  </a:cubicBezTo>
                  <a:cubicBezTo>
                    <a:pt x="384" y="322"/>
                    <a:pt x="384" y="322"/>
                    <a:pt x="384" y="322"/>
                  </a:cubicBezTo>
                  <a:cubicBezTo>
                    <a:pt x="384" y="321"/>
                    <a:pt x="384" y="321"/>
                    <a:pt x="384" y="321"/>
                  </a:cubicBezTo>
                  <a:cubicBezTo>
                    <a:pt x="384" y="321"/>
                    <a:pt x="384" y="321"/>
                    <a:pt x="384" y="321"/>
                  </a:cubicBezTo>
                  <a:cubicBezTo>
                    <a:pt x="384" y="320"/>
                    <a:pt x="384" y="320"/>
                    <a:pt x="384" y="320"/>
                  </a:cubicBezTo>
                  <a:cubicBezTo>
                    <a:pt x="384" y="320"/>
                    <a:pt x="384" y="320"/>
                    <a:pt x="384" y="320"/>
                  </a:cubicBezTo>
                  <a:cubicBezTo>
                    <a:pt x="384" y="320"/>
                    <a:pt x="384" y="320"/>
                    <a:pt x="384" y="320"/>
                  </a:cubicBezTo>
                  <a:cubicBezTo>
                    <a:pt x="384" y="320"/>
                    <a:pt x="384" y="320"/>
                    <a:pt x="384" y="320"/>
                  </a:cubicBezTo>
                  <a:cubicBezTo>
                    <a:pt x="384" y="320"/>
                    <a:pt x="384" y="320"/>
                    <a:pt x="384" y="320"/>
                  </a:cubicBezTo>
                  <a:cubicBezTo>
                    <a:pt x="384" y="320"/>
                    <a:pt x="384" y="320"/>
                    <a:pt x="384" y="320"/>
                  </a:cubicBezTo>
                  <a:cubicBezTo>
                    <a:pt x="384" y="319"/>
                    <a:pt x="384" y="319"/>
                    <a:pt x="384" y="319"/>
                  </a:cubicBezTo>
                  <a:cubicBezTo>
                    <a:pt x="384" y="319"/>
                    <a:pt x="384" y="319"/>
                    <a:pt x="384" y="319"/>
                  </a:cubicBezTo>
                  <a:cubicBezTo>
                    <a:pt x="384" y="319"/>
                    <a:pt x="384" y="319"/>
                    <a:pt x="384" y="319"/>
                  </a:cubicBezTo>
                  <a:cubicBezTo>
                    <a:pt x="384" y="319"/>
                    <a:pt x="384" y="319"/>
                    <a:pt x="384" y="319"/>
                  </a:cubicBezTo>
                  <a:cubicBezTo>
                    <a:pt x="384" y="318"/>
                    <a:pt x="384" y="318"/>
                    <a:pt x="384" y="318"/>
                  </a:cubicBezTo>
                  <a:cubicBezTo>
                    <a:pt x="384" y="318"/>
                    <a:pt x="384" y="318"/>
                    <a:pt x="384" y="318"/>
                  </a:cubicBezTo>
                  <a:cubicBezTo>
                    <a:pt x="384" y="317"/>
                    <a:pt x="384" y="317"/>
                    <a:pt x="384" y="317"/>
                  </a:cubicBezTo>
                  <a:cubicBezTo>
                    <a:pt x="384" y="317"/>
                    <a:pt x="384" y="317"/>
                    <a:pt x="384" y="317"/>
                  </a:cubicBezTo>
                  <a:cubicBezTo>
                    <a:pt x="385" y="316"/>
                    <a:pt x="385" y="316"/>
                    <a:pt x="385" y="316"/>
                  </a:cubicBezTo>
                  <a:cubicBezTo>
                    <a:pt x="386" y="315"/>
                    <a:pt x="387" y="315"/>
                    <a:pt x="388" y="314"/>
                  </a:cubicBezTo>
                  <a:cubicBezTo>
                    <a:pt x="388" y="314"/>
                    <a:pt x="388" y="314"/>
                    <a:pt x="389" y="313"/>
                  </a:cubicBezTo>
                  <a:cubicBezTo>
                    <a:pt x="389" y="313"/>
                    <a:pt x="389" y="313"/>
                    <a:pt x="389" y="313"/>
                  </a:cubicBezTo>
                  <a:cubicBezTo>
                    <a:pt x="389" y="313"/>
                    <a:pt x="389" y="313"/>
                    <a:pt x="389" y="313"/>
                  </a:cubicBezTo>
                  <a:cubicBezTo>
                    <a:pt x="389" y="313"/>
                    <a:pt x="389" y="313"/>
                    <a:pt x="389" y="313"/>
                  </a:cubicBezTo>
                  <a:cubicBezTo>
                    <a:pt x="390" y="313"/>
                    <a:pt x="391" y="312"/>
                    <a:pt x="391" y="312"/>
                  </a:cubicBezTo>
                  <a:cubicBezTo>
                    <a:pt x="392" y="312"/>
                    <a:pt x="392" y="312"/>
                    <a:pt x="392" y="312"/>
                  </a:cubicBezTo>
                  <a:cubicBezTo>
                    <a:pt x="392" y="311"/>
                    <a:pt x="392" y="311"/>
                    <a:pt x="392" y="311"/>
                  </a:cubicBezTo>
                  <a:cubicBezTo>
                    <a:pt x="392" y="311"/>
                    <a:pt x="392" y="311"/>
                    <a:pt x="392" y="311"/>
                  </a:cubicBezTo>
                  <a:cubicBezTo>
                    <a:pt x="393" y="311"/>
                    <a:pt x="393" y="311"/>
                    <a:pt x="394" y="311"/>
                  </a:cubicBezTo>
                  <a:cubicBezTo>
                    <a:pt x="395" y="310"/>
                    <a:pt x="395" y="310"/>
                    <a:pt x="395" y="310"/>
                  </a:cubicBezTo>
                  <a:cubicBezTo>
                    <a:pt x="395" y="310"/>
                    <a:pt x="395" y="310"/>
                    <a:pt x="395" y="310"/>
                  </a:cubicBezTo>
                  <a:cubicBezTo>
                    <a:pt x="395" y="309"/>
                    <a:pt x="395" y="309"/>
                    <a:pt x="395" y="309"/>
                  </a:cubicBezTo>
                  <a:cubicBezTo>
                    <a:pt x="395" y="309"/>
                    <a:pt x="395" y="309"/>
                    <a:pt x="395" y="309"/>
                  </a:cubicBezTo>
                  <a:cubicBezTo>
                    <a:pt x="396" y="309"/>
                    <a:pt x="396" y="309"/>
                    <a:pt x="396" y="309"/>
                  </a:cubicBezTo>
                  <a:cubicBezTo>
                    <a:pt x="396" y="309"/>
                    <a:pt x="396" y="309"/>
                    <a:pt x="396" y="309"/>
                  </a:cubicBezTo>
                  <a:cubicBezTo>
                    <a:pt x="396" y="308"/>
                    <a:pt x="396" y="308"/>
                    <a:pt x="396" y="308"/>
                  </a:cubicBezTo>
                  <a:cubicBezTo>
                    <a:pt x="397" y="308"/>
                    <a:pt x="397" y="308"/>
                    <a:pt x="397" y="308"/>
                  </a:cubicBezTo>
                  <a:cubicBezTo>
                    <a:pt x="397" y="308"/>
                    <a:pt x="397" y="308"/>
                    <a:pt x="397" y="308"/>
                  </a:cubicBezTo>
                  <a:cubicBezTo>
                    <a:pt x="397" y="308"/>
                    <a:pt x="397" y="308"/>
                    <a:pt x="397" y="308"/>
                  </a:cubicBezTo>
                  <a:cubicBezTo>
                    <a:pt x="397" y="308"/>
                    <a:pt x="397" y="308"/>
                    <a:pt x="397" y="308"/>
                  </a:cubicBezTo>
                  <a:cubicBezTo>
                    <a:pt x="398" y="307"/>
                    <a:pt x="398" y="307"/>
                    <a:pt x="398" y="307"/>
                  </a:cubicBezTo>
                  <a:cubicBezTo>
                    <a:pt x="398" y="308"/>
                    <a:pt x="398" y="308"/>
                    <a:pt x="398" y="308"/>
                  </a:cubicBezTo>
                  <a:cubicBezTo>
                    <a:pt x="399" y="307"/>
                    <a:pt x="399" y="307"/>
                    <a:pt x="399" y="307"/>
                  </a:cubicBezTo>
                  <a:cubicBezTo>
                    <a:pt x="399" y="307"/>
                    <a:pt x="399" y="307"/>
                    <a:pt x="399" y="307"/>
                  </a:cubicBezTo>
                  <a:cubicBezTo>
                    <a:pt x="400" y="306"/>
                    <a:pt x="400" y="306"/>
                    <a:pt x="400" y="306"/>
                  </a:cubicBezTo>
                  <a:cubicBezTo>
                    <a:pt x="400" y="307"/>
                    <a:pt x="400" y="307"/>
                    <a:pt x="400" y="307"/>
                  </a:cubicBezTo>
                  <a:cubicBezTo>
                    <a:pt x="400" y="306"/>
                    <a:pt x="400" y="306"/>
                    <a:pt x="400" y="306"/>
                  </a:cubicBezTo>
                  <a:cubicBezTo>
                    <a:pt x="400" y="306"/>
                    <a:pt x="400" y="306"/>
                    <a:pt x="400" y="306"/>
                  </a:cubicBezTo>
                  <a:cubicBezTo>
                    <a:pt x="401" y="306"/>
                    <a:pt x="401" y="306"/>
                    <a:pt x="401" y="306"/>
                  </a:cubicBezTo>
                  <a:cubicBezTo>
                    <a:pt x="401" y="306"/>
                    <a:pt x="401" y="306"/>
                    <a:pt x="401" y="306"/>
                  </a:cubicBezTo>
                  <a:cubicBezTo>
                    <a:pt x="401" y="306"/>
                    <a:pt x="401" y="306"/>
                    <a:pt x="401" y="306"/>
                  </a:cubicBezTo>
                  <a:cubicBezTo>
                    <a:pt x="401" y="306"/>
                    <a:pt x="401" y="306"/>
                    <a:pt x="401" y="306"/>
                  </a:cubicBezTo>
                  <a:cubicBezTo>
                    <a:pt x="402" y="306"/>
                    <a:pt x="401" y="305"/>
                    <a:pt x="402" y="305"/>
                  </a:cubicBezTo>
                  <a:cubicBezTo>
                    <a:pt x="402" y="305"/>
                    <a:pt x="402" y="305"/>
                    <a:pt x="402" y="305"/>
                  </a:cubicBezTo>
                  <a:cubicBezTo>
                    <a:pt x="403" y="304"/>
                    <a:pt x="403" y="304"/>
                    <a:pt x="403" y="304"/>
                  </a:cubicBezTo>
                  <a:cubicBezTo>
                    <a:pt x="403" y="304"/>
                    <a:pt x="403" y="304"/>
                    <a:pt x="403" y="304"/>
                  </a:cubicBezTo>
                  <a:cubicBezTo>
                    <a:pt x="404" y="304"/>
                    <a:pt x="404" y="304"/>
                    <a:pt x="404" y="304"/>
                  </a:cubicBezTo>
                  <a:cubicBezTo>
                    <a:pt x="404" y="304"/>
                    <a:pt x="404" y="304"/>
                    <a:pt x="404" y="304"/>
                  </a:cubicBezTo>
                  <a:cubicBezTo>
                    <a:pt x="404" y="304"/>
                    <a:pt x="405" y="303"/>
                    <a:pt x="405" y="303"/>
                  </a:cubicBezTo>
                  <a:cubicBezTo>
                    <a:pt x="405" y="303"/>
                    <a:pt x="405" y="303"/>
                    <a:pt x="405" y="303"/>
                  </a:cubicBezTo>
                  <a:cubicBezTo>
                    <a:pt x="405" y="303"/>
                    <a:pt x="405" y="303"/>
                    <a:pt x="405" y="303"/>
                  </a:cubicBezTo>
                  <a:cubicBezTo>
                    <a:pt x="407" y="301"/>
                    <a:pt x="407" y="301"/>
                    <a:pt x="407" y="301"/>
                  </a:cubicBezTo>
                  <a:cubicBezTo>
                    <a:pt x="407" y="302"/>
                    <a:pt x="407" y="301"/>
                    <a:pt x="407" y="301"/>
                  </a:cubicBezTo>
                  <a:cubicBezTo>
                    <a:pt x="408" y="301"/>
                    <a:pt x="408" y="301"/>
                    <a:pt x="408" y="301"/>
                  </a:cubicBezTo>
                  <a:cubicBezTo>
                    <a:pt x="408" y="301"/>
                    <a:pt x="408" y="301"/>
                    <a:pt x="408" y="301"/>
                  </a:cubicBezTo>
                  <a:cubicBezTo>
                    <a:pt x="408" y="301"/>
                    <a:pt x="408" y="301"/>
                    <a:pt x="408" y="301"/>
                  </a:cubicBezTo>
                  <a:cubicBezTo>
                    <a:pt x="408" y="301"/>
                    <a:pt x="408" y="301"/>
                    <a:pt x="408" y="301"/>
                  </a:cubicBezTo>
                  <a:cubicBezTo>
                    <a:pt x="409" y="301"/>
                    <a:pt x="409" y="301"/>
                    <a:pt x="409" y="301"/>
                  </a:cubicBezTo>
                  <a:cubicBezTo>
                    <a:pt x="409" y="301"/>
                    <a:pt x="409" y="301"/>
                    <a:pt x="409" y="301"/>
                  </a:cubicBezTo>
                  <a:cubicBezTo>
                    <a:pt x="410" y="300"/>
                    <a:pt x="410" y="300"/>
                    <a:pt x="410" y="300"/>
                  </a:cubicBezTo>
                  <a:cubicBezTo>
                    <a:pt x="410" y="300"/>
                    <a:pt x="410" y="300"/>
                    <a:pt x="410" y="300"/>
                  </a:cubicBezTo>
                  <a:cubicBezTo>
                    <a:pt x="410" y="300"/>
                    <a:pt x="410" y="300"/>
                    <a:pt x="410" y="300"/>
                  </a:cubicBezTo>
                  <a:cubicBezTo>
                    <a:pt x="410" y="300"/>
                    <a:pt x="410" y="300"/>
                    <a:pt x="410" y="300"/>
                  </a:cubicBezTo>
                  <a:cubicBezTo>
                    <a:pt x="411" y="300"/>
                    <a:pt x="411" y="300"/>
                    <a:pt x="411" y="300"/>
                  </a:cubicBezTo>
                  <a:cubicBezTo>
                    <a:pt x="411" y="300"/>
                    <a:pt x="411" y="300"/>
                    <a:pt x="411" y="300"/>
                  </a:cubicBezTo>
                  <a:cubicBezTo>
                    <a:pt x="411" y="300"/>
                    <a:pt x="411" y="300"/>
                    <a:pt x="411" y="300"/>
                  </a:cubicBezTo>
                  <a:cubicBezTo>
                    <a:pt x="411" y="300"/>
                    <a:pt x="411" y="300"/>
                    <a:pt x="411" y="300"/>
                  </a:cubicBezTo>
                  <a:cubicBezTo>
                    <a:pt x="412" y="300"/>
                    <a:pt x="412" y="299"/>
                    <a:pt x="412" y="299"/>
                  </a:cubicBezTo>
                  <a:cubicBezTo>
                    <a:pt x="412" y="299"/>
                    <a:pt x="412" y="299"/>
                    <a:pt x="413" y="299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4" y="298"/>
                    <a:pt x="414" y="298"/>
                    <a:pt x="414" y="298"/>
                  </a:cubicBezTo>
                  <a:cubicBezTo>
                    <a:pt x="415" y="299"/>
                    <a:pt x="415" y="299"/>
                    <a:pt x="415" y="299"/>
                  </a:cubicBezTo>
                  <a:cubicBezTo>
                    <a:pt x="415" y="298"/>
                    <a:pt x="415" y="298"/>
                    <a:pt x="415" y="298"/>
                  </a:cubicBezTo>
                  <a:cubicBezTo>
                    <a:pt x="416" y="298"/>
                    <a:pt x="416" y="298"/>
                    <a:pt x="416" y="298"/>
                  </a:cubicBezTo>
                  <a:cubicBezTo>
                    <a:pt x="416" y="298"/>
                    <a:pt x="416" y="298"/>
                    <a:pt x="416" y="298"/>
                  </a:cubicBezTo>
                  <a:cubicBezTo>
                    <a:pt x="416" y="298"/>
                    <a:pt x="416" y="298"/>
                    <a:pt x="416" y="298"/>
                  </a:cubicBezTo>
                  <a:cubicBezTo>
                    <a:pt x="417" y="298"/>
                    <a:pt x="417" y="298"/>
                    <a:pt x="417" y="298"/>
                  </a:cubicBezTo>
                  <a:cubicBezTo>
                    <a:pt x="417" y="297"/>
                    <a:pt x="417" y="297"/>
                    <a:pt x="417" y="297"/>
                  </a:cubicBezTo>
                  <a:cubicBezTo>
                    <a:pt x="417" y="297"/>
                    <a:pt x="417" y="297"/>
                    <a:pt x="417" y="297"/>
                  </a:cubicBezTo>
                  <a:cubicBezTo>
                    <a:pt x="417" y="297"/>
                    <a:pt x="417" y="297"/>
                    <a:pt x="417" y="297"/>
                  </a:cubicBezTo>
                  <a:cubicBezTo>
                    <a:pt x="418" y="296"/>
                    <a:pt x="418" y="296"/>
                    <a:pt x="418" y="296"/>
                  </a:cubicBezTo>
                  <a:cubicBezTo>
                    <a:pt x="418" y="296"/>
                    <a:pt x="418" y="296"/>
                    <a:pt x="418" y="296"/>
                  </a:cubicBezTo>
                  <a:cubicBezTo>
                    <a:pt x="418" y="296"/>
                    <a:pt x="418" y="296"/>
                    <a:pt x="418" y="296"/>
                  </a:cubicBezTo>
                  <a:cubicBezTo>
                    <a:pt x="418" y="296"/>
                    <a:pt x="418" y="296"/>
                    <a:pt x="418" y="296"/>
                  </a:cubicBezTo>
                  <a:cubicBezTo>
                    <a:pt x="418" y="296"/>
                    <a:pt x="418" y="296"/>
                    <a:pt x="418" y="296"/>
                  </a:cubicBezTo>
                  <a:cubicBezTo>
                    <a:pt x="418" y="296"/>
                    <a:pt x="418" y="296"/>
                    <a:pt x="418" y="296"/>
                  </a:cubicBezTo>
                  <a:cubicBezTo>
                    <a:pt x="418" y="296"/>
                    <a:pt x="418" y="296"/>
                    <a:pt x="418" y="296"/>
                  </a:cubicBezTo>
                  <a:cubicBezTo>
                    <a:pt x="418" y="295"/>
                    <a:pt x="418" y="295"/>
                    <a:pt x="418" y="295"/>
                  </a:cubicBezTo>
                  <a:cubicBezTo>
                    <a:pt x="419" y="295"/>
                    <a:pt x="419" y="295"/>
                    <a:pt x="419" y="295"/>
                  </a:cubicBezTo>
                  <a:cubicBezTo>
                    <a:pt x="420" y="295"/>
                    <a:pt x="420" y="295"/>
                    <a:pt x="420" y="295"/>
                  </a:cubicBezTo>
                  <a:cubicBezTo>
                    <a:pt x="420" y="295"/>
                    <a:pt x="420" y="295"/>
                    <a:pt x="420" y="295"/>
                  </a:cubicBezTo>
                  <a:cubicBezTo>
                    <a:pt x="420" y="294"/>
                    <a:pt x="420" y="294"/>
                    <a:pt x="420" y="294"/>
                  </a:cubicBezTo>
                  <a:cubicBezTo>
                    <a:pt x="420" y="295"/>
                    <a:pt x="420" y="295"/>
                    <a:pt x="420" y="295"/>
                  </a:cubicBezTo>
                  <a:cubicBezTo>
                    <a:pt x="421" y="294"/>
                    <a:pt x="421" y="294"/>
                    <a:pt x="422" y="294"/>
                  </a:cubicBezTo>
                  <a:cubicBezTo>
                    <a:pt x="422" y="294"/>
                    <a:pt x="422" y="294"/>
                    <a:pt x="422" y="294"/>
                  </a:cubicBezTo>
                  <a:cubicBezTo>
                    <a:pt x="422" y="293"/>
                    <a:pt x="422" y="293"/>
                    <a:pt x="422" y="293"/>
                  </a:cubicBezTo>
                  <a:cubicBezTo>
                    <a:pt x="422" y="293"/>
                    <a:pt x="422" y="293"/>
                    <a:pt x="422" y="293"/>
                  </a:cubicBezTo>
                  <a:cubicBezTo>
                    <a:pt x="423" y="293"/>
                    <a:pt x="423" y="293"/>
                    <a:pt x="423" y="293"/>
                  </a:cubicBezTo>
                  <a:cubicBezTo>
                    <a:pt x="422" y="293"/>
                    <a:pt x="422" y="293"/>
                    <a:pt x="422" y="293"/>
                  </a:cubicBezTo>
                  <a:cubicBezTo>
                    <a:pt x="422" y="293"/>
                    <a:pt x="422" y="293"/>
                    <a:pt x="422" y="293"/>
                  </a:cubicBezTo>
                  <a:cubicBezTo>
                    <a:pt x="421" y="292"/>
                    <a:pt x="421" y="292"/>
                    <a:pt x="421" y="292"/>
                  </a:cubicBezTo>
                  <a:cubicBezTo>
                    <a:pt x="422" y="292"/>
                    <a:pt x="422" y="292"/>
                    <a:pt x="422" y="292"/>
                  </a:cubicBezTo>
                  <a:cubicBezTo>
                    <a:pt x="422" y="292"/>
                    <a:pt x="422" y="292"/>
                    <a:pt x="422" y="292"/>
                  </a:cubicBezTo>
                  <a:cubicBezTo>
                    <a:pt x="422" y="292"/>
                    <a:pt x="422" y="292"/>
                    <a:pt x="422" y="292"/>
                  </a:cubicBezTo>
                  <a:cubicBezTo>
                    <a:pt x="422" y="292"/>
                    <a:pt x="422" y="292"/>
                    <a:pt x="422" y="292"/>
                  </a:cubicBezTo>
                  <a:cubicBezTo>
                    <a:pt x="423" y="291"/>
                    <a:pt x="423" y="291"/>
                    <a:pt x="423" y="291"/>
                  </a:cubicBezTo>
                  <a:cubicBezTo>
                    <a:pt x="423" y="291"/>
                    <a:pt x="424" y="291"/>
                    <a:pt x="424" y="291"/>
                  </a:cubicBezTo>
                  <a:cubicBezTo>
                    <a:pt x="424" y="290"/>
                    <a:pt x="424" y="290"/>
                    <a:pt x="424" y="290"/>
                  </a:cubicBezTo>
                  <a:cubicBezTo>
                    <a:pt x="424" y="291"/>
                    <a:pt x="424" y="291"/>
                    <a:pt x="424" y="291"/>
                  </a:cubicBezTo>
                  <a:cubicBezTo>
                    <a:pt x="425" y="290"/>
                    <a:pt x="425" y="290"/>
                    <a:pt x="425" y="290"/>
                  </a:cubicBezTo>
                  <a:cubicBezTo>
                    <a:pt x="425" y="290"/>
                    <a:pt x="425" y="290"/>
                    <a:pt x="425" y="290"/>
                  </a:cubicBezTo>
                  <a:cubicBezTo>
                    <a:pt x="425" y="290"/>
                    <a:pt x="425" y="290"/>
                    <a:pt x="425" y="289"/>
                  </a:cubicBezTo>
                  <a:cubicBezTo>
                    <a:pt x="426" y="290"/>
                    <a:pt x="426" y="290"/>
                    <a:pt x="426" y="290"/>
                  </a:cubicBezTo>
                  <a:cubicBezTo>
                    <a:pt x="426" y="289"/>
                    <a:pt x="426" y="289"/>
                    <a:pt x="426" y="289"/>
                  </a:cubicBezTo>
                  <a:cubicBezTo>
                    <a:pt x="426" y="289"/>
                    <a:pt x="426" y="289"/>
                    <a:pt x="426" y="289"/>
                  </a:cubicBezTo>
                  <a:cubicBezTo>
                    <a:pt x="426" y="289"/>
                    <a:pt x="426" y="289"/>
                    <a:pt x="426" y="289"/>
                  </a:cubicBezTo>
                  <a:cubicBezTo>
                    <a:pt x="427" y="290"/>
                    <a:pt x="427" y="290"/>
                    <a:pt x="427" y="290"/>
                  </a:cubicBezTo>
                  <a:cubicBezTo>
                    <a:pt x="427" y="289"/>
                    <a:pt x="427" y="289"/>
                    <a:pt x="427" y="289"/>
                  </a:cubicBezTo>
                  <a:cubicBezTo>
                    <a:pt x="427" y="289"/>
                    <a:pt x="427" y="289"/>
                    <a:pt x="427" y="289"/>
                  </a:cubicBezTo>
                  <a:cubicBezTo>
                    <a:pt x="427" y="289"/>
                    <a:pt x="427" y="289"/>
                    <a:pt x="427" y="289"/>
                  </a:cubicBezTo>
                  <a:cubicBezTo>
                    <a:pt x="428" y="288"/>
                    <a:pt x="428" y="288"/>
                    <a:pt x="428" y="288"/>
                  </a:cubicBezTo>
                  <a:cubicBezTo>
                    <a:pt x="428" y="289"/>
                    <a:pt x="428" y="289"/>
                    <a:pt x="428" y="289"/>
                  </a:cubicBezTo>
                  <a:cubicBezTo>
                    <a:pt x="429" y="288"/>
                    <a:pt x="429" y="288"/>
                    <a:pt x="429" y="288"/>
                  </a:cubicBezTo>
                  <a:cubicBezTo>
                    <a:pt x="428" y="288"/>
                    <a:pt x="428" y="288"/>
                    <a:pt x="428" y="288"/>
                  </a:cubicBezTo>
                  <a:cubicBezTo>
                    <a:pt x="429" y="288"/>
                    <a:pt x="429" y="288"/>
                    <a:pt x="429" y="288"/>
                  </a:cubicBezTo>
                  <a:cubicBezTo>
                    <a:pt x="429" y="288"/>
                    <a:pt x="429" y="288"/>
                    <a:pt x="429" y="288"/>
                  </a:cubicBezTo>
                  <a:cubicBezTo>
                    <a:pt x="430" y="287"/>
                    <a:pt x="430" y="287"/>
                    <a:pt x="430" y="287"/>
                  </a:cubicBezTo>
                  <a:cubicBezTo>
                    <a:pt x="430" y="287"/>
                    <a:pt x="430" y="287"/>
                    <a:pt x="430" y="287"/>
                  </a:cubicBezTo>
                  <a:cubicBezTo>
                    <a:pt x="431" y="287"/>
                    <a:pt x="431" y="287"/>
                    <a:pt x="431" y="287"/>
                  </a:cubicBezTo>
                  <a:cubicBezTo>
                    <a:pt x="430" y="287"/>
                    <a:pt x="430" y="287"/>
                    <a:pt x="430" y="287"/>
                  </a:cubicBezTo>
                  <a:cubicBezTo>
                    <a:pt x="430" y="288"/>
                    <a:pt x="430" y="288"/>
                    <a:pt x="430" y="288"/>
                  </a:cubicBezTo>
                  <a:cubicBezTo>
                    <a:pt x="431" y="288"/>
                    <a:pt x="431" y="288"/>
                    <a:pt x="431" y="288"/>
                  </a:cubicBezTo>
                  <a:cubicBezTo>
                    <a:pt x="431" y="288"/>
                    <a:pt x="431" y="288"/>
                    <a:pt x="431" y="288"/>
                  </a:cubicBezTo>
                  <a:cubicBezTo>
                    <a:pt x="431" y="288"/>
                    <a:pt x="431" y="288"/>
                    <a:pt x="431" y="288"/>
                  </a:cubicBezTo>
                  <a:cubicBezTo>
                    <a:pt x="430" y="288"/>
                    <a:pt x="430" y="288"/>
                    <a:pt x="430" y="288"/>
                  </a:cubicBezTo>
                  <a:cubicBezTo>
                    <a:pt x="431" y="288"/>
                    <a:pt x="431" y="288"/>
                    <a:pt x="431" y="288"/>
                  </a:cubicBezTo>
                  <a:cubicBezTo>
                    <a:pt x="431" y="289"/>
                    <a:pt x="431" y="289"/>
                    <a:pt x="431" y="289"/>
                  </a:cubicBezTo>
                  <a:cubicBezTo>
                    <a:pt x="431" y="289"/>
                    <a:pt x="431" y="289"/>
                    <a:pt x="431" y="289"/>
                  </a:cubicBezTo>
                  <a:cubicBezTo>
                    <a:pt x="431" y="289"/>
                    <a:pt x="431" y="289"/>
                    <a:pt x="431" y="289"/>
                  </a:cubicBezTo>
                  <a:cubicBezTo>
                    <a:pt x="432" y="289"/>
                    <a:pt x="432" y="289"/>
                    <a:pt x="432" y="289"/>
                  </a:cubicBezTo>
                  <a:cubicBezTo>
                    <a:pt x="432" y="289"/>
                    <a:pt x="432" y="289"/>
                    <a:pt x="432" y="289"/>
                  </a:cubicBezTo>
                  <a:cubicBezTo>
                    <a:pt x="432" y="289"/>
                    <a:pt x="432" y="289"/>
                    <a:pt x="433" y="288"/>
                  </a:cubicBezTo>
                  <a:cubicBezTo>
                    <a:pt x="433" y="288"/>
                    <a:pt x="433" y="288"/>
                    <a:pt x="433" y="288"/>
                  </a:cubicBezTo>
                  <a:cubicBezTo>
                    <a:pt x="433" y="289"/>
                    <a:pt x="433" y="289"/>
                    <a:pt x="433" y="289"/>
                  </a:cubicBezTo>
                  <a:cubicBezTo>
                    <a:pt x="432" y="288"/>
                    <a:pt x="432" y="288"/>
                    <a:pt x="432" y="288"/>
                  </a:cubicBezTo>
                  <a:cubicBezTo>
                    <a:pt x="432" y="288"/>
                    <a:pt x="432" y="288"/>
                    <a:pt x="432" y="288"/>
                  </a:cubicBezTo>
                  <a:cubicBezTo>
                    <a:pt x="432" y="288"/>
                    <a:pt x="432" y="288"/>
                    <a:pt x="432" y="288"/>
                  </a:cubicBezTo>
                  <a:cubicBezTo>
                    <a:pt x="432" y="288"/>
                    <a:pt x="432" y="288"/>
                    <a:pt x="432" y="288"/>
                  </a:cubicBezTo>
                  <a:cubicBezTo>
                    <a:pt x="433" y="288"/>
                    <a:pt x="433" y="288"/>
                    <a:pt x="433" y="288"/>
                  </a:cubicBezTo>
                  <a:cubicBezTo>
                    <a:pt x="432" y="287"/>
                    <a:pt x="432" y="287"/>
                    <a:pt x="432" y="287"/>
                  </a:cubicBezTo>
                  <a:cubicBezTo>
                    <a:pt x="432" y="287"/>
                    <a:pt x="432" y="287"/>
                    <a:pt x="432" y="287"/>
                  </a:cubicBezTo>
                  <a:cubicBezTo>
                    <a:pt x="432" y="287"/>
                    <a:pt x="432" y="287"/>
                    <a:pt x="432" y="287"/>
                  </a:cubicBezTo>
                  <a:cubicBezTo>
                    <a:pt x="432" y="287"/>
                    <a:pt x="432" y="287"/>
                    <a:pt x="432" y="287"/>
                  </a:cubicBezTo>
                  <a:cubicBezTo>
                    <a:pt x="432" y="286"/>
                    <a:pt x="432" y="286"/>
                    <a:pt x="432" y="286"/>
                  </a:cubicBezTo>
                  <a:cubicBezTo>
                    <a:pt x="432" y="286"/>
                    <a:pt x="432" y="286"/>
                    <a:pt x="432" y="286"/>
                  </a:cubicBezTo>
                  <a:cubicBezTo>
                    <a:pt x="432" y="286"/>
                    <a:pt x="432" y="286"/>
                    <a:pt x="432" y="286"/>
                  </a:cubicBezTo>
                  <a:cubicBezTo>
                    <a:pt x="432" y="286"/>
                    <a:pt x="432" y="286"/>
                    <a:pt x="433" y="286"/>
                  </a:cubicBezTo>
                  <a:cubicBezTo>
                    <a:pt x="433" y="286"/>
                    <a:pt x="433" y="286"/>
                    <a:pt x="433" y="286"/>
                  </a:cubicBezTo>
                  <a:cubicBezTo>
                    <a:pt x="433" y="286"/>
                    <a:pt x="433" y="286"/>
                    <a:pt x="433" y="286"/>
                  </a:cubicBezTo>
                  <a:cubicBezTo>
                    <a:pt x="433" y="285"/>
                    <a:pt x="433" y="285"/>
                    <a:pt x="433" y="285"/>
                  </a:cubicBezTo>
                  <a:cubicBezTo>
                    <a:pt x="433" y="286"/>
                    <a:pt x="433" y="286"/>
                    <a:pt x="433" y="286"/>
                  </a:cubicBezTo>
                  <a:cubicBezTo>
                    <a:pt x="433" y="286"/>
                    <a:pt x="433" y="286"/>
                    <a:pt x="433" y="286"/>
                  </a:cubicBezTo>
                  <a:cubicBezTo>
                    <a:pt x="433" y="286"/>
                    <a:pt x="433" y="286"/>
                    <a:pt x="433" y="286"/>
                  </a:cubicBezTo>
                  <a:cubicBezTo>
                    <a:pt x="434" y="286"/>
                    <a:pt x="434" y="286"/>
                    <a:pt x="434" y="286"/>
                  </a:cubicBezTo>
                  <a:cubicBezTo>
                    <a:pt x="433" y="286"/>
                    <a:pt x="433" y="286"/>
                    <a:pt x="433" y="286"/>
                  </a:cubicBezTo>
                  <a:lnTo>
                    <a:pt x="434" y="285"/>
                  </a:lnTo>
                  <a:close/>
                  <a:moveTo>
                    <a:pt x="294" y="491"/>
                  </a:moveTo>
                  <a:cubicBezTo>
                    <a:pt x="294" y="491"/>
                    <a:pt x="294" y="491"/>
                    <a:pt x="294" y="491"/>
                  </a:cubicBezTo>
                  <a:cubicBezTo>
                    <a:pt x="294" y="491"/>
                    <a:pt x="294" y="491"/>
                    <a:pt x="294" y="491"/>
                  </a:cubicBezTo>
                  <a:cubicBezTo>
                    <a:pt x="294" y="491"/>
                    <a:pt x="294" y="491"/>
                    <a:pt x="294" y="491"/>
                  </a:cubicBezTo>
                  <a:cubicBezTo>
                    <a:pt x="293" y="491"/>
                    <a:pt x="293" y="491"/>
                    <a:pt x="293" y="491"/>
                  </a:cubicBezTo>
                  <a:cubicBezTo>
                    <a:pt x="292" y="491"/>
                    <a:pt x="292" y="491"/>
                    <a:pt x="292" y="491"/>
                  </a:cubicBezTo>
                  <a:cubicBezTo>
                    <a:pt x="292" y="490"/>
                    <a:pt x="292" y="490"/>
                    <a:pt x="292" y="490"/>
                  </a:cubicBezTo>
                  <a:cubicBezTo>
                    <a:pt x="292" y="490"/>
                    <a:pt x="292" y="490"/>
                    <a:pt x="292" y="490"/>
                  </a:cubicBezTo>
                  <a:cubicBezTo>
                    <a:pt x="292" y="489"/>
                    <a:pt x="291" y="489"/>
                    <a:pt x="291" y="489"/>
                  </a:cubicBezTo>
                  <a:cubicBezTo>
                    <a:pt x="291" y="489"/>
                    <a:pt x="291" y="489"/>
                    <a:pt x="291" y="489"/>
                  </a:cubicBezTo>
                  <a:cubicBezTo>
                    <a:pt x="290" y="489"/>
                    <a:pt x="290" y="489"/>
                    <a:pt x="290" y="489"/>
                  </a:cubicBezTo>
                  <a:cubicBezTo>
                    <a:pt x="290" y="489"/>
                    <a:pt x="290" y="489"/>
                    <a:pt x="290" y="489"/>
                  </a:cubicBezTo>
                  <a:cubicBezTo>
                    <a:pt x="290" y="489"/>
                    <a:pt x="290" y="489"/>
                    <a:pt x="290" y="489"/>
                  </a:cubicBezTo>
                  <a:cubicBezTo>
                    <a:pt x="289" y="489"/>
                    <a:pt x="289" y="489"/>
                    <a:pt x="289" y="489"/>
                  </a:cubicBezTo>
                  <a:cubicBezTo>
                    <a:pt x="288" y="489"/>
                    <a:pt x="289" y="489"/>
                    <a:pt x="288" y="489"/>
                  </a:cubicBezTo>
                  <a:cubicBezTo>
                    <a:pt x="288" y="489"/>
                    <a:pt x="288" y="489"/>
                    <a:pt x="288" y="489"/>
                  </a:cubicBezTo>
                  <a:cubicBezTo>
                    <a:pt x="287" y="489"/>
                    <a:pt x="287" y="489"/>
                    <a:pt x="287" y="489"/>
                  </a:cubicBezTo>
                  <a:cubicBezTo>
                    <a:pt x="287" y="489"/>
                    <a:pt x="287" y="489"/>
                    <a:pt x="287" y="489"/>
                  </a:cubicBezTo>
                  <a:cubicBezTo>
                    <a:pt x="287" y="489"/>
                    <a:pt x="287" y="489"/>
                    <a:pt x="287" y="489"/>
                  </a:cubicBezTo>
                  <a:cubicBezTo>
                    <a:pt x="287" y="489"/>
                    <a:pt x="287" y="489"/>
                    <a:pt x="287" y="489"/>
                  </a:cubicBezTo>
                  <a:cubicBezTo>
                    <a:pt x="286" y="489"/>
                    <a:pt x="286" y="489"/>
                    <a:pt x="286" y="489"/>
                  </a:cubicBezTo>
                  <a:cubicBezTo>
                    <a:pt x="286" y="489"/>
                    <a:pt x="286" y="489"/>
                    <a:pt x="286" y="489"/>
                  </a:cubicBezTo>
                  <a:cubicBezTo>
                    <a:pt x="286" y="489"/>
                    <a:pt x="286" y="489"/>
                    <a:pt x="286" y="489"/>
                  </a:cubicBezTo>
                  <a:cubicBezTo>
                    <a:pt x="285" y="488"/>
                    <a:pt x="285" y="488"/>
                    <a:pt x="285" y="488"/>
                  </a:cubicBezTo>
                  <a:cubicBezTo>
                    <a:pt x="285" y="488"/>
                    <a:pt x="285" y="488"/>
                    <a:pt x="285" y="488"/>
                  </a:cubicBezTo>
                  <a:cubicBezTo>
                    <a:pt x="285" y="488"/>
                    <a:pt x="285" y="488"/>
                    <a:pt x="285" y="488"/>
                  </a:cubicBezTo>
                  <a:cubicBezTo>
                    <a:pt x="285" y="488"/>
                    <a:pt x="285" y="488"/>
                    <a:pt x="285" y="488"/>
                  </a:cubicBezTo>
                  <a:cubicBezTo>
                    <a:pt x="284" y="488"/>
                    <a:pt x="284" y="488"/>
                    <a:pt x="284" y="488"/>
                  </a:cubicBezTo>
                  <a:cubicBezTo>
                    <a:pt x="284" y="488"/>
                    <a:pt x="284" y="488"/>
                    <a:pt x="284" y="488"/>
                  </a:cubicBezTo>
                  <a:cubicBezTo>
                    <a:pt x="284" y="487"/>
                    <a:pt x="284" y="487"/>
                    <a:pt x="284" y="487"/>
                  </a:cubicBezTo>
                  <a:cubicBezTo>
                    <a:pt x="284" y="487"/>
                    <a:pt x="284" y="487"/>
                    <a:pt x="284" y="487"/>
                  </a:cubicBezTo>
                  <a:cubicBezTo>
                    <a:pt x="284" y="487"/>
                    <a:pt x="284" y="487"/>
                    <a:pt x="284" y="487"/>
                  </a:cubicBezTo>
                  <a:cubicBezTo>
                    <a:pt x="284" y="487"/>
                    <a:pt x="284" y="487"/>
                    <a:pt x="284" y="487"/>
                  </a:cubicBezTo>
                  <a:cubicBezTo>
                    <a:pt x="283" y="487"/>
                    <a:pt x="283" y="487"/>
                    <a:pt x="283" y="487"/>
                  </a:cubicBezTo>
                  <a:cubicBezTo>
                    <a:pt x="283" y="487"/>
                    <a:pt x="283" y="487"/>
                    <a:pt x="283" y="487"/>
                  </a:cubicBezTo>
                  <a:cubicBezTo>
                    <a:pt x="283" y="486"/>
                    <a:pt x="283" y="486"/>
                    <a:pt x="283" y="486"/>
                  </a:cubicBezTo>
                  <a:cubicBezTo>
                    <a:pt x="282" y="486"/>
                    <a:pt x="282" y="486"/>
                    <a:pt x="282" y="486"/>
                  </a:cubicBezTo>
                  <a:cubicBezTo>
                    <a:pt x="282" y="486"/>
                    <a:pt x="282" y="486"/>
                    <a:pt x="282" y="486"/>
                  </a:cubicBezTo>
                  <a:cubicBezTo>
                    <a:pt x="282" y="486"/>
                    <a:pt x="282" y="486"/>
                    <a:pt x="282" y="486"/>
                  </a:cubicBezTo>
                  <a:cubicBezTo>
                    <a:pt x="282" y="487"/>
                    <a:pt x="282" y="487"/>
                    <a:pt x="282" y="487"/>
                  </a:cubicBezTo>
                  <a:cubicBezTo>
                    <a:pt x="282" y="488"/>
                    <a:pt x="282" y="488"/>
                    <a:pt x="282" y="488"/>
                  </a:cubicBezTo>
                  <a:cubicBezTo>
                    <a:pt x="282" y="488"/>
                    <a:pt x="282" y="488"/>
                    <a:pt x="282" y="488"/>
                  </a:cubicBezTo>
                  <a:cubicBezTo>
                    <a:pt x="282" y="489"/>
                    <a:pt x="282" y="489"/>
                    <a:pt x="282" y="489"/>
                  </a:cubicBezTo>
                  <a:cubicBezTo>
                    <a:pt x="282" y="489"/>
                    <a:pt x="282" y="489"/>
                    <a:pt x="282" y="489"/>
                  </a:cubicBezTo>
                  <a:cubicBezTo>
                    <a:pt x="282" y="489"/>
                    <a:pt x="282" y="489"/>
                    <a:pt x="282" y="489"/>
                  </a:cubicBezTo>
                  <a:cubicBezTo>
                    <a:pt x="282" y="489"/>
                    <a:pt x="282" y="489"/>
                    <a:pt x="282" y="489"/>
                  </a:cubicBezTo>
                  <a:cubicBezTo>
                    <a:pt x="282" y="490"/>
                    <a:pt x="283" y="490"/>
                    <a:pt x="283" y="491"/>
                  </a:cubicBezTo>
                  <a:cubicBezTo>
                    <a:pt x="284" y="491"/>
                    <a:pt x="284" y="491"/>
                    <a:pt x="284" y="491"/>
                  </a:cubicBezTo>
                  <a:cubicBezTo>
                    <a:pt x="284" y="491"/>
                    <a:pt x="284" y="491"/>
                    <a:pt x="284" y="491"/>
                  </a:cubicBezTo>
                  <a:cubicBezTo>
                    <a:pt x="284" y="491"/>
                    <a:pt x="284" y="491"/>
                    <a:pt x="284" y="491"/>
                  </a:cubicBezTo>
                  <a:cubicBezTo>
                    <a:pt x="284" y="491"/>
                    <a:pt x="284" y="491"/>
                    <a:pt x="284" y="491"/>
                  </a:cubicBezTo>
                  <a:cubicBezTo>
                    <a:pt x="284" y="492"/>
                    <a:pt x="284" y="492"/>
                    <a:pt x="284" y="492"/>
                  </a:cubicBezTo>
                  <a:cubicBezTo>
                    <a:pt x="284" y="492"/>
                    <a:pt x="284" y="492"/>
                    <a:pt x="284" y="492"/>
                  </a:cubicBezTo>
                  <a:cubicBezTo>
                    <a:pt x="284" y="492"/>
                    <a:pt x="285" y="493"/>
                    <a:pt x="285" y="493"/>
                  </a:cubicBezTo>
                  <a:cubicBezTo>
                    <a:pt x="285" y="494"/>
                    <a:pt x="285" y="495"/>
                    <a:pt x="285" y="495"/>
                  </a:cubicBezTo>
                  <a:cubicBezTo>
                    <a:pt x="285" y="495"/>
                    <a:pt x="285" y="495"/>
                    <a:pt x="285" y="495"/>
                  </a:cubicBezTo>
                  <a:cubicBezTo>
                    <a:pt x="286" y="495"/>
                    <a:pt x="286" y="495"/>
                    <a:pt x="286" y="495"/>
                  </a:cubicBezTo>
                  <a:cubicBezTo>
                    <a:pt x="286" y="495"/>
                    <a:pt x="286" y="495"/>
                    <a:pt x="286" y="495"/>
                  </a:cubicBezTo>
                  <a:cubicBezTo>
                    <a:pt x="286" y="496"/>
                    <a:pt x="286" y="496"/>
                    <a:pt x="286" y="496"/>
                  </a:cubicBezTo>
                  <a:cubicBezTo>
                    <a:pt x="286" y="496"/>
                    <a:pt x="286" y="496"/>
                    <a:pt x="286" y="496"/>
                  </a:cubicBezTo>
                  <a:cubicBezTo>
                    <a:pt x="286" y="496"/>
                    <a:pt x="286" y="496"/>
                    <a:pt x="286" y="496"/>
                  </a:cubicBezTo>
                  <a:cubicBezTo>
                    <a:pt x="287" y="496"/>
                    <a:pt x="287" y="496"/>
                    <a:pt x="287" y="496"/>
                  </a:cubicBezTo>
                  <a:cubicBezTo>
                    <a:pt x="287" y="496"/>
                    <a:pt x="287" y="496"/>
                    <a:pt x="287" y="496"/>
                  </a:cubicBezTo>
                  <a:cubicBezTo>
                    <a:pt x="287" y="496"/>
                    <a:pt x="287" y="496"/>
                    <a:pt x="287" y="496"/>
                  </a:cubicBezTo>
                  <a:cubicBezTo>
                    <a:pt x="287" y="497"/>
                    <a:pt x="287" y="497"/>
                    <a:pt x="287" y="497"/>
                  </a:cubicBezTo>
                  <a:cubicBezTo>
                    <a:pt x="287" y="497"/>
                    <a:pt x="287" y="497"/>
                    <a:pt x="287" y="497"/>
                  </a:cubicBezTo>
                  <a:cubicBezTo>
                    <a:pt x="288" y="497"/>
                    <a:pt x="288" y="497"/>
                    <a:pt x="288" y="497"/>
                  </a:cubicBezTo>
                  <a:cubicBezTo>
                    <a:pt x="288" y="497"/>
                    <a:pt x="288" y="497"/>
                    <a:pt x="288" y="497"/>
                  </a:cubicBezTo>
                  <a:cubicBezTo>
                    <a:pt x="288" y="497"/>
                    <a:pt x="288" y="497"/>
                    <a:pt x="288" y="497"/>
                  </a:cubicBezTo>
                  <a:cubicBezTo>
                    <a:pt x="288" y="497"/>
                    <a:pt x="288" y="497"/>
                    <a:pt x="288" y="497"/>
                  </a:cubicBezTo>
                  <a:cubicBezTo>
                    <a:pt x="289" y="497"/>
                    <a:pt x="289" y="497"/>
                    <a:pt x="289" y="497"/>
                  </a:cubicBezTo>
                  <a:cubicBezTo>
                    <a:pt x="289" y="497"/>
                    <a:pt x="289" y="497"/>
                    <a:pt x="289" y="497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7"/>
                    <a:pt x="290" y="497"/>
                    <a:pt x="290" y="497"/>
                  </a:cubicBezTo>
                  <a:cubicBezTo>
                    <a:pt x="290" y="497"/>
                    <a:pt x="290" y="497"/>
                    <a:pt x="290" y="497"/>
                  </a:cubicBezTo>
                  <a:cubicBezTo>
                    <a:pt x="290" y="497"/>
                    <a:pt x="290" y="497"/>
                    <a:pt x="290" y="497"/>
                  </a:cubicBezTo>
                  <a:cubicBezTo>
                    <a:pt x="290" y="497"/>
                    <a:pt x="290" y="497"/>
                    <a:pt x="290" y="497"/>
                  </a:cubicBezTo>
                  <a:cubicBezTo>
                    <a:pt x="290" y="497"/>
                    <a:pt x="290" y="497"/>
                    <a:pt x="290" y="497"/>
                  </a:cubicBezTo>
                  <a:cubicBezTo>
                    <a:pt x="290" y="497"/>
                    <a:pt x="290" y="497"/>
                    <a:pt x="290" y="497"/>
                  </a:cubicBezTo>
                  <a:cubicBezTo>
                    <a:pt x="291" y="497"/>
                    <a:pt x="291" y="497"/>
                    <a:pt x="291" y="497"/>
                  </a:cubicBezTo>
                  <a:cubicBezTo>
                    <a:pt x="291" y="497"/>
                    <a:pt x="291" y="497"/>
                    <a:pt x="291" y="497"/>
                  </a:cubicBezTo>
                  <a:cubicBezTo>
                    <a:pt x="291" y="497"/>
                    <a:pt x="291" y="496"/>
                    <a:pt x="292" y="496"/>
                  </a:cubicBezTo>
                  <a:cubicBezTo>
                    <a:pt x="291" y="496"/>
                    <a:pt x="291" y="496"/>
                    <a:pt x="291" y="496"/>
                  </a:cubicBezTo>
                  <a:cubicBezTo>
                    <a:pt x="292" y="496"/>
                    <a:pt x="292" y="496"/>
                    <a:pt x="292" y="496"/>
                  </a:cubicBezTo>
                  <a:cubicBezTo>
                    <a:pt x="292" y="496"/>
                    <a:pt x="292" y="496"/>
                    <a:pt x="292" y="496"/>
                  </a:cubicBezTo>
                  <a:cubicBezTo>
                    <a:pt x="293" y="495"/>
                    <a:pt x="293" y="495"/>
                    <a:pt x="293" y="495"/>
                  </a:cubicBezTo>
                  <a:cubicBezTo>
                    <a:pt x="293" y="495"/>
                    <a:pt x="293" y="495"/>
                    <a:pt x="293" y="495"/>
                  </a:cubicBezTo>
                  <a:cubicBezTo>
                    <a:pt x="293" y="495"/>
                    <a:pt x="293" y="495"/>
                    <a:pt x="293" y="495"/>
                  </a:cubicBezTo>
                  <a:cubicBezTo>
                    <a:pt x="294" y="495"/>
                    <a:pt x="294" y="495"/>
                    <a:pt x="294" y="495"/>
                  </a:cubicBezTo>
                  <a:cubicBezTo>
                    <a:pt x="295" y="495"/>
                    <a:pt x="295" y="495"/>
                    <a:pt x="295" y="495"/>
                  </a:cubicBezTo>
                  <a:cubicBezTo>
                    <a:pt x="294" y="494"/>
                    <a:pt x="295" y="494"/>
                    <a:pt x="294" y="493"/>
                  </a:cubicBezTo>
                  <a:cubicBezTo>
                    <a:pt x="295" y="492"/>
                    <a:pt x="295" y="492"/>
                    <a:pt x="295" y="492"/>
                  </a:cubicBezTo>
                  <a:cubicBezTo>
                    <a:pt x="295" y="492"/>
                    <a:pt x="295" y="492"/>
                    <a:pt x="295" y="492"/>
                  </a:cubicBezTo>
                  <a:cubicBezTo>
                    <a:pt x="295" y="492"/>
                    <a:pt x="295" y="492"/>
                    <a:pt x="295" y="492"/>
                  </a:cubicBezTo>
                  <a:cubicBezTo>
                    <a:pt x="295" y="492"/>
                    <a:pt x="295" y="492"/>
                    <a:pt x="295" y="492"/>
                  </a:cubicBezTo>
                  <a:lnTo>
                    <a:pt x="294" y="491"/>
                  </a:lnTo>
                  <a:close/>
                  <a:moveTo>
                    <a:pt x="268" y="490"/>
                  </a:moveTo>
                  <a:cubicBezTo>
                    <a:pt x="267" y="490"/>
                    <a:pt x="267" y="490"/>
                    <a:pt x="267" y="490"/>
                  </a:cubicBezTo>
                  <a:cubicBezTo>
                    <a:pt x="267" y="490"/>
                    <a:pt x="267" y="490"/>
                    <a:pt x="267" y="490"/>
                  </a:cubicBezTo>
                  <a:cubicBezTo>
                    <a:pt x="267" y="490"/>
                    <a:pt x="267" y="490"/>
                    <a:pt x="267" y="490"/>
                  </a:cubicBezTo>
                  <a:cubicBezTo>
                    <a:pt x="267" y="490"/>
                    <a:pt x="267" y="490"/>
                    <a:pt x="267" y="490"/>
                  </a:cubicBezTo>
                  <a:cubicBezTo>
                    <a:pt x="267" y="489"/>
                    <a:pt x="267" y="489"/>
                    <a:pt x="267" y="489"/>
                  </a:cubicBezTo>
                  <a:cubicBezTo>
                    <a:pt x="267" y="489"/>
                    <a:pt x="267" y="489"/>
                    <a:pt x="267" y="489"/>
                  </a:cubicBezTo>
                  <a:cubicBezTo>
                    <a:pt x="267" y="489"/>
                    <a:pt x="267" y="489"/>
                    <a:pt x="267" y="489"/>
                  </a:cubicBezTo>
                  <a:cubicBezTo>
                    <a:pt x="267" y="489"/>
                    <a:pt x="267" y="489"/>
                    <a:pt x="267" y="489"/>
                  </a:cubicBezTo>
                  <a:cubicBezTo>
                    <a:pt x="266" y="489"/>
                    <a:pt x="266" y="489"/>
                    <a:pt x="266" y="489"/>
                  </a:cubicBezTo>
                  <a:cubicBezTo>
                    <a:pt x="266" y="488"/>
                    <a:pt x="266" y="488"/>
                    <a:pt x="266" y="488"/>
                  </a:cubicBezTo>
                  <a:cubicBezTo>
                    <a:pt x="266" y="488"/>
                    <a:pt x="266" y="488"/>
                    <a:pt x="266" y="488"/>
                  </a:cubicBezTo>
                  <a:cubicBezTo>
                    <a:pt x="266" y="488"/>
                    <a:pt x="266" y="488"/>
                    <a:pt x="266" y="488"/>
                  </a:cubicBezTo>
                  <a:cubicBezTo>
                    <a:pt x="266" y="488"/>
                    <a:pt x="266" y="488"/>
                    <a:pt x="266" y="488"/>
                  </a:cubicBezTo>
                  <a:cubicBezTo>
                    <a:pt x="266" y="488"/>
                    <a:pt x="266" y="488"/>
                    <a:pt x="266" y="488"/>
                  </a:cubicBezTo>
                  <a:cubicBezTo>
                    <a:pt x="265" y="488"/>
                    <a:pt x="265" y="488"/>
                    <a:pt x="265" y="488"/>
                  </a:cubicBezTo>
                  <a:cubicBezTo>
                    <a:pt x="265" y="488"/>
                    <a:pt x="265" y="488"/>
                    <a:pt x="265" y="488"/>
                  </a:cubicBezTo>
                  <a:cubicBezTo>
                    <a:pt x="265" y="489"/>
                    <a:pt x="265" y="489"/>
                    <a:pt x="265" y="489"/>
                  </a:cubicBezTo>
                  <a:cubicBezTo>
                    <a:pt x="265" y="489"/>
                    <a:pt x="265" y="489"/>
                    <a:pt x="265" y="489"/>
                  </a:cubicBezTo>
                  <a:cubicBezTo>
                    <a:pt x="265" y="489"/>
                    <a:pt x="265" y="489"/>
                    <a:pt x="265" y="489"/>
                  </a:cubicBezTo>
                  <a:cubicBezTo>
                    <a:pt x="265" y="490"/>
                    <a:pt x="265" y="490"/>
                    <a:pt x="265" y="490"/>
                  </a:cubicBezTo>
                  <a:cubicBezTo>
                    <a:pt x="266" y="490"/>
                    <a:pt x="266" y="490"/>
                    <a:pt x="266" y="490"/>
                  </a:cubicBezTo>
                  <a:cubicBezTo>
                    <a:pt x="266" y="490"/>
                    <a:pt x="266" y="490"/>
                    <a:pt x="266" y="490"/>
                  </a:cubicBezTo>
                  <a:cubicBezTo>
                    <a:pt x="267" y="491"/>
                    <a:pt x="267" y="491"/>
                    <a:pt x="267" y="491"/>
                  </a:cubicBezTo>
                  <a:cubicBezTo>
                    <a:pt x="267" y="491"/>
                    <a:pt x="267" y="490"/>
                    <a:pt x="267" y="490"/>
                  </a:cubicBezTo>
                  <a:lnTo>
                    <a:pt x="268" y="490"/>
                  </a:lnTo>
                  <a:close/>
                  <a:moveTo>
                    <a:pt x="265" y="479"/>
                  </a:moveTo>
                  <a:cubicBezTo>
                    <a:pt x="265" y="479"/>
                    <a:pt x="264" y="478"/>
                    <a:pt x="264" y="478"/>
                  </a:cubicBezTo>
                  <a:cubicBezTo>
                    <a:pt x="264" y="478"/>
                    <a:pt x="264" y="478"/>
                    <a:pt x="264" y="478"/>
                  </a:cubicBezTo>
                  <a:cubicBezTo>
                    <a:pt x="264" y="478"/>
                    <a:pt x="264" y="478"/>
                    <a:pt x="264" y="478"/>
                  </a:cubicBezTo>
                  <a:cubicBezTo>
                    <a:pt x="263" y="478"/>
                    <a:pt x="264" y="478"/>
                    <a:pt x="264" y="479"/>
                  </a:cubicBezTo>
                  <a:cubicBezTo>
                    <a:pt x="264" y="479"/>
                    <a:pt x="264" y="479"/>
                    <a:pt x="264" y="479"/>
                  </a:cubicBezTo>
                  <a:cubicBezTo>
                    <a:pt x="264" y="479"/>
                    <a:pt x="264" y="479"/>
                    <a:pt x="264" y="479"/>
                  </a:cubicBezTo>
                  <a:cubicBezTo>
                    <a:pt x="265" y="479"/>
                    <a:pt x="265" y="479"/>
                    <a:pt x="265" y="479"/>
                  </a:cubicBezTo>
                  <a:close/>
                  <a:moveTo>
                    <a:pt x="274" y="492"/>
                  </a:moveTo>
                  <a:cubicBezTo>
                    <a:pt x="274" y="492"/>
                    <a:pt x="274" y="492"/>
                    <a:pt x="274" y="492"/>
                  </a:cubicBezTo>
                  <a:cubicBezTo>
                    <a:pt x="275" y="492"/>
                    <a:pt x="275" y="492"/>
                    <a:pt x="275" y="492"/>
                  </a:cubicBezTo>
                  <a:cubicBezTo>
                    <a:pt x="274" y="491"/>
                    <a:pt x="274" y="491"/>
                    <a:pt x="274" y="491"/>
                  </a:cubicBezTo>
                  <a:cubicBezTo>
                    <a:pt x="274" y="492"/>
                    <a:pt x="274" y="491"/>
                    <a:pt x="274" y="492"/>
                  </a:cubicBezTo>
                  <a:close/>
                  <a:moveTo>
                    <a:pt x="268" y="476"/>
                  </a:moveTo>
                  <a:cubicBezTo>
                    <a:pt x="268" y="475"/>
                    <a:pt x="268" y="475"/>
                    <a:pt x="268" y="475"/>
                  </a:cubicBezTo>
                  <a:cubicBezTo>
                    <a:pt x="268" y="476"/>
                    <a:pt x="268" y="476"/>
                    <a:pt x="268" y="476"/>
                  </a:cubicBezTo>
                  <a:cubicBezTo>
                    <a:pt x="268" y="475"/>
                    <a:pt x="268" y="475"/>
                    <a:pt x="268" y="475"/>
                  </a:cubicBezTo>
                  <a:cubicBezTo>
                    <a:pt x="267" y="476"/>
                    <a:pt x="267" y="476"/>
                    <a:pt x="267" y="476"/>
                  </a:cubicBezTo>
                  <a:cubicBezTo>
                    <a:pt x="268" y="477"/>
                    <a:pt x="268" y="476"/>
                    <a:pt x="268" y="476"/>
                  </a:cubicBezTo>
                  <a:close/>
                  <a:moveTo>
                    <a:pt x="276" y="492"/>
                  </a:moveTo>
                  <a:cubicBezTo>
                    <a:pt x="276" y="492"/>
                    <a:pt x="276" y="492"/>
                    <a:pt x="276" y="492"/>
                  </a:cubicBezTo>
                  <a:cubicBezTo>
                    <a:pt x="276" y="492"/>
                    <a:pt x="276" y="492"/>
                    <a:pt x="276" y="492"/>
                  </a:cubicBezTo>
                  <a:cubicBezTo>
                    <a:pt x="276" y="492"/>
                    <a:pt x="276" y="492"/>
                    <a:pt x="276" y="492"/>
                  </a:cubicBezTo>
                  <a:cubicBezTo>
                    <a:pt x="276" y="492"/>
                    <a:pt x="276" y="492"/>
                    <a:pt x="276" y="492"/>
                  </a:cubicBezTo>
                  <a:cubicBezTo>
                    <a:pt x="276" y="492"/>
                    <a:pt x="276" y="492"/>
                    <a:pt x="276" y="492"/>
                  </a:cubicBezTo>
                  <a:cubicBezTo>
                    <a:pt x="276" y="492"/>
                    <a:pt x="276" y="492"/>
                    <a:pt x="276" y="492"/>
                  </a:cubicBezTo>
                  <a:cubicBezTo>
                    <a:pt x="276" y="492"/>
                    <a:pt x="276" y="492"/>
                    <a:pt x="276" y="492"/>
                  </a:cubicBezTo>
                  <a:close/>
                  <a:moveTo>
                    <a:pt x="263" y="481"/>
                  </a:moveTo>
                  <a:cubicBezTo>
                    <a:pt x="263" y="481"/>
                    <a:pt x="263" y="481"/>
                    <a:pt x="263" y="482"/>
                  </a:cubicBezTo>
                  <a:cubicBezTo>
                    <a:pt x="262" y="482"/>
                    <a:pt x="262" y="482"/>
                    <a:pt x="262" y="482"/>
                  </a:cubicBezTo>
                  <a:cubicBezTo>
                    <a:pt x="263" y="482"/>
                    <a:pt x="263" y="482"/>
                    <a:pt x="263" y="482"/>
                  </a:cubicBezTo>
                  <a:cubicBezTo>
                    <a:pt x="263" y="482"/>
                    <a:pt x="264" y="482"/>
                    <a:pt x="263" y="481"/>
                  </a:cubicBezTo>
                  <a:cubicBezTo>
                    <a:pt x="264" y="481"/>
                    <a:pt x="264" y="481"/>
                    <a:pt x="264" y="481"/>
                  </a:cubicBezTo>
                  <a:cubicBezTo>
                    <a:pt x="264" y="481"/>
                    <a:pt x="264" y="481"/>
                    <a:pt x="264" y="481"/>
                  </a:cubicBezTo>
                  <a:cubicBezTo>
                    <a:pt x="264" y="481"/>
                    <a:pt x="264" y="481"/>
                    <a:pt x="264" y="481"/>
                  </a:cubicBezTo>
                  <a:lnTo>
                    <a:pt x="263" y="481"/>
                  </a:lnTo>
                  <a:close/>
                  <a:moveTo>
                    <a:pt x="266" y="476"/>
                  </a:moveTo>
                  <a:cubicBezTo>
                    <a:pt x="266" y="476"/>
                    <a:pt x="266" y="476"/>
                    <a:pt x="266" y="476"/>
                  </a:cubicBezTo>
                  <a:cubicBezTo>
                    <a:pt x="266" y="476"/>
                    <a:pt x="266" y="476"/>
                    <a:pt x="266" y="476"/>
                  </a:cubicBezTo>
                  <a:cubicBezTo>
                    <a:pt x="267" y="477"/>
                    <a:pt x="267" y="477"/>
                    <a:pt x="267" y="477"/>
                  </a:cubicBezTo>
                  <a:cubicBezTo>
                    <a:pt x="267" y="476"/>
                    <a:pt x="267" y="476"/>
                    <a:pt x="267" y="476"/>
                  </a:cubicBezTo>
                  <a:cubicBezTo>
                    <a:pt x="266" y="475"/>
                    <a:pt x="266" y="475"/>
                    <a:pt x="266" y="475"/>
                  </a:cubicBezTo>
                  <a:cubicBezTo>
                    <a:pt x="265" y="475"/>
                    <a:pt x="265" y="475"/>
                    <a:pt x="265" y="475"/>
                  </a:cubicBezTo>
                  <a:cubicBezTo>
                    <a:pt x="265" y="475"/>
                    <a:pt x="265" y="475"/>
                    <a:pt x="265" y="475"/>
                  </a:cubicBezTo>
                  <a:cubicBezTo>
                    <a:pt x="265" y="475"/>
                    <a:pt x="265" y="475"/>
                    <a:pt x="265" y="475"/>
                  </a:cubicBezTo>
                  <a:cubicBezTo>
                    <a:pt x="265" y="475"/>
                    <a:pt x="265" y="475"/>
                    <a:pt x="265" y="475"/>
                  </a:cubicBezTo>
                  <a:cubicBezTo>
                    <a:pt x="265" y="475"/>
                    <a:pt x="265" y="475"/>
                    <a:pt x="265" y="475"/>
                  </a:cubicBezTo>
                  <a:cubicBezTo>
                    <a:pt x="265" y="475"/>
                    <a:pt x="265" y="475"/>
                    <a:pt x="265" y="475"/>
                  </a:cubicBezTo>
                  <a:cubicBezTo>
                    <a:pt x="264" y="475"/>
                    <a:pt x="265" y="475"/>
                    <a:pt x="264" y="475"/>
                  </a:cubicBezTo>
                  <a:cubicBezTo>
                    <a:pt x="264" y="475"/>
                    <a:pt x="264" y="475"/>
                    <a:pt x="264" y="475"/>
                  </a:cubicBezTo>
                  <a:cubicBezTo>
                    <a:pt x="264" y="475"/>
                    <a:pt x="264" y="475"/>
                    <a:pt x="264" y="475"/>
                  </a:cubicBezTo>
                  <a:cubicBezTo>
                    <a:pt x="263" y="476"/>
                    <a:pt x="263" y="476"/>
                    <a:pt x="263" y="476"/>
                  </a:cubicBezTo>
                  <a:cubicBezTo>
                    <a:pt x="264" y="476"/>
                    <a:pt x="264" y="476"/>
                    <a:pt x="264" y="476"/>
                  </a:cubicBezTo>
                  <a:cubicBezTo>
                    <a:pt x="264" y="476"/>
                    <a:pt x="264" y="476"/>
                    <a:pt x="264" y="476"/>
                  </a:cubicBezTo>
                  <a:cubicBezTo>
                    <a:pt x="264" y="477"/>
                    <a:pt x="264" y="477"/>
                    <a:pt x="264" y="477"/>
                  </a:cubicBezTo>
                  <a:cubicBezTo>
                    <a:pt x="264" y="476"/>
                    <a:pt x="264" y="476"/>
                    <a:pt x="264" y="476"/>
                  </a:cubicBezTo>
                  <a:cubicBezTo>
                    <a:pt x="263" y="477"/>
                    <a:pt x="263" y="477"/>
                    <a:pt x="263" y="477"/>
                  </a:cubicBezTo>
                  <a:cubicBezTo>
                    <a:pt x="263" y="477"/>
                    <a:pt x="263" y="477"/>
                    <a:pt x="263" y="477"/>
                  </a:cubicBezTo>
                  <a:cubicBezTo>
                    <a:pt x="264" y="478"/>
                    <a:pt x="264" y="478"/>
                    <a:pt x="264" y="478"/>
                  </a:cubicBezTo>
                  <a:cubicBezTo>
                    <a:pt x="264" y="478"/>
                    <a:pt x="264" y="478"/>
                    <a:pt x="264" y="478"/>
                  </a:cubicBezTo>
                  <a:cubicBezTo>
                    <a:pt x="265" y="478"/>
                    <a:pt x="265" y="478"/>
                    <a:pt x="265" y="478"/>
                  </a:cubicBezTo>
                  <a:cubicBezTo>
                    <a:pt x="265" y="478"/>
                    <a:pt x="265" y="478"/>
                    <a:pt x="265" y="478"/>
                  </a:cubicBezTo>
                  <a:cubicBezTo>
                    <a:pt x="265" y="479"/>
                    <a:pt x="265" y="479"/>
                    <a:pt x="265" y="479"/>
                  </a:cubicBezTo>
                  <a:cubicBezTo>
                    <a:pt x="266" y="478"/>
                    <a:pt x="266" y="478"/>
                    <a:pt x="266" y="478"/>
                  </a:cubicBezTo>
                  <a:cubicBezTo>
                    <a:pt x="265" y="477"/>
                    <a:pt x="265" y="477"/>
                    <a:pt x="265" y="477"/>
                  </a:cubicBezTo>
                  <a:cubicBezTo>
                    <a:pt x="265" y="477"/>
                    <a:pt x="265" y="477"/>
                    <a:pt x="265" y="477"/>
                  </a:cubicBezTo>
                  <a:cubicBezTo>
                    <a:pt x="264" y="477"/>
                    <a:pt x="264" y="477"/>
                    <a:pt x="264" y="477"/>
                  </a:cubicBezTo>
                  <a:cubicBezTo>
                    <a:pt x="265" y="477"/>
                    <a:pt x="265" y="477"/>
                    <a:pt x="265" y="477"/>
                  </a:cubicBezTo>
                  <a:cubicBezTo>
                    <a:pt x="265" y="477"/>
                    <a:pt x="266" y="477"/>
                    <a:pt x="266" y="477"/>
                  </a:cubicBezTo>
                  <a:cubicBezTo>
                    <a:pt x="266" y="477"/>
                    <a:pt x="266" y="477"/>
                    <a:pt x="266" y="477"/>
                  </a:cubicBezTo>
                  <a:cubicBezTo>
                    <a:pt x="266" y="477"/>
                    <a:pt x="266" y="477"/>
                    <a:pt x="266" y="477"/>
                  </a:cubicBezTo>
                  <a:cubicBezTo>
                    <a:pt x="265" y="476"/>
                    <a:pt x="265" y="476"/>
                    <a:pt x="265" y="476"/>
                  </a:cubicBezTo>
                  <a:cubicBezTo>
                    <a:pt x="265" y="476"/>
                    <a:pt x="265" y="476"/>
                    <a:pt x="265" y="476"/>
                  </a:cubicBezTo>
                  <a:lnTo>
                    <a:pt x="266" y="476"/>
                  </a:lnTo>
                  <a:close/>
                  <a:moveTo>
                    <a:pt x="285" y="499"/>
                  </a:moveTo>
                  <a:cubicBezTo>
                    <a:pt x="284" y="500"/>
                    <a:pt x="284" y="500"/>
                    <a:pt x="284" y="500"/>
                  </a:cubicBezTo>
                  <a:cubicBezTo>
                    <a:pt x="284" y="500"/>
                    <a:pt x="284" y="500"/>
                    <a:pt x="284" y="500"/>
                  </a:cubicBezTo>
                  <a:cubicBezTo>
                    <a:pt x="284" y="500"/>
                    <a:pt x="284" y="500"/>
                    <a:pt x="284" y="500"/>
                  </a:cubicBezTo>
                  <a:cubicBezTo>
                    <a:pt x="284" y="501"/>
                    <a:pt x="284" y="501"/>
                    <a:pt x="284" y="501"/>
                  </a:cubicBezTo>
                  <a:cubicBezTo>
                    <a:pt x="284" y="501"/>
                    <a:pt x="284" y="501"/>
                    <a:pt x="284" y="501"/>
                  </a:cubicBezTo>
                  <a:cubicBezTo>
                    <a:pt x="284" y="501"/>
                    <a:pt x="284" y="501"/>
                    <a:pt x="284" y="501"/>
                  </a:cubicBezTo>
                  <a:cubicBezTo>
                    <a:pt x="284" y="502"/>
                    <a:pt x="284" y="502"/>
                    <a:pt x="284" y="502"/>
                  </a:cubicBezTo>
                  <a:cubicBezTo>
                    <a:pt x="284" y="501"/>
                    <a:pt x="284" y="501"/>
                    <a:pt x="284" y="501"/>
                  </a:cubicBezTo>
                  <a:cubicBezTo>
                    <a:pt x="284" y="502"/>
                    <a:pt x="284" y="502"/>
                    <a:pt x="284" y="502"/>
                  </a:cubicBezTo>
                  <a:cubicBezTo>
                    <a:pt x="284" y="501"/>
                    <a:pt x="284" y="501"/>
                    <a:pt x="284" y="501"/>
                  </a:cubicBezTo>
                  <a:cubicBezTo>
                    <a:pt x="283" y="501"/>
                    <a:pt x="283" y="501"/>
                    <a:pt x="283" y="501"/>
                  </a:cubicBezTo>
                  <a:cubicBezTo>
                    <a:pt x="283" y="501"/>
                    <a:pt x="283" y="501"/>
                    <a:pt x="283" y="501"/>
                  </a:cubicBezTo>
                  <a:cubicBezTo>
                    <a:pt x="283" y="501"/>
                    <a:pt x="283" y="501"/>
                    <a:pt x="283" y="501"/>
                  </a:cubicBezTo>
                  <a:cubicBezTo>
                    <a:pt x="283" y="501"/>
                    <a:pt x="283" y="501"/>
                    <a:pt x="283" y="501"/>
                  </a:cubicBezTo>
                  <a:cubicBezTo>
                    <a:pt x="283" y="501"/>
                    <a:pt x="283" y="501"/>
                    <a:pt x="283" y="501"/>
                  </a:cubicBezTo>
                  <a:cubicBezTo>
                    <a:pt x="282" y="500"/>
                    <a:pt x="282" y="500"/>
                    <a:pt x="282" y="500"/>
                  </a:cubicBezTo>
                  <a:cubicBezTo>
                    <a:pt x="282" y="500"/>
                    <a:pt x="282" y="500"/>
                    <a:pt x="282" y="500"/>
                  </a:cubicBezTo>
                  <a:cubicBezTo>
                    <a:pt x="282" y="501"/>
                    <a:pt x="282" y="501"/>
                    <a:pt x="282" y="501"/>
                  </a:cubicBezTo>
                  <a:cubicBezTo>
                    <a:pt x="282" y="501"/>
                    <a:pt x="282" y="501"/>
                    <a:pt x="282" y="501"/>
                  </a:cubicBezTo>
                  <a:cubicBezTo>
                    <a:pt x="281" y="501"/>
                    <a:pt x="281" y="501"/>
                    <a:pt x="281" y="501"/>
                  </a:cubicBezTo>
                  <a:cubicBezTo>
                    <a:pt x="281" y="500"/>
                    <a:pt x="281" y="500"/>
                    <a:pt x="281" y="500"/>
                  </a:cubicBezTo>
                  <a:cubicBezTo>
                    <a:pt x="281" y="500"/>
                    <a:pt x="281" y="500"/>
                    <a:pt x="281" y="500"/>
                  </a:cubicBezTo>
                  <a:cubicBezTo>
                    <a:pt x="281" y="500"/>
                    <a:pt x="281" y="500"/>
                    <a:pt x="281" y="500"/>
                  </a:cubicBezTo>
                  <a:cubicBezTo>
                    <a:pt x="281" y="500"/>
                    <a:pt x="281" y="500"/>
                    <a:pt x="281" y="500"/>
                  </a:cubicBezTo>
                  <a:cubicBezTo>
                    <a:pt x="280" y="500"/>
                    <a:pt x="280" y="500"/>
                    <a:pt x="280" y="500"/>
                  </a:cubicBezTo>
                  <a:cubicBezTo>
                    <a:pt x="280" y="500"/>
                    <a:pt x="280" y="500"/>
                    <a:pt x="280" y="500"/>
                  </a:cubicBezTo>
                  <a:cubicBezTo>
                    <a:pt x="280" y="500"/>
                    <a:pt x="280" y="500"/>
                    <a:pt x="280" y="500"/>
                  </a:cubicBezTo>
                  <a:cubicBezTo>
                    <a:pt x="280" y="500"/>
                    <a:pt x="280" y="500"/>
                    <a:pt x="280" y="500"/>
                  </a:cubicBezTo>
                  <a:cubicBezTo>
                    <a:pt x="279" y="500"/>
                    <a:pt x="279" y="500"/>
                    <a:pt x="279" y="500"/>
                  </a:cubicBezTo>
                  <a:cubicBezTo>
                    <a:pt x="279" y="500"/>
                    <a:pt x="279" y="500"/>
                    <a:pt x="279" y="500"/>
                  </a:cubicBezTo>
                  <a:cubicBezTo>
                    <a:pt x="279" y="499"/>
                    <a:pt x="279" y="499"/>
                    <a:pt x="279" y="499"/>
                  </a:cubicBezTo>
                  <a:cubicBezTo>
                    <a:pt x="279" y="499"/>
                    <a:pt x="279" y="499"/>
                    <a:pt x="279" y="499"/>
                  </a:cubicBezTo>
                  <a:cubicBezTo>
                    <a:pt x="279" y="499"/>
                    <a:pt x="279" y="499"/>
                    <a:pt x="279" y="499"/>
                  </a:cubicBezTo>
                  <a:cubicBezTo>
                    <a:pt x="278" y="499"/>
                    <a:pt x="278" y="499"/>
                    <a:pt x="278" y="499"/>
                  </a:cubicBezTo>
                  <a:cubicBezTo>
                    <a:pt x="277" y="499"/>
                    <a:pt x="277" y="499"/>
                    <a:pt x="277" y="499"/>
                  </a:cubicBezTo>
                  <a:cubicBezTo>
                    <a:pt x="277" y="499"/>
                    <a:pt x="277" y="499"/>
                    <a:pt x="277" y="499"/>
                  </a:cubicBezTo>
                  <a:cubicBezTo>
                    <a:pt x="276" y="497"/>
                    <a:pt x="276" y="497"/>
                    <a:pt x="276" y="497"/>
                  </a:cubicBezTo>
                  <a:cubicBezTo>
                    <a:pt x="276" y="497"/>
                    <a:pt x="276" y="497"/>
                    <a:pt x="276" y="497"/>
                  </a:cubicBezTo>
                  <a:cubicBezTo>
                    <a:pt x="275" y="496"/>
                    <a:pt x="275" y="496"/>
                    <a:pt x="275" y="496"/>
                  </a:cubicBezTo>
                  <a:cubicBezTo>
                    <a:pt x="275" y="496"/>
                    <a:pt x="275" y="496"/>
                    <a:pt x="275" y="496"/>
                  </a:cubicBezTo>
                  <a:cubicBezTo>
                    <a:pt x="274" y="496"/>
                    <a:pt x="274" y="496"/>
                    <a:pt x="274" y="496"/>
                  </a:cubicBezTo>
                  <a:cubicBezTo>
                    <a:pt x="275" y="497"/>
                    <a:pt x="275" y="497"/>
                    <a:pt x="275" y="497"/>
                  </a:cubicBezTo>
                  <a:cubicBezTo>
                    <a:pt x="275" y="497"/>
                    <a:pt x="275" y="497"/>
                    <a:pt x="275" y="497"/>
                  </a:cubicBezTo>
                  <a:cubicBezTo>
                    <a:pt x="274" y="496"/>
                    <a:pt x="274" y="497"/>
                    <a:pt x="273" y="496"/>
                  </a:cubicBezTo>
                  <a:cubicBezTo>
                    <a:pt x="273" y="495"/>
                    <a:pt x="273" y="495"/>
                    <a:pt x="273" y="495"/>
                  </a:cubicBezTo>
                  <a:cubicBezTo>
                    <a:pt x="273" y="495"/>
                    <a:pt x="273" y="495"/>
                    <a:pt x="273" y="494"/>
                  </a:cubicBezTo>
                  <a:cubicBezTo>
                    <a:pt x="274" y="494"/>
                    <a:pt x="274" y="494"/>
                    <a:pt x="274" y="494"/>
                  </a:cubicBezTo>
                  <a:cubicBezTo>
                    <a:pt x="275" y="494"/>
                    <a:pt x="275" y="494"/>
                    <a:pt x="275" y="494"/>
                  </a:cubicBezTo>
                  <a:cubicBezTo>
                    <a:pt x="275" y="494"/>
                    <a:pt x="275" y="494"/>
                    <a:pt x="275" y="494"/>
                  </a:cubicBezTo>
                  <a:cubicBezTo>
                    <a:pt x="275" y="494"/>
                    <a:pt x="275" y="494"/>
                    <a:pt x="276" y="495"/>
                  </a:cubicBezTo>
                  <a:cubicBezTo>
                    <a:pt x="276" y="494"/>
                    <a:pt x="276" y="494"/>
                    <a:pt x="276" y="494"/>
                  </a:cubicBezTo>
                  <a:cubicBezTo>
                    <a:pt x="276" y="494"/>
                    <a:pt x="276" y="494"/>
                    <a:pt x="276" y="494"/>
                  </a:cubicBezTo>
                  <a:cubicBezTo>
                    <a:pt x="276" y="494"/>
                    <a:pt x="276" y="494"/>
                    <a:pt x="276" y="494"/>
                  </a:cubicBezTo>
                  <a:cubicBezTo>
                    <a:pt x="276" y="494"/>
                    <a:pt x="276" y="494"/>
                    <a:pt x="276" y="494"/>
                  </a:cubicBezTo>
                  <a:cubicBezTo>
                    <a:pt x="276" y="494"/>
                    <a:pt x="276" y="494"/>
                    <a:pt x="276" y="494"/>
                  </a:cubicBezTo>
                  <a:cubicBezTo>
                    <a:pt x="277" y="494"/>
                    <a:pt x="277" y="494"/>
                    <a:pt x="277" y="494"/>
                  </a:cubicBezTo>
                  <a:cubicBezTo>
                    <a:pt x="277" y="494"/>
                    <a:pt x="277" y="494"/>
                    <a:pt x="278" y="495"/>
                  </a:cubicBezTo>
                  <a:cubicBezTo>
                    <a:pt x="278" y="495"/>
                    <a:pt x="278" y="495"/>
                    <a:pt x="278" y="495"/>
                  </a:cubicBezTo>
                  <a:cubicBezTo>
                    <a:pt x="278" y="495"/>
                    <a:pt x="278" y="495"/>
                    <a:pt x="278" y="495"/>
                  </a:cubicBezTo>
                  <a:cubicBezTo>
                    <a:pt x="279" y="495"/>
                    <a:pt x="279" y="495"/>
                    <a:pt x="279" y="495"/>
                  </a:cubicBezTo>
                  <a:cubicBezTo>
                    <a:pt x="278" y="496"/>
                    <a:pt x="278" y="496"/>
                    <a:pt x="278" y="496"/>
                  </a:cubicBezTo>
                  <a:cubicBezTo>
                    <a:pt x="278" y="496"/>
                    <a:pt x="277" y="496"/>
                    <a:pt x="277" y="496"/>
                  </a:cubicBezTo>
                  <a:cubicBezTo>
                    <a:pt x="277" y="496"/>
                    <a:pt x="277" y="496"/>
                    <a:pt x="277" y="496"/>
                  </a:cubicBezTo>
                  <a:cubicBezTo>
                    <a:pt x="278" y="496"/>
                    <a:pt x="278" y="496"/>
                    <a:pt x="278" y="496"/>
                  </a:cubicBezTo>
                  <a:cubicBezTo>
                    <a:pt x="278" y="497"/>
                    <a:pt x="278" y="497"/>
                    <a:pt x="278" y="497"/>
                  </a:cubicBezTo>
                  <a:cubicBezTo>
                    <a:pt x="279" y="497"/>
                    <a:pt x="279" y="497"/>
                    <a:pt x="279" y="497"/>
                  </a:cubicBezTo>
                  <a:cubicBezTo>
                    <a:pt x="279" y="497"/>
                    <a:pt x="279" y="497"/>
                    <a:pt x="279" y="497"/>
                  </a:cubicBezTo>
                  <a:cubicBezTo>
                    <a:pt x="279" y="496"/>
                    <a:pt x="279" y="496"/>
                    <a:pt x="279" y="496"/>
                  </a:cubicBezTo>
                  <a:cubicBezTo>
                    <a:pt x="280" y="496"/>
                    <a:pt x="280" y="496"/>
                    <a:pt x="280" y="496"/>
                  </a:cubicBezTo>
                  <a:cubicBezTo>
                    <a:pt x="280" y="496"/>
                    <a:pt x="280" y="496"/>
                    <a:pt x="280" y="496"/>
                  </a:cubicBezTo>
                  <a:cubicBezTo>
                    <a:pt x="280" y="496"/>
                    <a:pt x="280" y="496"/>
                    <a:pt x="280" y="496"/>
                  </a:cubicBezTo>
                  <a:cubicBezTo>
                    <a:pt x="280" y="496"/>
                    <a:pt x="280" y="496"/>
                    <a:pt x="280" y="496"/>
                  </a:cubicBezTo>
                  <a:cubicBezTo>
                    <a:pt x="280" y="496"/>
                    <a:pt x="280" y="496"/>
                    <a:pt x="280" y="496"/>
                  </a:cubicBezTo>
                  <a:cubicBezTo>
                    <a:pt x="280" y="497"/>
                    <a:pt x="280" y="497"/>
                    <a:pt x="280" y="497"/>
                  </a:cubicBezTo>
                  <a:cubicBezTo>
                    <a:pt x="280" y="497"/>
                    <a:pt x="280" y="497"/>
                    <a:pt x="280" y="497"/>
                  </a:cubicBezTo>
                  <a:cubicBezTo>
                    <a:pt x="280" y="497"/>
                    <a:pt x="280" y="497"/>
                    <a:pt x="280" y="497"/>
                  </a:cubicBezTo>
                  <a:cubicBezTo>
                    <a:pt x="281" y="496"/>
                    <a:pt x="281" y="496"/>
                    <a:pt x="281" y="496"/>
                  </a:cubicBezTo>
                  <a:cubicBezTo>
                    <a:pt x="281" y="496"/>
                    <a:pt x="281" y="496"/>
                    <a:pt x="281" y="496"/>
                  </a:cubicBezTo>
                  <a:cubicBezTo>
                    <a:pt x="281" y="496"/>
                    <a:pt x="281" y="496"/>
                    <a:pt x="281" y="496"/>
                  </a:cubicBezTo>
                  <a:cubicBezTo>
                    <a:pt x="282" y="497"/>
                    <a:pt x="282" y="497"/>
                    <a:pt x="282" y="497"/>
                  </a:cubicBezTo>
                  <a:cubicBezTo>
                    <a:pt x="282" y="497"/>
                    <a:pt x="282" y="497"/>
                    <a:pt x="282" y="497"/>
                  </a:cubicBezTo>
                  <a:cubicBezTo>
                    <a:pt x="282" y="497"/>
                    <a:pt x="282" y="497"/>
                    <a:pt x="282" y="497"/>
                  </a:cubicBezTo>
                  <a:cubicBezTo>
                    <a:pt x="282" y="497"/>
                    <a:pt x="282" y="497"/>
                    <a:pt x="282" y="497"/>
                  </a:cubicBezTo>
                  <a:cubicBezTo>
                    <a:pt x="282" y="497"/>
                    <a:pt x="282" y="497"/>
                    <a:pt x="282" y="497"/>
                  </a:cubicBezTo>
                  <a:cubicBezTo>
                    <a:pt x="282" y="498"/>
                    <a:pt x="282" y="498"/>
                    <a:pt x="282" y="498"/>
                  </a:cubicBezTo>
                  <a:cubicBezTo>
                    <a:pt x="282" y="498"/>
                    <a:pt x="282" y="498"/>
                    <a:pt x="282" y="498"/>
                  </a:cubicBezTo>
                  <a:cubicBezTo>
                    <a:pt x="282" y="498"/>
                    <a:pt x="282" y="498"/>
                    <a:pt x="282" y="497"/>
                  </a:cubicBezTo>
                  <a:cubicBezTo>
                    <a:pt x="282" y="498"/>
                    <a:pt x="282" y="498"/>
                    <a:pt x="282" y="498"/>
                  </a:cubicBezTo>
                  <a:cubicBezTo>
                    <a:pt x="282" y="498"/>
                    <a:pt x="282" y="498"/>
                    <a:pt x="282" y="498"/>
                  </a:cubicBezTo>
                  <a:cubicBezTo>
                    <a:pt x="283" y="498"/>
                    <a:pt x="283" y="498"/>
                    <a:pt x="283" y="498"/>
                  </a:cubicBezTo>
                  <a:cubicBezTo>
                    <a:pt x="283" y="498"/>
                    <a:pt x="283" y="498"/>
                    <a:pt x="283" y="498"/>
                  </a:cubicBezTo>
                  <a:cubicBezTo>
                    <a:pt x="283" y="498"/>
                    <a:pt x="283" y="498"/>
                    <a:pt x="283" y="498"/>
                  </a:cubicBezTo>
                  <a:cubicBezTo>
                    <a:pt x="283" y="498"/>
                    <a:pt x="283" y="498"/>
                    <a:pt x="283" y="498"/>
                  </a:cubicBezTo>
                  <a:cubicBezTo>
                    <a:pt x="283" y="498"/>
                    <a:pt x="283" y="498"/>
                    <a:pt x="283" y="498"/>
                  </a:cubicBezTo>
                  <a:cubicBezTo>
                    <a:pt x="283" y="499"/>
                    <a:pt x="283" y="499"/>
                    <a:pt x="283" y="499"/>
                  </a:cubicBezTo>
                  <a:cubicBezTo>
                    <a:pt x="284" y="499"/>
                    <a:pt x="284" y="499"/>
                    <a:pt x="284" y="499"/>
                  </a:cubicBezTo>
                  <a:cubicBezTo>
                    <a:pt x="284" y="499"/>
                    <a:pt x="284" y="499"/>
                    <a:pt x="284" y="499"/>
                  </a:cubicBezTo>
                  <a:cubicBezTo>
                    <a:pt x="284" y="499"/>
                    <a:pt x="284" y="499"/>
                    <a:pt x="285" y="499"/>
                  </a:cubicBezTo>
                  <a:close/>
                  <a:moveTo>
                    <a:pt x="280" y="497"/>
                  </a:moveTo>
                  <a:cubicBezTo>
                    <a:pt x="280" y="497"/>
                    <a:pt x="280" y="497"/>
                    <a:pt x="280" y="497"/>
                  </a:cubicBezTo>
                  <a:cubicBezTo>
                    <a:pt x="280" y="497"/>
                    <a:pt x="280" y="497"/>
                    <a:pt x="280" y="497"/>
                  </a:cubicBezTo>
                  <a:cubicBezTo>
                    <a:pt x="280" y="497"/>
                    <a:pt x="280" y="497"/>
                    <a:pt x="280" y="497"/>
                  </a:cubicBezTo>
                  <a:close/>
                  <a:moveTo>
                    <a:pt x="230" y="447"/>
                  </a:moveTo>
                  <a:cubicBezTo>
                    <a:pt x="230" y="448"/>
                    <a:pt x="230" y="448"/>
                    <a:pt x="230" y="448"/>
                  </a:cubicBezTo>
                  <a:cubicBezTo>
                    <a:pt x="230" y="448"/>
                    <a:pt x="230" y="448"/>
                    <a:pt x="230" y="448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30" y="448"/>
                    <a:pt x="230" y="448"/>
                    <a:pt x="230" y="449"/>
                  </a:cubicBezTo>
                  <a:cubicBezTo>
                    <a:pt x="230" y="449"/>
                    <a:pt x="230" y="449"/>
                    <a:pt x="230" y="449"/>
                  </a:cubicBezTo>
                  <a:cubicBezTo>
                    <a:pt x="231" y="449"/>
                    <a:pt x="231" y="449"/>
                    <a:pt x="231" y="449"/>
                  </a:cubicBezTo>
                  <a:cubicBezTo>
                    <a:pt x="231" y="449"/>
                    <a:pt x="231" y="449"/>
                    <a:pt x="231" y="449"/>
                  </a:cubicBezTo>
                  <a:cubicBezTo>
                    <a:pt x="231" y="449"/>
                    <a:pt x="231" y="449"/>
                    <a:pt x="231" y="449"/>
                  </a:cubicBezTo>
                  <a:cubicBezTo>
                    <a:pt x="231" y="449"/>
                    <a:pt x="231" y="449"/>
                    <a:pt x="231" y="449"/>
                  </a:cubicBezTo>
                  <a:cubicBezTo>
                    <a:pt x="231" y="449"/>
                    <a:pt x="231" y="449"/>
                    <a:pt x="231" y="449"/>
                  </a:cubicBezTo>
                  <a:cubicBezTo>
                    <a:pt x="231" y="449"/>
                    <a:pt x="231" y="449"/>
                    <a:pt x="231" y="449"/>
                  </a:cubicBezTo>
                  <a:cubicBezTo>
                    <a:pt x="231" y="448"/>
                    <a:pt x="231" y="448"/>
                    <a:pt x="231" y="448"/>
                  </a:cubicBezTo>
                  <a:cubicBezTo>
                    <a:pt x="231" y="448"/>
                    <a:pt x="231" y="448"/>
                    <a:pt x="231" y="448"/>
                  </a:cubicBezTo>
                  <a:cubicBezTo>
                    <a:pt x="231" y="448"/>
                    <a:pt x="231" y="448"/>
                    <a:pt x="231" y="448"/>
                  </a:cubicBezTo>
                  <a:cubicBezTo>
                    <a:pt x="231" y="448"/>
                    <a:pt x="231" y="448"/>
                    <a:pt x="231" y="448"/>
                  </a:cubicBezTo>
                  <a:cubicBezTo>
                    <a:pt x="230" y="448"/>
                    <a:pt x="230" y="448"/>
                    <a:pt x="230" y="448"/>
                  </a:cubicBezTo>
                  <a:cubicBezTo>
                    <a:pt x="231" y="448"/>
                    <a:pt x="231" y="448"/>
                    <a:pt x="231" y="448"/>
                  </a:cubicBezTo>
                  <a:lnTo>
                    <a:pt x="230" y="447"/>
                  </a:lnTo>
                  <a:close/>
                  <a:moveTo>
                    <a:pt x="231" y="442"/>
                  </a:moveTo>
                  <a:cubicBezTo>
                    <a:pt x="231" y="441"/>
                    <a:pt x="231" y="441"/>
                    <a:pt x="231" y="441"/>
                  </a:cubicBezTo>
                  <a:cubicBezTo>
                    <a:pt x="231" y="441"/>
                    <a:pt x="231" y="441"/>
                    <a:pt x="231" y="441"/>
                  </a:cubicBezTo>
                  <a:lnTo>
                    <a:pt x="231" y="442"/>
                  </a:lnTo>
                  <a:close/>
                  <a:moveTo>
                    <a:pt x="250" y="464"/>
                  </a:moveTo>
                  <a:cubicBezTo>
                    <a:pt x="250" y="464"/>
                    <a:pt x="250" y="464"/>
                    <a:pt x="250" y="464"/>
                  </a:cubicBezTo>
                  <a:cubicBezTo>
                    <a:pt x="250" y="464"/>
                    <a:pt x="250" y="464"/>
                    <a:pt x="250" y="464"/>
                  </a:cubicBezTo>
                  <a:cubicBezTo>
                    <a:pt x="249" y="464"/>
                    <a:pt x="249" y="464"/>
                    <a:pt x="249" y="464"/>
                  </a:cubicBezTo>
                  <a:cubicBezTo>
                    <a:pt x="249" y="464"/>
                    <a:pt x="249" y="464"/>
                    <a:pt x="249" y="464"/>
                  </a:cubicBezTo>
                  <a:cubicBezTo>
                    <a:pt x="249" y="464"/>
                    <a:pt x="249" y="464"/>
                    <a:pt x="249" y="464"/>
                  </a:cubicBezTo>
                  <a:cubicBezTo>
                    <a:pt x="248" y="464"/>
                    <a:pt x="248" y="464"/>
                    <a:pt x="248" y="464"/>
                  </a:cubicBezTo>
                  <a:cubicBezTo>
                    <a:pt x="248" y="464"/>
                    <a:pt x="248" y="464"/>
                    <a:pt x="248" y="464"/>
                  </a:cubicBezTo>
                  <a:cubicBezTo>
                    <a:pt x="249" y="465"/>
                    <a:pt x="249" y="465"/>
                    <a:pt x="249" y="465"/>
                  </a:cubicBezTo>
                  <a:cubicBezTo>
                    <a:pt x="248" y="465"/>
                    <a:pt x="248" y="465"/>
                    <a:pt x="248" y="465"/>
                  </a:cubicBezTo>
                  <a:cubicBezTo>
                    <a:pt x="249" y="465"/>
                    <a:pt x="249" y="465"/>
                    <a:pt x="249" y="465"/>
                  </a:cubicBezTo>
                  <a:cubicBezTo>
                    <a:pt x="249" y="465"/>
                    <a:pt x="249" y="465"/>
                    <a:pt x="249" y="465"/>
                  </a:cubicBezTo>
                  <a:cubicBezTo>
                    <a:pt x="250" y="465"/>
                    <a:pt x="250" y="465"/>
                    <a:pt x="250" y="465"/>
                  </a:cubicBezTo>
                  <a:cubicBezTo>
                    <a:pt x="250" y="465"/>
                    <a:pt x="250" y="465"/>
                    <a:pt x="250" y="465"/>
                  </a:cubicBezTo>
                  <a:cubicBezTo>
                    <a:pt x="250" y="464"/>
                    <a:pt x="250" y="464"/>
                    <a:pt x="250" y="464"/>
                  </a:cubicBezTo>
                  <a:close/>
                  <a:moveTo>
                    <a:pt x="251" y="462"/>
                  </a:moveTo>
                  <a:cubicBezTo>
                    <a:pt x="250" y="462"/>
                    <a:pt x="250" y="462"/>
                    <a:pt x="250" y="462"/>
                  </a:cubicBezTo>
                  <a:cubicBezTo>
                    <a:pt x="250" y="462"/>
                    <a:pt x="250" y="462"/>
                    <a:pt x="250" y="462"/>
                  </a:cubicBezTo>
                  <a:cubicBezTo>
                    <a:pt x="250" y="462"/>
                    <a:pt x="250" y="462"/>
                    <a:pt x="250" y="462"/>
                  </a:cubicBezTo>
                  <a:cubicBezTo>
                    <a:pt x="250" y="462"/>
                    <a:pt x="250" y="462"/>
                    <a:pt x="250" y="462"/>
                  </a:cubicBezTo>
                  <a:cubicBezTo>
                    <a:pt x="249" y="461"/>
                    <a:pt x="249" y="461"/>
                    <a:pt x="249" y="461"/>
                  </a:cubicBezTo>
                  <a:cubicBezTo>
                    <a:pt x="249" y="462"/>
                    <a:pt x="249" y="462"/>
                    <a:pt x="249" y="462"/>
                  </a:cubicBezTo>
                  <a:cubicBezTo>
                    <a:pt x="249" y="461"/>
                    <a:pt x="249" y="461"/>
                    <a:pt x="249" y="461"/>
                  </a:cubicBezTo>
                  <a:cubicBezTo>
                    <a:pt x="249" y="461"/>
                    <a:pt x="249" y="461"/>
                    <a:pt x="249" y="461"/>
                  </a:cubicBezTo>
                  <a:cubicBezTo>
                    <a:pt x="249" y="461"/>
                    <a:pt x="249" y="461"/>
                    <a:pt x="249" y="461"/>
                  </a:cubicBezTo>
                  <a:cubicBezTo>
                    <a:pt x="249" y="461"/>
                    <a:pt x="249" y="461"/>
                    <a:pt x="249" y="461"/>
                  </a:cubicBezTo>
                  <a:cubicBezTo>
                    <a:pt x="248" y="460"/>
                    <a:pt x="248" y="460"/>
                    <a:pt x="248" y="460"/>
                  </a:cubicBezTo>
                  <a:cubicBezTo>
                    <a:pt x="248" y="460"/>
                    <a:pt x="248" y="460"/>
                    <a:pt x="248" y="460"/>
                  </a:cubicBezTo>
                  <a:cubicBezTo>
                    <a:pt x="247" y="460"/>
                    <a:pt x="247" y="460"/>
                    <a:pt x="247" y="460"/>
                  </a:cubicBezTo>
                  <a:cubicBezTo>
                    <a:pt x="247" y="460"/>
                    <a:pt x="247" y="460"/>
                    <a:pt x="247" y="460"/>
                  </a:cubicBezTo>
                  <a:cubicBezTo>
                    <a:pt x="247" y="461"/>
                    <a:pt x="247" y="461"/>
                    <a:pt x="247" y="462"/>
                  </a:cubicBezTo>
                  <a:cubicBezTo>
                    <a:pt x="247" y="462"/>
                    <a:pt x="247" y="462"/>
                    <a:pt x="247" y="462"/>
                  </a:cubicBezTo>
                  <a:cubicBezTo>
                    <a:pt x="246" y="461"/>
                    <a:pt x="246" y="461"/>
                    <a:pt x="245" y="461"/>
                  </a:cubicBezTo>
                  <a:cubicBezTo>
                    <a:pt x="245" y="461"/>
                    <a:pt x="245" y="461"/>
                    <a:pt x="245" y="461"/>
                  </a:cubicBezTo>
                  <a:cubicBezTo>
                    <a:pt x="245" y="460"/>
                    <a:pt x="245" y="460"/>
                    <a:pt x="245" y="460"/>
                  </a:cubicBezTo>
                  <a:cubicBezTo>
                    <a:pt x="245" y="460"/>
                    <a:pt x="245" y="460"/>
                    <a:pt x="245" y="460"/>
                  </a:cubicBezTo>
                  <a:cubicBezTo>
                    <a:pt x="244" y="459"/>
                    <a:pt x="244" y="459"/>
                    <a:pt x="244" y="459"/>
                  </a:cubicBezTo>
                  <a:cubicBezTo>
                    <a:pt x="245" y="459"/>
                    <a:pt x="245" y="459"/>
                    <a:pt x="245" y="459"/>
                  </a:cubicBezTo>
                  <a:cubicBezTo>
                    <a:pt x="244" y="458"/>
                    <a:pt x="244" y="458"/>
                    <a:pt x="244" y="458"/>
                  </a:cubicBezTo>
                  <a:cubicBezTo>
                    <a:pt x="245" y="457"/>
                    <a:pt x="245" y="457"/>
                    <a:pt x="245" y="457"/>
                  </a:cubicBezTo>
                  <a:cubicBezTo>
                    <a:pt x="244" y="457"/>
                    <a:pt x="244" y="457"/>
                    <a:pt x="244" y="457"/>
                  </a:cubicBezTo>
                  <a:cubicBezTo>
                    <a:pt x="244" y="457"/>
                    <a:pt x="244" y="457"/>
                    <a:pt x="244" y="457"/>
                  </a:cubicBezTo>
                  <a:cubicBezTo>
                    <a:pt x="244" y="456"/>
                    <a:pt x="244" y="456"/>
                    <a:pt x="244" y="456"/>
                  </a:cubicBezTo>
                  <a:cubicBezTo>
                    <a:pt x="244" y="456"/>
                    <a:pt x="244" y="456"/>
                    <a:pt x="244" y="456"/>
                  </a:cubicBezTo>
                  <a:cubicBezTo>
                    <a:pt x="243" y="456"/>
                    <a:pt x="243" y="456"/>
                    <a:pt x="243" y="456"/>
                  </a:cubicBezTo>
                  <a:cubicBezTo>
                    <a:pt x="243" y="456"/>
                    <a:pt x="243" y="456"/>
                    <a:pt x="243" y="456"/>
                  </a:cubicBezTo>
                  <a:cubicBezTo>
                    <a:pt x="243" y="456"/>
                    <a:pt x="243" y="456"/>
                    <a:pt x="243" y="456"/>
                  </a:cubicBezTo>
                  <a:cubicBezTo>
                    <a:pt x="243" y="456"/>
                    <a:pt x="243" y="456"/>
                    <a:pt x="243" y="456"/>
                  </a:cubicBezTo>
                  <a:cubicBezTo>
                    <a:pt x="243" y="455"/>
                    <a:pt x="243" y="455"/>
                    <a:pt x="243" y="455"/>
                  </a:cubicBezTo>
                  <a:cubicBezTo>
                    <a:pt x="243" y="455"/>
                    <a:pt x="243" y="455"/>
                    <a:pt x="243" y="455"/>
                  </a:cubicBezTo>
                  <a:cubicBezTo>
                    <a:pt x="243" y="456"/>
                    <a:pt x="243" y="456"/>
                    <a:pt x="243" y="456"/>
                  </a:cubicBezTo>
                  <a:cubicBezTo>
                    <a:pt x="242" y="456"/>
                    <a:pt x="242" y="456"/>
                    <a:pt x="242" y="456"/>
                  </a:cubicBezTo>
                  <a:cubicBezTo>
                    <a:pt x="242" y="456"/>
                    <a:pt x="242" y="456"/>
                    <a:pt x="242" y="456"/>
                  </a:cubicBezTo>
                  <a:cubicBezTo>
                    <a:pt x="242" y="456"/>
                    <a:pt x="243" y="456"/>
                    <a:pt x="243" y="457"/>
                  </a:cubicBezTo>
                  <a:cubicBezTo>
                    <a:pt x="243" y="457"/>
                    <a:pt x="243" y="457"/>
                    <a:pt x="243" y="457"/>
                  </a:cubicBezTo>
                  <a:cubicBezTo>
                    <a:pt x="243" y="457"/>
                    <a:pt x="243" y="457"/>
                    <a:pt x="243" y="457"/>
                  </a:cubicBezTo>
                  <a:cubicBezTo>
                    <a:pt x="243" y="457"/>
                    <a:pt x="243" y="457"/>
                    <a:pt x="243" y="457"/>
                  </a:cubicBezTo>
                  <a:cubicBezTo>
                    <a:pt x="243" y="457"/>
                    <a:pt x="243" y="457"/>
                    <a:pt x="243" y="457"/>
                  </a:cubicBezTo>
                  <a:cubicBezTo>
                    <a:pt x="243" y="457"/>
                    <a:pt x="243" y="457"/>
                    <a:pt x="243" y="457"/>
                  </a:cubicBezTo>
                  <a:cubicBezTo>
                    <a:pt x="243" y="458"/>
                    <a:pt x="243" y="458"/>
                    <a:pt x="243" y="458"/>
                  </a:cubicBezTo>
                  <a:cubicBezTo>
                    <a:pt x="243" y="458"/>
                    <a:pt x="243" y="458"/>
                    <a:pt x="243" y="458"/>
                  </a:cubicBezTo>
                  <a:cubicBezTo>
                    <a:pt x="243" y="458"/>
                    <a:pt x="243" y="458"/>
                    <a:pt x="243" y="458"/>
                  </a:cubicBezTo>
                  <a:cubicBezTo>
                    <a:pt x="243" y="458"/>
                    <a:pt x="243" y="458"/>
                    <a:pt x="243" y="458"/>
                  </a:cubicBezTo>
                  <a:cubicBezTo>
                    <a:pt x="243" y="459"/>
                    <a:pt x="243" y="459"/>
                    <a:pt x="243" y="459"/>
                  </a:cubicBezTo>
                  <a:cubicBezTo>
                    <a:pt x="242" y="459"/>
                    <a:pt x="242" y="459"/>
                    <a:pt x="242" y="459"/>
                  </a:cubicBezTo>
                  <a:cubicBezTo>
                    <a:pt x="242" y="458"/>
                    <a:pt x="242" y="458"/>
                    <a:pt x="242" y="458"/>
                  </a:cubicBezTo>
                  <a:cubicBezTo>
                    <a:pt x="242" y="458"/>
                    <a:pt x="242" y="458"/>
                    <a:pt x="242" y="458"/>
                  </a:cubicBezTo>
                  <a:cubicBezTo>
                    <a:pt x="242" y="459"/>
                    <a:pt x="242" y="459"/>
                    <a:pt x="242" y="459"/>
                  </a:cubicBezTo>
                  <a:cubicBezTo>
                    <a:pt x="242" y="459"/>
                    <a:pt x="242" y="459"/>
                    <a:pt x="242" y="459"/>
                  </a:cubicBezTo>
                  <a:cubicBezTo>
                    <a:pt x="242" y="459"/>
                    <a:pt x="242" y="459"/>
                    <a:pt x="242" y="459"/>
                  </a:cubicBezTo>
                  <a:cubicBezTo>
                    <a:pt x="242" y="459"/>
                    <a:pt x="242" y="459"/>
                    <a:pt x="242" y="459"/>
                  </a:cubicBezTo>
                  <a:cubicBezTo>
                    <a:pt x="242" y="459"/>
                    <a:pt x="242" y="459"/>
                    <a:pt x="242" y="459"/>
                  </a:cubicBezTo>
                  <a:cubicBezTo>
                    <a:pt x="242" y="459"/>
                    <a:pt x="242" y="459"/>
                    <a:pt x="242" y="459"/>
                  </a:cubicBezTo>
                  <a:cubicBezTo>
                    <a:pt x="243" y="459"/>
                    <a:pt x="243" y="459"/>
                    <a:pt x="243" y="459"/>
                  </a:cubicBezTo>
                  <a:cubicBezTo>
                    <a:pt x="243" y="459"/>
                    <a:pt x="243" y="459"/>
                    <a:pt x="243" y="459"/>
                  </a:cubicBezTo>
                  <a:cubicBezTo>
                    <a:pt x="243" y="459"/>
                    <a:pt x="244" y="460"/>
                    <a:pt x="244" y="460"/>
                  </a:cubicBezTo>
                  <a:cubicBezTo>
                    <a:pt x="244" y="460"/>
                    <a:pt x="244" y="460"/>
                    <a:pt x="244" y="460"/>
                  </a:cubicBezTo>
                  <a:cubicBezTo>
                    <a:pt x="244" y="460"/>
                    <a:pt x="244" y="460"/>
                    <a:pt x="244" y="460"/>
                  </a:cubicBezTo>
                  <a:cubicBezTo>
                    <a:pt x="244" y="461"/>
                    <a:pt x="244" y="461"/>
                    <a:pt x="244" y="461"/>
                  </a:cubicBezTo>
                  <a:cubicBezTo>
                    <a:pt x="244" y="461"/>
                    <a:pt x="244" y="461"/>
                    <a:pt x="244" y="461"/>
                  </a:cubicBezTo>
                  <a:cubicBezTo>
                    <a:pt x="244" y="461"/>
                    <a:pt x="244" y="461"/>
                    <a:pt x="244" y="461"/>
                  </a:cubicBezTo>
                  <a:cubicBezTo>
                    <a:pt x="245" y="461"/>
                    <a:pt x="245" y="461"/>
                    <a:pt x="245" y="461"/>
                  </a:cubicBezTo>
                  <a:cubicBezTo>
                    <a:pt x="245" y="461"/>
                    <a:pt x="245" y="461"/>
                    <a:pt x="245" y="461"/>
                  </a:cubicBezTo>
                  <a:cubicBezTo>
                    <a:pt x="245" y="461"/>
                    <a:pt x="245" y="461"/>
                    <a:pt x="246" y="462"/>
                  </a:cubicBezTo>
                  <a:cubicBezTo>
                    <a:pt x="246" y="462"/>
                    <a:pt x="246" y="462"/>
                    <a:pt x="246" y="462"/>
                  </a:cubicBezTo>
                  <a:cubicBezTo>
                    <a:pt x="245" y="462"/>
                    <a:pt x="245" y="462"/>
                    <a:pt x="245" y="462"/>
                  </a:cubicBezTo>
                  <a:cubicBezTo>
                    <a:pt x="245" y="462"/>
                    <a:pt x="245" y="462"/>
                    <a:pt x="245" y="462"/>
                  </a:cubicBezTo>
                  <a:cubicBezTo>
                    <a:pt x="245" y="462"/>
                    <a:pt x="245" y="462"/>
                    <a:pt x="245" y="462"/>
                  </a:cubicBezTo>
                  <a:cubicBezTo>
                    <a:pt x="245" y="462"/>
                    <a:pt x="245" y="462"/>
                    <a:pt x="245" y="462"/>
                  </a:cubicBezTo>
                  <a:cubicBezTo>
                    <a:pt x="244" y="463"/>
                    <a:pt x="244" y="463"/>
                    <a:pt x="244" y="463"/>
                  </a:cubicBezTo>
                  <a:cubicBezTo>
                    <a:pt x="244" y="462"/>
                    <a:pt x="244" y="462"/>
                    <a:pt x="244" y="462"/>
                  </a:cubicBezTo>
                  <a:cubicBezTo>
                    <a:pt x="244" y="462"/>
                    <a:pt x="244" y="462"/>
                    <a:pt x="244" y="462"/>
                  </a:cubicBezTo>
                  <a:cubicBezTo>
                    <a:pt x="243" y="462"/>
                    <a:pt x="243" y="462"/>
                    <a:pt x="243" y="462"/>
                  </a:cubicBezTo>
                  <a:cubicBezTo>
                    <a:pt x="243" y="462"/>
                    <a:pt x="243" y="462"/>
                    <a:pt x="243" y="462"/>
                  </a:cubicBezTo>
                  <a:cubicBezTo>
                    <a:pt x="243" y="462"/>
                    <a:pt x="243" y="462"/>
                    <a:pt x="243" y="462"/>
                  </a:cubicBezTo>
                  <a:cubicBezTo>
                    <a:pt x="243" y="462"/>
                    <a:pt x="243" y="462"/>
                    <a:pt x="243" y="462"/>
                  </a:cubicBezTo>
                  <a:cubicBezTo>
                    <a:pt x="243" y="461"/>
                    <a:pt x="243" y="461"/>
                    <a:pt x="243" y="461"/>
                  </a:cubicBezTo>
                  <a:cubicBezTo>
                    <a:pt x="243" y="461"/>
                    <a:pt x="243" y="461"/>
                    <a:pt x="243" y="461"/>
                  </a:cubicBezTo>
                  <a:cubicBezTo>
                    <a:pt x="242" y="461"/>
                    <a:pt x="242" y="461"/>
                    <a:pt x="242" y="461"/>
                  </a:cubicBezTo>
                  <a:cubicBezTo>
                    <a:pt x="242" y="461"/>
                    <a:pt x="242" y="461"/>
                    <a:pt x="242" y="461"/>
                  </a:cubicBezTo>
                  <a:cubicBezTo>
                    <a:pt x="242" y="461"/>
                    <a:pt x="242" y="461"/>
                    <a:pt x="242" y="461"/>
                  </a:cubicBezTo>
                  <a:cubicBezTo>
                    <a:pt x="242" y="461"/>
                    <a:pt x="242" y="461"/>
                    <a:pt x="242" y="461"/>
                  </a:cubicBezTo>
                  <a:cubicBezTo>
                    <a:pt x="242" y="461"/>
                    <a:pt x="242" y="461"/>
                    <a:pt x="242" y="461"/>
                  </a:cubicBezTo>
                  <a:cubicBezTo>
                    <a:pt x="242" y="461"/>
                    <a:pt x="242" y="461"/>
                    <a:pt x="242" y="461"/>
                  </a:cubicBezTo>
                  <a:cubicBezTo>
                    <a:pt x="241" y="460"/>
                    <a:pt x="241" y="460"/>
                    <a:pt x="241" y="460"/>
                  </a:cubicBezTo>
                  <a:cubicBezTo>
                    <a:pt x="242" y="460"/>
                    <a:pt x="242" y="460"/>
                    <a:pt x="242" y="460"/>
                  </a:cubicBezTo>
                  <a:cubicBezTo>
                    <a:pt x="241" y="460"/>
                    <a:pt x="241" y="459"/>
                    <a:pt x="241" y="459"/>
                  </a:cubicBezTo>
                  <a:cubicBezTo>
                    <a:pt x="240" y="459"/>
                    <a:pt x="240" y="459"/>
                    <a:pt x="240" y="459"/>
                  </a:cubicBezTo>
                  <a:cubicBezTo>
                    <a:pt x="240" y="459"/>
                    <a:pt x="240" y="459"/>
                    <a:pt x="240" y="459"/>
                  </a:cubicBezTo>
                  <a:cubicBezTo>
                    <a:pt x="239" y="457"/>
                    <a:pt x="239" y="457"/>
                    <a:pt x="239" y="457"/>
                  </a:cubicBezTo>
                  <a:cubicBezTo>
                    <a:pt x="239" y="457"/>
                    <a:pt x="239" y="457"/>
                    <a:pt x="239" y="457"/>
                  </a:cubicBezTo>
                  <a:cubicBezTo>
                    <a:pt x="239" y="457"/>
                    <a:pt x="239" y="457"/>
                    <a:pt x="239" y="457"/>
                  </a:cubicBezTo>
                  <a:cubicBezTo>
                    <a:pt x="239" y="457"/>
                    <a:pt x="239" y="457"/>
                    <a:pt x="239" y="457"/>
                  </a:cubicBezTo>
                  <a:cubicBezTo>
                    <a:pt x="239" y="457"/>
                    <a:pt x="239" y="457"/>
                    <a:pt x="239" y="457"/>
                  </a:cubicBezTo>
                  <a:cubicBezTo>
                    <a:pt x="239" y="457"/>
                    <a:pt x="239" y="457"/>
                    <a:pt x="239" y="457"/>
                  </a:cubicBezTo>
                  <a:cubicBezTo>
                    <a:pt x="239" y="457"/>
                    <a:pt x="239" y="457"/>
                    <a:pt x="239" y="457"/>
                  </a:cubicBezTo>
                  <a:cubicBezTo>
                    <a:pt x="239" y="457"/>
                    <a:pt x="239" y="457"/>
                    <a:pt x="239" y="457"/>
                  </a:cubicBezTo>
                  <a:cubicBezTo>
                    <a:pt x="239" y="458"/>
                    <a:pt x="240" y="459"/>
                    <a:pt x="240" y="460"/>
                  </a:cubicBezTo>
                  <a:cubicBezTo>
                    <a:pt x="240" y="460"/>
                    <a:pt x="240" y="460"/>
                    <a:pt x="240" y="460"/>
                  </a:cubicBezTo>
                  <a:cubicBezTo>
                    <a:pt x="240" y="460"/>
                    <a:pt x="240" y="460"/>
                    <a:pt x="240" y="460"/>
                  </a:cubicBezTo>
                  <a:cubicBezTo>
                    <a:pt x="239" y="459"/>
                    <a:pt x="239" y="459"/>
                    <a:pt x="239" y="459"/>
                  </a:cubicBezTo>
                  <a:cubicBezTo>
                    <a:pt x="239" y="459"/>
                    <a:pt x="239" y="459"/>
                    <a:pt x="239" y="459"/>
                  </a:cubicBezTo>
                  <a:cubicBezTo>
                    <a:pt x="239" y="460"/>
                    <a:pt x="239" y="460"/>
                    <a:pt x="239" y="460"/>
                  </a:cubicBezTo>
                  <a:cubicBezTo>
                    <a:pt x="239" y="460"/>
                    <a:pt x="239" y="460"/>
                    <a:pt x="239" y="460"/>
                  </a:cubicBezTo>
                  <a:cubicBezTo>
                    <a:pt x="240" y="460"/>
                    <a:pt x="240" y="460"/>
                    <a:pt x="240" y="460"/>
                  </a:cubicBezTo>
                  <a:cubicBezTo>
                    <a:pt x="240" y="460"/>
                    <a:pt x="240" y="460"/>
                    <a:pt x="240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39" y="461"/>
                    <a:pt x="239" y="461"/>
                    <a:pt x="239" y="461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39" y="461"/>
                    <a:pt x="239" y="461"/>
                    <a:pt x="239" y="462"/>
                  </a:cubicBezTo>
                  <a:cubicBezTo>
                    <a:pt x="239" y="462"/>
                    <a:pt x="239" y="462"/>
                    <a:pt x="239" y="462"/>
                  </a:cubicBezTo>
                  <a:cubicBezTo>
                    <a:pt x="239" y="461"/>
                    <a:pt x="240" y="462"/>
                    <a:pt x="240" y="461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40" y="460"/>
                    <a:pt x="240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40" y="460"/>
                    <a:pt x="240" y="460"/>
                  </a:cubicBezTo>
                  <a:cubicBezTo>
                    <a:pt x="241" y="461"/>
                    <a:pt x="241" y="461"/>
                    <a:pt x="241" y="461"/>
                  </a:cubicBezTo>
                  <a:cubicBezTo>
                    <a:pt x="241" y="461"/>
                    <a:pt x="241" y="461"/>
                    <a:pt x="241" y="461"/>
                  </a:cubicBezTo>
                  <a:cubicBezTo>
                    <a:pt x="241" y="461"/>
                    <a:pt x="241" y="461"/>
                    <a:pt x="241" y="461"/>
                  </a:cubicBezTo>
                  <a:cubicBezTo>
                    <a:pt x="241" y="461"/>
                    <a:pt x="241" y="461"/>
                    <a:pt x="241" y="461"/>
                  </a:cubicBezTo>
                  <a:cubicBezTo>
                    <a:pt x="242" y="461"/>
                    <a:pt x="242" y="461"/>
                    <a:pt x="242" y="461"/>
                  </a:cubicBezTo>
                  <a:cubicBezTo>
                    <a:pt x="242" y="461"/>
                    <a:pt x="242" y="461"/>
                    <a:pt x="242" y="461"/>
                  </a:cubicBezTo>
                  <a:cubicBezTo>
                    <a:pt x="242" y="461"/>
                    <a:pt x="242" y="461"/>
                    <a:pt x="242" y="461"/>
                  </a:cubicBezTo>
                  <a:cubicBezTo>
                    <a:pt x="242" y="462"/>
                    <a:pt x="242" y="462"/>
                    <a:pt x="242" y="462"/>
                  </a:cubicBezTo>
                  <a:cubicBezTo>
                    <a:pt x="243" y="462"/>
                    <a:pt x="243" y="462"/>
                    <a:pt x="243" y="462"/>
                  </a:cubicBezTo>
                  <a:cubicBezTo>
                    <a:pt x="243" y="462"/>
                    <a:pt x="243" y="462"/>
                    <a:pt x="243" y="462"/>
                  </a:cubicBezTo>
                  <a:cubicBezTo>
                    <a:pt x="243" y="462"/>
                    <a:pt x="243" y="462"/>
                    <a:pt x="243" y="462"/>
                  </a:cubicBezTo>
                  <a:cubicBezTo>
                    <a:pt x="243" y="462"/>
                    <a:pt x="243" y="462"/>
                    <a:pt x="243" y="462"/>
                  </a:cubicBezTo>
                  <a:cubicBezTo>
                    <a:pt x="243" y="463"/>
                    <a:pt x="243" y="463"/>
                    <a:pt x="243" y="463"/>
                  </a:cubicBezTo>
                  <a:cubicBezTo>
                    <a:pt x="243" y="463"/>
                    <a:pt x="243" y="463"/>
                    <a:pt x="243" y="463"/>
                  </a:cubicBezTo>
                  <a:cubicBezTo>
                    <a:pt x="243" y="463"/>
                    <a:pt x="243" y="463"/>
                    <a:pt x="243" y="463"/>
                  </a:cubicBezTo>
                  <a:cubicBezTo>
                    <a:pt x="243" y="463"/>
                    <a:pt x="243" y="463"/>
                    <a:pt x="243" y="463"/>
                  </a:cubicBezTo>
                  <a:cubicBezTo>
                    <a:pt x="244" y="463"/>
                    <a:pt x="244" y="463"/>
                    <a:pt x="244" y="463"/>
                  </a:cubicBezTo>
                  <a:cubicBezTo>
                    <a:pt x="244" y="463"/>
                    <a:pt x="244" y="463"/>
                    <a:pt x="244" y="463"/>
                  </a:cubicBezTo>
                  <a:cubicBezTo>
                    <a:pt x="244" y="463"/>
                    <a:pt x="244" y="463"/>
                    <a:pt x="244" y="463"/>
                  </a:cubicBezTo>
                  <a:cubicBezTo>
                    <a:pt x="245" y="463"/>
                    <a:pt x="245" y="463"/>
                    <a:pt x="245" y="463"/>
                  </a:cubicBezTo>
                  <a:cubicBezTo>
                    <a:pt x="244" y="464"/>
                    <a:pt x="244" y="464"/>
                    <a:pt x="244" y="464"/>
                  </a:cubicBezTo>
                  <a:cubicBezTo>
                    <a:pt x="244" y="464"/>
                    <a:pt x="244" y="464"/>
                    <a:pt x="244" y="464"/>
                  </a:cubicBezTo>
                  <a:cubicBezTo>
                    <a:pt x="244" y="464"/>
                    <a:pt x="244" y="464"/>
                    <a:pt x="244" y="464"/>
                  </a:cubicBezTo>
                  <a:cubicBezTo>
                    <a:pt x="244" y="464"/>
                    <a:pt x="244" y="464"/>
                    <a:pt x="244" y="464"/>
                  </a:cubicBezTo>
                  <a:cubicBezTo>
                    <a:pt x="244" y="464"/>
                    <a:pt x="244" y="464"/>
                    <a:pt x="244" y="464"/>
                  </a:cubicBezTo>
                  <a:cubicBezTo>
                    <a:pt x="245" y="464"/>
                    <a:pt x="245" y="464"/>
                    <a:pt x="245" y="464"/>
                  </a:cubicBezTo>
                  <a:cubicBezTo>
                    <a:pt x="245" y="464"/>
                    <a:pt x="245" y="464"/>
                    <a:pt x="245" y="464"/>
                  </a:cubicBezTo>
                  <a:cubicBezTo>
                    <a:pt x="245" y="463"/>
                    <a:pt x="245" y="463"/>
                    <a:pt x="245" y="463"/>
                  </a:cubicBezTo>
                  <a:cubicBezTo>
                    <a:pt x="245" y="463"/>
                    <a:pt x="245" y="463"/>
                    <a:pt x="245" y="463"/>
                  </a:cubicBezTo>
                  <a:cubicBezTo>
                    <a:pt x="246" y="464"/>
                    <a:pt x="246" y="464"/>
                    <a:pt x="246" y="464"/>
                  </a:cubicBezTo>
                  <a:cubicBezTo>
                    <a:pt x="247" y="464"/>
                    <a:pt x="247" y="464"/>
                    <a:pt x="247" y="464"/>
                  </a:cubicBezTo>
                  <a:cubicBezTo>
                    <a:pt x="247" y="464"/>
                    <a:pt x="247" y="464"/>
                    <a:pt x="247" y="464"/>
                  </a:cubicBezTo>
                  <a:cubicBezTo>
                    <a:pt x="247" y="464"/>
                    <a:pt x="247" y="464"/>
                    <a:pt x="247" y="464"/>
                  </a:cubicBezTo>
                  <a:cubicBezTo>
                    <a:pt x="247" y="464"/>
                    <a:pt x="247" y="464"/>
                    <a:pt x="247" y="464"/>
                  </a:cubicBezTo>
                  <a:cubicBezTo>
                    <a:pt x="247" y="464"/>
                    <a:pt x="247" y="464"/>
                    <a:pt x="247" y="464"/>
                  </a:cubicBezTo>
                  <a:cubicBezTo>
                    <a:pt x="247" y="465"/>
                    <a:pt x="247" y="465"/>
                    <a:pt x="247" y="465"/>
                  </a:cubicBezTo>
                  <a:cubicBezTo>
                    <a:pt x="248" y="465"/>
                    <a:pt x="248" y="465"/>
                    <a:pt x="248" y="465"/>
                  </a:cubicBezTo>
                  <a:cubicBezTo>
                    <a:pt x="247" y="464"/>
                    <a:pt x="247" y="464"/>
                    <a:pt x="247" y="464"/>
                  </a:cubicBezTo>
                  <a:cubicBezTo>
                    <a:pt x="248" y="464"/>
                    <a:pt x="248" y="464"/>
                    <a:pt x="248" y="464"/>
                  </a:cubicBezTo>
                  <a:cubicBezTo>
                    <a:pt x="248" y="465"/>
                    <a:pt x="248" y="465"/>
                    <a:pt x="248" y="465"/>
                  </a:cubicBezTo>
                  <a:cubicBezTo>
                    <a:pt x="248" y="466"/>
                    <a:pt x="248" y="466"/>
                    <a:pt x="248" y="466"/>
                  </a:cubicBezTo>
                  <a:cubicBezTo>
                    <a:pt x="248" y="466"/>
                    <a:pt x="248" y="466"/>
                    <a:pt x="248" y="466"/>
                  </a:cubicBezTo>
                  <a:cubicBezTo>
                    <a:pt x="249" y="466"/>
                    <a:pt x="249" y="466"/>
                    <a:pt x="249" y="466"/>
                  </a:cubicBezTo>
                  <a:cubicBezTo>
                    <a:pt x="249" y="466"/>
                    <a:pt x="249" y="466"/>
                    <a:pt x="249" y="466"/>
                  </a:cubicBezTo>
                  <a:cubicBezTo>
                    <a:pt x="249" y="466"/>
                    <a:pt x="249" y="466"/>
                    <a:pt x="249" y="466"/>
                  </a:cubicBezTo>
                  <a:cubicBezTo>
                    <a:pt x="249" y="466"/>
                    <a:pt x="249" y="466"/>
                    <a:pt x="249" y="466"/>
                  </a:cubicBezTo>
                  <a:cubicBezTo>
                    <a:pt x="249" y="466"/>
                    <a:pt x="250" y="467"/>
                    <a:pt x="250" y="467"/>
                  </a:cubicBezTo>
                  <a:cubicBezTo>
                    <a:pt x="250" y="468"/>
                    <a:pt x="250" y="468"/>
                    <a:pt x="250" y="468"/>
                  </a:cubicBezTo>
                  <a:cubicBezTo>
                    <a:pt x="249" y="467"/>
                    <a:pt x="249" y="467"/>
                    <a:pt x="249" y="467"/>
                  </a:cubicBezTo>
                  <a:cubicBezTo>
                    <a:pt x="249" y="467"/>
                    <a:pt x="249" y="467"/>
                    <a:pt x="249" y="467"/>
                  </a:cubicBezTo>
                  <a:cubicBezTo>
                    <a:pt x="249" y="468"/>
                    <a:pt x="249" y="468"/>
                    <a:pt x="249" y="468"/>
                  </a:cubicBezTo>
                  <a:cubicBezTo>
                    <a:pt x="249" y="468"/>
                    <a:pt x="249" y="468"/>
                    <a:pt x="249" y="468"/>
                  </a:cubicBezTo>
                  <a:cubicBezTo>
                    <a:pt x="249" y="469"/>
                    <a:pt x="249" y="469"/>
                    <a:pt x="249" y="469"/>
                  </a:cubicBezTo>
                  <a:cubicBezTo>
                    <a:pt x="249" y="469"/>
                    <a:pt x="249" y="469"/>
                    <a:pt x="249" y="469"/>
                  </a:cubicBezTo>
                  <a:cubicBezTo>
                    <a:pt x="249" y="469"/>
                    <a:pt x="249" y="469"/>
                    <a:pt x="249" y="469"/>
                  </a:cubicBezTo>
                  <a:cubicBezTo>
                    <a:pt x="248" y="469"/>
                    <a:pt x="248" y="469"/>
                    <a:pt x="248" y="469"/>
                  </a:cubicBezTo>
                  <a:cubicBezTo>
                    <a:pt x="248" y="469"/>
                    <a:pt x="248" y="469"/>
                    <a:pt x="248" y="469"/>
                  </a:cubicBezTo>
                  <a:cubicBezTo>
                    <a:pt x="248" y="469"/>
                    <a:pt x="248" y="469"/>
                    <a:pt x="248" y="469"/>
                  </a:cubicBezTo>
                  <a:cubicBezTo>
                    <a:pt x="248" y="469"/>
                    <a:pt x="248" y="469"/>
                    <a:pt x="248" y="469"/>
                  </a:cubicBezTo>
                  <a:cubicBezTo>
                    <a:pt x="248" y="469"/>
                    <a:pt x="248" y="469"/>
                    <a:pt x="248" y="469"/>
                  </a:cubicBezTo>
                  <a:cubicBezTo>
                    <a:pt x="248" y="469"/>
                    <a:pt x="248" y="469"/>
                    <a:pt x="248" y="469"/>
                  </a:cubicBezTo>
                  <a:cubicBezTo>
                    <a:pt x="248" y="468"/>
                    <a:pt x="248" y="468"/>
                    <a:pt x="248" y="468"/>
                  </a:cubicBezTo>
                  <a:cubicBezTo>
                    <a:pt x="247" y="469"/>
                    <a:pt x="247" y="469"/>
                    <a:pt x="247" y="469"/>
                  </a:cubicBezTo>
                  <a:cubicBezTo>
                    <a:pt x="247" y="468"/>
                    <a:pt x="247" y="468"/>
                    <a:pt x="247" y="468"/>
                  </a:cubicBezTo>
                  <a:cubicBezTo>
                    <a:pt x="247" y="468"/>
                    <a:pt x="247" y="468"/>
                    <a:pt x="247" y="468"/>
                  </a:cubicBezTo>
                  <a:cubicBezTo>
                    <a:pt x="247" y="468"/>
                    <a:pt x="247" y="469"/>
                    <a:pt x="247" y="469"/>
                  </a:cubicBezTo>
                  <a:cubicBezTo>
                    <a:pt x="248" y="469"/>
                    <a:pt x="248" y="469"/>
                    <a:pt x="248" y="469"/>
                  </a:cubicBezTo>
                  <a:cubicBezTo>
                    <a:pt x="248" y="469"/>
                    <a:pt x="248" y="469"/>
                    <a:pt x="248" y="469"/>
                  </a:cubicBezTo>
                  <a:cubicBezTo>
                    <a:pt x="248" y="469"/>
                    <a:pt x="248" y="469"/>
                    <a:pt x="248" y="469"/>
                  </a:cubicBezTo>
                  <a:cubicBezTo>
                    <a:pt x="249" y="470"/>
                    <a:pt x="249" y="470"/>
                    <a:pt x="249" y="470"/>
                  </a:cubicBezTo>
                  <a:cubicBezTo>
                    <a:pt x="249" y="471"/>
                    <a:pt x="249" y="471"/>
                    <a:pt x="249" y="471"/>
                  </a:cubicBezTo>
                  <a:cubicBezTo>
                    <a:pt x="249" y="471"/>
                    <a:pt x="249" y="471"/>
                    <a:pt x="249" y="471"/>
                  </a:cubicBezTo>
                  <a:cubicBezTo>
                    <a:pt x="249" y="471"/>
                    <a:pt x="248" y="471"/>
                    <a:pt x="248" y="470"/>
                  </a:cubicBezTo>
                  <a:cubicBezTo>
                    <a:pt x="248" y="470"/>
                    <a:pt x="248" y="470"/>
                    <a:pt x="248" y="470"/>
                  </a:cubicBezTo>
                  <a:cubicBezTo>
                    <a:pt x="248" y="470"/>
                    <a:pt x="248" y="470"/>
                    <a:pt x="248" y="470"/>
                  </a:cubicBezTo>
                  <a:cubicBezTo>
                    <a:pt x="248" y="470"/>
                    <a:pt x="248" y="470"/>
                    <a:pt x="248" y="470"/>
                  </a:cubicBezTo>
                  <a:cubicBezTo>
                    <a:pt x="248" y="471"/>
                    <a:pt x="249" y="471"/>
                    <a:pt x="249" y="472"/>
                  </a:cubicBezTo>
                  <a:cubicBezTo>
                    <a:pt x="249" y="472"/>
                    <a:pt x="249" y="472"/>
                    <a:pt x="249" y="472"/>
                  </a:cubicBezTo>
                  <a:cubicBezTo>
                    <a:pt x="249" y="472"/>
                    <a:pt x="249" y="472"/>
                    <a:pt x="249" y="472"/>
                  </a:cubicBezTo>
                  <a:cubicBezTo>
                    <a:pt x="249" y="473"/>
                    <a:pt x="249" y="473"/>
                    <a:pt x="249" y="473"/>
                  </a:cubicBezTo>
                  <a:cubicBezTo>
                    <a:pt x="249" y="473"/>
                    <a:pt x="249" y="473"/>
                    <a:pt x="249" y="473"/>
                  </a:cubicBezTo>
                  <a:cubicBezTo>
                    <a:pt x="249" y="473"/>
                    <a:pt x="249" y="473"/>
                    <a:pt x="249" y="473"/>
                  </a:cubicBezTo>
                  <a:cubicBezTo>
                    <a:pt x="248" y="473"/>
                    <a:pt x="248" y="473"/>
                    <a:pt x="248" y="473"/>
                  </a:cubicBezTo>
                  <a:cubicBezTo>
                    <a:pt x="249" y="474"/>
                    <a:pt x="249" y="474"/>
                    <a:pt x="249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48" y="473"/>
                    <a:pt x="248" y="473"/>
                    <a:pt x="247" y="473"/>
                  </a:cubicBezTo>
                  <a:cubicBezTo>
                    <a:pt x="248" y="473"/>
                    <a:pt x="248" y="473"/>
                    <a:pt x="248" y="473"/>
                  </a:cubicBezTo>
                  <a:cubicBezTo>
                    <a:pt x="247" y="472"/>
                    <a:pt x="247" y="472"/>
                    <a:pt x="247" y="471"/>
                  </a:cubicBezTo>
                  <a:cubicBezTo>
                    <a:pt x="247" y="471"/>
                    <a:pt x="247" y="471"/>
                    <a:pt x="247" y="471"/>
                  </a:cubicBezTo>
                  <a:cubicBezTo>
                    <a:pt x="246" y="472"/>
                    <a:pt x="246" y="472"/>
                    <a:pt x="246" y="472"/>
                  </a:cubicBezTo>
                  <a:cubicBezTo>
                    <a:pt x="247" y="472"/>
                    <a:pt x="247" y="472"/>
                    <a:pt x="247" y="473"/>
                  </a:cubicBezTo>
                  <a:cubicBezTo>
                    <a:pt x="247" y="473"/>
                    <a:pt x="247" y="473"/>
                    <a:pt x="247" y="473"/>
                  </a:cubicBezTo>
                  <a:cubicBezTo>
                    <a:pt x="247" y="473"/>
                    <a:pt x="247" y="473"/>
                    <a:pt x="247" y="473"/>
                  </a:cubicBezTo>
                  <a:cubicBezTo>
                    <a:pt x="247" y="473"/>
                    <a:pt x="247" y="473"/>
                    <a:pt x="247" y="473"/>
                  </a:cubicBezTo>
                  <a:cubicBezTo>
                    <a:pt x="247" y="473"/>
                    <a:pt x="247" y="473"/>
                    <a:pt x="247" y="473"/>
                  </a:cubicBezTo>
                  <a:cubicBezTo>
                    <a:pt x="247" y="473"/>
                    <a:pt x="247" y="473"/>
                    <a:pt x="247" y="473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48" y="475"/>
                    <a:pt x="248" y="475"/>
                    <a:pt x="248" y="475"/>
                  </a:cubicBezTo>
                  <a:cubicBezTo>
                    <a:pt x="248" y="475"/>
                    <a:pt x="248" y="475"/>
                    <a:pt x="248" y="475"/>
                  </a:cubicBezTo>
                  <a:cubicBezTo>
                    <a:pt x="248" y="475"/>
                    <a:pt x="248" y="475"/>
                    <a:pt x="248" y="475"/>
                  </a:cubicBezTo>
                  <a:cubicBezTo>
                    <a:pt x="248" y="475"/>
                    <a:pt x="248" y="475"/>
                    <a:pt x="248" y="475"/>
                  </a:cubicBezTo>
                  <a:cubicBezTo>
                    <a:pt x="248" y="474"/>
                    <a:pt x="248" y="475"/>
                    <a:pt x="247" y="474"/>
                  </a:cubicBezTo>
                  <a:cubicBezTo>
                    <a:pt x="247" y="474"/>
                    <a:pt x="247" y="474"/>
                    <a:pt x="247" y="474"/>
                  </a:cubicBezTo>
                  <a:cubicBezTo>
                    <a:pt x="247" y="474"/>
                    <a:pt x="247" y="474"/>
                    <a:pt x="247" y="474"/>
                  </a:cubicBezTo>
                  <a:cubicBezTo>
                    <a:pt x="247" y="474"/>
                    <a:pt x="247" y="474"/>
                    <a:pt x="247" y="474"/>
                  </a:cubicBezTo>
                  <a:cubicBezTo>
                    <a:pt x="247" y="475"/>
                    <a:pt x="247" y="475"/>
                    <a:pt x="247" y="475"/>
                  </a:cubicBezTo>
                  <a:cubicBezTo>
                    <a:pt x="247" y="475"/>
                    <a:pt x="247" y="475"/>
                    <a:pt x="247" y="475"/>
                  </a:cubicBezTo>
                  <a:cubicBezTo>
                    <a:pt x="247" y="475"/>
                    <a:pt x="246" y="474"/>
                    <a:pt x="245" y="473"/>
                  </a:cubicBezTo>
                  <a:cubicBezTo>
                    <a:pt x="245" y="474"/>
                    <a:pt x="245" y="474"/>
                    <a:pt x="245" y="474"/>
                  </a:cubicBezTo>
                  <a:cubicBezTo>
                    <a:pt x="245" y="474"/>
                    <a:pt x="245" y="474"/>
                    <a:pt x="245" y="474"/>
                  </a:cubicBezTo>
                  <a:cubicBezTo>
                    <a:pt x="245" y="474"/>
                    <a:pt x="245" y="474"/>
                    <a:pt x="245" y="474"/>
                  </a:cubicBezTo>
                  <a:cubicBezTo>
                    <a:pt x="245" y="474"/>
                    <a:pt x="245" y="474"/>
                    <a:pt x="245" y="474"/>
                  </a:cubicBezTo>
                  <a:cubicBezTo>
                    <a:pt x="245" y="474"/>
                    <a:pt x="245" y="474"/>
                    <a:pt x="245" y="474"/>
                  </a:cubicBezTo>
                  <a:cubicBezTo>
                    <a:pt x="245" y="474"/>
                    <a:pt x="245" y="474"/>
                    <a:pt x="245" y="474"/>
                  </a:cubicBezTo>
                  <a:cubicBezTo>
                    <a:pt x="245" y="474"/>
                    <a:pt x="245" y="474"/>
                    <a:pt x="245" y="474"/>
                  </a:cubicBezTo>
                  <a:cubicBezTo>
                    <a:pt x="246" y="475"/>
                    <a:pt x="246" y="475"/>
                    <a:pt x="246" y="475"/>
                  </a:cubicBezTo>
                  <a:cubicBezTo>
                    <a:pt x="246" y="476"/>
                    <a:pt x="246" y="476"/>
                    <a:pt x="246" y="476"/>
                  </a:cubicBezTo>
                  <a:cubicBezTo>
                    <a:pt x="246" y="475"/>
                    <a:pt x="246" y="475"/>
                    <a:pt x="246" y="475"/>
                  </a:cubicBezTo>
                  <a:cubicBezTo>
                    <a:pt x="246" y="476"/>
                    <a:pt x="246" y="475"/>
                    <a:pt x="247" y="476"/>
                  </a:cubicBezTo>
                  <a:cubicBezTo>
                    <a:pt x="247" y="476"/>
                    <a:pt x="247" y="476"/>
                    <a:pt x="247" y="476"/>
                  </a:cubicBezTo>
                  <a:cubicBezTo>
                    <a:pt x="247" y="477"/>
                    <a:pt x="247" y="477"/>
                    <a:pt x="247" y="477"/>
                  </a:cubicBezTo>
                  <a:cubicBezTo>
                    <a:pt x="246" y="477"/>
                    <a:pt x="246" y="477"/>
                    <a:pt x="246" y="477"/>
                  </a:cubicBezTo>
                  <a:cubicBezTo>
                    <a:pt x="246" y="477"/>
                    <a:pt x="246" y="477"/>
                    <a:pt x="246" y="477"/>
                  </a:cubicBezTo>
                  <a:cubicBezTo>
                    <a:pt x="246" y="476"/>
                    <a:pt x="246" y="476"/>
                    <a:pt x="245" y="476"/>
                  </a:cubicBezTo>
                  <a:cubicBezTo>
                    <a:pt x="246" y="476"/>
                    <a:pt x="246" y="476"/>
                    <a:pt x="246" y="476"/>
                  </a:cubicBezTo>
                  <a:cubicBezTo>
                    <a:pt x="245" y="475"/>
                    <a:pt x="245" y="475"/>
                    <a:pt x="245" y="475"/>
                  </a:cubicBezTo>
                  <a:cubicBezTo>
                    <a:pt x="245" y="475"/>
                    <a:pt x="245" y="475"/>
                    <a:pt x="245" y="475"/>
                  </a:cubicBezTo>
                  <a:cubicBezTo>
                    <a:pt x="245" y="475"/>
                    <a:pt x="245" y="475"/>
                    <a:pt x="245" y="475"/>
                  </a:cubicBezTo>
                  <a:cubicBezTo>
                    <a:pt x="245" y="475"/>
                    <a:pt x="245" y="475"/>
                    <a:pt x="244" y="475"/>
                  </a:cubicBezTo>
                  <a:cubicBezTo>
                    <a:pt x="244" y="476"/>
                    <a:pt x="244" y="476"/>
                    <a:pt x="245" y="476"/>
                  </a:cubicBezTo>
                  <a:cubicBezTo>
                    <a:pt x="245" y="476"/>
                    <a:pt x="245" y="476"/>
                    <a:pt x="245" y="476"/>
                  </a:cubicBezTo>
                  <a:cubicBezTo>
                    <a:pt x="245" y="477"/>
                    <a:pt x="245" y="477"/>
                    <a:pt x="245" y="477"/>
                  </a:cubicBezTo>
                  <a:cubicBezTo>
                    <a:pt x="246" y="478"/>
                    <a:pt x="246" y="478"/>
                    <a:pt x="246" y="478"/>
                  </a:cubicBezTo>
                  <a:cubicBezTo>
                    <a:pt x="246" y="478"/>
                    <a:pt x="246" y="478"/>
                    <a:pt x="246" y="478"/>
                  </a:cubicBezTo>
                  <a:cubicBezTo>
                    <a:pt x="245" y="478"/>
                    <a:pt x="245" y="478"/>
                    <a:pt x="245" y="478"/>
                  </a:cubicBezTo>
                  <a:cubicBezTo>
                    <a:pt x="245" y="477"/>
                    <a:pt x="245" y="477"/>
                    <a:pt x="245" y="477"/>
                  </a:cubicBezTo>
                  <a:cubicBezTo>
                    <a:pt x="245" y="477"/>
                    <a:pt x="245" y="477"/>
                    <a:pt x="245" y="477"/>
                  </a:cubicBezTo>
                  <a:cubicBezTo>
                    <a:pt x="244" y="476"/>
                    <a:pt x="244" y="476"/>
                    <a:pt x="244" y="476"/>
                  </a:cubicBezTo>
                  <a:cubicBezTo>
                    <a:pt x="244" y="476"/>
                    <a:pt x="244" y="476"/>
                    <a:pt x="244" y="476"/>
                  </a:cubicBezTo>
                  <a:cubicBezTo>
                    <a:pt x="244" y="475"/>
                    <a:pt x="244" y="475"/>
                    <a:pt x="244" y="475"/>
                  </a:cubicBezTo>
                  <a:cubicBezTo>
                    <a:pt x="244" y="475"/>
                    <a:pt x="244" y="475"/>
                    <a:pt x="244" y="475"/>
                  </a:cubicBezTo>
                  <a:cubicBezTo>
                    <a:pt x="243" y="475"/>
                    <a:pt x="243" y="475"/>
                    <a:pt x="243" y="475"/>
                  </a:cubicBezTo>
                  <a:cubicBezTo>
                    <a:pt x="244" y="475"/>
                    <a:pt x="244" y="475"/>
                    <a:pt x="244" y="475"/>
                  </a:cubicBezTo>
                  <a:cubicBezTo>
                    <a:pt x="243" y="474"/>
                    <a:pt x="243" y="474"/>
                    <a:pt x="243" y="474"/>
                  </a:cubicBezTo>
                  <a:cubicBezTo>
                    <a:pt x="243" y="474"/>
                    <a:pt x="243" y="474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2" y="472"/>
                    <a:pt x="242" y="471"/>
                    <a:pt x="243" y="471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43" y="470"/>
                    <a:pt x="243" y="470"/>
                    <a:pt x="243" y="470"/>
                  </a:cubicBezTo>
                  <a:cubicBezTo>
                    <a:pt x="243" y="470"/>
                    <a:pt x="243" y="470"/>
                    <a:pt x="243" y="470"/>
                  </a:cubicBezTo>
                  <a:cubicBezTo>
                    <a:pt x="243" y="470"/>
                    <a:pt x="243" y="470"/>
                    <a:pt x="243" y="470"/>
                  </a:cubicBezTo>
                  <a:cubicBezTo>
                    <a:pt x="243" y="470"/>
                    <a:pt x="243" y="470"/>
                    <a:pt x="243" y="470"/>
                  </a:cubicBezTo>
                  <a:cubicBezTo>
                    <a:pt x="243" y="469"/>
                    <a:pt x="243" y="469"/>
                    <a:pt x="243" y="469"/>
                  </a:cubicBezTo>
                  <a:cubicBezTo>
                    <a:pt x="243" y="469"/>
                    <a:pt x="243" y="469"/>
                    <a:pt x="243" y="469"/>
                  </a:cubicBezTo>
                  <a:cubicBezTo>
                    <a:pt x="242" y="469"/>
                    <a:pt x="242" y="469"/>
                    <a:pt x="242" y="469"/>
                  </a:cubicBezTo>
                  <a:cubicBezTo>
                    <a:pt x="241" y="468"/>
                    <a:pt x="241" y="467"/>
                    <a:pt x="241" y="467"/>
                  </a:cubicBezTo>
                  <a:cubicBezTo>
                    <a:pt x="240" y="467"/>
                    <a:pt x="240" y="467"/>
                    <a:pt x="240" y="467"/>
                  </a:cubicBezTo>
                  <a:cubicBezTo>
                    <a:pt x="240" y="467"/>
                    <a:pt x="240" y="467"/>
                    <a:pt x="240" y="467"/>
                  </a:cubicBezTo>
                  <a:cubicBezTo>
                    <a:pt x="240" y="466"/>
                    <a:pt x="240" y="466"/>
                    <a:pt x="240" y="466"/>
                  </a:cubicBezTo>
                  <a:cubicBezTo>
                    <a:pt x="240" y="466"/>
                    <a:pt x="240" y="466"/>
                    <a:pt x="240" y="466"/>
                  </a:cubicBezTo>
                  <a:cubicBezTo>
                    <a:pt x="240" y="466"/>
                    <a:pt x="240" y="466"/>
                    <a:pt x="240" y="466"/>
                  </a:cubicBezTo>
                  <a:cubicBezTo>
                    <a:pt x="240" y="466"/>
                    <a:pt x="240" y="466"/>
                    <a:pt x="240" y="466"/>
                  </a:cubicBezTo>
                  <a:cubicBezTo>
                    <a:pt x="239" y="466"/>
                    <a:pt x="239" y="466"/>
                    <a:pt x="239" y="466"/>
                  </a:cubicBezTo>
                  <a:cubicBezTo>
                    <a:pt x="239" y="466"/>
                    <a:pt x="239" y="466"/>
                    <a:pt x="239" y="466"/>
                  </a:cubicBezTo>
                  <a:cubicBezTo>
                    <a:pt x="240" y="465"/>
                    <a:pt x="240" y="465"/>
                    <a:pt x="240" y="465"/>
                  </a:cubicBezTo>
                  <a:cubicBezTo>
                    <a:pt x="240" y="465"/>
                    <a:pt x="240" y="465"/>
                    <a:pt x="240" y="465"/>
                  </a:cubicBezTo>
                  <a:cubicBezTo>
                    <a:pt x="240" y="465"/>
                    <a:pt x="240" y="465"/>
                    <a:pt x="240" y="465"/>
                  </a:cubicBezTo>
                  <a:cubicBezTo>
                    <a:pt x="240" y="465"/>
                    <a:pt x="240" y="465"/>
                    <a:pt x="240" y="465"/>
                  </a:cubicBezTo>
                  <a:cubicBezTo>
                    <a:pt x="240" y="465"/>
                    <a:pt x="240" y="465"/>
                    <a:pt x="240" y="465"/>
                  </a:cubicBezTo>
                  <a:cubicBezTo>
                    <a:pt x="240" y="464"/>
                    <a:pt x="240" y="464"/>
                    <a:pt x="241" y="464"/>
                  </a:cubicBezTo>
                  <a:cubicBezTo>
                    <a:pt x="241" y="464"/>
                    <a:pt x="241" y="464"/>
                    <a:pt x="241" y="464"/>
                  </a:cubicBezTo>
                  <a:cubicBezTo>
                    <a:pt x="240" y="464"/>
                    <a:pt x="240" y="464"/>
                    <a:pt x="240" y="464"/>
                  </a:cubicBezTo>
                  <a:cubicBezTo>
                    <a:pt x="240" y="464"/>
                    <a:pt x="240" y="464"/>
                    <a:pt x="240" y="463"/>
                  </a:cubicBezTo>
                  <a:cubicBezTo>
                    <a:pt x="239" y="464"/>
                    <a:pt x="239" y="464"/>
                    <a:pt x="239" y="464"/>
                  </a:cubicBezTo>
                  <a:cubicBezTo>
                    <a:pt x="239" y="463"/>
                    <a:pt x="239" y="463"/>
                    <a:pt x="239" y="463"/>
                  </a:cubicBezTo>
                  <a:cubicBezTo>
                    <a:pt x="239" y="463"/>
                    <a:pt x="239" y="463"/>
                    <a:pt x="239" y="463"/>
                  </a:cubicBezTo>
                  <a:cubicBezTo>
                    <a:pt x="239" y="464"/>
                    <a:pt x="239" y="464"/>
                    <a:pt x="239" y="464"/>
                  </a:cubicBezTo>
                  <a:cubicBezTo>
                    <a:pt x="238" y="464"/>
                    <a:pt x="238" y="464"/>
                    <a:pt x="238" y="464"/>
                  </a:cubicBezTo>
                  <a:cubicBezTo>
                    <a:pt x="238" y="464"/>
                    <a:pt x="237" y="463"/>
                    <a:pt x="237" y="462"/>
                  </a:cubicBezTo>
                  <a:cubicBezTo>
                    <a:pt x="236" y="461"/>
                    <a:pt x="236" y="461"/>
                    <a:pt x="236" y="461"/>
                  </a:cubicBezTo>
                  <a:cubicBezTo>
                    <a:pt x="236" y="461"/>
                    <a:pt x="236" y="461"/>
                    <a:pt x="236" y="461"/>
                  </a:cubicBezTo>
                  <a:cubicBezTo>
                    <a:pt x="235" y="461"/>
                    <a:pt x="235" y="461"/>
                    <a:pt x="235" y="461"/>
                  </a:cubicBezTo>
                  <a:cubicBezTo>
                    <a:pt x="236" y="461"/>
                    <a:pt x="236" y="461"/>
                    <a:pt x="236" y="461"/>
                  </a:cubicBezTo>
                  <a:cubicBezTo>
                    <a:pt x="235" y="460"/>
                    <a:pt x="235" y="460"/>
                    <a:pt x="235" y="460"/>
                  </a:cubicBezTo>
                  <a:cubicBezTo>
                    <a:pt x="236" y="460"/>
                    <a:pt x="236" y="460"/>
                    <a:pt x="236" y="460"/>
                  </a:cubicBezTo>
                  <a:cubicBezTo>
                    <a:pt x="235" y="459"/>
                    <a:pt x="235" y="459"/>
                    <a:pt x="235" y="459"/>
                  </a:cubicBezTo>
                  <a:cubicBezTo>
                    <a:pt x="236" y="459"/>
                    <a:pt x="236" y="459"/>
                    <a:pt x="236" y="459"/>
                  </a:cubicBezTo>
                  <a:cubicBezTo>
                    <a:pt x="236" y="459"/>
                    <a:pt x="236" y="458"/>
                    <a:pt x="236" y="458"/>
                  </a:cubicBezTo>
                  <a:cubicBezTo>
                    <a:pt x="236" y="458"/>
                    <a:pt x="236" y="458"/>
                    <a:pt x="236" y="458"/>
                  </a:cubicBezTo>
                  <a:cubicBezTo>
                    <a:pt x="236" y="458"/>
                    <a:pt x="236" y="458"/>
                    <a:pt x="236" y="458"/>
                  </a:cubicBezTo>
                  <a:cubicBezTo>
                    <a:pt x="236" y="457"/>
                    <a:pt x="236" y="457"/>
                    <a:pt x="236" y="457"/>
                  </a:cubicBezTo>
                  <a:cubicBezTo>
                    <a:pt x="236" y="457"/>
                    <a:pt x="236" y="457"/>
                    <a:pt x="236" y="457"/>
                  </a:cubicBezTo>
                  <a:cubicBezTo>
                    <a:pt x="236" y="457"/>
                    <a:pt x="236" y="457"/>
                    <a:pt x="236" y="457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236" y="457"/>
                    <a:pt x="236" y="457"/>
                    <a:pt x="236" y="457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4" y="456"/>
                    <a:pt x="234" y="456"/>
                    <a:pt x="234" y="456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236" y="458"/>
                    <a:pt x="236" y="458"/>
                    <a:pt x="236" y="458"/>
                  </a:cubicBezTo>
                  <a:cubicBezTo>
                    <a:pt x="236" y="458"/>
                    <a:pt x="236" y="458"/>
                    <a:pt x="236" y="458"/>
                  </a:cubicBezTo>
                  <a:cubicBezTo>
                    <a:pt x="235" y="459"/>
                    <a:pt x="235" y="459"/>
                    <a:pt x="235" y="459"/>
                  </a:cubicBezTo>
                  <a:cubicBezTo>
                    <a:pt x="235" y="459"/>
                    <a:pt x="235" y="459"/>
                    <a:pt x="235" y="459"/>
                  </a:cubicBezTo>
                  <a:cubicBezTo>
                    <a:pt x="235" y="459"/>
                    <a:pt x="235" y="459"/>
                    <a:pt x="235" y="459"/>
                  </a:cubicBezTo>
                  <a:cubicBezTo>
                    <a:pt x="235" y="459"/>
                    <a:pt x="235" y="459"/>
                    <a:pt x="235" y="459"/>
                  </a:cubicBezTo>
                  <a:cubicBezTo>
                    <a:pt x="235" y="459"/>
                    <a:pt x="235" y="459"/>
                    <a:pt x="235" y="459"/>
                  </a:cubicBezTo>
                  <a:cubicBezTo>
                    <a:pt x="234" y="459"/>
                    <a:pt x="234" y="458"/>
                    <a:pt x="233" y="458"/>
                  </a:cubicBezTo>
                  <a:cubicBezTo>
                    <a:pt x="233" y="458"/>
                    <a:pt x="233" y="458"/>
                    <a:pt x="233" y="458"/>
                  </a:cubicBezTo>
                  <a:cubicBezTo>
                    <a:pt x="233" y="457"/>
                    <a:pt x="233" y="457"/>
                    <a:pt x="233" y="457"/>
                  </a:cubicBezTo>
                  <a:cubicBezTo>
                    <a:pt x="233" y="457"/>
                    <a:pt x="233" y="457"/>
                    <a:pt x="233" y="457"/>
                  </a:cubicBezTo>
                  <a:cubicBezTo>
                    <a:pt x="232" y="457"/>
                    <a:pt x="232" y="457"/>
                    <a:pt x="232" y="457"/>
                  </a:cubicBezTo>
                  <a:cubicBezTo>
                    <a:pt x="232" y="457"/>
                    <a:pt x="232" y="457"/>
                    <a:pt x="232" y="457"/>
                  </a:cubicBezTo>
                  <a:cubicBezTo>
                    <a:pt x="231" y="456"/>
                    <a:pt x="231" y="456"/>
                    <a:pt x="231" y="456"/>
                  </a:cubicBezTo>
                  <a:cubicBezTo>
                    <a:pt x="231" y="456"/>
                    <a:pt x="231" y="456"/>
                    <a:pt x="231" y="456"/>
                  </a:cubicBezTo>
                  <a:cubicBezTo>
                    <a:pt x="231" y="456"/>
                    <a:pt x="231" y="456"/>
                    <a:pt x="231" y="456"/>
                  </a:cubicBezTo>
                  <a:cubicBezTo>
                    <a:pt x="231" y="456"/>
                    <a:pt x="231" y="456"/>
                    <a:pt x="231" y="456"/>
                  </a:cubicBezTo>
                  <a:cubicBezTo>
                    <a:pt x="231" y="455"/>
                    <a:pt x="231" y="455"/>
                    <a:pt x="231" y="455"/>
                  </a:cubicBezTo>
                  <a:cubicBezTo>
                    <a:pt x="231" y="455"/>
                    <a:pt x="231" y="455"/>
                    <a:pt x="231" y="455"/>
                  </a:cubicBezTo>
                  <a:cubicBezTo>
                    <a:pt x="230" y="455"/>
                    <a:pt x="230" y="455"/>
                    <a:pt x="230" y="455"/>
                  </a:cubicBezTo>
                  <a:cubicBezTo>
                    <a:pt x="230" y="455"/>
                    <a:pt x="230" y="455"/>
                    <a:pt x="230" y="455"/>
                  </a:cubicBezTo>
                  <a:cubicBezTo>
                    <a:pt x="229" y="454"/>
                    <a:pt x="229" y="454"/>
                    <a:pt x="229" y="454"/>
                  </a:cubicBezTo>
                  <a:cubicBezTo>
                    <a:pt x="229" y="454"/>
                    <a:pt x="229" y="454"/>
                    <a:pt x="229" y="454"/>
                  </a:cubicBezTo>
                  <a:cubicBezTo>
                    <a:pt x="230" y="455"/>
                    <a:pt x="230" y="456"/>
                    <a:pt x="231" y="456"/>
                  </a:cubicBezTo>
                  <a:cubicBezTo>
                    <a:pt x="231" y="457"/>
                    <a:pt x="231" y="457"/>
                    <a:pt x="231" y="457"/>
                  </a:cubicBezTo>
                  <a:cubicBezTo>
                    <a:pt x="231" y="456"/>
                    <a:pt x="231" y="456"/>
                    <a:pt x="231" y="456"/>
                  </a:cubicBezTo>
                  <a:cubicBezTo>
                    <a:pt x="231" y="456"/>
                    <a:pt x="231" y="456"/>
                    <a:pt x="231" y="456"/>
                  </a:cubicBezTo>
                  <a:cubicBezTo>
                    <a:pt x="230" y="456"/>
                    <a:pt x="230" y="456"/>
                    <a:pt x="230" y="456"/>
                  </a:cubicBezTo>
                  <a:cubicBezTo>
                    <a:pt x="230" y="455"/>
                    <a:pt x="230" y="455"/>
                    <a:pt x="230" y="455"/>
                  </a:cubicBezTo>
                  <a:cubicBezTo>
                    <a:pt x="230" y="455"/>
                    <a:pt x="230" y="455"/>
                    <a:pt x="230" y="455"/>
                  </a:cubicBezTo>
                  <a:cubicBezTo>
                    <a:pt x="229" y="455"/>
                    <a:pt x="229" y="455"/>
                    <a:pt x="229" y="455"/>
                  </a:cubicBezTo>
                  <a:cubicBezTo>
                    <a:pt x="229" y="455"/>
                    <a:pt x="229" y="455"/>
                    <a:pt x="229" y="455"/>
                  </a:cubicBezTo>
                  <a:cubicBezTo>
                    <a:pt x="229" y="455"/>
                    <a:pt x="229" y="455"/>
                    <a:pt x="229" y="455"/>
                  </a:cubicBezTo>
                  <a:cubicBezTo>
                    <a:pt x="229" y="455"/>
                    <a:pt x="229" y="455"/>
                    <a:pt x="229" y="455"/>
                  </a:cubicBezTo>
                  <a:cubicBezTo>
                    <a:pt x="228" y="454"/>
                    <a:pt x="228" y="454"/>
                    <a:pt x="228" y="454"/>
                  </a:cubicBezTo>
                  <a:cubicBezTo>
                    <a:pt x="228" y="454"/>
                    <a:pt x="228" y="454"/>
                    <a:pt x="228" y="454"/>
                  </a:cubicBezTo>
                  <a:cubicBezTo>
                    <a:pt x="228" y="455"/>
                    <a:pt x="229" y="455"/>
                    <a:pt x="229" y="455"/>
                  </a:cubicBezTo>
                  <a:cubicBezTo>
                    <a:pt x="228" y="456"/>
                    <a:pt x="228" y="456"/>
                    <a:pt x="228" y="456"/>
                  </a:cubicBezTo>
                  <a:cubicBezTo>
                    <a:pt x="228" y="455"/>
                    <a:pt x="227" y="454"/>
                    <a:pt x="227" y="454"/>
                  </a:cubicBezTo>
                  <a:cubicBezTo>
                    <a:pt x="227" y="455"/>
                    <a:pt x="227" y="455"/>
                    <a:pt x="227" y="455"/>
                  </a:cubicBezTo>
                  <a:cubicBezTo>
                    <a:pt x="227" y="455"/>
                    <a:pt x="227" y="455"/>
                    <a:pt x="227" y="455"/>
                  </a:cubicBezTo>
                  <a:cubicBezTo>
                    <a:pt x="228" y="455"/>
                    <a:pt x="228" y="455"/>
                    <a:pt x="228" y="455"/>
                  </a:cubicBezTo>
                  <a:cubicBezTo>
                    <a:pt x="228" y="455"/>
                    <a:pt x="228" y="455"/>
                    <a:pt x="228" y="455"/>
                  </a:cubicBezTo>
                  <a:cubicBezTo>
                    <a:pt x="228" y="456"/>
                    <a:pt x="228" y="456"/>
                    <a:pt x="228" y="456"/>
                  </a:cubicBezTo>
                  <a:cubicBezTo>
                    <a:pt x="228" y="456"/>
                    <a:pt x="228" y="456"/>
                    <a:pt x="228" y="456"/>
                  </a:cubicBezTo>
                  <a:cubicBezTo>
                    <a:pt x="228" y="456"/>
                    <a:pt x="228" y="456"/>
                    <a:pt x="228" y="456"/>
                  </a:cubicBezTo>
                  <a:cubicBezTo>
                    <a:pt x="229" y="456"/>
                    <a:pt x="229" y="456"/>
                    <a:pt x="229" y="456"/>
                  </a:cubicBezTo>
                  <a:cubicBezTo>
                    <a:pt x="229" y="456"/>
                    <a:pt x="229" y="456"/>
                    <a:pt x="229" y="456"/>
                  </a:cubicBezTo>
                  <a:cubicBezTo>
                    <a:pt x="229" y="456"/>
                    <a:pt x="229" y="456"/>
                    <a:pt x="229" y="456"/>
                  </a:cubicBezTo>
                  <a:cubicBezTo>
                    <a:pt x="229" y="456"/>
                    <a:pt x="229" y="456"/>
                    <a:pt x="229" y="456"/>
                  </a:cubicBezTo>
                  <a:cubicBezTo>
                    <a:pt x="229" y="456"/>
                    <a:pt x="229" y="456"/>
                    <a:pt x="229" y="456"/>
                  </a:cubicBezTo>
                  <a:cubicBezTo>
                    <a:pt x="230" y="457"/>
                    <a:pt x="230" y="457"/>
                    <a:pt x="230" y="457"/>
                  </a:cubicBezTo>
                  <a:cubicBezTo>
                    <a:pt x="230" y="457"/>
                    <a:pt x="230" y="457"/>
                    <a:pt x="230" y="457"/>
                  </a:cubicBezTo>
                  <a:cubicBezTo>
                    <a:pt x="230" y="457"/>
                    <a:pt x="230" y="457"/>
                    <a:pt x="230" y="457"/>
                  </a:cubicBezTo>
                  <a:cubicBezTo>
                    <a:pt x="230" y="457"/>
                    <a:pt x="230" y="457"/>
                    <a:pt x="230" y="457"/>
                  </a:cubicBezTo>
                  <a:cubicBezTo>
                    <a:pt x="231" y="457"/>
                    <a:pt x="231" y="458"/>
                    <a:pt x="232" y="459"/>
                  </a:cubicBezTo>
                  <a:cubicBezTo>
                    <a:pt x="232" y="459"/>
                    <a:pt x="232" y="459"/>
                    <a:pt x="232" y="459"/>
                  </a:cubicBezTo>
                  <a:cubicBezTo>
                    <a:pt x="233" y="460"/>
                    <a:pt x="233" y="460"/>
                    <a:pt x="233" y="460"/>
                  </a:cubicBezTo>
                  <a:cubicBezTo>
                    <a:pt x="233" y="460"/>
                    <a:pt x="233" y="460"/>
                    <a:pt x="233" y="460"/>
                  </a:cubicBezTo>
                  <a:cubicBezTo>
                    <a:pt x="233" y="460"/>
                    <a:pt x="233" y="460"/>
                    <a:pt x="233" y="460"/>
                  </a:cubicBezTo>
                  <a:cubicBezTo>
                    <a:pt x="233" y="460"/>
                    <a:pt x="233" y="460"/>
                    <a:pt x="233" y="460"/>
                  </a:cubicBezTo>
                  <a:cubicBezTo>
                    <a:pt x="234" y="461"/>
                    <a:pt x="234" y="461"/>
                    <a:pt x="234" y="461"/>
                  </a:cubicBezTo>
                  <a:cubicBezTo>
                    <a:pt x="234" y="461"/>
                    <a:pt x="234" y="461"/>
                    <a:pt x="234" y="461"/>
                  </a:cubicBezTo>
                  <a:cubicBezTo>
                    <a:pt x="234" y="461"/>
                    <a:pt x="234" y="461"/>
                    <a:pt x="234" y="461"/>
                  </a:cubicBezTo>
                  <a:cubicBezTo>
                    <a:pt x="234" y="461"/>
                    <a:pt x="234" y="461"/>
                    <a:pt x="234" y="461"/>
                  </a:cubicBezTo>
                  <a:cubicBezTo>
                    <a:pt x="235" y="462"/>
                    <a:pt x="235" y="462"/>
                    <a:pt x="235" y="462"/>
                  </a:cubicBezTo>
                  <a:cubicBezTo>
                    <a:pt x="235" y="462"/>
                    <a:pt x="235" y="462"/>
                    <a:pt x="235" y="462"/>
                  </a:cubicBezTo>
                  <a:cubicBezTo>
                    <a:pt x="236" y="462"/>
                    <a:pt x="236" y="462"/>
                    <a:pt x="236" y="463"/>
                  </a:cubicBezTo>
                  <a:cubicBezTo>
                    <a:pt x="235" y="463"/>
                    <a:pt x="235" y="463"/>
                    <a:pt x="235" y="463"/>
                  </a:cubicBezTo>
                  <a:cubicBezTo>
                    <a:pt x="236" y="463"/>
                    <a:pt x="236" y="463"/>
                    <a:pt x="236" y="463"/>
                  </a:cubicBezTo>
                  <a:cubicBezTo>
                    <a:pt x="236" y="463"/>
                    <a:pt x="236" y="463"/>
                    <a:pt x="236" y="463"/>
                  </a:cubicBezTo>
                  <a:cubicBezTo>
                    <a:pt x="236" y="463"/>
                    <a:pt x="236" y="463"/>
                    <a:pt x="236" y="463"/>
                  </a:cubicBezTo>
                  <a:cubicBezTo>
                    <a:pt x="237" y="463"/>
                    <a:pt x="237" y="463"/>
                    <a:pt x="237" y="463"/>
                  </a:cubicBezTo>
                  <a:cubicBezTo>
                    <a:pt x="237" y="463"/>
                    <a:pt x="237" y="464"/>
                    <a:pt x="238" y="464"/>
                  </a:cubicBezTo>
                  <a:cubicBezTo>
                    <a:pt x="238" y="464"/>
                    <a:pt x="238" y="464"/>
                    <a:pt x="238" y="464"/>
                  </a:cubicBezTo>
                  <a:cubicBezTo>
                    <a:pt x="238" y="464"/>
                    <a:pt x="238" y="464"/>
                    <a:pt x="238" y="464"/>
                  </a:cubicBezTo>
                  <a:cubicBezTo>
                    <a:pt x="238" y="465"/>
                    <a:pt x="238" y="465"/>
                    <a:pt x="238" y="465"/>
                  </a:cubicBezTo>
                  <a:cubicBezTo>
                    <a:pt x="238" y="465"/>
                    <a:pt x="238" y="465"/>
                    <a:pt x="238" y="465"/>
                  </a:cubicBezTo>
                  <a:cubicBezTo>
                    <a:pt x="238" y="465"/>
                    <a:pt x="238" y="465"/>
                    <a:pt x="238" y="465"/>
                  </a:cubicBezTo>
                  <a:cubicBezTo>
                    <a:pt x="238" y="466"/>
                    <a:pt x="238" y="466"/>
                    <a:pt x="238" y="466"/>
                  </a:cubicBezTo>
                  <a:cubicBezTo>
                    <a:pt x="238" y="466"/>
                    <a:pt x="238" y="466"/>
                    <a:pt x="238" y="466"/>
                  </a:cubicBezTo>
                  <a:cubicBezTo>
                    <a:pt x="238" y="466"/>
                    <a:pt x="238" y="466"/>
                    <a:pt x="238" y="466"/>
                  </a:cubicBezTo>
                  <a:cubicBezTo>
                    <a:pt x="238" y="466"/>
                    <a:pt x="238" y="466"/>
                    <a:pt x="238" y="466"/>
                  </a:cubicBezTo>
                  <a:cubicBezTo>
                    <a:pt x="239" y="466"/>
                    <a:pt x="239" y="466"/>
                    <a:pt x="239" y="467"/>
                  </a:cubicBezTo>
                  <a:cubicBezTo>
                    <a:pt x="239" y="467"/>
                    <a:pt x="239" y="467"/>
                    <a:pt x="239" y="467"/>
                  </a:cubicBezTo>
                  <a:cubicBezTo>
                    <a:pt x="239" y="467"/>
                    <a:pt x="239" y="467"/>
                    <a:pt x="239" y="467"/>
                  </a:cubicBezTo>
                  <a:cubicBezTo>
                    <a:pt x="239" y="467"/>
                    <a:pt x="239" y="467"/>
                    <a:pt x="239" y="467"/>
                  </a:cubicBezTo>
                  <a:cubicBezTo>
                    <a:pt x="240" y="467"/>
                    <a:pt x="240" y="467"/>
                    <a:pt x="240" y="467"/>
                  </a:cubicBezTo>
                  <a:cubicBezTo>
                    <a:pt x="240" y="468"/>
                    <a:pt x="240" y="468"/>
                    <a:pt x="240" y="468"/>
                  </a:cubicBezTo>
                  <a:cubicBezTo>
                    <a:pt x="240" y="467"/>
                    <a:pt x="240" y="467"/>
                    <a:pt x="240" y="467"/>
                  </a:cubicBezTo>
                  <a:cubicBezTo>
                    <a:pt x="240" y="468"/>
                    <a:pt x="240" y="468"/>
                    <a:pt x="240" y="468"/>
                  </a:cubicBezTo>
                  <a:cubicBezTo>
                    <a:pt x="240" y="468"/>
                    <a:pt x="240" y="468"/>
                    <a:pt x="240" y="468"/>
                  </a:cubicBezTo>
                  <a:cubicBezTo>
                    <a:pt x="241" y="469"/>
                    <a:pt x="241" y="469"/>
                    <a:pt x="241" y="469"/>
                  </a:cubicBezTo>
                  <a:cubicBezTo>
                    <a:pt x="241" y="469"/>
                    <a:pt x="241" y="469"/>
                    <a:pt x="241" y="469"/>
                  </a:cubicBezTo>
                  <a:cubicBezTo>
                    <a:pt x="241" y="469"/>
                    <a:pt x="241" y="469"/>
                    <a:pt x="241" y="469"/>
                  </a:cubicBezTo>
                  <a:cubicBezTo>
                    <a:pt x="241" y="470"/>
                    <a:pt x="241" y="470"/>
                    <a:pt x="241" y="470"/>
                  </a:cubicBezTo>
                  <a:cubicBezTo>
                    <a:pt x="241" y="469"/>
                    <a:pt x="241" y="469"/>
                    <a:pt x="241" y="469"/>
                  </a:cubicBezTo>
                  <a:cubicBezTo>
                    <a:pt x="242" y="470"/>
                    <a:pt x="242" y="470"/>
                    <a:pt x="242" y="470"/>
                  </a:cubicBezTo>
                  <a:cubicBezTo>
                    <a:pt x="242" y="470"/>
                    <a:pt x="242" y="470"/>
                    <a:pt x="242" y="470"/>
                  </a:cubicBezTo>
                  <a:cubicBezTo>
                    <a:pt x="242" y="470"/>
                    <a:pt x="242" y="470"/>
                    <a:pt x="242" y="470"/>
                  </a:cubicBezTo>
                  <a:cubicBezTo>
                    <a:pt x="242" y="470"/>
                    <a:pt x="242" y="470"/>
                    <a:pt x="242" y="470"/>
                  </a:cubicBezTo>
                  <a:cubicBezTo>
                    <a:pt x="241" y="470"/>
                    <a:pt x="241" y="470"/>
                    <a:pt x="241" y="470"/>
                  </a:cubicBezTo>
                  <a:cubicBezTo>
                    <a:pt x="241" y="470"/>
                    <a:pt x="241" y="470"/>
                    <a:pt x="241" y="470"/>
                  </a:cubicBezTo>
                  <a:cubicBezTo>
                    <a:pt x="241" y="470"/>
                    <a:pt x="241" y="470"/>
                    <a:pt x="241" y="470"/>
                  </a:cubicBezTo>
                  <a:cubicBezTo>
                    <a:pt x="240" y="470"/>
                    <a:pt x="240" y="470"/>
                    <a:pt x="240" y="470"/>
                  </a:cubicBezTo>
                  <a:cubicBezTo>
                    <a:pt x="240" y="470"/>
                    <a:pt x="240" y="470"/>
                    <a:pt x="240" y="470"/>
                  </a:cubicBezTo>
                  <a:cubicBezTo>
                    <a:pt x="240" y="470"/>
                    <a:pt x="240" y="470"/>
                    <a:pt x="240" y="470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39" y="469"/>
                    <a:pt x="239" y="469"/>
                    <a:pt x="239" y="469"/>
                  </a:cubicBezTo>
                  <a:cubicBezTo>
                    <a:pt x="239" y="468"/>
                    <a:pt x="239" y="468"/>
                    <a:pt x="239" y="468"/>
                  </a:cubicBezTo>
                  <a:cubicBezTo>
                    <a:pt x="238" y="468"/>
                    <a:pt x="238" y="468"/>
                    <a:pt x="238" y="468"/>
                  </a:cubicBezTo>
                  <a:cubicBezTo>
                    <a:pt x="239" y="469"/>
                    <a:pt x="239" y="469"/>
                    <a:pt x="239" y="469"/>
                  </a:cubicBezTo>
                  <a:cubicBezTo>
                    <a:pt x="240" y="470"/>
                    <a:pt x="240" y="470"/>
                    <a:pt x="240" y="470"/>
                  </a:cubicBezTo>
                  <a:cubicBezTo>
                    <a:pt x="240" y="470"/>
                    <a:pt x="240" y="470"/>
                    <a:pt x="240" y="470"/>
                  </a:cubicBezTo>
                  <a:cubicBezTo>
                    <a:pt x="240" y="470"/>
                    <a:pt x="240" y="470"/>
                    <a:pt x="240" y="470"/>
                  </a:cubicBezTo>
                  <a:cubicBezTo>
                    <a:pt x="240" y="470"/>
                    <a:pt x="240" y="470"/>
                    <a:pt x="240" y="470"/>
                  </a:cubicBezTo>
                  <a:cubicBezTo>
                    <a:pt x="241" y="470"/>
                    <a:pt x="241" y="470"/>
                    <a:pt x="241" y="470"/>
                  </a:cubicBezTo>
                  <a:cubicBezTo>
                    <a:pt x="241" y="470"/>
                    <a:pt x="241" y="470"/>
                    <a:pt x="241" y="470"/>
                  </a:cubicBezTo>
                  <a:cubicBezTo>
                    <a:pt x="241" y="471"/>
                    <a:pt x="241" y="471"/>
                    <a:pt x="241" y="471"/>
                  </a:cubicBezTo>
                  <a:cubicBezTo>
                    <a:pt x="241" y="471"/>
                    <a:pt x="241" y="471"/>
                    <a:pt x="241" y="471"/>
                  </a:cubicBezTo>
                  <a:cubicBezTo>
                    <a:pt x="242" y="471"/>
                    <a:pt x="242" y="471"/>
                    <a:pt x="242" y="471"/>
                  </a:cubicBezTo>
                  <a:cubicBezTo>
                    <a:pt x="242" y="471"/>
                    <a:pt x="242" y="471"/>
                    <a:pt x="242" y="471"/>
                  </a:cubicBezTo>
                  <a:cubicBezTo>
                    <a:pt x="242" y="471"/>
                    <a:pt x="242" y="471"/>
                    <a:pt x="242" y="471"/>
                  </a:cubicBezTo>
                  <a:cubicBezTo>
                    <a:pt x="241" y="471"/>
                    <a:pt x="241" y="471"/>
                    <a:pt x="241" y="471"/>
                  </a:cubicBezTo>
                  <a:cubicBezTo>
                    <a:pt x="241" y="471"/>
                    <a:pt x="240" y="471"/>
                    <a:pt x="240" y="470"/>
                  </a:cubicBezTo>
                  <a:cubicBezTo>
                    <a:pt x="239" y="469"/>
                    <a:pt x="239" y="469"/>
                    <a:pt x="239" y="469"/>
                  </a:cubicBezTo>
                  <a:cubicBezTo>
                    <a:pt x="239" y="470"/>
                    <a:pt x="239" y="470"/>
                    <a:pt x="239" y="470"/>
                  </a:cubicBezTo>
                  <a:cubicBezTo>
                    <a:pt x="240" y="470"/>
                    <a:pt x="239" y="470"/>
                    <a:pt x="240" y="471"/>
                  </a:cubicBezTo>
                  <a:cubicBezTo>
                    <a:pt x="240" y="471"/>
                    <a:pt x="240" y="471"/>
                    <a:pt x="240" y="471"/>
                  </a:cubicBezTo>
                  <a:cubicBezTo>
                    <a:pt x="240" y="471"/>
                    <a:pt x="240" y="471"/>
                    <a:pt x="240" y="471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1"/>
                    <a:pt x="240" y="471"/>
                    <a:pt x="240" y="471"/>
                  </a:cubicBezTo>
                  <a:cubicBezTo>
                    <a:pt x="240" y="472"/>
                    <a:pt x="241" y="473"/>
                    <a:pt x="241" y="473"/>
                  </a:cubicBezTo>
                  <a:cubicBezTo>
                    <a:pt x="241" y="473"/>
                    <a:pt x="241" y="473"/>
                    <a:pt x="241" y="473"/>
                  </a:cubicBezTo>
                  <a:cubicBezTo>
                    <a:pt x="240" y="473"/>
                    <a:pt x="240" y="473"/>
                    <a:pt x="240" y="473"/>
                  </a:cubicBezTo>
                  <a:cubicBezTo>
                    <a:pt x="240" y="473"/>
                    <a:pt x="240" y="473"/>
                    <a:pt x="240" y="473"/>
                  </a:cubicBezTo>
                  <a:cubicBezTo>
                    <a:pt x="240" y="472"/>
                    <a:pt x="240" y="472"/>
                    <a:pt x="240" y="472"/>
                  </a:cubicBezTo>
                  <a:cubicBezTo>
                    <a:pt x="240" y="473"/>
                    <a:pt x="240" y="473"/>
                    <a:pt x="240" y="473"/>
                  </a:cubicBezTo>
                  <a:cubicBezTo>
                    <a:pt x="240" y="472"/>
                    <a:pt x="240" y="472"/>
                    <a:pt x="240" y="472"/>
                  </a:cubicBezTo>
                  <a:cubicBezTo>
                    <a:pt x="240" y="472"/>
                    <a:pt x="239" y="472"/>
                    <a:pt x="239" y="471"/>
                  </a:cubicBezTo>
                  <a:cubicBezTo>
                    <a:pt x="239" y="471"/>
                    <a:pt x="239" y="471"/>
                    <a:pt x="239" y="471"/>
                  </a:cubicBezTo>
                  <a:cubicBezTo>
                    <a:pt x="239" y="471"/>
                    <a:pt x="239" y="471"/>
                    <a:pt x="239" y="471"/>
                  </a:cubicBezTo>
                  <a:cubicBezTo>
                    <a:pt x="239" y="471"/>
                    <a:pt x="239" y="471"/>
                    <a:pt x="239" y="471"/>
                  </a:cubicBezTo>
                  <a:cubicBezTo>
                    <a:pt x="239" y="471"/>
                    <a:pt x="239" y="471"/>
                    <a:pt x="239" y="471"/>
                  </a:cubicBezTo>
                  <a:cubicBezTo>
                    <a:pt x="239" y="470"/>
                    <a:pt x="239" y="470"/>
                    <a:pt x="239" y="470"/>
                  </a:cubicBezTo>
                  <a:cubicBezTo>
                    <a:pt x="238" y="471"/>
                    <a:pt x="238" y="471"/>
                    <a:pt x="238" y="471"/>
                  </a:cubicBezTo>
                  <a:cubicBezTo>
                    <a:pt x="238" y="470"/>
                    <a:pt x="238" y="470"/>
                    <a:pt x="238" y="470"/>
                  </a:cubicBezTo>
                  <a:cubicBezTo>
                    <a:pt x="237" y="470"/>
                    <a:pt x="237" y="470"/>
                    <a:pt x="237" y="470"/>
                  </a:cubicBezTo>
                  <a:cubicBezTo>
                    <a:pt x="237" y="470"/>
                    <a:pt x="237" y="470"/>
                    <a:pt x="237" y="470"/>
                  </a:cubicBezTo>
                  <a:cubicBezTo>
                    <a:pt x="237" y="470"/>
                    <a:pt x="237" y="470"/>
                    <a:pt x="237" y="470"/>
                  </a:cubicBezTo>
                  <a:cubicBezTo>
                    <a:pt x="236" y="470"/>
                    <a:pt x="236" y="470"/>
                    <a:pt x="236" y="470"/>
                  </a:cubicBezTo>
                  <a:cubicBezTo>
                    <a:pt x="236" y="470"/>
                    <a:pt x="236" y="470"/>
                    <a:pt x="236" y="470"/>
                  </a:cubicBezTo>
                  <a:cubicBezTo>
                    <a:pt x="236" y="469"/>
                    <a:pt x="236" y="469"/>
                    <a:pt x="236" y="469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36" y="468"/>
                    <a:pt x="236" y="468"/>
                    <a:pt x="236" y="468"/>
                  </a:cubicBezTo>
                  <a:cubicBezTo>
                    <a:pt x="236" y="468"/>
                    <a:pt x="236" y="468"/>
                    <a:pt x="236" y="468"/>
                  </a:cubicBezTo>
                  <a:cubicBezTo>
                    <a:pt x="236" y="468"/>
                    <a:pt x="236" y="468"/>
                    <a:pt x="236" y="468"/>
                  </a:cubicBezTo>
                  <a:cubicBezTo>
                    <a:pt x="236" y="468"/>
                    <a:pt x="236" y="468"/>
                    <a:pt x="236" y="468"/>
                  </a:cubicBezTo>
                  <a:cubicBezTo>
                    <a:pt x="236" y="468"/>
                    <a:pt x="236" y="468"/>
                    <a:pt x="236" y="468"/>
                  </a:cubicBezTo>
                  <a:cubicBezTo>
                    <a:pt x="236" y="468"/>
                    <a:pt x="236" y="468"/>
                    <a:pt x="236" y="468"/>
                  </a:cubicBezTo>
                  <a:cubicBezTo>
                    <a:pt x="235" y="467"/>
                    <a:pt x="235" y="467"/>
                    <a:pt x="235" y="467"/>
                  </a:cubicBezTo>
                  <a:cubicBezTo>
                    <a:pt x="236" y="466"/>
                    <a:pt x="236" y="466"/>
                    <a:pt x="236" y="466"/>
                  </a:cubicBezTo>
                  <a:cubicBezTo>
                    <a:pt x="235" y="466"/>
                    <a:pt x="235" y="466"/>
                    <a:pt x="235" y="466"/>
                  </a:cubicBezTo>
                  <a:cubicBezTo>
                    <a:pt x="235" y="466"/>
                    <a:pt x="235" y="466"/>
                    <a:pt x="235" y="466"/>
                  </a:cubicBezTo>
                  <a:cubicBezTo>
                    <a:pt x="235" y="467"/>
                    <a:pt x="235" y="467"/>
                    <a:pt x="235" y="467"/>
                  </a:cubicBezTo>
                  <a:cubicBezTo>
                    <a:pt x="235" y="467"/>
                    <a:pt x="235" y="467"/>
                    <a:pt x="235" y="467"/>
                  </a:cubicBezTo>
                  <a:cubicBezTo>
                    <a:pt x="235" y="467"/>
                    <a:pt x="235" y="467"/>
                    <a:pt x="235" y="467"/>
                  </a:cubicBezTo>
                  <a:cubicBezTo>
                    <a:pt x="234" y="466"/>
                    <a:pt x="234" y="466"/>
                    <a:pt x="234" y="466"/>
                  </a:cubicBezTo>
                  <a:cubicBezTo>
                    <a:pt x="235" y="465"/>
                    <a:pt x="235" y="465"/>
                    <a:pt x="235" y="465"/>
                  </a:cubicBezTo>
                  <a:cubicBezTo>
                    <a:pt x="235" y="465"/>
                    <a:pt x="235" y="465"/>
                    <a:pt x="235" y="465"/>
                  </a:cubicBezTo>
                  <a:cubicBezTo>
                    <a:pt x="234" y="465"/>
                    <a:pt x="234" y="465"/>
                    <a:pt x="234" y="465"/>
                  </a:cubicBezTo>
                  <a:cubicBezTo>
                    <a:pt x="235" y="465"/>
                    <a:pt x="235" y="465"/>
                    <a:pt x="235" y="465"/>
                  </a:cubicBezTo>
                  <a:cubicBezTo>
                    <a:pt x="234" y="466"/>
                    <a:pt x="234" y="466"/>
                    <a:pt x="234" y="466"/>
                  </a:cubicBezTo>
                  <a:cubicBezTo>
                    <a:pt x="234" y="465"/>
                    <a:pt x="234" y="465"/>
                    <a:pt x="234" y="465"/>
                  </a:cubicBezTo>
                  <a:cubicBezTo>
                    <a:pt x="233" y="465"/>
                    <a:pt x="233" y="465"/>
                    <a:pt x="233" y="465"/>
                  </a:cubicBezTo>
                  <a:cubicBezTo>
                    <a:pt x="233" y="466"/>
                    <a:pt x="233" y="466"/>
                    <a:pt x="234" y="466"/>
                  </a:cubicBezTo>
                  <a:cubicBezTo>
                    <a:pt x="234" y="466"/>
                    <a:pt x="234" y="467"/>
                    <a:pt x="234" y="467"/>
                  </a:cubicBezTo>
                  <a:cubicBezTo>
                    <a:pt x="235" y="467"/>
                    <a:pt x="235" y="467"/>
                    <a:pt x="235" y="467"/>
                  </a:cubicBezTo>
                  <a:cubicBezTo>
                    <a:pt x="235" y="467"/>
                    <a:pt x="235" y="467"/>
                    <a:pt x="235" y="467"/>
                  </a:cubicBezTo>
                  <a:cubicBezTo>
                    <a:pt x="235" y="467"/>
                    <a:pt x="235" y="467"/>
                    <a:pt x="235" y="467"/>
                  </a:cubicBezTo>
                  <a:cubicBezTo>
                    <a:pt x="235" y="468"/>
                    <a:pt x="235" y="468"/>
                    <a:pt x="235" y="468"/>
                  </a:cubicBezTo>
                  <a:cubicBezTo>
                    <a:pt x="235" y="468"/>
                    <a:pt x="235" y="468"/>
                    <a:pt x="235" y="468"/>
                  </a:cubicBezTo>
                  <a:cubicBezTo>
                    <a:pt x="236" y="469"/>
                    <a:pt x="236" y="469"/>
                    <a:pt x="236" y="469"/>
                  </a:cubicBezTo>
                  <a:cubicBezTo>
                    <a:pt x="235" y="469"/>
                    <a:pt x="235" y="469"/>
                    <a:pt x="235" y="469"/>
                  </a:cubicBezTo>
                  <a:cubicBezTo>
                    <a:pt x="235" y="469"/>
                    <a:pt x="235" y="469"/>
                    <a:pt x="235" y="469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34" y="467"/>
                    <a:pt x="234" y="467"/>
                    <a:pt x="234" y="467"/>
                  </a:cubicBezTo>
                  <a:cubicBezTo>
                    <a:pt x="234" y="467"/>
                    <a:pt x="234" y="467"/>
                    <a:pt x="234" y="467"/>
                  </a:cubicBezTo>
                  <a:cubicBezTo>
                    <a:pt x="234" y="468"/>
                    <a:pt x="234" y="467"/>
                    <a:pt x="233" y="468"/>
                  </a:cubicBezTo>
                  <a:cubicBezTo>
                    <a:pt x="233" y="468"/>
                    <a:pt x="233" y="468"/>
                    <a:pt x="233" y="468"/>
                  </a:cubicBezTo>
                  <a:cubicBezTo>
                    <a:pt x="233" y="468"/>
                    <a:pt x="233" y="468"/>
                    <a:pt x="233" y="468"/>
                  </a:cubicBezTo>
                  <a:cubicBezTo>
                    <a:pt x="232" y="467"/>
                    <a:pt x="232" y="467"/>
                    <a:pt x="232" y="467"/>
                  </a:cubicBezTo>
                  <a:cubicBezTo>
                    <a:pt x="233" y="467"/>
                    <a:pt x="233" y="467"/>
                    <a:pt x="233" y="467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2" y="466"/>
                    <a:pt x="232" y="465"/>
                    <a:pt x="232" y="465"/>
                  </a:cubicBezTo>
                  <a:cubicBezTo>
                    <a:pt x="232" y="465"/>
                    <a:pt x="232" y="465"/>
                    <a:pt x="232" y="465"/>
                  </a:cubicBezTo>
                  <a:cubicBezTo>
                    <a:pt x="231" y="465"/>
                    <a:pt x="231" y="465"/>
                    <a:pt x="231" y="465"/>
                  </a:cubicBezTo>
                  <a:cubicBezTo>
                    <a:pt x="232" y="465"/>
                    <a:pt x="232" y="465"/>
                    <a:pt x="232" y="465"/>
                  </a:cubicBezTo>
                  <a:cubicBezTo>
                    <a:pt x="231" y="464"/>
                    <a:pt x="231" y="464"/>
                    <a:pt x="231" y="464"/>
                  </a:cubicBezTo>
                  <a:cubicBezTo>
                    <a:pt x="231" y="464"/>
                    <a:pt x="231" y="464"/>
                    <a:pt x="231" y="464"/>
                  </a:cubicBezTo>
                  <a:cubicBezTo>
                    <a:pt x="231" y="464"/>
                    <a:pt x="231" y="464"/>
                    <a:pt x="231" y="464"/>
                  </a:cubicBezTo>
                  <a:cubicBezTo>
                    <a:pt x="231" y="464"/>
                    <a:pt x="231" y="464"/>
                    <a:pt x="231" y="464"/>
                  </a:cubicBezTo>
                  <a:cubicBezTo>
                    <a:pt x="231" y="463"/>
                    <a:pt x="232" y="463"/>
                    <a:pt x="231" y="463"/>
                  </a:cubicBezTo>
                  <a:cubicBezTo>
                    <a:pt x="231" y="463"/>
                    <a:pt x="231" y="463"/>
                    <a:pt x="231" y="463"/>
                  </a:cubicBezTo>
                  <a:cubicBezTo>
                    <a:pt x="231" y="463"/>
                    <a:pt x="231" y="463"/>
                    <a:pt x="231" y="463"/>
                  </a:cubicBezTo>
                  <a:cubicBezTo>
                    <a:pt x="231" y="462"/>
                    <a:pt x="231" y="462"/>
                    <a:pt x="231" y="462"/>
                  </a:cubicBezTo>
                  <a:cubicBezTo>
                    <a:pt x="231" y="462"/>
                    <a:pt x="231" y="462"/>
                    <a:pt x="231" y="462"/>
                  </a:cubicBezTo>
                  <a:cubicBezTo>
                    <a:pt x="231" y="462"/>
                    <a:pt x="231" y="463"/>
                    <a:pt x="230" y="463"/>
                  </a:cubicBezTo>
                  <a:cubicBezTo>
                    <a:pt x="230" y="463"/>
                    <a:pt x="230" y="463"/>
                    <a:pt x="230" y="463"/>
                  </a:cubicBezTo>
                  <a:cubicBezTo>
                    <a:pt x="230" y="463"/>
                    <a:pt x="230" y="463"/>
                    <a:pt x="230" y="463"/>
                  </a:cubicBezTo>
                  <a:cubicBezTo>
                    <a:pt x="229" y="463"/>
                    <a:pt x="229" y="463"/>
                    <a:pt x="229" y="463"/>
                  </a:cubicBezTo>
                  <a:cubicBezTo>
                    <a:pt x="229" y="462"/>
                    <a:pt x="229" y="462"/>
                    <a:pt x="229" y="462"/>
                  </a:cubicBezTo>
                  <a:cubicBezTo>
                    <a:pt x="229" y="462"/>
                    <a:pt x="229" y="462"/>
                    <a:pt x="229" y="462"/>
                  </a:cubicBezTo>
                  <a:cubicBezTo>
                    <a:pt x="229" y="462"/>
                    <a:pt x="229" y="462"/>
                    <a:pt x="229" y="462"/>
                  </a:cubicBezTo>
                  <a:cubicBezTo>
                    <a:pt x="229" y="461"/>
                    <a:pt x="229" y="461"/>
                    <a:pt x="229" y="461"/>
                  </a:cubicBezTo>
                  <a:cubicBezTo>
                    <a:pt x="229" y="461"/>
                    <a:pt x="229" y="461"/>
                    <a:pt x="229" y="461"/>
                  </a:cubicBezTo>
                  <a:cubicBezTo>
                    <a:pt x="229" y="461"/>
                    <a:pt x="228" y="460"/>
                    <a:pt x="228" y="460"/>
                  </a:cubicBezTo>
                  <a:cubicBezTo>
                    <a:pt x="228" y="459"/>
                    <a:pt x="228" y="459"/>
                    <a:pt x="228" y="459"/>
                  </a:cubicBezTo>
                  <a:cubicBezTo>
                    <a:pt x="228" y="459"/>
                    <a:pt x="228" y="459"/>
                    <a:pt x="228" y="459"/>
                  </a:cubicBezTo>
                  <a:cubicBezTo>
                    <a:pt x="228" y="459"/>
                    <a:pt x="228" y="459"/>
                    <a:pt x="228" y="459"/>
                  </a:cubicBezTo>
                  <a:cubicBezTo>
                    <a:pt x="228" y="459"/>
                    <a:pt x="228" y="459"/>
                    <a:pt x="228" y="459"/>
                  </a:cubicBezTo>
                  <a:cubicBezTo>
                    <a:pt x="228" y="459"/>
                    <a:pt x="228" y="459"/>
                    <a:pt x="228" y="459"/>
                  </a:cubicBezTo>
                  <a:cubicBezTo>
                    <a:pt x="228" y="460"/>
                    <a:pt x="228" y="460"/>
                    <a:pt x="228" y="460"/>
                  </a:cubicBezTo>
                  <a:cubicBezTo>
                    <a:pt x="228" y="460"/>
                    <a:pt x="228" y="460"/>
                    <a:pt x="228" y="460"/>
                  </a:cubicBezTo>
                  <a:cubicBezTo>
                    <a:pt x="228" y="460"/>
                    <a:pt x="228" y="460"/>
                    <a:pt x="228" y="460"/>
                  </a:cubicBezTo>
                  <a:cubicBezTo>
                    <a:pt x="228" y="460"/>
                    <a:pt x="228" y="460"/>
                    <a:pt x="228" y="460"/>
                  </a:cubicBezTo>
                  <a:cubicBezTo>
                    <a:pt x="229" y="461"/>
                    <a:pt x="229" y="461"/>
                    <a:pt x="229" y="461"/>
                  </a:cubicBezTo>
                  <a:cubicBezTo>
                    <a:pt x="228" y="461"/>
                    <a:pt x="228" y="461"/>
                    <a:pt x="228" y="461"/>
                  </a:cubicBezTo>
                  <a:cubicBezTo>
                    <a:pt x="228" y="461"/>
                    <a:pt x="228" y="461"/>
                    <a:pt x="228" y="461"/>
                  </a:cubicBezTo>
                  <a:cubicBezTo>
                    <a:pt x="228" y="461"/>
                    <a:pt x="228" y="461"/>
                    <a:pt x="228" y="461"/>
                  </a:cubicBezTo>
                  <a:cubicBezTo>
                    <a:pt x="228" y="461"/>
                    <a:pt x="228" y="461"/>
                    <a:pt x="228" y="461"/>
                  </a:cubicBezTo>
                  <a:cubicBezTo>
                    <a:pt x="228" y="460"/>
                    <a:pt x="228" y="460"/>
                    <a:pt x="228" y="460"/>
                  </a:cubicBezTo>
                  <a:cubicBezTo>
                    <a:pt x="227" y="460"/>
                    <a:pt x="227" y="460"/>
                    <a:pt x="227" y="460"/>
                  </a:cubicBezTo>
                  <a:cubicBezTo>
                    <a:pt x="227" y="460"/>
                    <a:pt x="227" y="460"/>
                    <a:pt x="227" y="460"/>
                  </a:cubicBezTo>
                  <a:cubicBezTo>
                    <a:pt x="226" y="460"/>
                    <a:pt x="226" y="460"/>
                    <a:pt x="226" y="460"/>
                  </a:cubicBezTo>
                  <a:cubicBezTo>
                    <a:pt x="226" y="460"/>
                    <a:pt x="226" y="460"/>
                    <a:pt x="226" y="460"/>
                  </a:cubicBezTo>
                  <a:cubicBezTo>
                    <a:pt x="226" y="460"/>
                    <a:pt x="226" y="460"/>
                    <a:pt x="226" y="460"/>
                  </a:cubicBezTo>
                  <a:cubicBezTo>
                    <a:pt x="226" y="460"/>
                    <a:pt x="226" y="460"/>
                    <a:pt x="226" y="460"/>
                  </a:cubicBezTo>
                  <a:cubicBezTo>
                    <a:pt x="226" y="460"/>
                    <a:pt x="226" y="460"/>
                    <a:pt x="226" y="460"/>
                  </a:cubicBezTo>
                  <a:cubicBezTo>
                    <a:pt x="226" y="459"/>
                    <a:pt x="226" y="459"/>
                    <a:pt x="226" y="459"/>
                  </a:cubicBezTo>
                  <a:cubicBezTo>
                    <a:pt x="225" y="459"/>
                    <a:pt x="225" y="459"/>
                    <a:pt x="225" y="459"/>
                  </a:cubicBezTo>
                  <a:cubicBezTo>
                    <a:pt x="225" y="458"/>
                    <a:pt x="225" y="458"/>
                    <a:pt x="225" y="458"/>
                  </a:cubicBezTo>
                  <a:cubicBezTo>
                    <a:pt x="225" y="458"/>
                    <a:pt x="225" y="458"/>
                    <a:pt x="225" y="458"/>
                  </a:cubicBezTo>
                  <a:cubicBezTo>
                    <a:pt x="225" y="457"/>
                    <a:pt x="225" y="457"/>
                    <a:pt x="225" y="457"/>
                  </a:cubicBezTo>
                  <a:cubicBezTo>
                    <a:pt x="225" y="457"/>
                    <a:pt x="225" y="457"/>
                    <a:pt x="225" y="457"/>
                  </a:cubicBezTo>
                  <a:cubicBezTo>
                    <a:pt x="225" y="457"/>
                    <a:pt x="225" y="457"/>
                    <a:pt x="225" y="457"/>
                  </a:cubicBezTo>
                  <a:cubicBezTo>
                    <a:pt x="225" y="456"/>
                    <a:pt x="225" y="456"/>
                    <a:pt x="225" y="456"/>
                  </a:cubicBezTo>
                  <a:cubicBezTo>
                    <a:pt x="225" y="456"/>
                    <a:pt x="225" y="456"/>
                    <a:pt x="225" y="456"/>
                  </a:cubicBezTo>
                  <a:cubicBezTo>
                    <a:pt x="225" y="456"/>
                    <a:pt x="225" y="456"/>
                    <a:pt x="225" y="456"/>
                  </a:cubicBezTo>
                  <a:cubicBezTo>
                    <a:pt x="225" y="456"/>
                    <a:pt x="225" y="456"/>
                    <a:pt x="225" y="456"/>
                  </a:cubicBezTo>
                  <a:cubicBezTo>
                    <a:pt x="225" y="457"/>
                    <a:pt x="225" y="457"/>
                    <a:pt x="225" y="457"/>
                  </a:cubicBezTo>
                  <a:cubicBezTo>
                    <a:pt x="225" y="457"/>
                    <a:pt x="225" y="457"/>
                    <a:pt x="225" y="457"/>
                  </a:cubicBezTo>
                  <a:cubicBezTo>
                    <a:pt x="225" y="458"/>
                    <a:pt x="225" y="458"/>
                    <a:pt x="225" y="458"/>
                  </a:cubicBezTo>
                  <a:cubicBezTo>
                    <a:pt x="225" y="458"/>
                    <a:pt x="225" y="458"/>
                    <a:pt x="225" y="458"/>
                  </a:cubicBezTo>
                  <a:cubicBezTo>
                    <a:pt x="225" y="458"/>
                    <a:pt x="225" y="458"/>
                    <a:pt x="225" y="459"/>
                  </a:cubicBezTo>
                  <a:cubicBezTo>
                    <a:pt x="224" y="458"/>
                    <a:pt x="224" y="458"/>
                    <a:pt x="224" y="458"/>
                  </a:cubicBezTo>
                  <a:cubicBezTo>
                    <a:pt x="224" y="458"/>
                    <a:pt x="223" y="457"/>
                    <a:pt x="222" y="456"/>
                  </a:cubicBezTo>
                  <a:cubicBezTo>
                    <a:pt x="221" y="455"/>
                    <a:pt x="221" y="455"/>
                    <a:pt x="221" y="455"/>
                  </a:cubicBezTo>
                  <a:cubicBezTo>
                    <a:pt x="221" y="455"/>
                    <a:pt x="221" y="455"/>
                    <a:pt x="221" y="455"/>
                  </a:cubicBezTo>
                  <a:cubicBezTo>
                    <a:pt x="221" y="455"/>
                    <a:pt x="221" y="455"/>
                    <a:pt x="221" y="455"/>
                  </a:cubicBezTo>
                  <a:cubicBezTo>
                    <a:pt x="221" y="454"/>
                    <a:pt x="221" y="454"/>
                    <a:pt x="221" y="454"/>
                  </a:cubicBezTo>
                  <a:cubicBezTo>
                    <a:pt x="221" y="454"/>
                    <a:pt x="221" y="454"/>
                    <a:pt x="221" y="454"/>
                  </a:cubicBezTo>
                  <a:cubicBezTo>
                    <a:pt x="221" y="453"/>
                    <a:pt x="221" y="453"/>
                    <a:pt x="221" y="453"/>
                  </a:cubicBezTo>
                  <a:cubicBezTo>
                    <a:pt x="221" y="453"/>
                    <a:pt x="221" y="453"/>
                    <a:pt x="221" y="453"/>
                  </a:cubicBezTo>
                  <a:cubicBezTo>
                    <a:pt x="220" y="454"/>
                    <a:pt x="220" y="454"/>
                    <a:pt x="220" y="454"/>
                  </a:cubicBezTo>
                  <a:cubicBezTo>
                    <a:pt x="220" y="453"/>
                    <a:pt x="219" y="453"/>
                    <a:pt x="219" y="452"/>
                  </a:cubicBezTo>
                  <a:cubicBezTo>
                    <a:pt x="219" y="452"/>
                    <a:pt x="219" y="452"/>
                    <a:pt x="219" y="452"/>
                  </a:cubicBezTo>
                  <a:cubicBezTo>
                    <a:pt x="219" y="452"/>
                    <a:pt x="219" y="452"/>
                    <a:pt x="219" y="452"/>
                  </a:cubicBezTo>
                  <a:cubicBezTo>
                    <a:pt x="218" y="452"/>
                    <a:pt x="218" y="452"/>
                    <a:pt x="218" y="452"/>
                  </a:cubicBezTo>
                  <a:cubicBezTo>
                    <a:pt x="217" y="452"/>
                    <a:pt x="217" y="452"/>
                    <a:pt x="217" y="452"/>
                  </a:cubicBezTo>
                  <a:cubicBezTo>
                    <a:pt x="217" y="451"/>
                    <a:pt x="217" y="451"/>
                    <a:pt x="217" y="451"/>
                  </a:cubicBezTo>
                  <a:cubicBezTo>
                    <a:pt x="216" y="451"/>
                    <a:pt x="216" y="451"/>
                    <a:pt x="216" y="451"/>
                  </a:cubicBezTo>
                  <a:cubicBezTo>
                    <a:pt x="216" y="450"/>
                    <a:pt x="216" y="450"/>
                    <a:pt x="216" y="450"/>
                  </a:cubicBezTo>
                  <a:cubicBezTo>
                    <a:pt x="216" y="449"/>
                    <a:pt x="216" y="449"/>
                    <a:pt x="216" y="449"/>
                  </a:cubicBezTo>
                  <a:cubicBezTo>
                    <a:pt x="216" y="450"/>
                    <a:pt x="216" y="450"/>
                    <a:pt x="216" y="450"/>
                  </a:cubicBezTo>
                  <a:cubicBezTo>
                    <a:pt x="215" y="448"/>
                    <a:pt x="215" y="448"/>
                    <a:pt x="215" y="448"/>
                  </a:cubicBezTo>
                  <a:cubicBezTo>
                    <a:pt x="215" y="448"/>
                    <a:pt x="215" y="448"/>
                    <a:pt x="215" y="448"/>
                  </a:cubicBezTo>
                  <a:cubicBezTo>
                    <a:pt x="214" y="448"/>
                    <a:pt x="214" y="448"/>
                    <a:pt x="214" y="448"/>
                  </a:cubicBezTo>
                  <a:cubicBezTo>
                    <a:pt x="214" y="448"/>
                    <a:pt x="214" y="448"/>
                    <a:pt x="214" y="448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7"/>
                    <a:pt x="215" y="447"/>
                  </a:cubicBezTo>
                  <a:cubicBezTo>
                    <a:pt x="215" y="447"/>
                    <a:pt x="215" y="447"/>
                    <a:pt x="215" y="447"/>
                  </a:cubicBezTo>
                  <a:cubicBezTo>
                    <a:pt x="215" y="447"/>
                    <a:pt x="215" y="447"/>
                    <a:pt x="215" y="447"/>
                  </a:cubicBezTo>
                  <a:cubicBezTo>
                    <a:pt x="215" y="447"/>
                    <a:pt x="215" y="447"/>
                    <a:pt x="215" y="447"/>
                  </a:cubicBezTo>
                  <a:cubicBezTo>
                    <a:pt x="216" y="447"/>
                    <a:pt x="216" y="447"/>
                    <a:pt x="216" y="447"/>
                  </a:cubicBezTo>
                  <a:cubicBezTo>
                    <a:pt x="216" y="447"/>
                    <a:pt x="216" y="447"/>
                    <a:pt x="216" y="447"/>
                  </a:cubicBezTo>
                  <a:cubicBezTo>
                    <a:pt x="216" y="447"/>
                    <a:pt x="216" y="447"/>
                    <a:pt x="216" y="447"/>
                  </a:cubicBezTo>
                  <a:cubicBezTo>
                    <a:pt x="216" y="447"/>
                    <a:pt x="216" y="447"/>
                    <a:pt x="216" y="447"/>
                  </a:cubicBezTo>
                  <a:cubicBezTo>
                    <a:pt x="216" y="448"/>
                    <a:pt x="216" y="448"/>
                    <a:pt x="216" y="448"/>
                  </a:cubicBezTo>
                  <a:cubicBezTo>
                    <a:pt x="217" y="448"/>
                    <a:pt x="217" y="448"/>
                    <a:pt x="217" y="448"/>
                  </a:cubicBezTo>
                  <a:cubicBezTo>
                    <a:pt x="218" y="448"/>
                    <a:pt x="218" y="448"/>
                    <a:pt x="218" y="448"/>
                  </a:cubicBezTo>
                  <a:cubicBezTo>
                    <a:pt x="218" y="448"/>
                    <a:pt x="218" y="448"/>
                    <a:pt x="218" y="448"/>
                  </a:cubicBezTo>
                  <a:cubicBezTo>
                    <a:pt x="218" y="448"/>
                    <a:pt x="218" y="448"/>
                    <a:pt x="218" y="448"/>
                  </a:cubicBezTo>
                  <a:cubicBezTo>
                    <a:pt x="218" y="448"/>
                    <a:pt x="218" y="448"/>
                    <a:pt x="218" y="448"/>
                  </a:cubicBezTo>
                  <a:cubicBezTo>
                    <a:pt x="218" y="448"/>
                    <a:pt x="218" y="448"/>
                    <a:pt x="218" y="448"/>
                  </a:cubicBezTo>
                  <a:cubicBezTo>
                    <a:pt x="217" y="448"/>
                    <a:pt x="217" y="448"/>
                    <a:pt x="217" y="448"/>
                  </a:cubicBezTo>
                  <a:cubicBezTo>
                    <a:pt x="217" y="447"/>
                    <a:pt x="217" y="447"/>
                    <a:pt x="217" y="447"/>
                  </a:cubicBezTo>
                  <a:cubicBezTo>
                    <a:pt x="217" y="447"/>
                    <a:pt x="217" y="447"/>
                    <a:pt x="217" y="447"/>
                  </a:cubicBezTo>
                  <a:cubicBezTo>
                    <a:pt x="216" y="447"/>
                    <a:pt x="216" y="447"/>
                    <a:pt x="216" y="447"/>
                  </a:cubicBezTo>
                  <a:cubicBezTo>
                    <a:pt x="216" y="447"/>
                    <a:pt x="216" y="447"/>
                    <a:pt x="216" y="447"/>
                  </a:cubicBezTo>
                  <a:cubicBezTo>
                    <a:pt x="216" y="447"/>
                    <a:pt x="216" y="447"/>
                    <a:pt x="216" y="447"/>
                  </a:cubicBezTo>
                  <a:cubicBezTo>
                    <a:pt x="216" y="447"/>
                    <a:pt x="216" y="447"/>
                    <a:pt x="216" y="447"/>
                  </a:cubicBezTo>
                  <a:cubicBezTo>
                    <a:pt x="215" y="447"/>
                    <a:pt x="215" y="447"/>
                    <a:pt x="215" y="447"/>
                  </a:cubicBezTo>
                  <a:cubicBezTo>
                    <a:pt x="215" y="447"/>
                    <a:pt x="215" y="447"/>
                    <a:pt x="215" y="447"/>
                  </a:cubicBezTo>
                  <a:cubicBezTo>
                    <a:pt x="215" y="446"/>
                    <a:pt x="215" y="446"/>
                    <a:pt x="215" y="446"/>
                  </a:cubicBezTo>
                  <a:cubicBezTo>
                    <a:pt x="215" y="446"/>
                    <a:pt x="215" y="446"/>
                    <a:pt x="215" y="446"/>
                  </a:cubicBezTo>
                  <a:cubicBezTo>
                    <a:pt x="215" y="446"/>
                    <a:pt x="215" y="446"/>
                    <a:pt x="215" y="446"/>
                  </a:cubicBezTo>
                  <a:cubicBezTo>
                    <a:pt x="214" y="446"/>
                    <a:pt x="214" y="446"/>
                    <a:pt x="213" y="446"/>
                  </a:cubicBezTo>
                  <a:cubicBezTo>
                    <a:pt x="213" y="445"/>
                    <a:pt x="213" y="445"/>
                    <a:pt x="213" y="445"/>
                  </a:cubicBezTo>
                  <a:cubicBezTo>
                    <a:pt x="213" y="446"/>
                    <a:pt x="213" y="446"/>
                    <a:pt x="213" y="446"/>
                  </a:cubicBezTo>
                  <a:cubicBezTo>
                    <a:pt x="212" y="445"/>
                    <a:pt x="212" y="445"/>
                    <a:pt x="212" y="445"/>
                  </a:cubicBezTo>
                  <a:cubicBezTo>
                    <a:pt x="212" y="445"/>
                    <a:pt x="212" y="445"/>
                    <a:pt x="212" y="445"/>
                  </a:cubicBezTo>
                  <a:cubicBezTo>
                    <a:pt x="212" y="444"/>
                    <a:pt x="212" y="444"/>
                    <a:pt x="212" y="444"/>
                  </a:cubicBezTo>
                  <a:cubicBezTo>
                    <a:pt x="212" y="444"/>
                    <a:pt x="212" y="444"/>
                    <a:pt x="212" y="444"/>
                  </a:cubicBezTo>
                  <a:cubicBezTo>
                    <a:pt x="212" y="444"/>
                    <a:pt x="212" y="444"/>
                    <a:pt x="212" y="444"/>
                  </a:cubicBezTo>
                  <a:cubicBezTo>
                    <a:pt x="212" y="444"/>
                    <a:pt x="212" y="444"/>
                    <a:pt x="212" y="444"/>
                  </a:cubicBezTo>
                  <a:cubicBezTo>
                    <a:pt x="212" y="444"/>
                    <a:pt x="212" y="444"/>
                    <a:pt x="212" y="444"/>
                  </a:cubicBezTo>
                  <a:cubicBezTo>
                    <a:pt x="212" y="444"/>
                    <a:pt x="212" y="444"/>
                    <a:pt x="212" y="444"/>
                  </a:cubicBezTo>
                  <a:cubicBezTo>
                    <a:pt x="211" y="443"/>
                    <a:pt x="211" y="443"/>
                    <a:pt x="211" y="443"/>
                  </a:cubicBezTo>
                  <a:cubicBezTo>
                    <a:pt x="211" y="443"/>
                    <a:pt x="211" y="443"/>
                    <a:pt x="211" y="443"/>
                  </a:cubicBezTo>
                  <a:cubicBezTo>
                    <a:pt x="211" y="442"/>
                    <a:pt x="211" y="442"/>
                    <a:pt x="211" y="442"/>
                  </a:cubicBezTo>
                  <a:cubicBezTo>
                    <a:pt x="211" y="442"/>
                    <a:pt x="211" y="442"/>
                    <a:pt x="211" y="442"/>
                  </a:cubicBezTo>
                  <a:cubicBezTo>
                    <a:pt x="211" y="441"/>
                    <a:pt x="211" y="441"/>
                    <a:pt x="211" y="441"/>
                  </a:cubicBezTo>
                  <a:cubicBezTo>
                    <a:pt x="211" y="441"/>
                    <a:pt x="211" y="441"/>
                    <a:pt x="211" y="441"/>
                  </a:cubicBezTo>
                  <a:cubicBezTo>
                    <a:pt x="210" y="441"/>
                    <a:pt x="210" y="441"/>
                    <a:pt x="210" y="441"/>
                  </a:cubicBezTo>
                  <a:cubicBezTo>
                    <a:pt x="211" y="441"/>
                    <a:pt x="211" y="441"/>
                    <a:pt x="211" y="441"/>
                  </a:cubicBezTo>
                  <a:cubicBezTo>
                    <a:pt x="210" y="440"/>
                    <a:pt x="210" y="440"/>
                    <a:pt x="210" y="440"/>
                  </a:cubicBezTo>
                  <a:cubicBezTo>
                    <a:pt x="210" y="440"/>
                    <a:pt x="210" y="440"/>
                    <a:pt x="210" y="440"/>
                  </a:cubicBezTo>
                  <a:cubicBezTo>
                    <a:pt x="210" y="439"/>
                    <a:pt x="210" y="439"/>
                    <a:pt x="210" y="439"/>
                  </a:cubicBezTo>
                  <a:cubicBezTo>
                    <a:pt x="210" y="439"/>
                    <a:pt x="210" y="439"/>
                    <a:pt x="210" y="439"/>
                  </a:cubicBezTo>
                  <a:cubicBezTo>
                    <a:pt x="210" y="438"/>
                    <a:pt x="210" y="438"/>
                    <a:pt x="210" y="438"/>
                  </a:cubicBezTo>
                  <a:cubicBezTo>
                    <a:pt x="210" y="438"/>
                    <a:pt x="210" y="438"/>
                    <a:pt x="210" y="438"/>
                  </a:cubicBezTo>
                  <a:cubicBezTo>
                    <a:pt x="211" y="439"/>
                    <a:pt x="211" y="439"/>
                    <a:pt x="211" y="439"/>
                  </a:cubicBezTo>
                  <a:cubicBezTo>
                    <a:pt x="211" y="439"/>
                    <a:pt x="211" y="439"/>
                    <a:pt x="211" y="439"/>
                  </a:cubicBezTo>
                  <a:cubicBezTo>
                    <a:pt x="211" y="439"/>
                    <a:pt x="211" y="439"/>
                    <a:pt x="211" y="439"/>
                  </a:cubicBezTo>
                  <a:cubicBezTo>
                    <a:pt x="212" y="439"/>
                    <a:pt x="212" y="439"/>
                    <a:pt x="212" y="439"/>
                  </a:cubicBezTo>
                  <a:cubicBezTo>
                    <a:pt x="213" y="440"/>
                    <a:pt x="213" y="440"/>
                    <a:pt x="213" y="440"/>
                  </a:cubicBezTo>
                  <a:cubicBezTo>
                    <a:pt x="213" y="440"/>
                    <a:pt x="213" y="440"/>
                    <a:pt x="213" y="440"/>
                  </a:cubicBezTo>
                  <a:cubicBezTo>
                    <a:pt x="213" y="440"/>
                    <a:pt x="213" y="440"/>
                    <a:pt x="213" y="440"/>
                  </a:cubicBezTo>
                  <a:cubicBezTo>
                    <a:pt x="214" y="440"/>
                    <a:pt x="214" y="440"/>
                    <a:pt x="214" y="440"/>
                  </a:cubicBezTo>
                  <a:cubicBezTo>
                    <a:pt x="214" y="441"/>
                    <a:pt x="214" y="441"/>
                    <a:pt x="214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2"/>
                    <a:pt x="215" y="442"/>
                    <a:pt x="215" y="442"/>
                  </a:cubicBezTo>
                  <a:cubicBezTo>
                    <a:pt x="215" y="442"/>
                    <a:pt x="215" y="442"/>
                    <a:pt x="215" y="442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6" y="442"/>
                    <a:pt x="216" y="442"/>
                    <a:pt x="216" y="442"/>
                  </a:cubicBezTo>
                  <a:cubicBezTo>
                    <a:pt x="216" y="442"/>
                    <a:pt x="216" y="442"/>
                    <a:pt x="216" y="442"/>
                  </a:cubicBezTo>
                  <a:cubicBezTo>
                    <a:pt x="216" y="442"/>
                    <a:pt x="216" y="442"/>
                    <a:pt x="216" y="442"/>
                  </a:cubicBezTo>
                  <a:cubicBezTo>
                    <a:pt x="217" y="443"/>
                    <a:pt x="217" y="443"/>
                    <a:pt x="217" y="443"/>
                  </a:cubicBezTo>
                  <a:cubicBezTo>
                    <a:pt x="217" y="443"/>
                    <a:pt x="217" y="443"/>
                    <a:pt x="217" y="443"/>
                  </a:cubicBezTo>
                  <a:cubicBezTo>
                    <a:pt x="217" y="443"/>
                    <a:pt x="217" y="443"/>
                    <a:pt x="217" y="443"/>
                  </a:cubicBezTo>
                  <a:cubicBezTo>
                    <a:pt x="217" y="443"/>
                    <a:pt x="217" y="443"/>
                    <a:pt x="217" y="443"/>
                  </a:cubicBezTo>
                  <a:cubicBezTo>
                    <a:pt x="217" y="442"/>
                    <a:pt x="217" y="442"/>
                    <a:pt x="217" y="442"/>
                  </a:cubicBezTo>
                  <a:cubicBezTo>
                    <a:pt x="216" y="442"/>
                    <a:pt x="216" y="442"/>
                    <a:pt x="216" y="442"/>
                  </a:cubicBezTo>
                  <a:cubicBezTo>
                    <a:pt x="216" y="442"/>
                    <a:pt x="216" y="442"/>
                    <a:pt x="216" y="442"/>
                  </a:cubicBezTo>
                  <a:cubicBezTo>
                    <a:pt x="216" y="441"/>
                    <a:pt x="215" y="441"/>
                    <a:pt x="214" y="440"/>
                  </a:cubicBezTo>
                  <a:cubicBezTo>
                    <a:pt x="214" y="440"/>
                    <a:pt x="214" y="440"/>
                    <a:pt x="214" y="440"/>
                  </a:cubicBezTo>
                  <a:cubicBezTo>
                    <a:pt x="214" y="440"/>
                    <a:pt x="214" y="440"/>
                    <a:pt x="214" y="440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5" y="440"/>
                    <a:pt x="216" y="440"/>
                    <a:pt x="216" y="441"/>
                  </a:cubicBezTo>
                  <a:cubicBezTo>
                    <a:pt x="217" y="441"/>
                    <a:pt x="217" y="441"/>
                    <a:pt x="217" y="441"/>
                  </a:cubicBezTo>
                  <a:cubicBezTo>
                    <a:pt x="217" y="441"/>
                    <a:pt x="217" y="441"/>
                    <a:pt x="217" y="441"/>
                  </a:cubicBezTo>
                  <a:cubicBezTo>
                    <a:pt x="218" y="442"/>
                    <a:pt x="218" y="442"/>
                    <a:pt x="218" y="442"/>
                  </a:cubicBezTo>
                  <a:cubicBezTo>
                    <a:pt x="218" y="442"/>
                    <a:pt x="218" y="442"/>
                    <a:pt x="218" y="442"/>
                  </a:cubicBezTo>
                  <a:cubicBezTo>
                    <a:pt x="218" y="442"/>
                    <a:pt x="218" y="442"/>
                    <a:pt x="218" y="442"/>
                  </a:cubicBezTo>
                  <a:cubicBezTo>
                    <a:pt x="218" y="442"/>
                    <a:pt x="218" y="442"/>
                    <a:pt x="218" y="442"/>
                  </a:cubicBezTo>
                  <a:cubicBezTo>
                    <a:pt x="218" y="442"/>
                    <a:pt x="219" y="443"/>
                    <a:pt x="219" y="443"/>
                  </a:cubicBezTo>
                  <a:cubicBezTo>
                    <a:pt x="219" y="443"/>
                    <a:pt x="219" y="443"/>
                    <a:pt x="219" y="443"/>
                  </a:cubicBezTo>
                  <a:cubicBezTo>
                    <a:pt x="220" y="444"/>
                    <a:pt x="220" y="444"/>
                    <a:pt x="220" y="444"/>
                  </a:cubicBezTo>
                  <a:cubicBezTo>
                    <a:pt x="221" y="444"/>
                    <a:pt x="221" y="444"/>
                    <a:pt x="221" y="444"/>
                  </a:cubicBezTo>
                  <a:cubicBezTo>
                    <a:pt x="221" y="444"/>
                    <a:pt x="221" y="444"/>
                    <a:pt x="221" y="444"/>
                  </a:cubicBezTo>
                  <a:cubicBezTo>
                    <a:pt x="221" y="444"/>
                    <a:pt x="221" y="444"/>
                    <a:pt x="221" y="444"/>
                  </a:cubicBezTo>
                  <a:cubicBezTo>
                    <a:pt x="221" y="444"/>
                    <a:pt x="222" y="444"/>
                    <a:pt x="222" y="444"/>
                  </a:cubicBezTo>
                  <a:cubicBezTo>
                    <a:pt x="222" y="444"/>
                    <a:pt x="222" y="444"/>
                    <a:pt x="222" y="444"/>
                  </a:cubicBezTo>
                  <a:cubicBezTo>
                    <a:pt x="223" y="445"/>
                    <a:pt x="223" y="445"/>
                    <a:pt x="223" y="445"/>
                  </a:cubicBezTo>
                  <a:cubicBezTo>
                    <a:pt x="223" y="445"/>
                    <a:pt x="223" y="445"/>
                    <a:pt x="223" y="445"/>
                  </a:cubicBezTo>
                  <a:cubicBezTo>
                    <a:pt x="223" y="445"/>
                    <a:pt x="223" y="445"/>
                    <a:pt x="223" y="445"/>
                  </a:cubicBezTo>
                  <a:cubicBezTo>
                    <a:pt x="222" y="445"/>
                    <a:pt x="222" y="445"/>
                    <a:pt x="222" y="445"/>
                  </a:cubicBezTo>
                  <a:cubicBezTo>
                    <a:pt x="222" y="445"/>
                    <a:pt x="222" y="445"/>
                    <a:pt x="222" y="445"/>
                  </a:cubicBezTo>
                  <a:cubicBezTo>
                    <a:pt x="223" y="445"/>
                    <a:pt x="223" y="445"/>
                    <a:pt x="223" y="445"/>
                  </a:cubicBezTo>
                  <a:cubicBezTo>
                    <a:pt x="223" y="445"/>
                    <a:pt x="223" y="445"/>
                    <a:pt x="223" y="445"/>
                  </a:cubicBezTo>
                  <a:cubicBezTo>
                    <a:pt x="223" y="445"/>
                    <a:pt x="223" y="445"/>
                    <a:pt x="223" y="445"/>
                  </a:cubicBezTo>
                  <a:cubicBezTo>
                    <a:pt x="223" y="445"/>
                    <a:pt x="223" y="445"/>
                    <a:pt x="223" y="445"/>
                  </a:cubicBezTo>
                  <a:cubicBezTo>
                    <a:pt x="223" y="445"/>
                    <a:pt x="223" y="445"/>
                    <a:pt x="223" y="445"/>
                  </a:cubicBezTo>
                  <a:cubicBezTo>
                    <a:pt x="224" y="445"/>
                    <a:pt x="224" y="445"/>
                    <a:pt x="224" y="445"/>
                  </a:cubicBezTo>
                  <a:cubicBezTo>
                    <a:pt x="224" y="446"/>
                    <a:pt x="224" y="446"/>
                    <a:pt x="224" y="446"/>
                  </a:cubicBezTo>
                  <a:cubicBezTo>
                    <a:pt x="224" y="446"/>
                    <a:pt x="224" y="446"/>
                    <a:pt x="224" y="446"/>
                  </a:cubicBezTo>
                  <a:cubicBezTo>
                    <a:pt x="225" y="446"/>
                    <a:pt x="225" y="446"/>
                    <a:pt x="225" y="446"/>
                  </a:cubicBezTo>
                  <a:cubicBezTo>
                    <a:pt x="225" y="446"/>
                    <a:pt x="225" y="446"/>
                    <a:pt x="225" y="446"/>
                  </a:cubicBezTo>
                  <a:cubicBezTo>
                    <a:pt x="225" y="446"/>
                    <a:pt x="225" y="446"/>
                    <a:pt x="225" y="446"/>
                  </a:cubicBezTo>
                  <a:cubicBezTo>
                    <a:pt x="225" y="446"/>
                    <a:pt x="225" y="446"/>
                    <a:pt x="225" y="446"/>
                  </a:cubicBezTo>
                  <a:cubicBezTo>
                    <a:pt x="225" y="447"/>
                    <a:pt x="225" y="447"/>
                    <a:pt x="225" y="447"/>
                  </a:cubicBezTo>
                  <a:cubicBezTo>
                    <a:pt x="225" y="447"/>
                    <a:pt x="225" y="447"/>
                    <a:pt x="225" y="447"/>
                  </a:cubicBezTo>
                  <a:cubicBezTo>
                    <a:pt x="225" y="447"/>
                    <a:pt x="225" y="447"/>
                    <a:pt x="225" y="447"/>
                  </a:cubicBezTo>
                  <a:cubicBezTo>
                    <a:pt x="225" y="447"/>
                    <a:pt x="225" y="447"/>
                    <a:pt x="225" y="447"/>
                  </a:cubicBezTo>
                  <a:cubicBezTo>
                    <a:pt x="225" y="446"/>
                    <a:pt x="225" y="446"/>
                    <a:pt x="225" y="446"/>
                  </a:cubicBezTo>
                  <a:cubicBezTo>
                    <a:pt x="225" y="446"/>
                    <a:pt x="225" y="446"/>
                    <a:pt x="225" y="446"/>
                  </a:cubicBezTo>
                  <a:cubicBezTo>
                    <a:pt x="225" y="446"/>
                    <a:pt x="225" y="446"/>
                    <a:pt x="225" y="446"/>
                  </a:cubicBezTo>
                  <a:cubicBezTo>
                    <a:pt x="226" y="446"/>
                    <a:pt x="226" y="446"/>
                    <a:pt x="226" y="446"/>
                  </a:cubicBezTo>
                  <a:cubicBezTo>
                    <a:pt x="227" y="446"/>
                    <a:pt x="227" y="446"/>
                    <a:pt x="227" y="446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8" y="447"/>
                    <a:pt x="228" y="447"/>
                    <a:pt x="228" y="447"/>
                  </a:cubicBezTo>
                  <a:cubicBezTo>
                    <a:pt x="228" y="447"/>
                    <a:pt x="228" y="447"/>
                    <a:pt x="228" y="447"/>
                  </a:cubicBezTo>
                  <a:cubicBezTo>
                    <a:pt x="228" y="447"/>
                    <a:pt x="228" y="447"/>
                    <a:pt x="228" y="447"/>
                  </a:cubicBezTo>
                  <a:cubicBezTo>
                    <a:pt x="228" y="447"/>
                    <a:pt x="228" y="447"/>
                    <a:pt x="228" y="447"/>
                  </a:cubicBezTo>
                  <a:cubicBezTo>
                    <a:pt x="228" y="447"/>
                    <a:pt x="228" y="447"/>
                    <a:pt x="228" y="447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29" y="449"/>
                    <a:pt x="229" y="449"/>
                    <a:pt x="229" y="449"/>
                  </a:cubicBezTo>
                  <a:cubicBezTo>
                    <a:pt x="229" y="449"/>
                    <a:pt x="229" y="449"/>
                    <a:pt x="229" y="449"/>
                  </a:cubicBezTo>
                  <a:cubicBezTo>
                    <a:pt x="230" y="449"/>
                    <a:pt x="230" y="449"/>
                    <a:pt x="230" y="450"/>
                  </a:cubicBezTo>
                  <a:cubicBezTo>
                    <a:pt x="230" y="450"/>
                    <a:pt x="230" y="450"/>
                    <a:pt x="230" y="450"/>
                  </a:cubicBezTo>
                  <a:cubicBezTo>
                    <a:pt x="230" y="449"/>
                    <a:pt x="230" y="449"/>
                    <a:pt x="230" y="449"/>
                  </a:cubicBezTo>
                  <a:cubicBezTo>
                    <a:pt x="230" y="450"/>
                    <a:pt x="230" y="450"/>
                    <a:pt x="230" y="450"/>
                  </a:cubicBezTo>
                  <a:cubicBezTo>
                    <a:pt x="230" y="450"/>
                    <a:pt x="230" y="450"/>
                    <a:pt x="230" y="450"/>
                  </a:cubicBezTo>
                  <a:cubicBezTo>
                    <a:pt x="230" y="450"/>
                    <a:pt x="230" y="450"/>
                    <a:pt x="230" y="450"/>
                  </a:cubicBezTo>
                  <a:cubicBezTo>
                    <a:pt x="231" y="450"/>
                    <a:pt x="231" y="450"/>
                    <a:pt x="231" y="450"/>
                  </a:cubicBezTo>
                  <a:cubicBezTo>
                    <a:pt x="231" y="450"/>
                    <a:pt x="231" y="451"/>
                    <a:pt x="230" y="451"/>
                  </a:cubicBezTo>
                  <a:cubicBezTo>
                    <a:pt x="231" y="451"/>
                    <a:pt x="231" y="451"/>
                    <a:pt x="231" y="451"/>
                  </a:cubicBezTo>
                  <a:cubicBezTo>
                    <a:pt x="231" y="451"/>
                    <a:pt x="231" y="451"/>
                    <a:pt x="231" y="451"/>
                  </a:cubicBezTo>
                  <a:cubicBezTo>
                    <a:pt x="231" y="451"/>
                    <a:pt x="231" y="451"/>
                    <a:pt x="231" y="451"/>
                  </a:cubicBezTo>
                  <a:cubicBezTo>
                    <a:pt x="231" y="451"/>
                    <a:pt x="231" y="451"/>
                    <a:pt x="231" y="451"/>
                  </a:cubicBezTo>
                  <a:cubicBezTo>
                    <a:pt x="231" y="451"/>
                    <a:pt x="231" y="451"/>
                    <a:pt x="231" y="451"/>
                  </a:cubicBezTo>
                  <a:cubicBezTo>
                    <a:pt x="232" y="452"/>
                    <a:pt x="232" y="452"/>
                    <a:pt x="232" y="452"/>
                  </a:cubicBezTo>
                  <a:cubicBezTo>
                    <a:pt x="232" y="452"/>
                    <a:pt x="232" y="452"/>
                    <a:pt x="232" y="452"/>
                  </a:cubicBezTo>
                  <a:cubicBezTo>
                    <a:pt x="232" y="452"/>
                    <a:pt x="232" y="452"/>
                    <a:pt x="232" y="452"/>
                  </a:cubicBezTo>
                  <a:cubicBezTo>
                    <a:pt x="231" y="451"/>
                    <a:pt x="231" y="450"/>
                    <a:pt x="230" y="449"/>
                  </a:cubicBezTo>
                  <a:cubicBezTo>
                    <a:pt x="231" y="449"/>
                    <a:pt x="231" y="449"/>
                    <a:pt x="231" y="449"/>
                  </a:cubicBezTo>
                  <a:cubicBezTo>
                    <a:pt x="231" y="450"/>
                    <a:pt x="231" y="450"/>
                    <a:pt x="231" y="450"/>
                  </a:cubicBezTo>
                  <a:cubicBezTo>
                    <a:pt x="231" y="450"/>
                    <a:pt x="231" y="450"/>
                    <a:pt x="231" y="450"/>
                  </a:cubicBezTo>
                  <a:cubicBezTo>
                    <a:pt x="231" y="450"/>
                    <a:pt x="231" y="450"/>
                    <a:pt x="231" y="450"/>
                  </a:cubicBezTo>
                  <a:cubicBezTo>
                    <a:pt x="231" y="450"/>
                    <a:pt x="231" y="450"/>
                    <a:pt x="231" y="450"/>
                  </a:cubicBezTo>
                  <a:cubicBezTo>
                    <a:pt x="232" y="450"/>
                    <a:pt x="232" y="450"/>
                    <a:pt x="232" y="450"/>
                  </a:cubicBezTo>
                  <a:cubicBezTo>
                    <a:pt x="232" y="451"/>
                    <a:pt x="232" y="451"/>
                    <a:pt x="232" y="451"/>
                  </a:cubicBezTo>
                  <a:cubicBezTo>
                    <a:pt x="232" y="452"/>
                    <a:pt x="232" y="452"/>
                    <a:pt x="232" y="452"/>
                  </a:cubicBezTo>
                  <a:cubicBezTo>
                    <a:pt x="232" y="452"/>
                    <a:pt x="232" y="452"/>
                    <a:pt x="232" y="452"/>
                  </a:cubicBezTo>
                  <a:cubicBezTo>
                    <a:pt x="232" y="451"/>
                    <a:pt x="232" y="450"/>
                    <a:pt x="232" y="450"/>
                  </a:cubicBezTo>
                  <a:cubicBezTo>
                    <a:pt x="232" y="450"/>
                    <a:pt x="232" y="450"/>
                    <a:pt x="232" y="450"/>
                  </a:cubicBezTo>
                  <a:cubicBezTo>
                    <a:pt x="232" y="450"/>
                    <a:pt x="232" y="450"/>
                    <a:pt x="232" y="450"/>
                  </a:cubicBezTo>
                  <a:cubicBezTo>
                    <a:pt x="232" y="450"/>
                    <a:pt x="232" y="450"/>
                    <a:pt x="232" y="450"/>
                  </a:cubicBezTo>
                  <a:cubicBezTo>
                    <a:pt x="232" y="450"/>
                    <a:pt x="232" y="450"/>
                    <a:pt x="232" y="450"/>
                  </a:cubicBezTo>
                  <a:cubicBezTo>
                    <a:pt x="233" y="451"/>
                    <a:pt x="233" y="451"/>
                    <a:pt x="233" y="451"/>
                  </a:cubicBezTo>
                  <a:cubicBezTo>
                    <a:pt x="233" y="451"/>
                    <a:pt x="233" y="451"/>
                    <a:pt x="233" y="451"/>
                  </a:cubicBezTo>
                  <a:cubicBezTo>
                    <a:pt x="233" y="451"/>
                    <a:pt x="233" y="451"/>
                    <a:pt x="233" y="451"/>
                  </a:cubicBezTo>
                  <a:cubicBezTo>
                    <a:pt x="233" y="451"/>
                    <a:pt x="233" y="451"/>
                    <a:pt x="233" y="451"/>
                  </a:cubicBezTo>
                  <a:cubicBezTo>
                    <a:pt x="233" y="452"/>
                    <a:pt x="233" y="452"/>
                    <a:pt x="233" y="452"/>
                  </a:cubicBezTo>
                  <a:cubicBezTo>
                    <a:pt x="233" y="452"/>
                    <a:pt x="233" y="452"/>
                    <a:pt x="233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4" y="453"/>
                    <a:pt x="234" y="453"/>
                    <a:pt x="234" y="453"/>
                  </a:cubicBezTo>
                  <a:cubicBezTo>
                    <a:pt x="234" y="453"/>
                    <a:pt x="234" y="453"/>
                    <a:pt x="234" y="453"/>
                  </a:cubicBezTo>
                  <a:cubicBezTo>
                    <a:pt x="234" y="452"/>
                    <a:pt x="234" y="452"/>
                    <a:pt x="233" y="451"/>
                  </a:cubicBezTo>
                  <a:cubicBezTo>
                    <a:pt x="234" y="451"/>
                    <a:pt x="234" y="451"/>
                    <a:pt x="234" y="451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1"/>
                    <a:pt x="235" y="451"/>
                    <a:pt x="235" y="451"/>
                  </a:cubicBezTo>
                  <a:cubicBezTo>
                    <a:pt x="235" y="451"/>
                    <a:pt x="235" y="451"/>
                    <a:pt x="235" y="451"/>
                  </a:cubicBezTo>
                  <a:cubicBezTo>
                    <a:pt x="235" y="451"/>
                    <a:pt x="235" y="451"/>
                    <a:pt x="235" y="451"/>
                  </a:cubicBezTo>
                  <a:cubicBezTo>
                    <a:pt x="234" y="451"/>
                    <a:pt x="234" y="451"/>
                    <a:pt x="234" y="451"/>
                  </a:cubicBezTo>
                  <a:cubicBezTo>
                    <a:pt x="234" y="451"/>
                    <a:pt x="234" y="451"/>
                    <a:pt x="234" y="451"/>
                  </a:cubicBezTo>
                  <a:cubicBezTo>
                    <a:pt x="234" y="451"/>
                    <a:pt x="234" y="451"/>
                    <a:pt x="234" y="451"/>
                  </a:cubicBezTo>
                  <a:cubicBezTo>
                    <a:pt x="234" y="451"/>
                    <a:pt x="234" y="451"/>
                    <a:pt x="234" y="451"/>
                  </a:cubicBezTo>
                  <a:cubicBezTo>
                    <a:pt x="233" y="450"/>
                    <a:pt x="233" y="450"/>
                    <a:pt x="233" y="450"/>
                  </a:cubicBezTo>
                  <a:cubicBezTo>
                    <a:pt x="233" y="450"/>
                    <a:pt x="233" y="450"/>
                    <a:pt x="233" y="450"/>
                  </a:cubicBezTo>
                  <a:cubicBezTo>
                    <a:pt x="233" y="450"/>
                    <a:pt x="233" y="450"/>
                    <a:pt x="233" y="450"/>
                  </a:cubicBezTo>
                  <a:cubicBezTo>
                    <a:pt x="233" y="450"/>
                    <a:pt x="233" y="450"/>
                    <a:pt x="233" y="450"/>
                  </a:cubicBezTo>
                  <a:cubicBezTo>
                    <a:pt x="233" y="450"/>
                    <a:pt x="233" y="450"/>
                    <a:pt x="233" y="450"/>
                  </a:cubicBezTo>
                  <a:cubicBezTo>
                    <a:pt x="232" y="450"/>
                    <a:pt x="232" y="450"/>
                    <a:pt x="232" y="450"/>
                  </a:cubicBezTo>
                  <a:cubicBezTo>
                    <a:pt x="232" y="450"/>
                    <a:pt x="232" y="450"/>
                    <a:pt x="232" y="450"/>
                  </a:cubicBezTo>
                  <a:cubicBezTo>
                    <a:pt x="232" y="450"/>
                    <a:pt x="232" y="450"/>
                    <a:pt x="232" y="450"/>
                  </a:cubicBezTo>
                  <a:cubicBezTo>
                    <a:pt x="232" y="449"/>
                    <a:pt x="232" y="449"/>
                    <a:pt x="232" y="449"/>
                  </a:cubicBezTo>
                  <a:cubicBezTo>
                    <a:pt x="232" y="449"/>
                    <a:pt x="232" y="449"/>
                    <a:pt x="232" y="449"/>
                  </a:cubicBezTo>
                  <a:cubicBezTo>
                    <a:pt x="232" y="449"/>
                    <a:pt x="232" y="449"/>
                    <a:pt x="232" y="449"/>
                  </a:cubicBezTo>
                  <a:cubicBezTo>
                    <a:pt x="232" y="448"/>
                    <a:pt x="232" y="448"/>
                    <a:pt x="232" y="448"/>
                  </a:cubicBezTo>
                  <a:cubicBezTo>
                    <a:pt x="231" y="447"/>
                    <a:pt x="231" y="447"/>
                    <a:pt x="231" y="447"/>
                  </a:cubicBezTo>
                  <a:cubicBezTo>
                    <a:pt x="231" y="447"/>
                    <a:pt x="231" y="447"/>
                    <a:pt x="231" y="447"/>
                  </a:cubicBezTo>
                  <a:cubicBezTo>
                    <a:pt x="232" y="447"/>
                    <a:pt x="232" y="447"/>
                    <a:pt x="232" y="447"/>
                  </a:cubicBezTo>
                  <a:cubicBezTo>
                    <a:pt x="232" y="447"/>
                    <a:pt x="232" y="447"/>
                    <a:pt x="232" y="447"/>
                  </a:cubicBezTo>
                  <a:cubicBezTo>
                    <a:pt x="233" y="448"/>
                    <a:pt x="233" y="448"/>
                    <a:pt x="233" y="448"/>
                  </a:cubicBezTo>
                  <a:cubicBezTo>
                    <a:pt x="233" y="448"/>
                    <a:pt x="233" y="448"/>
                    <a:pt x="233" y="448"/>
                  </a:cubicBezTo>
                  <a:cubicBezTo>
                    <a:pt x="233" y="447"/>
                    <a:pt x="233" y="447"/>
                    <a:pt x="233" y="447"/>
                  </a:cubicBezTo>
                  <a:cubicBezTo>
                    <a:pt x="233" y="448"/>
                    <a:pt x="233" y="448"/>
                    <a:pt x="233" y="448"/>
                  </a:cubicBezTo>
                  <a:cubicBezTo>
                    <a:pt x="234" y="448"/>
                    <a:pt x="234" y="448"/>
                    <a:pt x="234" y="448"/>
                  </a:cubicBezTo>
                  <a:cubicBezTo>
                    <a:pt x="234" y="448"/>
                    <a:pt x="234" y="448"/>
                    <a:pt x="234" y="448"/>
                  </a:cubicBezTo>
                  <a:cubicBezTo>
                    <a:pt x="234" y="449"/>
                    <a:pt x="234" y="449"/>
                    <a:pt x="234" y="449"/>
                  </a:cubicBezTo>
                  <a:cubicBezTo>
                    <a:pt x="234" y="449"/>
                    <a:pt x="234" y="449"/>
                    <a:pt x="234" y="449"/>
                  </a:cubicBezTo>
                  <a:cubicBezTo>
                    <a:pt x="234" y="448"/>
                    <a:pt x="234" y="448"/>
                    <a:pt x="234" y="448"/>
                  </a:cubicBezTo>
                  <a:cubicBezTo>
                    <a:pt x="234" y="448"/>
                    <a:pt x="234" y="448"/>
                    <a:pt x="234" y="448"/>
                  </a:cubicBezTo>
                  <a:cubicBezTo>
                    <a:pt x="234" y="448"/>
                    <a:pt x="234" y="448"/>
                    <a:pt x="234" y="448"/>
                  </a:cubicBezTo>
                  <a:cubicBezTo>
                    <a:pt x="234" y="448"/>
                    <a:pt x="235" y="448"/>
                    <a:pt x="235" y="448"/>
                  </a:cubicBezTo>
                  <a:cubicBezTo>
                    <a:pt x="236" y="448"/>
                    <a:pt x="236" y="450"/>
                    <a:pt x="237" y="450"/>
                  </a:cubicBezTo>
                  <a:cubicBezTo>
                    <a:pt x="237" y="450"/>
                    <a:pt x="237" y="450"/>
                    <a:pt x="237" y="450"/>
                  </a:cubicBezTo>
                  <a:cubicBezTo>
                    <a:pt x="237" y="450"/>
                    <a:pt x="237" y="450"/>
                    <a:pt x="237" y="450"/>
                  </a:cubicBezTo>
                  <a:cubicBezTo>
                    <a:pt x="237" y="450"/>
                    <a:pt x="237" y="450"/>
                    <a:pt x="237" y="450"/>
                  </a:cubicBezTo>
                  <a:cubicBezTo>
                    <a:pt x="238" y="449"/>
                    <a:pt x="238" y="449"/>
                    <a:pt x="238" y="449"/>
                  </a:cubicBezTo>
                  <a:cubicBezTo>
                    <a:pt x="238" y="449"/>
                    <a:pt x="238" y="449"/>
                    <a:pt x="238" y="449"/>
                  </a:cubicBezTo>
                  <a:cubicBezTo>
                    <a:pt x="238" y="449"/>
                    <a:pt x="238" y="449"/>
                    <a:pt x="238" y="449"/>
                  </a:cubicBezTo>
                  <a:cubicBezTo>
                    <a:pt x="239" y="450"/>
                    <a:pt x="239" y="450"/>
                    <a:pt x="239" y="450"/>
                  </a:cubicBezTo>
                  <a:cubicBezTo>
                    <a:pt x="239" y="450"/>
                    <a:pt x="239" y="450"/>
                    <a:pt x="239" y="450"/>
                  </a:cubicBezTo>
                  <a:cubicBezTo>
                    <a:pt x="239" y="451"/>
                    <a:pt x="239" y="451"/>
                    <a:pt x="239" y="451"/>
                  </a:cubicBezTo>
                  <a:cubicBezTo>
                    <a:pt x="239" y="451"/>
                    <a:pt x="239" y="451"/>
                    <a:pt x="239" y="451"/>
                  </a:cubicBezTo>
                  <a:cubicBezTo>
                    <a:pt x="240" y="451"/>
                    <a:pt x="240" y="452"/>
                    <a:pt x="240" y="452"/>
                  </a:cubicBezTo>
                  <a:cubicBezTo>
                    <a:pt x="239" y="450"/>
                    <a:pt x="239" y="450"/>
                    <a:pt x="239" y="450"/>
                  </a:cubicBezTo>
                  <a:cubicBezTo>
                    <a:pt x="239" y="450"/>
                    <a:pt x="239" y="450"/>
                    <a:pt x="239" y="450"/>
                  </a:cubicBezTo>
                  <a:cubicBezTo>
                    <a:pt x="239" y="449"/>
                    <a:pt x="239" y="449"/>
                    <a:pt x="239" y="449"/>
                  </a:cubicBezTo>
                  <a:cubicBezTo>
                    <a:pt x="239" y="449"/>
                    <a:pt x="239" y="449"/>
                    <a:pt x="239" y="449"/>
                  </a:cubicBezTo>
                  <a:cubicBezTo>
                    <a:pt x="239" y="449"/>
                    <a:pt x="239" y="449"/>
                    <a:pt x="239" y="449"/>
                  </a:cubicBezTo>
                  <a:cubicBezTo>
                    <a:pt x="239" y="449"/>
                    <a:pt x="239" y="449"/>
                    <a:pt x="239" y="449"/>
                  </a:cubicBezTo>
                  <a:cubicBezTo>
                    <a:pt x="239" y="449"/>
                    <a:pt x="239" y="449"/>
                    <a:pt x="239" y="449"/>
                  </a:cubicBezTo>
                  <a:cubicBezTo>
                    <a:pt x="239" y="448"/>
                    <a:pt x="239" y="448"/>
                    <a:pt x="239" y="448"/>
                  </a:cubicBezTo>
                  <a:cubicBezTo>
                    <a:pt x="239" y="448"/>
                    <a:pt x="239" y="448"/>
                    <a:pt x="239" y="448"/>
                  </a:cubicBezTo>
                  <a:cubicBezTo>
                    <a:pt x="240" y="448"/>
                    <a:pt x="239" y="448"/>
                    <a:pt x="240" y="448"/>
                  </a:cubicBezTo>
                  <a:cubicBezTo>
                    <a:pt x="240" y="448"/>
                    <a:pt x="240" y="448"/>
                    <a:pt x="240" y="448"/>
                  </a:cubicBezTo>
                  <a:cubicBezTo>
                    <a:pt x="240" y="448"/>
                    <a:pt x="240" y="448"/>
                    <a:pt x="240" y="448"/>
                  </a:cubicBezTo>
                  <a:cubicBezTo>
                    <a:pt x="240" y="448"/>
                    <a:pt x="240" y="448"/>
                    <a:pt x="240" y="448"/>
                  </a:cubicBezTo>
                  <a:cubicBezTo>
                    <a:pt x="240" y="449"/>
                    <a:pt x="240" y="449"/>
                    <a:pt x="240" y="449"/>
                  </a:cubicBezTo>
                  <a:cubicBezTo>
                    <a:pt x="240" y="448"/>
                    <a:pt x="240" y="448"/>
                    <a:pt x="240" y="448"/>
                  </a:cubicBezTo>
                  <a:cubicBezTo>
                    <a:pt x="241" y="449"/>
                    <a:pt x="241" y="449"/>
                    <a:pt x="241" y="449"/>
                  </a:cubicBezTo>
                  <a:cubicBezTo>
                    <a:pt x="241" y="449"/>
                    <a:pt x="241" y="449"/>
                    <a:pt x="241" y="449"/>
                  </a:cubicBezTo>
                  <a:cubicBezTo>
                    <a:pt x="241" y="449"/>
                    <a:pt x="241" y="449"/>
                    <a:pt x="241" y="449"/>
                  </a:cubicBezTo>
                  <a:cubicBezTo>
                    <a:pt x="242" y="449"/>
                    <a:pt x="242" y="449"/>
                    <a:pt x="242" y="449"/>
                  </a:cubicBezTo>
                  <a:cubicBezTo>
                    <a:pt x="242" y="449"/>
                    <a:pt x="242" y="449"/>
                    <a:pt x="242" y="449"/>
                  </a:cubicBezTo>
                  <a:cubicBezTo>
                    <a:pt x="242" y="450"/>
                    <a:pt x="242" y="450"/>
                    <a:pt x="242" y="450"/>
                  </a:cubicBezTo>
                  <a:cubicBezTo>
                    <a:pt x="243" y="450"/>
                    <a:pt x="243" y="450"/>
                    <a:pt x="243" y="450"/>
                  </a:cubicBezTo>
                  <a:cubicBezTo>
                    <a:pt x="243" y="450"/>
                    <a:pt x="243" y="450"/>
                    <a:pt x="243" y="450"/>
                  </a:cubicBezTo>
                  <a:cubicBezTo>
                    <a:pt x="243" y="451"/>
                    <a:pt x="243" y="451"/>
                    <a:pt x="243" y="451"/>
                  </a:cubicBezTo>
                  <a:cubicBezTo>
                    <a:pt x="243" y="451"/>
                    <a:pt x="243" y="451"/>
                    <a:pt x="243" y="451"/>
                  </a:cubicBezTo>
                  <a:cubicBezTo>
                    <a:pt x="242" y="451"/>
                    <a:pt x="242" y="451"/>
                    <a:pt x="242" y="451"/>
                  </a:cubicBezTo>
                  <a:cubicBezTo>
                    <a:pt x="243" y="452"/>
                    <a:pt x="243" y="452"/>
                    <a:pt x="243" y="452"/>
                  </a:cubicBezTo>
                  <a:cubicBezTo>
                    <a:pt x="243" y="452"/>
                    <a:pt x="243" y="452"/>
                    <a:pt x="243" y="452"/>
                  </a:cubicBezTo>
                  <a:cubicBezTo>
                    <a:pt x="243" y="452"/>
                    <a:pt x="243" y="452"/>
                    <a:pt x="243" y="452"/>
                  </a:cubicBezTo>
                  <a:cubicBezTo>
                    <a:pt x="243" y="453"/>
                    <a:pt x="243" y="453"/>
                    <a:pt x="243" y="453"/>
                  </a:cubicBezTo>
                  <a:cubicBezTo>
                    <a:pt x="243" y="453"/>
                    <a:pt x="243" y="453"/>
                    <a:pt x="243" y="453"/>
                  </a:cubicBezTo>
                  <a:cubicBezTo>
                    <a:pt x="243" y="453"/>
                    <a:pt x="243" y="453"/>
                    <a:pt x="243" y="453"/>
                  </a:cubicBezTo>
                  <a:cubicBezTo>
                    <a:pt x="243" y="453"/>
                    <a:pt x="243" y="453"/>
                    <a:pt x="243" y="453"/>
                  </a:cubicBezTo>
                  <a:cubicBezTo>
                    <a:pt x="243" y="453"/>
                    <a:pt x="243" y="453"/>
                    <a:pt x="243" y="453"/>
                  </a:cubicBezTo>
                  <a:cubicBezTo>
                    <a:pt x="243" y="453"/>
                    <a:pt x="243" y="453"/>
                    <a:pt x="243" y="452"/>
                  </a:cubicBezTo>
                  <a:cubicBezTo>
                    <a:pt x="244" y="453"/>
                    <a:pt x="244" y="453"/>
                    <a:pt x="244" y="453"/>
                  </a:cubicBezTo>
                  <a:cubicBezTo>
                    <a:pt x="244" y="453"/>
                    <a:pt x="244" y="453"/>
                    <a:pt x="244" y="453"/>
                  </a:cubicBezTo>
                  <a:cubicBezTo>
                    <a:pt x="244" y="453"/>
                    <a:pt x="244" y="453"/>
                    <a:pt x="244" y="453"/>
                  </a:cubicBezTo>
                  <a:cubicBezTo>
                    <a:pt x="245" y="454"/>
                    <a:pt x="245" y="454"/>
                    <a:pt x="245" y="454"/>
                  </a:cubicBezTo>
                  <a:cubicBezTo>
                    <a:pt x="245" y="454"/>
                    <a:pt x="245" y="454"/>
                    <a:pt x="245" y="454"/>
                  </a:cubicBezTo>
                  <a:cubicBezTo>
                    <a:pt x="245" y="454"/>
                    <a:pt x="245" y="454"/>
                    <a:pt x="245" y="454"/>
                  </a:cubicBezTo>
                  <a:cubicBezTo>
                    <a:pt x="245" y="454"/>
                    <a:pt x="245" y="454"/>
                    <a:pt x="245" y="454"/>
                  </a:cubicBezTo>
                  <a:cubicBezTo>
                    <a:pt x="246" y="455"/>
                    <a:pt x="246" y="455"/>
                    <a:pt x="246" y="455"/>
                  </a:cubicBezTo>
                  <a:cubicBezTo>
                    <a:pt x="245" y="455"/>
                    <a:pt x="245" y="455"/>
                    <a:pt x="245" y="455"/>
                  </a:cubicBezTo>
                  <a:cubicBezTo>
                    <a:pt x="245" y="455"/>
                    <a:pt x="245" y="455"/>
                    <a:pt x="245" y="455"/>
                  </a:cubicBezTo>
                  <a:cubicBezTo>
                    <a:pt x="245" y="455"/>
                    <a:pt x="245" y="455"/>
                    <a:pt x="245" y="455"/>
                  </a:cubicBezTo>
                  <a:cubicBezTo>
                    <a:pt x="245" y="455"/>
                    <a:pt x="245" y="455"/>
                    <a:pt x="245" y="455"/>
                  </a:cubicBezTo>
                  <a:cubicBezTo>
                    <a:pt x="245" y="455"/>
                    <a:pt x="245" y="455"/>
                    <a:pt x="245" y="455"/>
                  </a:cubicBezTo>
                  <a:cubicBezTo>
                    <a:pt x="245" y="455"/>
                    <a:pt x="245" y="455"/>
                    <a:pt x="245" y="455"/>
                  </a:cubicBezTo>
                  <a:cubicBezTo>
                    <a:pt x="246" y="455"/>
                    <a:pt x="246" y="455"/>
                    <a:pt x="246" y="455"/>
                  </a:cubicBezTo>
                  <a:cubicBezTo>
                    <a:pt x="246" y="456"/>
                    <a:pt x="246" y="456"/>
                    <a:pt x="246" y="456"/>
                  </a:cubicBezTo>
                  <a:cubicBezTo>
                    <a:pt x="246" y="456"/>
                    <a:pt x="246" y="456"/>
                    <a:pt x="246" y="456"/>
                  </a:cubicBezTo>
                  <a:cubicBezTo>
                    <a:pt x="246" y="455"/>
                    <a:pt x="246" y="455"/>
                    <a:pt x="246" y="455"/>
                  </a:cubicBezTo>
                  <a:cubicBezTo>
                    <a:pt x="247" y="455"/>
                    <a:pt x="247" y="455"/>
                    <a:pt x="247" y="455"/>
                  </a:cubicBezTo>
                  <a:cubicBezTo>
                    <a:pt x="247" y="455"/>
                    <a:pt x="247" y="455"/>
                    <a:pt x="247" y="455"/>
                  </a:cubicBezTo>
                  <a:cubicBezTo>
                    <a:pt x="247" y="456"/>
                    <a:pt x="247" y="456"/>
                    <a:pt x="247" y="456"/>
                  </a:cubicBezTo>
                  <a:cubicBezTo>
                    <a:pt x="247" y="456"/>
                    <a:pt x="247" y="456"/>
                    <a:pt x="247" y="456"/>
                  </a:cubicBezTo>
                  <a:cubicBezTo>
                    <a:pt x="247" y="456"/>
                    <a:pt x="247" y="456"/>
                    <a:pt x="247" y="456"/>
                  </a:cubicBezTo>
                  <a:cubicBezTo>
                    <a:pt x="248" y="455"/>
                    <a:pt x="248" y="455"/>
                    <a:pt x="248" y="455"/>
                  </a:cubicBezTo>
                  <a:cubicBezTo>
                    <a:pt x="248" y="456"/>
                    <a:pt x="248" y="456"/>
                    <a:pt x="248" y="456"/>
                  </a:cubicBezTo>
                  <a:cubicBezTo>
                    <a:pt x="248" y="456"/>
                    <a:pt x="248" y="456"/>
                    <a:pt x="248" y="456"/>
                  </a:cubicBezTo>
                  <a:cubicBezTo>
                    <a:pt x="248" y="457"/>
                    <a:pt x="248" y="457"/>
                    <a:pt x="248" y="457"/>
                  </a:cubicBezTo>
                  <a:cubicBezTo>
                    <a:pt x="248" y="457"/>
                    <a:pt x="248" y="457"/>
                    <a:pt x="248" y="457"/>
                  </a:cubicBezTo>
                  <a:cubicBezTo>
                    <a:pt x="249" y="458"/>
                    <a:pt x="249" y="458"/>
                    <a:pt x="249" y="458"/>
                  </a:cubicBezTo>
                  <a:cubicBezTo>
                    <a:pt x="248" y="458"/>
                    <a:pt x="248" y="458"/>
                    <a:pt x="248" y="458"/>
                  </a:cubicBezTo>
                  <a:cubicBezTo>
                    <a:pt x="248" y="458"/>
                    <a:pt x="248" y="458"/>
                    <a:pt x="248" y="458"/>
                  </a:cubicBezTo>
                  <a:cubicBezTo>
                    <a:pt x="248" y="458"/>
                    <a:pt x="248" y="458"/>
                    <a:pt x="248" y="458"/>
                  </a:cubicBezTo>
                  <a:cubicBezTo>
                    <a:pt x="249" y="458"/>
                    <a:pt x="249" y="458"/>
                    <a:pt x="249" y="458"/>
                  </a:cubicBezTo>
                  <a:cubicBezTo>
                    <a:pt x="249" y="458"/>
                    <a:pt x="249" y="458"/>
                    <a:pt x="249" y="458"/>
                  </a:cubicBezTo>
                  <a:cubicBezTo>
                    <a:pt x="249" y="458"/>
                    <a:pt x="249" y="458"/>
                    <a:pt x="249" y="458"/>
                  </a:cubicBezTo>
                  <a:cubicBezTo>
                    <a:pt x="249" y="459"/>
                    <a:pt x="249" y="459"/>
                    <a:pt x="249" y="459"/>
                  </a:cubicBezTo>
                  <a:cubicBezTo>
                    <a:pt x="249" y="459"/>
                    <a:pt x="249" y="459"/>
                    <a:pt x="249" y="459"/>
                  </a:cubicBezTo>
                  <a:cubicBezTo>
                    <a:pt x="249" y="459"/>
                    <a:pt x="249" y="459"/>
                    <a:pt x="249" y="459"/>
                  </a:cubicBezTo>
                  <a:cubicBezTo>
                    <a:pt x="249" y="459"/>
                    <a:pt x="249" y="459"/>
                    <a:pt x="249" y="459"/>
                  </a:cubicBezTo>
                  <a:cubicBezTo>
                    <a:pt x="249" y="459"/>
                    <a:pt x="249" y="459"/>
                    <a:pt x="249" y="459"/>
                  </a:cubicBezTo>
                  <a:cubicBezTo>
                    <a:pt x="250" y="459"/>
                    <a:pt x="250" y="459"/>
                    <a:pt x="250" y="459"/>
                  </a:cubicBezTo>
                  <a:cubicBezTo>
                    <a:pt x="249" y="459"/>
                    <a:pt x="249" y="459"/>
                    <a:pt x="249" y="459"/>
                  </a:cubicBezTo>
                  <a:cubicBezTo>
                    <a:pt x="250" y="459"/>
                    <a:pt x="250" y="459"/>
                    <a:pt x="250" y="459"/>
                  </a:cubicBezTo>
                  <a:cubicBezTo>
                    <a:pt x="250" y="459"/>
                    <a:pt x="250" y="460"/>
                    <a:pt x="251" y="460"/>
                  </a:cubicBezTo>
                  <a:cubicBezTo>
                    <a:pt x="250" y="460"/>
                    <a:pt x="250" y="460"/>
                    <a:pt x="250" y="460"/>
                  </a:cubicBezTo>
                  <a:cubicBezTo>
                    <a:pt x="250" y="460"/>
                    <a:pt x="250" y="460"/>
                    <a:pt x="250" y="460"/>
                  </a:cubicBezTo>
                  <a:cubicBezTo>
                    <a:pt x="250" y="460"/>
                    <a:pt x="250" y="460"/>
                    <a:pt x="250" y="460"/>
                  </a:cubicBezTo>
                  <a:cubicBezTo>
                    <a:pt x="251" y="461"/>
                    <a:pt x="251" y="461"/>
                    <a:pt x="251" y="461"/>
                  </a:cubicBezTo>
                  <a:cubicBezTo>
                    <a:pt x="251" y="461"/>
                    <a:pt x="251" y="461"/>
                    <a:pt x="251" y="461"/>
                  </a:cubicBezTo>
                  <a:cubicBezTo>
                    <a:pt x="251" y="461"/>
                    <a:pt x="251" y="461"/>
                    <a:pt x="251" y="461"/>
                  </a:cubicBezTo>
                  <a:cubicBezTo>
                    <a:pt x="251" y="461"/>
                    <a:pt x="251" y="461"/>
                    <a:pt x="251" y="461"/>
                  </a:cubicBezTo>
                  <a:cubicBezTo>
                    <a:pt x="251" y="460"/>
                    <a:pt x="251" y="460"/>
                    <a:pt x="251" y="460"/>
                  </a:cubicBezTo>
                  <a:cubicBezTo>
                    <a:pt x="251" y="461"/>
                    <a:pt x="251" y="461"/>
                    <a:pt x="251" y="461"/>
                  </a:cubicBezTo>
                  <a:cubicBezTo>
                    <a:pt x="251" y="461"/>
                    <a:pt x="251" y="461"/>
                    <a:pt x="251" y="461"/>
                  </a:cubicBezTo>
                  <a:cubicBezTo>
                    <a:pt x="251" y="462"/>
                    <a:pt x="251" y="462"/>
                    <a:pt x="251" y="462"/>
                  </a:cubicBezTo>
                  <a:close/>
                  <a:moveTo>
                    <a:pt x="217" y="443"/>
                  </a:moveTo>
                  <a:cubicBezTo>
                    <a:pt x="216" y="443"/>
                    <a:pt x="216" y="443"/>
                    <a:pt x="216" y="443"/>
                  </a:cubicBezTo>
                  <a:cubicBezTo>
                    <a:pt x="216" y="443"/>
                    <a:pt x="216" y="443"/>
                    <a:pt x="216" y="443"/>
                  </a:cubicBezTo>
                  <a:cubicBezTo>
                    <a:pt x="216" y="443"/>
                    <a:pt x="216" y="443"/>
                    <a:pt x="216" y="443"/>
                  </a:cubicBezTo>
                  <a:cubicBezTo>
                    <a:pt x="217" y="443"/>
                    <a:pt x="217" y="443"/>
                    <a:pt x="217" y="443"/>
                  </a:cubicBezTo>
                  <a:close/>
                  <a:moveTo>
                    <a:pt x="233" y="465"/>
                  </a:moveTo>
                  <a:cubicBezTo>
                    <a:pt x="233" y="465"/>
                    <a:pt x="233" y="465"/>
                    <a:pt x="233" y="465"/>
                  </a:cubicBezTo>
                  <a:cubicBezTo>
                    <a:pt x="234" y="465"/>
                    <a:pt x="234" y="465"/>
                    <a:pt x="234" y="465"/>
                  </a:cubicBezTo>
                  <a:cubicBezTo>
                    <a:pt x="233" y="464"/>
                    <a:pt x="233" y="464"/>
                    <a:pt x="233" y="464"/>
                  </a:cubicBezTo>
                  <a:cubicBezTo>
                    <a:pt x="233" y="464"/>
                    <a:pt x="233" y="464"/>
                    <a:pt x="233" y="464"/>
                  </a:cubicBezTo>
                  <a:cubicBezTo>
                    <a:pt x="233" y="465"/>
                    <a:pt x="233" y="465"/>
                    <a:pt x="233" y="465"/>
                  </a:cubicBezTo>
                  <a:close/>
                  <a:moveTo>
                    <a:pt x="227" y="453"/>
                  </a:moveTo>
                  <a:cubicBezTo>
                    <a:pt x="226" y="452"/>
                    <a:pt x="226" y="452"/>
                    <a:pt x="226" y="452"/>
                  </a:cubicBezTo>
                  <a:cubicBezTo>
                    <a:pt x="226" y="452"/>
                    <a:pt x="226" y="452"/>
                    <a:pt x="226" y="452"/>
                  </a:cubicBezTo>
                  <a:cubicBezTo>
                    <a:pt x="226" y="452"/>
                    <a:pt x="226" y="452"/>
                    <a:pt x="226" y="452"/>
                  </a:cubicBezTo>
                  <a:cubicBezTo>
                    <a:pt x="226" y="453"/>
                    <a:pt x="226" y="453"/>
                    <a:pt x="226" y="453"/>
                  </a:cubicBezTo>
                  <a:cubicBezTo>
                    <a:pt x="226" y="452"/>
                    <a:pt x="226" y="452"/>
                    <a:pt x="226" y="452"/>
                  </a:cubicBezTo>
                  <a:cubicBezTo>
                    <a:pt x="227" y="453"/>
                    <a:pt x="227" y="453"/>
                    <a:pt x="227" y="453"/>
                  </a:cubicBezTo>
                  <a:close/>
                  <a:moveTo>
                    <a:pt x="227" y="453"/>
                  </a:moveTo>
                  <a:cubicBezTo>
                    <a:pt x="227" y="454"/>
                    <a:pt x="227" y="454"/>
                    <a:pt x="227" y="454"/>
                  </a:cubicBezTo>
                  <a:lnTo>
                    <a:pt x="227" y="453"/>
                  </a:lnTo>
                  <a:close/>
                  <a:moveTo>
                    <a:pt x="229" y="454"/>
                  </a:moveTo>
                  <a:cubicBezTo>
                    <a:pt x="229" y="454"/>
                    <a:pt x="229" y="454"/>
                    <a:pt x="229" y="454"/>
                  </a:cubicBezTo>
                  <a:close/>
                  <a:moveTo>
                    <a:pt x="247" y="465"/>
                  </a:moveTo>
                  <a:cubicBezTo>
                    <a:pt x="247" y="465"/>
                    <a:pt x="247" y="465"/>
                    <a:pt x="247" y="465"/>
                  </a:cubicBezTo>
                  <a:cubicBezTo>
                    <a:pt x="247" y="465"/>
                    <a:pt x="247" y="465"/>
                    <a:pt x="247" y="465"/>
                  </a:cubicBezTo>
                  <a:cubicBezTo>
                    <a:pt x="247" y="465"/>
                    <a:pt x="247" y="465"/>
                    <a:pt x="247" y="465"/>
                  </a:cubicBezTo>
                  <a:close/>
                  <a:moveTo>
                    <a:pt x="246" y="471"/>
                  </a:moveTo>
                  <a:cubicBezTo>
                    <a:pt x="246" y="471"/>
                    <a:pt x="246" y="471"/>
                    <a:pt x="246" y="471"/>
                  </a:cubicBezTo>
                  <a:close/>
                  <a:moveTo>
                    <a:pt x="245" y="472"/>
                  </a:moveTo>
                  <a:cubicBezTo>
                    <a:pt x="246" y="472"/>
                    <a:pt x="246" y="472"/>
                    <a:pt x="246" y="472"/>
                  </a:cubicBezTo>
                  <a:cubicBezTo>
                    <a:pt x="246" y="472"/>
                    <a:pt x="246" y="472"/>
                    <a:pt x="246" y="472"/>
                  </a:cubicBezTo>
                  <a:cubicBezTo>
                    <a:pt x="246" y="472"/>
                    <a:pt x="246" y="472"/>
                    <a:pt x="246" y="472"/>
                  </a:cubicBezTo>
                  <a:cubicBezTo>
                    <a:pt x="246" y="472"/>
                    <a:pt x="246" y="472"/>
                    <a:pt x="246" y="472"/>
                  </a:cubicBezTo>
                  <a:cubicBezTo>
                    <a:pt x="246" y="472"/>
                    <a:pt x="246" y="472"/>
                    <a:pt x="246" y="472"/>
                  </a:cubicBezTo>
                  <a:cubicBezTo>
                    <a:pt x="246" y="472"/>
                    <a:pt x="246" y="472"/>
                    <a:pt x="246" y="472"/>
                  </a:cubicBezTo>
                  <a:cubicBezTo>
                    <a:pt x="246" y="472"/>
                    <a:pt x="246" y="472"/>
                    <a:pt x="246" y="472"/>
                  </a:cubicBezTo>
                  <a:cubicBezTo>
                    <a:pt x="246" y="472"/>
                    <a:pt x="246" y="472"/>
                    <a:pt x="246" y="472"/>
                  </a:cubicBezTo>
                  <a:lnTo>
                    <a:pt x="245" y="472"/>
                  </a:lnTo>
                  <a:close/>
                  <a:moveTo>
                    <a:pt x="241" y="456"/>
                  </a:moveTo>
                  <a:cubicBezTo>
                    <a:pt x="241" y="456"/>
                    <a:pt x="241" y="456"/>
                    <a:pt x="241" y="456"/>
                  </a:cubicBezTo>
                  <a:cubicBezTo>
                    <a:pt x="241" y="456"/>
                    <a:pt x="241" y="456"/>
                    <a:pt x="241" y="456"/>
                  </a:cubicBezTo>
                  <a:cubicBezTo>
                    <a:pt x="241" y="456"/>
                    <a:pt x="241" y="456"/>
                    <a:pt x="241" y="456"/>
                  </a:cubicBezTo>
                  <a:cubicBezTo>
                    <a:pt x="241" y="456"/>
                    <a:pt x="241" y="456"/>
                    <a:pt x="241" y="456"/>
                  </a:cubicBezTo>
                  <a:close/>
                  <a:moveTo>
                    <a:pt x="241" y="454"/>
                  </a:moveTo>
                  <a:cubicBezTo>
                    <a:pt x="241" y="454"/>
                    <a:pt x="241" y="454"/>
                    <a:pt x="241" y="454"/>
                  </a:cubicBezTo>
                  <a:cubicBezTo>
                    <a:pt x="241" y="454"/>
                    <a:pt x="241" y="453"/>
                    <a:pt x="240" y="453"/>
                  </a:cubicBezTo>
                  <a:cubicBezTo>
                    <a:pt x="240" y="453"/>
                    <a:pt x="240" y="453"/>
                    <a:pt x="240" y="453"/>
                  </a:cubicBezTo>
                  <a:cubicBezTo>
                    <a:pt x="240" y="454"/>
                    <a:pt x="240" y="454"/>
                    <a:pt x="240" y="454"/>
                  </a:cubicBezTo>
                  <a:cubicBezTo>
                    <a:pt x="241" y="453"/>
                    <a:pt x="241" y="453"/>
                    <a:pt x="241" y="453"/>
                  </a:cubicBezTo>
                  <a:cubicBezTo>
                    <a:pt x="241" y="454"/>
                    <a:pt x="241" y="454"/>
                    <a:pt x="241" y="454"/>
                  </a:cubicBezTo>
                  <a:cubicBezTo>
                    <a:pt x="241" y="454"/>
                    <a:pt x="241" y="454"/>
                    <a:pt x="241" y="454"/>
                  </a:cubicBezTo>
                  <a:close/>
                  <a:moveTo>
                    <a:pt x="244" y="454"/>
                  </a:moveTo>
                  <a:cubicBezTo>
                    <a:pt x="244" y="454"/>
                    <a:pt x="244" y="454"/>
                    <a:pt x="244" y="454"/>
                  </a:cubicBezTo>
                  <a:cubicBezTo>
                    <a:pt x="244" y="454"/>
                    <a:pt x="244" y="454"/>
                    <a:pt x="244" y="454"/>
                  </a:cubicBezTo>
                  <a:cubicBezTo>
                    <a:pt x="244" y="455"/>
                    <a:pt x="244" y="455"/>
                    <a:pt x="244" y="455"/>
                  </a:cubicBezTo>
                  <a:cubicBezTo>
                    <a:pt x="244" y="455"/>
                    <a:pt x="244" y="455"/>
                    <a:pt x="244" y="455"/>
                  </a:cubicBezTo>
                  <a:cubicBezTo>
                    <a:pt x="244" y="455"/>
                    <a:pt x="244" y="455"/>
                    <a:pt x="244" y="455"/>
                  </a:cubicBezTo>
                  <a:cubicBezTo>
                    <a:pt x="244" y="454"/>
                    <a:pt x="245" y="454"/>
                    <a:pt x="244" y="454"/>
                  </a:cubicBezTo>
                  <a:close/>
                  <a:moveTo>
                    <a:pt x="243" y="448"/>
                  </a:moveTo>
                  <a:cubicBezTo>
                    <a:pt x="243" y="448"/>
                    <a:pt x="243" y="448"/>
                    <a:pt x="243" y="448"/>
                  </a:cubicBezTo>
                  <a:cubicBezTo>
                    <a:pt x="242" y="448"/>
                    <a:pt x="242" y="448"/>
                    <a:pt x="242" y="448"/>
                  </a:cubicBezTo>
                  <a:cubicBezTo>
                    <a:pt x="242" y="448"/>
                    <a:pt x="242" y="448"/>
                    <a:pt x="242" y="448"/>
                  </a:cubicBezTo>
                  <a:cubicBezTo>
                    <a:pt x="242" y="449"/>
                    <a:pt x="242" y="449"/>
                    <a:pt x="243" y="449"/>
                  </a:cubicBezTo>
                  <a:cubicBezTo>
                    <a:pt x="243" y="449"/>
                    <a:pt x="243" y="449"/>
                    <a:pt x="243" y="449"/>
                  </a:cubicBezTo>
                  <a:cubicBezTo>
                    <a:pt x="243" y="449"/>
                    <a:pt x="243" y="449"/>
                    <a:pt x="243" y="449"/>
                  </a:cubicBezTo>
                  <a:cubicBezTo>
                    <a:pt x="243" y="449"/>
                    <a:pt x="243" y="449"/>
                    <a:pt x="243" y="449"/>
                  </a:cubicBezTo>
                  <a:cubicBezTo>
                    <a:pt x="243" y="449"/>
                    <a:pt x="243" y="449"/>
                    <a:pt x="243" y="448"/>
                  </a:cubicBezTo>
                  <a:close/>
                  <a:moveTo>
                    <a:pt x="224" y="420"/>
                  </a:moveTo>
                  <a:cubicBezTo>
                    <a:pt x="225" y="419"/>
                    <a:pt x="225" y="419"/>
                    <a:pt x="225" y="419"/>
                  </a:cubicBezTo>
                  <a:cubicBezTo>
                    <a:pt x="224" y="419"/>
                    <a:pt x="224" y="419"/>
                    <a:pt x="224" y="419"/>
                  </a:cubicBezTo>
                  <a:cubicBezTo>
                    <a:pt x="224" y="419"/>
                    <a:pt x="224" y="419"/>
                    <a:pt x="224" y="419"/>
                  </a:cubicBezTo>
                  <a:cubicBezTo>
                    <a:pt x="224" y="419"/>
                    <a:pt x="224" y="419"/>
                    <a:pt x="224" y="419"/>
                  </a:cubicBezTo>
                  <a:lnTo>
                    <a:pt x="224" y="420"/>
                  </a:lnTo>
                  <a:close/>
                  <a:moveTo>
                    <a:pt x="258" y="465"/>
                  </a:moveTo>
                  <a:cubicBezTo>
                    <a:pt x="258" y="465"/>
                    <a:pt x="258" y="465"/>
                    <a:pt x="258" y="465"/>
                  </a:cubicBezTo>
                  <a:cubicBezTo>
                    <a:pt x="258" y="465"/>
                    <a:pt x="258" y="465"/>
                    <a:pt x="258" y="465"/>
                  </a:cubicBezTo>
                  <a:cubicBezTo>
                    <a:pt x="257" y="465"/>
                    <a:pt x="257" y="465"/>
                    <a:pt x="257" y="465"/>
                  </a:cubicBezTo>
                  <a:cubicBezTo>
                    <a:pt x="258" y="465"/>
                    <a:pt x="258" y="465"/>
                    <a:pt x="258" y="465"/>
                  </a:cubicBezTo>
                  <a:cubicBezTo>
                    <a:pt x="257" y="466"/>
                    <a:pt x="257" y="466"/>
                    <a:pt x="257" y="466"/>
                  </a:cubicBezTo>
                  <a:cubicBezTo>
                    <a:pt x="258" y="466"/>
                    <a:pt x="258" y="466"/>
                    <a:pt x="258" y="466"/>
                  </a:cubicBezTo>
                  <a:cubicBezTo>
                    <a:pt x="257" y="466"/>
                    <a:pt x="257" y="466"/>
                    <a:pt x="257" y="466"/>
                  </a:cubicBezTo>
                  <a:cubicBezTo>
                    <a:pt x="258" y="466"/>
                    <a:pt x="258" y="466"/>
                    <a:pt x="258" y="467"/>
                  </a:cubicBezTo>
                  <a:cubicBezTo>
                    <a:pt x="259" y="467"/>
                    <a:pt x="259" y="467"/>
                    <a:pt x="259" y="467"/>
                  </a:cubicBezTo>
                  <a:cubicBezTo>
                    <a:pt x="259" y="467"/>
                    <a:pt x="259" y="467"/>
                    <a:pt x="259" y="467"/>
                  </a:cubicBezTo>
                  <a:cubicBezTo>
                    <a:pt x="259" y="467"/>
                    <a:pt x="259" y="467"/>
                    <a:pt x="259" y="467"/>
                  </a:cubicBezTo>
                  <a:cubicBezTo>
                    <a:pt x="259" y="467"/>
                    <a:pt x="259" y="467"/>
                    <a:pt x="259" y="467"/>
                  </a:cubicBezTo>
                  <a:cubicBezTo>
                    <a:pt x="260" y="467"/>
                    <a:pt x="260" y="467"/>
                    <a:pt x="260" y="467"/>
                  </a:cubicBezTo>
                  <a:cubicBezTo>
                    <a:pt x="260" y="467"/>
                    <a:pt x="260" y="467"/>
                    <a:pt x="260" y="467"/>
                  </a:cubicBezTo>
                  <a:cubicBezTo>
                    <a:pt x="260" y="467"/>
                    <a:pt x="260" y="467"/>
                    <a:pt x="261" y="467"/>
                  </a:cubicBezTo>
                  <a:cubicBezTo>
                    <a:pt x="261" y="466"/>
                    <a:pt x="261" y="466"/>
                    <a:pt x="261" y="466"/>
                  </a:cubicBezTo>
                  <a:cubicBezTo>
                    <a:pt x="261" y="466"/>
                    <a:pt x="261" y="466"/>
                    <a:pt x="261" y="466"/>
                  </a:cubicBezTo>
                  <a:cubicBezTo>
                    <a:pt x="261" y="466"/>
                    <a:pt x="261" y="466"/>
                    <a:pt x="261" y="466"/>
                  </a:cubicBezTo>
                  <a:cubicBezTo>
                    <a:pt x="261" y="466"/>
                    <a:pt x="261" y="466"/>
                    <a:pt x="261" y="466"/>
                  </a:cubicBezTo>
                  <a:cubicBezTo>
                    <a:pt x="261" y="465"/>
                    <a:pt x="261" y="465"/>
                    <a:pt x="261" y="465"/>
                  </a:cubicBezTo>
                  <a:cubicBezTo>
                    <a:pt x="261" y="465"/>
                    <a:pt x="261" y="465"/>
                    <a:pt x="261" y="465"/>
                  </a:cubicBezTo>
                  <a:cubicBezTo>
                    <a:pt x="260" y="465"/>
                    <a:pt x="260" y="465"/>
                    <a:pt x="260" y="465"/>
                  </a:cubicBezTo>
                  <a:cubicBezTo>
                    <a:pt x="261" y="465"/>
                    <a:pt x="261" y="465"/>
                    <a:pt x="261" y="465"/>
                  </a:cubicBezTo>
                  <a:cubicBezTo>
                    <a:pt x="260" y="465"/>
                    <a:pt x="260" y="465"/>
                    <a:pt x="260" y="465"/>
                  </a:cubicBezTo>
                  <a:cubicBezTo>
                    <a:pt x="260" y="465"/>
                    <a:pt x="260" y="465"/>
                    <a:pt x="260" y="465"/>
                  </a:cubicBezTo>
                  <a:cubicBezTo>
                    <a:pt x="260" y="464"/>
                    <a:pt x="260" y="464"/>
                    <a:pt x="260" y="464"/>
                  </a:cubicBezTo>
                  <a:cubicBezTo>
                    <a:pt x="260" y="464"/>
                    <a:pt x="260" y="464"/>
                    <a:pt x="260" y="464"/>
                  </a:cubicBezTo>
                  <a:cubicBezTo>
                    <a:pt x="260" y="463"/>
                    <a:pt x="260" y="463"/>
                    <a:pt x="260" y="463"/>
                  </a:cubicBezTo>
                  <a:cubicBezTo>
                    <a:pt x="260" y="463"/>
                    <a:pt x="260" y="463"/>
                    <a:pt x="260" y="463"/>
                  </a:cubicBezTo>
                  <a:cubicBezTo>
                    <a:pt x="260" y="463"/>
                    <a:pt x="260" y="463"/>
                    <a:pt x="260" y="463"/>
                  </a:cubicBezTo>
                  <a:cubicBezTo>
                    <a:pt x="259" y="463"/>
                    <a:pt x="259" y="463"/>
                    <a:pt x="259" y="463"/>
                  </a:cubicBezTo>
                  <a:cubicBezTo>
                    <a:pt x="259" y="463"/>
                    <a:pt x="258" y="464"/>
                    <a:pt x="258" y="464"/>
                  </a:cubicBezTo>
                  <a:cubicBezTo>
                    <a:pt x="258" y="464"/>
                    <a:pt x="258" y="464"/>
                    <a:pt x="258" y="464"/>
                  </a:cubicBezTo>
                  <a:cubicBezTo>
                    <a:pt x="258" y="464"/>
                    <a:pt x="258" y="464"/>
                    <a:pt x="258" y="465"/>
                  </a:cubicBezTo>
                  <a:close/>
                  <a:moveTo>
                    <a:pt x="176" y="386"/>
                  </a:moveTo>
                  <a:cubicBezTo>
                    <a:pt x="176" y="386"/>
                    <a:pt x="176" y="386"/>
                    <a:pt x="176" y="386"/>
                  </a:cubicBezTo>
                  <a:cubicBezTo>
                    <a:pt x="176" y="385"/>
                    <a:pt x="176" y="385"/>
                    <a:pt x="176" y="385"/>
                  </a:cubicBezTo>
                  <a:cubicBezTo>
                    <a:pt x="176" y="385"/>
                    <a:pt x="176" y="385"/>
                    <a:pt x="176" y="385"/>
                  </a:cubicBezTo>
                  <a:cubicBezTo>
                    <a:pt x="176" y="385"/>
                    <a:pt x="176" y="385"/>
                    <a:pt x="176" y="385"/>
                  </a:cubicBezTo>
                  <a:cubicBezTo>
                    <a:pt x="175" y="385"/>
                    <a:pt x="175" y="385"/>
                    <a:pt x="175" y="385"/>
                  </a:cubicBezTo>
                  <a:cubicBezTo>
                    <a:pt x="176" y="385"/>
                    <a:pt x="176" y="385"/>
                    <a:pt x="176" y="385"/>
                  </a:cubicBezTo>
                  <a:cubicBezTo>
                    <a:pt x="175" y="386"/>
                    <a:pt x="175" y="386"/>
                    <a:pt x="175" y="386"/>
                  </a:cubicBezTo>
                  <a:lnTo>
                    <a:pt x="176" y="386"/>
                  </a:lnTo>
                  <a:close/>
                  <a:moveTo>
                    <a:pt x="243" y="462"/>
                  </a:moveTo>
                  <a:cubicBezTo>
                    <a:pt x="242" y="461"/>
                    <a:pt x="242" y="461"/>
                    <a:pt x="242" y="461"/>
                  </a:cubicBezTo>
                  <a:cubicBezTo>
                    <a:pt x="242" y="461"/>
                    <a:pt x="242" y="461"/>
                    <a:pt x="242" y="461"/>
                  </a:cubicBezTo>
                  <a:cubicBezTo>
                    <a:pt x="242" y="462"/>
                    <a:pt x="242" y="462"/>
                    <a:pt x="242" y="462"/>
                  </a:cubicBezTo>
                  <a:lnTo>
                    <a:pt x="243" y="462"/>
                  </a:lnTo>
                  <a:close/>
                  <a:moveTo>
                    <a:pt x="257" y="470"/>
                  </a:moveTo>
                  <a:cubicBezTo>
                    <a:pt x="257" y="470"/>
                    <a:pt x="257" y="470"/>
                    <a:pt x="257" y="469"/>
                  </a:cubicBezTo>
                  <a:cubicBezTo>
                    <a:pt x="257" y="469"/>
                    <a:pt x="257" y="469"/>
                    <a:pt x="257" y="469"/>
                  </a:cubicBezTo>
                  <a:cubicBezTo>
                    <a:pt x="257" y="469"/>
                    <a:pt x="257" y="469"/>
                    <a:pt x="257" y="469"/>
                  </a:cubicBezTo>
                  <a:cubicBezTo>
                    <a:pt x="257" y="469"/>
                    <a:pt x="257" y="469"/>
                    <a:pt x="257" y="469"/>
                  </a:cubicBezTo>
                  <a:cubicBezTo>
                    <a:pt x="257" y="469"/>
                    <a:pt x="257" y="469"/>
                    <a:pt x="257" y="469"/>
                  </a:cubicBezTo>
                  <a:cubicBezTo>
                    <a:pt x="257" y="469"/>
                    <a:pt x="257" y="469"/>
                    <a:pt x="257" y="469"/>
                  </a:cubicBezTo>
                  <a:cubicBezTo>
                    <a:pt x="257" y="469"/>
                    <a:pt x="257" y="469"/>
                    <a:pt x="257" y="469"/>
                  </a:cubicBezTo>
                  <a:cubicBezTo>
                    <a:pt x="257" y="469"/>
                    <a:pt x="257" y="469"/>
                    <a:pt x="257" y="469"/>
                  </a:cubicBezTo>
                  <a:cubicBezTo>
                    <a:pt x="257" y="468"/>
                    <a:pt x="257" y="468"/>
                    <a:pt x="257" y="468"/>
                  </a:cubicBezTo>
                  <a:cubicBezTo>
                    <a:pt x="257" y="468"/>
                    <a:pt x="257" y="468"/>
                    <a:pt x="257" y="468"/>
                  </a:cubicBezTo>
                  <a:cubicBezTo>
                    <a:pt x="257" y="468"/>
                    <a:pt x="257" y="468"/>
                    <a:pt x="257" y="468"/>
                  </a:cubicBezTo>
                  <a:cubicBezTo>
                    <a:pt x="257" y="468"/>
                    <a:pt x="257" y="468"/>
                    <a:pt x="257" y="468"/>
                  </a:cubicBezTo>
                  <a:cubicBezTo>
                    <a:pt x="256" y="467"/>
                    <a:pt x="256" y="467"/>
                    <a:pt x="256" y="467"/>
                  </a:cubicBezTo>
                  <a:cubicBezTo>
                    <a:pt x="256" y="467"/>
                    <a:pt x="256" y="466"/>
                    <a:pt x="256" y="466"/>
                  </a:cubicBezTo>
                  <a:cubicBezTo>
                    <a:pt x="256" y="466"/>
                    <a:pt x="256" y="466"/>
                    <a:pt x="255" y="466"/>
                  </a:cubicBezTo>
                  <a:cubicBezTo>
                    <a:pt x="255" y="465"/>
                    <a:pt x="255" y="465"/>
                    <a:pt x="255" y="465"/>
                  </a:cubicBezTo>
                  <a:cubicBezTo>
                    <a:pt x="255" y="465"/>
                    <a:pt x="255" y="465"/>
                    <a:pt x="255" y="465"/>
                  </a:cubicBezTo>
                  <a:cubicBezTo>
                    <a:pt x="255" y="465"/>
                    <a:pt x="255" y="465"/>
                    <a:pt x="255" y="465"/>
                  </a:cubicBezTo>
                  <a:cubicBezTo>
                    <a:pt x="255" y="465"/>
                    <a:pt x="255" y="465"/>
                    <a:pt x="255" y="465"/>
                  </a:cubicBezTo>
                  <a:cubicBezTo>
                    <a:pt x="255" y="464"/>
                    <a:pt x="255" y="464"/>
                    <a:pt x="255" y="464"/>
                  </a:cubicBezTo>
                  <a:cubicBezTo>
                    <a:pt x="255" y="464"/>
                    <a:pt x="255" y="464"/>
                    <a:pt x="255" y="464"/>
                  </a:cubicBezTo>
                  <a:cubicBezTo>
                    <a:pt x="255" y="464"/>
                    <a:pt x="255" y="464"/>
                    <a:pt x="255" y="464"/>
                  </a:cubicBezTo>
                  <a:cubicBezTo>
                    <a:pt x="255" y="464"/>
                    <a:pt x="255" y="464"/>
                    <a:pt x="255" y="464"/>
                  </a:cubicBezTo>
                  <a:cubicBezTo>
                    <a:pt x="255" y="463"/>
                    <a:pt x="254" y="464"/>
                    <a:pt x="255" y="463"/>
                  </a:cubicBezTo>
                  <a:cubicBezTo>
                    <a:pt x="254" y="463"/>
                    <a:pt x="254" y="463"/>
                    <a:pt x="254" y="463"/>
                  </a:cubicBezTo>
                  <a:cubicBezTo>
                    <a:pt x="255" y="463"/>
                    <a:pt x="255" y="463"/>
                    <a:pt x="255" y="463"/>
                  </a:cubicBezTo>
                  <a:cubicBezTo>
                    <a:pt x="255" y="463"/>
                    <a:pt x="255" y="463"/>
                    <a:pt x="255" y="463"/>
                  </a:cubicBezTo>
                  <a:cubicBezTo>
                    <a:pt x="255" y="462"/>
                    <a:pt x="255" y="462"/>
                    <a:pt x="255" y="462"/>
                  </a:cubicBezTo>
                  <a:cubicBezTo>
                    <a:pt x="255" y="462"/>
                    <a:pt x="255" y="462"/>
                    <a:pt x="255" y="462"/>
                  </a:cubicBezTo>
                  <a:cubicBezTo>
                    <a:pt x="256" y="462"/>
                    <a:pt x="256" y="462"/>
                    <a:pt x="256" y="462"/>
                  </a:cubicBezTo>
                  <a:cubicBezTo>
                    <a:pt x="256" y="462"/>
                    <a:pt x="256" y="462"/>
                    <a:pt x="256" y="462"/>
                  </a:cubicBezTo>
                  <a:cubicBezTo>
                    <a:pt x="256" y="461"/>
                    <a:pt x="256" y="461"/>
                    <a:pt x="256" y="461"/>
                  </a:cubicBezTo>
                  <a:cubicBezTo>
                    <a:pt x="257" y="461"/>
                    <a:pt x="257" y="461"/>
                    <a:pt x="257" y="461"/>
                  </a:cubicBezTo>
                  <a:cubicBezTo>
                    <a:pt x="257" y="461"/>
                    <a:pt x="257" y="461"/>
                    <a:pt x="257" y="461"/>
                  </a:cubicBezTo>
                  <a:cubicBezTo>
                    <a:pt x="257" y="461"/>
                    <a:pt x="257" y="461"/>
                    <a:pt x="257" y="461"/>
                  </a:cubicBezTo>
                  <a:cubicBezTo>
                    <a:pt x="257" y="461"/>
                    <a:pt x="257" y="461"/>
                    <a:pt x="257" y="461"/>
                  </a:cubicBezTo>
                  <a:cubicBezTo>
                    <a:pt x="258" y="460"/>
                    <a:pt x="258" y="460"/>
                    <a:pt x="258" y="460"/>
                  </a:cubicBezTo>
                  <a:cubicBezTo>
                    <a:pt x="258" y="460"/>
                    <a:pt x="258" y="460"/>
                    <a:pt x="258" y="460"/>
                  </a:cubicBezTo>
                  <a:cubicBezTo>
                    <a:pt x="258" y="460"/>
                    <a:pt x="258" y="460"/>
                    <a:pt x="258" y="460"/>
                  </a:cubicBezTo>
                  <a:cubicBezTo>
                    <a:pt x="257" y="460"/>
                    <a:pt x="257" y="460"/>
                    <a:pt x="257" y="460"/>
                  </a:cubicBezTo>
                  <a:cubicBezTo>
                    <a:pt x="257" y="460"/>
                    <a:pt x="257" y="460"/>
                    <a:pt x="257" y="460"/>
                  </a:cubicBezTo>
                  <a:cubicBezTo>
                    <a:pt x="257" y="459"/>
                    <a:pt x="257" y="459"/>
                    <a:pt x="257" y="459"/>
                  </a:cubicBezTo>
                  <a:cubicBezTo>
                    <a:pt x="257" y="459"/>
                    <a:pt x="257" y="459"/>
                    <a:pt x="257" y="459"/>
                  </a:cubicBezTo>
                  <a:cubicBezTo>
                    <a:pt x="256" y="458"/>
                    <a:pt x="256" y="458"/>
                    <a:pt x="255" y="458"/>
                  </a:cubicBezTo>
                  <a:cubicBezTo>
                    <a:pt x="255" y="458"/>
                    <a:pt x="255" y="458"/>
                    <a:pt x="255" y="458"/>
                  </a:cubicBezTo>
                  <a:cubicBezTo>
                    <a:pt x="254" y="458"/>
                    <a:pt x="254" y="458"/>
                    <a:pt x="254" y="458"/>
                  </a:cubicBezTo>
                  <a:cubicBezTo>
                    <a:pt x="254" y="458"/>
                    <a:pt x="254" y="458"/>
                    <a:pt x="254" y="458"/>
                  </a:cubicBezTo>
                  <a:cubicBezTo>
                    <a:pt x="254" y="458"/>
                    <a:pt x="254" y="458"/>
                    <a:pt x="254" y="458"/>
                  </a:cubicBezTo>
                  <a:cubicBezTo>
                    <a:pt x="254" y="457"/>
                    <a:pt x="255" y="457"/>
                    <a:pt x="255" y="457"/>
                  </a:cubicBezTo>
                  <a:cubicBezTo>
                    <a:pt x="255" y="457"/>
                    <a:pt x="255" y="457"/>
                    <a:pt x="255" y="457"/>
                  </a:cubicBezTo>
                  <a:cubicBezTo>
                    <a:pt x="254" y="456"/>
                    <a:pt x="254" y="456"/>
                    <a:pt x="254" y="456"/>
                  </a:cubicBezTo>
                  <a:cubicBezTo>
                    <a:pt x="254" y="456"/>
                    <a:pt x="254" y="456"/>
                    <a:pt x="254" y="456"/>
                  </a:cubicBezTo>
                  <a:cubicBezTo>
                    <a:pt x="254" y="456"/>
                    <a:pt x="254" y="456"/>
                    <a:pt x="254" y="456"/>
                  </a:cubicBezTo>
                  <a:cubicBezTo>
                    <a:pt x="254" y="456"/>
                    <a:pt x="254" y="456"/>
                    <a:pt x="254" y="456"/>
                  </a:cubicBezTo>
                  <a:cubicBezTo>
                    <a:pt x="254" y="455"/>
                    <a:pt x="254" y="455"/>
                    <a:pt x="254" y="455"/>
                  </a:cubicBezTo>
                  <a:cubicBezTo>
                    <a:pt x="253" y="455"/>
                    <a:pt x="253" y="455"/>
                    <a:pt x="253" y="455"/>
                  </a:cubicBezTo>
                  <a:cubicBezTo>
                    <a:pt x="253" y="455"/>
                    <a:pt x="253" y="455"/>
                    <a:pt x="253" y="455"/>
                  </a:cubicBezTo>
                  <a:cubicBezTo>
                    <a:pt x="252" y="455"/>
                    <a:pt x="252" y="455"/>
                    <a:pt x="252" y="455"/>
                  </a:cubicBezTo>
                  <a:cubicBezTo>
                    <a:pt x="253" y="454"/>
                    <a:pt x="253" y="454"/>
                    <a:pt x="253" y="454"/>
                  </a:cubicBezTo>
                  <a:cubicBezTo>
                    <a:pt x="252" y="453"/>
                    <a:pt x="252" y="453"/>
                    <a:pt x="252" y="453"/>
                  </a:cubicBezTo>
                  <a:cubicBezTo>
                    <a:pt x="252" y="454"/>
                    <a:pt x="252" y="454"/>
                    <a:pt x="252" y="454"/>
                  </a:cubicBezTo>
                  <a:cubicBezTo>
                    <a:pt x="252" y="453"/>
                    <a:pt x="252" y="453"/>
                    <a:pt x="252" y="453"/>
                  </a:cubicBezTo>
                  <a:cubicBezTo>
                    <a:pt x="252" y="454"/>
                    <a:pt x="252" y="454"/>
                    <a:pt x="252" y="454"/>
                  </a:cubicBezTo>
                  <a:cubicBezTo>
                    <a:pt x="252" y="453"/>
                    <a:pt x="252" y="453"/>
                    <a:pt x="252" y="453"/>
                  </a:cubicBezTo>
                  <a:cubicBezTo>
                    <a:pt x="252" y="453"/>
                    <a:pt x="252" y="453"/>
                    <a:pt x="252" y="453"/>
                  </a:cubicBezTo>
                  <a:cubicBezTo>
                    <a:pt x="252" y="453"/>
                    <a:pt x="252" y="453"/>
                    <a:pt x="252" y="453"/>
                  </a:cubicBezTo>
                  <a:cubicBezTo>
                    <a:pt x="251" y="453"/>
                    <a:pt x="251" y="453"/>
                    <a:pt x="251" y="453"/>
                  </a:cubicBezTo>
                  <a:cubicBezTo>
                    <a:pt x="251" y="452"/>
                    <a:pt x="251" y="452"/>
                    <a:pt x="251" y="452"/>
                  </a:cubicBezTo>
                  <a:cubicBezTo>
                    <a:pt x="251" y="452"/>
                    <a:pt x="251" y="452"/>
                    <a:pt x="251" y="452"/>
                  </a:cubicBezTo>
                  <a:cubicBezTo>
                    <a:pt x="250" y="451"/>
                    <a:pt x="250" y="451"/>
                    <a:pt x="250" y="451"/>
                  </a:cubicBezTo>
                  <a:cubicBezTo>
                    <a:pt x="250" y="451"/>
                    <a:pt x="250" y="451"/>
                    <a:pt x="250" y="451"/>
                  </a:cubicBezTo>
                  <a:cubicBezTo>
                    <a:pt x="250" y="451"/>
                    <a:pt x="250" y="451"/>
                    <a:pt x="250" y="451"/>
                  </a:cubicBezTo>
                  <a:cubicBezTo>
                    <a:pt x="250" y="451"/>
                    <a:pt x="250" y="451"/>
                    <a:pt x="250" y="451"/>
                  </a:cubicBezTo>
                  <a:cubicBezTo>
                    <a:pt x="249" y="451"/>
                    <a:pt x="249" y="451"/>
                    <a:pt x="249" y="451"/>
                  </a:cubicBezTo>
                  <a:cubicBezTo>
                    <a:pt x="249" y="451"/>
                    <a:pt x="249" y="451"/>
                    <a:pt x="249" y="451"/>
                  </a:cubicBezTo>
                  <a:cubicBezTo>
                    <a:pt x="249" y="451"/>
                    <a:pt x="249" y="451"/>
                    <a:pt x="249" y="451"/>
                  </a:cubicBezTo>
                  <a:cubicBezTo>
                    <a:pt x="249" y="451"/>
                    <a:pt x="249" y="451"/>
                    <a:pt x="249" y="451"/>
                  </a:cubicBezTo>
                  <a:cubicBezTo>
                    <a:pt x="249" y="451"/>
                    <a:pt x="249" y="450"/>
                    <a:pt x="249" y="450"/>
                  </a:cubicBezTo>
                  <a:cubicBezTo>
                    <a:pt x="249" y="450"/>
                    <a:pt x="249" y="450"/>
                    <a:pt x="249" y="450"/>
                  </a:cubicBezTo>
                  <a:cubicBezTo>
                    <a:pt x="249" y="450"/>
                    <a:pt x="249" y="450"/>
                    <a:pt x="249" y="450"/>
                  </a:cubicBezTo>
                  <a:cubicBezTo>
                    <a:pt x="248" y="450"/>
                    <a:pt x="248" y="450"/>
                    <a:pt x="248" y="450"/>
                  </a:cubicBezTo>
                  <a:cubicBezTo>
                    <a:pt x="248" y="450"/>
                    <a:pt x="248" y="450"/>
                    <a:pt x="248" y="450"/>
                  </a:cubicBezTo>
                  <a:cubicBezTo>
                    <a:pt x="248" y="449"/>
                    <a:pt x="248" y="449"/>
                    <a:pt x="248" y="449"/>
                  </a:cubicBezTo>
                  <a:cubicBezTo>
                    <a:pt x="248" y="449"/>
                    <a:pt x="248" y="449"/>
                    <a:pt x="248" y="449"/>
                  </a:cubicBezTo>
                  <a:cubicBezTo>
                    <a:pt x="248" y="449"/>
                    <a:pt x="248" y="449"/>
                    <a:pt x="248" y="449"/>
                  </a:cubicBezTo>
                  <a:cubicBezTo>
                    <a:pt x="248" y="448"/>
                    <a:pt x="248" y="448"/>
                    <a:pt x="248" y="448"/>
                  </a:cubicBezTo>
                  <a:cubicBezTo>
                    <a:pt x="248" y="449"/>
                    <a:pt x="248" y="449"/>
                    <a:pt x="248" y="449"/>
                  </a:cubicBezTo>
                  <a:cubicBezTo>
                    <a:pt x="247" y="448"/>
                    <a:pt x="247" y="448"/>
                    <a:pt x="246" y="447"/>
                  </a:cubicBezTo>
                  <a:cubicBezTo>
                    <a:pt x="246" y="447"/>
                    <a:pt x="246" y="447"/>
                    <a:pt x="246" y="447"/>
                  </a:cubicBezTo>
                  <a:cubicBezTo>
                    <a:pt x="246" y="447"/>
                    <a:pt x="246" y="447"/>
                    <a:pt x="246" y="447"/>
                  </a:cubicBezTo>
                  <a:cubicBezTo>
                    <a:pt x="246" y="448"/>
                    <a:pt x="246" y="448"/>
                    <a:pt x="246" y="448"/>
                  </a:cubicBezTo>
                  <a:cubicBezTo>
                    <a:pt x="246" y="448"/>
                    <a:pt x="246" y="448"/>
                    <a:pt x="246" y="448"/>
                  </a:cubicBezTo>
                  <a:cubicBezTo>
                    <a:pt x="245" y="447"/>
                    <a:pt x="245" y="447"/>
                    <a:pt x="245" y="447"/>
                  </a:cubicBezTo>
                  <a:cubicBezTo>
                    <a:pt x="245" y="447"/>
                    <a:pt x="245" y="447"/>
                    <a:pt x="245" y="447"/>
                  </a:cubicBezTo>
                  <a:cubicBezTo>
                    <a:pt x="244" y="447"/>
                    <a:pt x="244" y="447"/>
                    <a:pt x="244" y="447"/>
                  </a:cubicBezTo>
                  <a:cubicBezTo>
                    <a:pt x="244" y="447"/>
                    <a:pt x="244" y="447"/>
                    <a:pt x="244" y="447"/>
                  </a:cubicBezTo>
                  <a:cubicBezTo>
                    <a:pt x="244" y="447"/>
                    <a:pt x="244" y="447"/>
                    <a:pt x="244" y="447"/>
                  </a:cubicBezTo>
                  <a:cubicBezTo>
                    <a:pt x="244" y="447"/>
                    <a:pt x="244" y="447"/>
                    <a:pt x="244" y="447"/>
                  </a:cubicBezTo>
                  <a:cubicBezTo>
                    <a:pt x="244" y="448"/>
                    <a:pt x="244" y="448"/>
                    <a:pt x="244" y="448"/>
                  </a:cubicBezTo>
                  <a:cubicBezTo>
                    <a:pt x="244" y="448"/>
                    <a:pt x="244" y="448"/>
                    <a:pt x="244" y="448"/>
                  </a:cubicBezTo>
                  <a:cubicBezTo>
                    <a:pt x="244" y="448"/>
                    <a:pt x="244" y="448"/>
                    <a:pt x="244" y="448"/>
                  </a:cubicBezTo>
                  <a:cubicBezTo>
                    <a:pt x="244" y="449"/>
                    <a:pt x="244" y="449"/>
                    <a:pt x="244" y="449"/>
                  </a:cubicBezTo>
                  <a:cubicBezTo>
                    <a:pt x="244" y="449"/>
                    <a:pt x="244" y="449"/>
                    <a:pt x="244" y="449"/>
                  </a:cubicBezTo>
                  <a:cubicBezTo>
                    <a:pt x="244" y="449"/>
                    <a:pt x="244" y="449"/>
                    <a:pt x="244" y="449"/>
                  </a:cubicBezTo>
                  <a:cubicBezTo>
                    <a:pt x="244" y="449"/>
                    <a:pt x="244" y="449"/>
                    <a:pt x="244" y="449"/>
                  </a:cubicBezTo>
                  <a:cubicBezTo>
                    <a:pt x="244" y="450"/>
                    <a:pt x="244" y="450"/>
                    <a:pt x="244" y="450"/>
                  </a:cubicBezTo>
                  <a:cubicBezTo>
                    <a:pt x="244" y="450"/>
                    <a:pt x="244" y="450"/>
                    <a:pt x="244" y="450"/>
                  </a:cubicBezTo>
                  <a:cubicBezTo>
                    <a:pt x="245" y="450"/>
                    <a:pt x="245" y="450"/>
                    <a:pt x="245" y="450"/>
                  </a:cubicBezTo>
                  <a:cubicBezTo>
                    <a:pt x="245" y="450"/>
                    <a:pt x="245" y="450"/>
                    <a:pt x="245" y="451"/>
                  </a:cubicBezTo>
                  <a:cubicBezTo>
                    <a:pt x="245" y="451"/>
                    <a:pt x="245" y="451"/>
                    <a:pt x="245" y="451"/>
                  </a:cubicBezTo>
                  <a:cubicBezTo>
                    <a:pt x="245" y="451"/>
                    <a:pt x="245" y="451"/>
                    <a:pt x="245" y="451"/>
                  </a:cubicBezTo>
                  <a:cubicBezTo>
                    <a:pt x="245" y="452"/>
                    <a:pt x="246" y="452"/>
                    <a:pt x="246" y="453"/>
                  </a:cubicBezTo>
                  <a:cubicBezTo>
                    <a:pt x="246" y="453"/>
                    <a:pt x="246" y="453"/>
                    <a:pt x="247" y="453"/>
                  </a:cubicBezTo>
                  <a:cubicBezTo>
                    <a:pt x="247" y="453"/>
                    <a:pt x="247" y="453"/>
                    <a:pt x="247" y="453"/>
                  </a:cubicBezTo>
                  <a:cubicBezTo>
                    <a:pt x="247" y="453"/>
                    <a:pt x="247" y="453"/>
                    <a:pt x="247" y="453"/>
                  </a:cubicBezTo>
                  <a:cubicBezTo>
                    <a:pt x="247" y="453"/>
                    <a:pt x="247" y="453"/>
                    <a:pt x="247" y="453"/>
                  </a:cubicBezTo>
                  <a:cubicBezTo>
                    <a:pt x="247" y="454"/>
                    <a:pt x="247" y="454"/>
                    <a:pt x="247" y="454"/>
                  </a:cubicBezTo>
                  <a:cubicBezTo>
                    <a:pt x="247" y="454"/>
                    <a:pt x="247" y="454"/>
                    <a:pt x="247" y="454"/>
                  </a:cubicBezTo>
                  <a:cubicBezTo>
                    <a:pt x="248" y="455"/>
                    <a:pt x="248" y="455"/>
                    <a:pt x="248" y="455"/>
                  </a:cubicBezTo>
                  <a:cubicBezTo>
                    <a:pt x="248" y="454"/>
                    <a:pt x="248" y="454"/>
                    <a:pt x="248" y="454"/>
                  </a:cubicBezTo>
                  <a:cubicBezTo>
                    <a:pt x="249" y="455"/>
                    <a:pt x="249" y="455"/>
                    <a:pt x="250" y="456"/>
                  </a:cubicBezTo>
                  <a:cubicBezTo>
                    <a:pt x="250" y="456"/>
                    <a:pt x="250" y="456"/>
                    <a:pt x="250" y="456"/>
                  </a:cubicBezTo>
                  <a:cubicBezTo>
                    <a:pt x="250" y="456"/>
                    <a:pt x="250" y="456"/>
                    <a:pt x="250" y="456"/>
                  </a:cubicBezTo>
                  <a:cubicBezTo>
                    <a:pt x="250" y="457"/>
                    <a:pt x="250" y="457"/>
                    <a:pt x="250" y="457"/>
                  </a:cubicBezTo>
                  <a:cubicBezTo>
                    <a:pt x="250" y="457"/>
                    <a:pt x="250" y="457"/>
                    <a:pt x="250" y="457"/>
                  </a:cubicBezTo>
                  <a:cubicBezTo>
                    <a:pt x="251" y="457"/>
                    <a:pt x="251" y="457"/>
                    <a:pt x="251" y="457"/>
                  </a:cubicBezTo>
                  <a:cubicBezTo>
                    <a:pt x="251" y="458"/>
                    <a:pt x="251" y="458"/>
                    <a:pt x="251" y="458"/>
                  </a:cubicBezTo>
                  <a:cubicBezTo>
                    <a:pt x="251" y="457"/>
                    <a:pt x="251" y="457"/>
                    <a:pt x="251" y="457"/>
                  </a:cubicBezTo>
                  <a:cubicBezTo>
                    <a:pt x="251" y="458"/>
                    <a:pt x="251" y="458"/>
                    <a:pt x="251" y="458"/>
                  </a:cubicBezTo>
                  <a:cubicBezTo>
                    <a:pt x="252" y="458"/>
                    <a:pt x="252" y="458"/>
                    <a:pt x="252" y="458"/>
                  </a:cubicBezTo>
                  <a:cubicBezTo>
                    <a:pt x="252" y="458"/>
                    <a:pt x="252" y="458"/>
                    <a:pt x="252" y="458"/>
                  </a:cubicBezTo>
                  <a:cubicBezTo>
                    <a:pt x="252" y="458"/>
                    <a:pt x="252" y="458"/>
                    <a:pt x="252" y="458"/>
                  </a:cubicBezTo>
                  <a:cubicBezTo>
                    <a:pt x="252" y="459"/>
                    <a:pt x="252" y="459"/>
                    <a:pt x="252" y="460"/>
                  </a:cubicBezTo>
                  <a:cubicBezTo>
                    <a:pt x="253" y="460"/>
                    <a:pt x="253" y="460"/>
                    <a:pt x="253" y="460"/>
                  </a:cubicBezTo>
                  <a:cubicBezTo>
                    <a:pt x="253" y="460"/>
                    <a:pt x="253" y="460"/>
                    <a:pt x="253" y="460"/>
                  </a:cubicBezTo>
                  <a:cubicBezTo>
                    <a:pt x="252" y="460"/>
                    <a:pt x="252" y="460"/>
                    <a:pt x="252" y="460"/>
                  </a:cubicBezTo>
                  <a:cubicBezTo>
                    <a:pt x="252" y="460"/>
                    <a:pt x="252" y="460"/>
                    <a:pt x="252" y="460"/>
                  </a:cubicBezTo>
                  <a:cubicBezTo>
                    <a:pt x="253" y="461"/>
                    <a:pt x="252" y="460"/>
                    <a:pt x="253" y="461"/>
                  </a:cubicBezTo>
                  <a:cubicBezTo>
                    <a:pt x="253" y="460"/>
                    <a:pt x="253" y="460"/>
                    <a:pt x="253" y="460"/>
                  </a:cubicBezTo>
                  <a:cubicBezTo>
                    <a:pt x="253" y="461"/>
                    <a:pt x="253" y="461"/>
                    <a:pt x="253" y="461"/>
                  </a:cubicBezTo>
                  <a:cubicBezTo>
                    <a:pt x="252" y="461"/>
                    <a:pt x="252" y="461"/>
                    <a:pt x="252" y="461"/>
                  </a:cubicBezTo>
                  <a:cubicBezTo>
                    <a:pt x="252" y="461"/>
                    <a:pt x="252" y="461"/>
                    <a:pt x="252" y="461"/>
                  </a:cubicBezTo>
                  <a:cubicBezTo>
                    <a:pt x="253" y="461"/>
                    <a:pt x="253" y="461"/>
                    <a:pt x="254" y="461"/>
                  </a:cubicBezTo>
                  <a:cubicBezTo>
                    <a:pt x="253" y="461"/>
                    <a:pt x="253" y="461"/>
                    <a:pt x="253" y="461"/>
                  </a:cubicBezTo>
                  <a:cubicBezTo>
                    <a:pt x="253" y="462"/>
                    <a:pt x="253" y="462"/>
                    <a:pt x="253" y="462"/>
                  </a:cubicBezTo>
                  <a:cubicBezTo>
                    <a:pt x="253" y="462"/>
                    <a:pt x="253" y="462"/>
                    <a:pt x="253" y="462"/>
                  </a:cubicBezTo>
                  <a:cubicBezTo>
                    <a:pt x="253" y="462"/>
                    <a:pt x="253" y="461"/>
                    <a:pt x="252" y="461"/>
                  </a:cubicBezTo>
                  <a:cubicBezTo>
                    <a:pt x="252" y="461"/>
                    <a:pt x="252" y="461"/>
                    <a:pt x="252" y="461"/>
                  </a:cubicBezTo>
                  <a:cubicBezTo>
                    <a:pt x="252" y="461"/>
                    <a:pt x="252" y="461"/>
                    <a:pt x="252" y="461"/>
                  </a:cubicBezTo>
                  <a:cubicBezTo>
                    <a:pt x="252" y="461"/>
                    <a:pt x="252" y="461"/>
                    <a:pt x="252" y="461"/>
                  </a:cubicBezTo>
                  <a:cubicBezTo>
                    <a:pt x="252" y="462"/>
                    <a:pt x="252" y="462"/>
                    <a:pt x="252" y="462"/>
                  </a:cubicBezTo>
                  <a:cubicBezTo>
                    <a:pt x="252" y="462"/>
                    <a:pt x="252" y="462"/>
                    <a:pt x="252" y="462"/>
                  </a:cubicBezTo>
                  <a:cubicBezTo>
                    <a:pt x="252" y="462"/>
                    <a:pt x="252" y="462"/>
                    <a:pt x="252" y="462"/>
                  </a:cubicBezTo>
                  <a:cubicBezTo>
                    <a:pt x="252" y="462"/>
                    <a:pt x="252" y="462"/>
                    <a:pt x="252" y="462"/>
                  </a:cubicBezTo>
                  <a:cubicBezTo>
                    <a:pt x="252" y="463"/>
                    <a:pt x="252" y="463"/>
                    <a:pt x="252" y="463"/>
                  </a:cubicBezTo>
                  <a:cubicBezTo>
                    <a:pt x="252" y="463"/>
                    <a:pt x="252" y="463"/>
                    <a:pt x="252" y="463"/>
                  </a:cubicBezTo>
                  <a:cubicBezTo>
                    <a:pt x="252" y="464"/>
                    <a:pt x="252" y="464"/>
                    <a:pt x="252" y="464"/>
                  </a:cubicBezTo>
                  <a:cubicBezTo>
                    <a:pt x="253" y="464"/>
                    <a:pt x="253" y="464"/>
                    <a:pt x="253" y="464"/>
                  </a:cubicBezTo>
                  <a:cubicBezTo>
                    <a:pt x="253" y="464"/>
                    <a:pt x="253" y="464"/>
                    <a:pt x="253" y="464"/>
                  </a:cubicBezTo>
                  <a:cubicBezTo>
                    <a:pt x="253" y="465"/>
                    <a:pt x="253" y="465"/>
                    <a:pt x="253" y="465"/>
                  </a:cubicBezTo>
                  <a:cubicBezTo>
                    <a:pt x="253" y="465"/>
                    <a:pt x="253" y="465"/>
                    <a:pt x="253" y="465"/>
                  </a:cubicBezTo>
                  <a:cubicBezTo>
                    <a:pt x="253" y="465"/>
                    <a:pt x="253" y="465"/>
                    <a:pt x="253" y="465"/>
                  </a:cubicBezTo>
                  <a:cubicBezTo>
                    <a:pt x="253" y="465"/>
                    <a:pt x="253" y="465"/>
                    <a:pt x="253" y="465"/>
                  </a:cubicBezTo>
                  <a:cubicBezTo>
                    <a:pt x="254" y="466"/>
                    <a:pt x="254" y="466"/>
                    <a:pt x="254" y="466"/>
                  </a:cubicBezTo>
                  <a:cubicBezTo>
                    <a:pt x="254" y="466"/>
                    <a:pt x="254" y="466"/>
                    <a:pt x="254" y="466"/>
                  </a:cubicBezTo>
                  <a:cubicBezTo>
                    <a:pt x="254" y="466"/>
                    <a:pt x="254" y="466"/>
                    <a:pt x="254" y="466"/>
                  </a:cubicBezTo>
                  <a:cubicBezTo>
                    <a:pt x="254" y="466"/>
                    <a:pt x="254" y="467"/>
                    <a:pt x="254" y="467"/>
                  </a:cubicBezTo>
                  <a:cubicBezTo>
                    <a:pt x="254" y="467"/>
                    <a:pt x="255" y="468"/>
                    <a:pt x="255" y="469"/>
                  </a:cubicBezTo>
                  <a:cubicBezTo>
                    <a:pt x="255" y="469"/>
                    <a:pt x="255" y="469"/>
                    <a:pt x="255" y="469"/>
                  </a:cubicBezTo>
                  <a:cubicBezTo>
                    <a:pt x="255" y="470"/>
                    <a:pt x="256" y="469"/>
                    <a:pt x="255" y="470"/>
                  </a:cubicBezTo>
                  <a:cubicBezTo>
                    <a:pt x="256" y="470"/>
                    <a:pt x="256" y="470"/>
                    <a:pt x="257" y="470"/>
                  </a:cubicBezTo>
                  <a:close/>
                  <a:moveTo>
                    <a:pt x="255" y="471"/>
                  </a:moveTo>
                  <a:cubicBezTo>
                    <a:pt x="255" y="471"/>
                    <a:pt x="255" y="471"/>
                    <a:pt x="255" y="471"/>
                  </a:cubicBezTo>
                  <a:cubicBezTo>
                    <a:pt x="254" y="471"/>
                    <a:pt x="254" y="471"/>
                    <a:pt x="254" y="471"/>
                  </a:cubicBezTo>
                  <a:cubicBezTo>
                    <a:pt x="254" y="471"/>
                    <a:pt x="254" y="471"/>
                    <a:pt x="254" y="471"/>
                  </a:cubicBezTo>
                  <a:cubicBezTo>
                    <a:pt x="254" y="471"/>
                    <a:pt x="254" y="471"/>
                    <a:pt x="254" y="471"/>
                  </a:cubicBezTo>
                  <a:cubicBezTo>
                    <a:pt x="254" y="471"/>
                    <a:pt x="254" y="471"/>
                    <a:pt x="254" y="471"/>
                  </a:cubicBezTo>
                  <a:cubicBezTo>
                    <a:pt x="253" y="470"/>
                    <a:pt x="253" y="470"/>
                    <a:pt x="253" y="470"/>
                  </a:cubicBezTo>
                  <a:cubicBezTo>
                    <a:pt x="253" y="470"/>
                    <a:pt x="253" y="470"/>
                    <a:pt x="253" y="470"/>
                  </a:cubicBezTo>
                  <a:cubicBezTo>
                    <a:pt x="253" y="470"/>
                    <a:pt x="253" y="470"/>
                    <a:pt x="253" y="470"/>
                  </a:cubicBezTo>
                  <a:cubicBezTo>
                    <a:pt x="253" y="470"/>
                    <a:pt x="253" y="470"/>
                    <a:pt x="253" y="470"/>
                  </a:cubicBezTo>
                  <a:cubicBezTo>
                    <a:pt x="253" y="470"/>
                    <a:pt x="253" y="470"/>
                    <a:pt x="253" y="470"/>
                  </a:cubicBezTo>
                  <a:cubicBezTo>
                    <a:pt x="253" y="470"/>
                    <a:pt x="253" y="470"/>
                    <a:pt x="253" y="470"/>
                  </a:cubicBezTo>
                  <a:cubicBezTo>
                    <a:pt x="253" y="471"/>
                    <a:pt x="253" y="471"/>
                    <a:pt x="253" y="471"/>
                  </a:cubicBezTo>
                  <a:cubicBezTo>
                    <a:pt x="253" y="471"/>
                    <a:pt x="253" y="471"/>
                    <a:pt x="253" y="471"/>
                  </a:cubicBezTo>
                  <a:cubicBezTo>
                    <a:pt x="252" y="471"/>
                    <a:pt x="253" y="471"/>
                    <a:pt x="252" y="472"/>
                  </a:cubicBezTo>
                  <a:cubicBezTo>
                    <a:pt x="253" y="472"/>
                    <a:pt x="253" y="472"/>
                    <a:pt x="253" y="472"/>
                  </a:cubicBezTo>
                  <a:cubicBezTo>
                    <a:pt x="253" y="473"/>
                    <a:pt x="253" y="473"/>
                    <a:pt x="253" y="473"/>
                  </a:cubicBezTo>
                  <a:cubicBezTo>
                    <a:pt x="253" y="474"/>
                    <a:pt x="253" y="474"/>
                    <a:pt x="253" y="474"/>
                  </a:cubicBezTo>
                  <a:cubicBezTo>
                    <a:pt x="253" y="474"/>
                    <a:pt x="253" y="474"/>
                    <a:pt x="253" y="474"/>
                  </a:cubicBezTo>
                  <a:cubicBezTo>
                    <a:pt x="253" y="474"/>
                    <a:pt x="254" y="475"/>
                    <a:pt x="253" y="476"/>
                  </a:cubicBezTo>
                  <a:cubicBezTo>
                    <a:pt x="254" y="476"/>
                    <a:pt x="254" y="476"/>
                    <a:pt x="254" y="476"/>
                  </a:cubicBezTo>
                  <a:cubicBezTo>
                    <a:pt x="255" y="475"/>
                    <a:pt x="255" y="475"/>
                    <a:pt x="255" y="475"/>
                  </a:cubicBezTo>
                  <a:cubicBezTo>
                    <a:pt x="255" y="475"/>
                    <a:pt x="255" y="475"/>
                    <a:pt x="255" y="475"/>
                  </a:cubicBezTo>
                  <a:cubicBezTo>
                    <a:pt x="255" y="475"/>
                    <a:pt x="255" y="475"/>
                    <a:pt x="255" y="475"/>
                  </a:cubicBezTo>
                  <a:cubicBezTo>
                    <a:pt x="255" y="475"/>
                    <a:pt x="255" y="475"/>
                    <a:pt x="255" y="475"/>
                  </a:cubicBezTo>
                  <a:cubicBezTo>
                    <a:pt x="255" y="475"/>
                    <a:pt x="255" y="475"/>
                    <a:pt x="255" y="475"/>
                  </a:cubicBezTo>
                  <a:cubicBezTo>
                    <a:pt x="255" y="474"/>
                    <a:pt x="255" y="474"/>
                    <a:pt x="255" y="474"/>
                  </a:cubicBezTo>
                  <a:cubicBezTo>
                    <a:pt x="255" y="474"/>
                    <a:pt x="255" y="474"/>
                    <a:pt x="255" y="474"/>
                  </a:cubicBezTo>
                  <a:cubicBezTo>
                    <a:pt x="255" y="474"/>
                    <a:pt x="255" y="474"/>
                    <a:pt x="255" y="474"/>
                  </a:cubicBezTo>
                  <a:cubicBezTo>
                    <a:pt x="255" y="474"/>
                    <a:pt x="255" y="474"/>
                    <a:pt x="254" y="473"/>
                  </a:cubicBezTo>
                  <a:cubicBezTo>
                    <a:pt x="254" y="473"/>
                    <a:pt x="254" y="473"/>
                    <a:pt x="254" y="473"/>
                  </a:cubicBezTo>
                  <a:cubicBezTo>
                    <a:pt x="255" y="473"/>
                    <a:pt x="255" y="473"/>
                    <a:pt x="255" y="473"/>
                  </a:cubicBezTo>
                  <a:cubicBezTo>
                    <a:pt x="255" y="473"/>
                    <a:pt x="255" y="473"/>
                    <a:pt x="255" y="473"/>
                  </a:cubicBezTo>
                  <a:cubicBezTo>
                    <a:pt x="255" y="473"/>
                    <a:pt x="255" y="473"/>
                    <a:pt x="255" y="473"/>
                  </a:cubicBezTo>
                  <a:cubicBezTo>
                    <a:pt x="255" y="474"/>
                    <a:pt x="255" y="474"/>
                    <a:pt x="255" y="474"/>
                  </a:cubicBezTo>
                  <a:cubicBezTo>
                    <a:pt x="255" y="473"/>
                    <a:pt x="255" y="473"/>
                    <a:pt x="255" y="473"/>
                  </a:cubicBezTo>
                  <a:cubicBezTo>
                    <a:pt x="255" y="473"/>
                    <a:pt x="255" y="473"/>
                    <a:pt x="255" y="473"/>
                  </a:cubicBezTo>
                  <a:cubicBezTo>
                    <a:pt x="255" y="472"/>
                    <a:pt x="255" y="472"/>
                    <a:pt x="255" y="472"/>
                  </a:cubicBezTo>
                  <a:cubicBezTo>
                    <a:pt x="255" y="472"/>
                    <a:pt x="255" y="472"/>
                    <a:pt x="255" y="472"/>
                  </a:cubicBezTo>
                  <a:cubicBezTo>
                    <a:pt x="255" y="472"/>
                    <a:pt x="255" y="472"/>
                    <a:pt x="255" y="472"/>
                  </a:cubicBezTo>
                  <a:cubicBezTo>
                    <a:pt x="255" y="472"/>
                    <a:pt x="255" y="472"/>
                    <a:pt x="255" y="472"/>
                  </a:cubicBezTo>
                  <a:lnTo>
                    <a:pt x="255" y="471"/>
                  </a:lnTo>
                  <a:close/>
                  <a:moveTo>
                    <a:pt x="251" y="463"/>
                  </a:moveTo>
                  <a:cubicBezTo>
                    <a:pt x="251" y="464"/>
                    <a:pt x="251" y="464"/>
                    <a:pt x="251" y="464"/>
                  </a:cubicBezTo>
                  <a:cubicBezTo>
                    <a:pt x="252" y="463"/>
                    <a:pt x="252" y="463"/>
                    <a:pt x="252" y="463"/>
                  </a:cubicBezTo>
                  <a:cubicBezTo>
                    <a:pt x="252" y="462"/>
                    <a:pt x="252" y="462"/>
                    <a:pt x="252" y="462"/>
                  </a:cubicBezTo>
                  <a:cubicBezTo>
                    <a:pt x="251" y="462"/>
                    <a:pt x="251" y="462"/>
                    <a:pt x="251" y="462"/>
                  </a:cubicBezTo>
                  <a:cubicBezTo>
                    <a:pt x="251" y="462"/>
                    <a:pt x="251" y="463"/>
                    <a:pt x="251" y="463"/>
                  </a:cubicBezTo>
                  <a:cubicBezTo>
                    <a:pt x="251" y="463"/>
                    <a:pt x="251" y="463"/>
                    <a:pt x="251" y="463"/>
                  </a:cubicBezTo>
                  <a:close/>
                  <a:moveTo>
                    <a:pt x="253" y="479"/>
                  </a:moveTo>
                  <a:cubicBezTo>
                    <a:pt x="253" y="478"/>
                    <a:pt x="253" y="478"/>
                    <a:pt x="253" y="478"/>
                  </a:cubicBezTo>
                  <a:cubicBezTo>
                    <a:pt x="252" y="478"/>
                    <a:pt x="253" y="479"/>
                    <a:pt x="252" y="479"/>
                  </a:cubicBezTo>
                  <a:cubicBezTo>
                    <a:pt x="252" y="480"/>
                    <a:pt x="252" y="480"/>
                    <a:pt x="252" y="480"/>
                  </a:cubicBezTo>
                  <a:cubicBezTo>
                    <a:pt x="253" y="479"/>
                    <a:pt x="253" y="479"/>
                    <a:pt x="253" y="479"/>
                  </a:cubicBezTo>
                  <a:cubicBezTo>
                    <a:pt x="253" y="479"/>
                    <a:pt x="253" y="479"/>
                    <a:pt x="253" y="479"/>
                  </a:cubicBezTo>
                  <a:cubicBezTo>
                    <a:pt x="253" y="479"/>
                    <a:pt x="253" y="479"/>
                    <a:pt x="253" y="479"/>
                  </a:cubicBezTo>
                  <a:close/>
                  <a:moveTo>
                    <a:pt x="171" y="389"/>
                  </a:moveTo>
                  <a:cubicBezTo>
                    <a:pt x="172" y="389"/>
                    <a:pt x="172" y="389"/>
                    <a:pt x="172" y="389"/>
                  </a:cubicBezTo>
                  <a:cubicBezTo>
                    <a:pt x="172" y="389"/>
                    <a:pt x="172" y="389"/>
                    <a:pt x="172" y="389"/>
                  </a:cubicBezTo>
                  <a:cubicBezTo>
                    <a:pt x="171" y="389"/>
                    <a:pt x="171" y="389"/>
                    <a:pt x="171" y="389"/>
                  </a:cubicBezTo>
                  <a:cubicBezTo>
                    <a:pt x="171" y="389"/>
                    <a:pt x="171" y="389"/>
                    <a:pt x="171" y="389"/>
                  </a:cubicBezTo>
                  <a:cubicBezTo>
                    <a:pt x="171" y="389"/>
                    <a:pt x="171" y="389"/>
                    <a:pt x="171" y="389"/>
                  </a:cubicBezTo>
                  <a:close/>
                  <a:moveTo>
                    <a:pt x="252" y="469"/>
                  </a:moveTo>
                  <a:cubicBezTo>
                    <a:pt x="252" y="469"/>
                    <a:pt x="252" y="469"/>
                    <a:pt x="252" y="469"/>
                  </a:cubicBezTo>
                  <a:cubicBezTo>
                    <a:pt x="253" y="469"/>
                    <a:pt x="253" y="469"/>
                    <a:pt x="253" y="469"/>
                  </a:cubicBezTo>
                  <a:cubicBezTo>
                    <a:pt x="253" y="469"/>
                    <a:pt x="253" y="469"/>
                    <a:pt x="253" y="469"/>
                  </a:cubicBezTo>
                  <a:cubicBezTo>
                    <a:pt x="253" y="469"/>
                    <a:pt x="253" y="469"/>
                    <a:pt x="253" y="469"/>
                  </a:cubicBezTo>
                  <a:cubicBezTo>
                    <a:pt x="253" y="470"/>
                    <a:pt x="253" y="470"/>
                    <a:pt x="253" y="470"/>
                  </a:cubicBezTo>
                  <a:cubicBezTo>
                    <a:pt x="254" y="470"/>
                    <a:pt x="254" y="470"/>
                    <a:pt x="254" y="470"/>
                  </a:cubicBezTo>
                  <a:cubicBezTo>
                    <a:pt x="254" y="470"/>
                    <a:pt x="254" y="471"/>
                    <a:pt x="254" y="471"/>
                  </a:cubicBezTo>
                  <a:cubicBezTo>
                    <a:pt x="254" y="471"/>
                    <a:pt x="254" y="471"/>
                    <a:pt x="254" y="471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4" y="470"/>
                    <a:pt x="254" y="470"/>
                    <a:pt x="254" y="470"/>
                  </a:cubicBezTo>
                  <a:cubicBezTo>
                    <a:pt x="255" y="470"/>
                    <a:pt x="255" y="470"/>
                    <a:pt x="255" y="470"/>
                  </a:cubicBezTo>
                  <a:cubicBezTo>
                    <a:pt x="254" y="470"/>
                    <a:pt x="254" y="470"/>
                    <a:pt x="254" y="470"/>
                  </a:cubicBezTo>
                  <a:cubicBezTo>
                    <a:pt x="254" y="470"/>
                    <a:pt x="254" y="470"/>
                    <a:pt x="254" y="470"/>
                  </a:cubicBezTo>
                  <a:cubicBezTo>
                    <a:pt x="254" y="469"/>
                    <a:pt x="254" y="469"/>
                    <a:pt x="254" y="469"/>
                  </a:cubicBezTo>
                  <a:cubicBezTo>
                    <a:pt x="254" y="469"/>
                    <a:pt x="254" y="469"/>
                    <a:pt x="254" y="469"/>
                  </a:cubicBezTo>
                  <a:cubicBezTo>
                    <a:pt x="254" y="468"/>
                    <a:pt x="254" y="468"/>
                    <a:pt x="254" y="468"/>
                  </a:cubicBezTo>
                  <a:cubicBezTo>
                    <a:pt x="254" y="468"/>
                    <a:pt x="254" y="468"/>
                    <a:pt x="254" y="468"/>
                  </a:cubicBezTo>
                  <a:cubicBezTo>
                    <a:pt x="254" y="468"/>
                    <a:pt x="254" y="468"/>
                    <a:pt x="254" y="468"/>
                  </a:cubicBezTo>
                  <a:cubicBezTo>
                    <a:pt x="253" y="468"/>
                    <a:pt x="253" y="468"/>
                    <a:pt x="253" y="468"/>
                  </a:cubicBezTo>
                  <a:cubicBezTo>
                    <a:pt x="253" y="468"/>
                    <a:pt x="253" y="468"/>
                    <a:pt x="253" y="468"/>
                  </a:cubicBezTo>
                  <a:cubicBezTo>
                    <a:pt x="253" y="468"/>
                    <a:pt x="253" y="468"/>
                    <a:pt x="253" y="468"/>
                  </a:cubicBezTo>
                  <a:cubicBezTo>
                    <a:pt x="253" y="467"/>
                    <a:pt x="253" y="467"/>
                    <a:pt x="253" y="467"/>
                  </a:cubicBezTo>
                  <a:cubicBezTo>
                    <a:pt x="252" y="467"/>
                    <a:pt x="252" y="467"/>
                    <a:pt x="252" y="467"/>
                  </a:cubicBezTo>
                  <a:cubicBezTo>
                    <a:pt x="252" y="467"/>
                    <a:pt x="252" y="467"/>
                    <a:pt x="252" y="467"/>
                  </a:cubicBezTo>
                  <a:cubicBezTo>
                    <a:pt x="251" y="467"/>
                    <a:pt x="251" y="467"/>
                    <a:pt x="251" y="467"/>
                  </a:cubicBezTo>
                  <a:cubicBezTo>
                    <a:pt x="252" y="468"/>
                    <a:pt x="252" y="468"/>
                    <a:pt x="252" y="468"/>
                  </a:cubicBezTo>
                  <a:cubicBezTo>
                    <a:pt x="251" y="468"/>
                    <a:pt x="251" y="468"/>
                    <a:pt x="251" y="468"/>
                  </a:cubicBezTo>
                  <a:cubicBezTo>
                    <a:pt x="252" y="468"/>
                    <a:pt x="252" y="468"/>
                    <a:pt x="252" y="468"/>
                  </a:cubicBezTo>
                  <a:lnTo>
                    <a:pt x="252" y="469"/>
                  </a:lnTo>
                  <a:close/>
                  <a:moveTo>
                    <a:pt x="439" y="283"/>
                  </a:moveTo>
                  <a:cubicBezTo>
                    <a:pt x="439" y="283"/>
                    <a:pt x="439" y="283"/>
                    <a:pt x="439" y="283"/>
                  </a:cubicBezTo>
                  <a:cubicBezTo>
                    <a:pt x="439" y="284"/>
                    <a:pt x="439" y="284"/>
                    <a:pt x="439" y="284"/>
                  </a:cubicBezTo>
                  <a:cubicBezTo>
                    <a:pt x="439" y="283"/>
                    <a:pt x="439" y="283"/>
                    <a:pt x="439" y="283"/>
                  </a:cubicBezTo>
                  <a:cubicBezTo>
                    <a:pt x="440" y="283"/>
                    <a:pt x="440" y="283"/>
                    <a:pt x="440" y="283"/>
                  </a:cubicBezTo>
                  <a:cubicBezTo>
                    <a:pt x="439" y="283"/>
                    <a:pt x="439" y="283"/>
                    <a:pt x="439" y="283"/>
                  </a:cubicBezTo>
                  <a:close/>
                  <a:moveTo>
                    <a:pt x="115" y="137"/>
                  </a:moveTo>
                  <a:cubicBezTo>
                    <a:pt x="115" y="137"/>
                    <a:pt x="115" y="137"/>
                    <a:pt x="115" y="137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15" y="136"/>
                    <a:pt x="115" y="136"/>
                    <a:pt x="115" y="136"/>
                  </a:cubicBezTo>
                  <a:lnTo>
                    <a:pt x="115" y="137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36"/>
                    <a:pt x="128" y="136"/>
                    <a:pt x="128" y="136"/>
                  </a:cubicBezTo>
                  <a:close/>
                  <a:moveTo>
                    <a:pt x="124" y="137"/>
                  </a:moveTo>
                  <a:cubicBezTo>
                    <a:pt x="124" y="137"/>
                    <a:pt x="124" y="137"/>
                    <a:pt x="124" y="137"/>
                  </a:cubicBezTo>
                  <a:cubicBezTo>
                    <a:pt x="124" y="137"/>
                    <a:pt x="124" y="137"/>
                    <a:pt x="124" y="137"/>
                  </a:cubicBezTo>
                  <a:close/>
                  <a:moveTo>
                    <a:pt x="118" y="139"/>
                  </a:moveTo>
                  <a:cubicBezTo>
                    <a:pt x="119" y="140"/>
                    <a:pt x="119" y="140"/>
                    <a:pt x="119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20" y="141"/>
                    <a:pt x="120" y="141"/>
                    <a:pt x="120" y="141"/>
                  </a:cubicBezTo>
                  <a:cubicBezTo>
                    <a:pt x="120" y="141"/>
                    <a:pt x="120" y="141"/>
                    <a:pt x="120" y="141"/>
                  </a:cubicBezTo>
                  <a:cubicBezTo>
                    <a:pt x="120" y="141"/>
                    <a:pt x="120" y="141"/>
                    <a:pt x="120" y="141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2"/>
                    <a:pt x="121" y="142"/>
                    <a:pt x="121" y="142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1" y="139"/>
                    <a:pt x="121" y="139"/>
                    <a:pt x="121" y="139"/>
                  </a:cubicBezTo>
                  <a:cubicBezTo>
                    <a:pt x="121" y="139"/>
                    <a:pt x="121" y="139"/>
                    <a:pt x="121" y="139"/>
                  </a:cubicBezTo>
                  <a:cubicBezTo>
                    <a:pt x="121" y="139"/>
                    <a:pt x="121" y="139"/>
                    <a:pt x="121" y="139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1" y="139"/>
                    <a:pt x="121" y="139"/>
                    <a:pt x="121" y="139"/>
                  </a:cubicBezTo>
                  <a:cubicBezTo>
                    <a:pt x="121" y="139"/>
                    <a:pt x="121" y="139"/>
                    <a:pt x="121" y="139"/>
                  </a:cubicBezTo>
                  <a:cubicBezTo>
                    <a:pt x="121" y="139"/>
                    <a:pt x="121" y="139"/>
                    <a:pt x="121" y="139"/>
                  </a:cubicBezTo>
                  <a:cubicBezTo>
                    <a:pt x="122" y="139"/>
                    <a:pt x="122" y="139"/>
                    <a:pt x="122" y="139"/>
                  </a:cubicBezTo>
                  <a:cubicBezTo>
                    <a:pt x="122" y="139"/>
                    <a:pt x="122" y="139"/>
                    <a:pt x="122" y="139"/>
                  </a:cubicBezTo>
                  <a:cubicBezTo>
                    <a:pt x="122" y="139"/>
                    <a:pt x="122" y="139"/>
                    <a:pt x="122" y="139"/>
                  </a:cubicBezTo>
                  <a:cubicBezTo>
                    <a:pt x="123" y="139"/>
                    <a:pt x="123" y="139"/>
                    <a:pt x="123" y="139"/>
                  </a:cubicBezTo>
                  <a:cubicBezTo>
                    <a:pt x="123" y="139"/>
                    <a:pt x="123" y="139"/>
                    <a:pt x="123" y="139"/>
                  </a:cubicBezTo>
                  <a:cubicBezTo>
                    <a:pt x="123" y="139"/>
                    <a:pt x="123" y="139"/>
                    <a:pt x="123" y="139"/>
                  </a:cubicBezTo>
                  <a:cubicBezTo>
                    <a:pt x="123" y="139"/>
                    <a:pt x="123" y="139"/>
                    <a:pt x="123" y="139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23" y="138"/>
                    <a:pt x="122" y="138"/>
                    <a:pt x="122" y="138"/>
                  </a:cubicBezTo>
                  <a:cubicBezTo>
                    <a:pt x="122" y="138"/>
                    <a:pt x="123" y="138"/>
                    <a:pt x="123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2" y="137"/>
                    <a:pt x="122" y="137"/>
                    <a:pt x="122" y="137"/>
                  </a:cubicBezTo>
                  <a:cubicBezTo>
                    <a:pt x="122" y="137"/>
                    <a:pt x="122" y="137"/>
                    <a:pt x="122" y="137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19" y="138"/>
                    <a:pt x="119" y="138"/>
                    <a:pt x="119" y="138"/>
                  </a:cubicBezTo>
                  <a:cubicBezTo>
                    <a:pt x="119" y="138"/>
                    <a:pt x="119" y="138"/>
                    <a:pt x="119" y="138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lnTo>
                    <a:pt x="118" y="139"/>
                  </a:lnTo>
                  <a:close/>
                  <a:moveTo>
                    <a:pt x="98" y="138"/>
                  </a:moveTo>
                  <a:cubicBezTo>
                    <a:pt x="98" y="137"/>
                    <a:pt x="98" y="137"/>
                    <a:pt x="98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8" y="137"/>
                    <a:pt x="98" y="137"/>
                    <a:pt x="98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99" y="135"/>
                    <a:pt x="99" y="135"/>
                    <a:pt x="99" y="135"/>
                  </a:cubicBezTo>
                  <a:cubicBezTo>
                    <a:pt x="99" y="135"/>
                    <a:pt x="99" y="135"/>
                    <a:pt x="100" y="134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1" y="134"/>
                    <a:pt x="100" y="134"/>
                    <a:pt x="101" y="134"/>
                  </a:cubicBezTo>
                  <a:cubicBezTo>
                    <a:pt x="101" y="134"/>
                    <a:pt x="101" y="134"/>
                    <a:pt x="101" y="134"/>
                  </a:cubicBezTo>
                  <a:cubicBezTo>
                    <a:pt x="101" y="134"/>
                    <a:pt x="101" y="134"/>
                    <a:pt x="102" y="134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3" y="134"/>
                    <a:pt x="103" y="134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5" y="132"/>
                    <a:pt x="105" y="132"/>
                    <a:pt x="105" y="132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5" y="132"/>
                    <a:pt x="105" y="132"/>
                    <a:pt x="105" y="132"/>
                  </a:cubicBezTo>
                  <a:cubicBezTo>
                    <a:pt x="105" y="132"/>
                    <a:pt x="105" y="132"/>
                    <a:pt x="105" y="132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105" y="132"/>
                    <a:pt x="105" y="132"/>
                    <a:pt x="105" y="132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7" y="131"/>
                    <a:pt x="107" y="131"/>
                    <a:pt x="107" y="131"/>
                  </a:cubicBezTo>
                  <a:cubicBezTo>
                    <a:pt x="107" y="131"/>
                    <a:pt x="108" y="130"/>
                    <a:pt x="109" y="131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10" y="132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11" y="132"/>
                    <a:pt x="111" y="133"/>
                    <a:pt x="111" y="133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12" y="133"/>
                    <a:pt x="112" y="133"/>
                    <a:pt x="112" y="134"/>
                  </a:cubicBezTo>
                  <a:cubicBezTo>
                    <a:pt x="112" y="134"/>
                    <a:pt x="112" y="134"/>
                    <a:pt x="112" y="134"/>
                  </a:cubicBezTo>
                  <a:cubicBezTo>
                    <a:pt x="112" y="134"/>
                    <a:pt x="112" y="134"/>
                    <a:pt x="112" y="134"/>
                  </a:cubicBezTo>
                  <a:cubicBezTo>
                    <a:pt x="112" y="134"/>
                    <a:pt x="112" y="134"/>
                    <a:pt x="112" y="134"/>
                  </a:cubicBezTo>
                  <a:cubicBezTo>
                    <a:pt x="112" y="134"/>
                    <a:pt x="112" y="134"/>
                    <a:pt x="112" y="134"/>
                  </a:cubicBezTo>
                  <a:cubicBezTo>
                    <a:pt x="112" y="135"/>
                    <a:pt x="112" y="135"/>
                    <a:pt x="112" y="135"/>
                  </a:cubicBezTo>
                  <a:cubicBezTo>
                    <a:pt x="113" y="135"/>
                    <a:pt x="113" y="135"/>
                    <a:pt x="113" y="135"/>
                  </a:cubicBezTo>
                  <a:cubicBezTo>
                    <a:pt x="113" y="134"/>
                    <a:pt x="113" y="134"/>
                    <a:pt x="113" y="134"/>
                  </a:cubicBezTo>
                  <a:cubicBezTo>
                    <a:pt x="113" y="134"/>
                    <a:pt x="113" y="134"/>
                    <a:pt x="113" y="134"/>
                  </a:cubicBezTo>
                  <a:cubicBezTo>
                    <a:pt x="113" y="134"/>
                    <a:pt x="113" y="134"/>
                    <a:pt x="113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5" y="134"/>
                    <a:pt x="115" y="134"/>
                    <a:pt x="115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6" y="138"/>
                    <a:pt x="116" y="138"/>
                    <a:pt x="116" y="138"/>
                  </a:cubicBezTo>
                  <a:cubicBezTo>
                    <a:pt x="116" y="138"/>
                    <a:pt x="116" y="138"/>
                    <a:pt x="116" y="138"/>
                  </a:cubicBezTo>
                  <a:cubicBezTo>
                    <a:pt x="116" y="138"/>
                    <a:pt x="116" y="138"/>
                    <a:pt x="116" y="138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8"/>
                    <a:pt x="116" y="138"/>
                    <a:pt x="116" y="138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8" y="141"/>
                    <a:pt x="118" y="141"/>
                    <a:pt x="118" y="141"/>
                  </a:cubicBezTo>
                  <a:cubicBezTo>
                    <a:pt x="118" y="141"/>
                    <a:pt x="118" y="141"/>
                    <a:pt x="118" y="141"/>
                  </a:cubicBezTo>
                  <a:cubicBezTo>
                    <a:pt x="118" y="141"/>
                    <a:pt x="118" y="141"/>
                    <a:pt x="118" y="141"/>
                  </a:cubicBezTo>
                  <a:cubicBezTo>
                    <a:pt x="118" y="141"/>
                    <a:pt x="118" y="141"/>
                    <a:pt x="118" y="141"/>
                  </a:cubicBezTo>
                  <a:cubicBezTo>
                    <a:pt x="118" y="141"/>
                    <a:pt x="118" y="141"/>
                    <a:pt x="118" y="141"/>
                  </a:cubicBezTo>
                  <a:cubicBezTo>
                    <a:pt x="118" y="141"/>
                    <a:pt x="118" y="141"/>
                    <a:pt x="118" y="141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5" y="140"/>
                    <a:pt x="115" y="139"/>
                    <a:pt x="115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3" y="138"/>
                    <a:pt x="112" y="138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0" y="137"/>
                    <a:pt x="110" y="137"/>
                    <a:pt x="110" y="137"/>
                  </a:cubicBezTo>
                  <a:cubicBezTo>
                    <a:pt x="110" y="137"/>
                    <a:pt x="110" y="137"/>
                    <a:pt x="110" y="137"/>
                  </a:cubicBezTo>
                  <a:cubicBezTo>
                    <a:pt x="110" y="137"/>
                    <a:pt x="110" y="137"/>
                    <a:pt x="110" y="137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09" y="137"/>
                    <a:pt x="109" y="137"/>
                    <a:pt x="109" y="137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08" y="138"/>
                    <a:pt x="108" y="138"/>
                    <a:pt x="107" y="138"/>
                  </a:cubicBezTo>
                  <a:cubicBezTo>
                    <a:pt x="108" y="137"/>
                    <a:pt x="108" y="137"/>
                    <a:pt x="108" y="137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9" y="137"/>
                    <a:pt x="109" y="137"/>
                    <a:pt x="109" y="137"/>
                  </a:cubicBezTo>
                  <a:cubicBezTo>
                    <a:pt x="109" y="137"/>
                    <a:pt x="109" y="137"/>
                    <a:pt x="109" y="137"/>
                  </a:cubicBezTo>
                  <a:cubicBezTo>
                    <a:pt x="109" y="137"/>
                    <a:pt x="109" y="137"/>
                    <a:pt x="109" y="137"/>
                  </a:cubicBezTo>
                  <a:cubicBezTo>
                    <a:pt x="109" y="137"/>
                    <a:pt x="109" y="137"/>
                    <a:pt x="109" y="137"/>
                  </a:cubicBezTo>
                  <a:cubicBezTo>
                    <a:pt x="109" y="137"/>
                    <a:pt x="109" y="137"/>
                    <a:pt x="109" y="137"/>
                  </a:cubicBezTo>
                  <a:cubicBezTo>
                    <a:pt x="109" y="137"/>
                    <a:pt x="109" y="137"/>
                    <a:pt x="109" y="137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8" y="137"/>
                    <a:pt x="108" y="137"/>
                    <a:pt x="108" y="137"/>
                  </a:cubicBezTo>
                  <a:cubicBezTo>
                    <a:pt x="108" y="137"/>
                    <a:pt x="108" y="137"/>
                    <a:pt x="108" y="137"/>
                  </a:cubicBezTo>
                  <a:cubicBezTo>
                    <a:pt x="108" y="137"/>
                    <a:pt x="108" y="137"/>
                    <a:pt x="108" y="137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101" y="137"/>
                    <a:pt x="101" y="137"/>
                    <a:pt x="100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38"/>
                    <a:pt x="99" y="138"/>
                    <a:pt x="98" y="139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8" y="138"/>
                    <a:pt x="98" y="138"/>
                    <a:pt x="98" y="138"/>
                  </a:cubicBezTo>
                  <a:close/>
                  <a:moveTo>
                    <a:pt x="115" y="139"/>
                  </a:move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lose/>
                  <a:moveTo>
                    <a:pt x="124" y="136"/>
                  </a:moveTo>
                  <a:cubicBezTo>
                    <a:pt x="124" y="136"/>
                    <a:pt x="124" y="136"/>
                    <a:pt x="124" y="136"/>
                  </a:cubicBezTo>
                  <a:cubicBezTo>
                    <a:pt x="123" y="136"/>
                    <a:pt x="123" y="136"/>
                    <a:pt x="123" y="136"/>
                  </a:cubicBezTo>
                  <a:cubicBezTo>
                    <a:pt x="123" y="136"/>
                    <a:pt x="123" y="136"/>
                    <a:pt x="123" y="136"/>
                  </a:cubicBezTo>
                  <a:lnTo>
                    <a:pt x="124" y="136"/>
                  </a:lnTo>
                  <a:close/>
                  <a:moveTo>
                    <a:pt x="115" y="137"/>
                  </a:moveTo>
                  <a:cubicBezTo>
                    <a:pt x="115" y="137"/>
                    <a:pt x="115" y="137"/>
                    <a:pt x="115" y="137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6" y="138"/>
                    <a:pt x="116" y="138"/>
                    <a:pt x="116" y="138"/>
                  </a:cubicBezTo>
                  <a:cubicBezTo>
                    <a:pt x="116" y="138"/>
                    <a:pt x="116" y="138"/>
                    <a:pt x="116" y="138"/>
                  </a:cubicBezTo>
                  <a:cubicBezTo>
                    <a:pt x="116" y="138"/>
                    <a:pt x="116" y="138"/>
                    <a:pt x="116" y="138"/>
                  </a:cubicBezTo>
                  <a:cubicBezTo>
                    <a:pt x="116" y="138"/>
                    <a:pt x="116" y="138"/>
                    <a:pt x="116" y="138"/>
                  </a:cubicBezTo>
                  <a:cubicBezTo>
                    <a:pt x="116" y="138"/>
                    <a:pt x="116" y="138"/>
                    <a:pt x="116" y="138"/>
                  </a:cubicBezTo>
                  <a:cubicBezTo>
                    <a:pt x="117" y="139"/>
                    <a:pt x="117" y="138"/>
                    <a:pt x="117" y="138"/>
                  </a:cubicBezTo>
                  <a:cubicBezTo>
                    <a:pt x="118" y="138"/>
                    <a:pt x="118" y="138"/>
                    <a:pt x="118" y="138"/>
                  </a:cubicBezTo>
                  <a:cubicBezTo>
                    <a:pt x="118" y="138"/>
                    <a:pt x="118" y="138"/>
                    <a:pt x="118" y="138"/>
                  </a:cubicBezTo>
                  <a:cubicBezTo>
                    <a:pt x="118" y="138"/>
                    <a:pt x="118" y="138"/>
                    <a:pt x="118" y="138"/>
                  </a:cubicBezTo>
                  <a:cubicBezTo>
                    <a:pt x="118" y="137"/>
                    <a:pt x="118" y="137"/>
                    <a:pt x="118" y="137"/>
                  </a:cubicBezTo>
                  <a:cubicBezTo>
                    <a:pt x="118" y="138"/>
                    <a:pt x="118" y="138"/>
                    <a:pt x="118" y="138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19" y="136"/>
                    <a:pt x="119" y="136"/>
                    <a:pt x="119" y="136"/>
                  </a:cubicBezTo>
                  <a:cubicBezTo>
                    <a:pt x="118" y="136"/>
                    <a:pt x="118" y="136"/>
                    <a:pt x="117" y="137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15" y="136"/>
                    <a:pt x="115" y="136"/>
                    <a:pt x="115" y="136"/>
                  </a:cubicBezTo>
                  <a:lnTo>
                    <a:pt x="115" y="137"/>
                  </a:lnTo>
                  <a:close/>
                  <a:moveTo>
                    <a:pt x="124" y="145"/>
                  </a:moveTo>
                  <a:cubicBezTo>
                    <a:pt x="124" y="145"/>
                    <a:pt x="124" y="145"/>
                    <a:pt x="124" y="145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4" y="145"/>
                    <a:pt x="124" y="145"/>
                    <a:pt x="124" y="145"/>
                  </a:cubicBezTo>
                  <a:close/>
                  <a:moveTo>
                    <a:pt x="79" y="132"/>
                  </a:moveTo>
                  <a:cubicBezTo>
                    <a:pt x="79" y="132"/>
                    <a:pt x="79" y="132"/>
                    <a:pt x="79" y="132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77" y="132"/>
                    <a:pt x="77" y="132"/>
                    <a:pt x="77" y="132"/>
                  </a:cubicBezTo>
                  <a:cubicBezTo>
                    <a:pt x="78" y="132"/>
                    <a:pt x="78" y="132"/>
                    <a:pt x="78" y="132"/>
                  </a:cubicBezTo>
                  <a:lnTo>
                    <a:pt x="79" y="132"/>
                  </a:lnTo>
                  <a:close/>
                  <a:moveTo>
                    <a:pt x="74" y="152"/>
                  </a:moveTo>
                  <a:cubicBezTo>
                    <a:pt x="75" y="152"/>
                    <a:pt x="75" y="152"/>
                    <a:pt x="75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6" y="151"/>
                    <a:pt x="76" y="151"/>
                    <a:pt x="76" y="151"/>
                  </a:cubicBezTo>
                  <a:cubicBezTo>
                    <a:pt x="76" y="151"/>
                    <a:pt x="76" y="151"/>
                    <a:pt x="76" y="151"/>
                  </a:cubicBezTo>
                  <a:cubicBezTo>
                    <a:pt x="76" y="151"/>
                    <a:pt x="76" y="151"/>
                    <a:pt x="76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1"/>
                    <a:pt x="78" y="151"/>
                    <a:pt x="78" y="151"/>
                  </a:cubicBezTo>
                  <a:cubicBezTo>
                    <a:pt x="78" y="151"/>
                    <a:pt x="78" y="151"/>
                    <a:pt x="78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80" y="150"/>
                    <a:pt x="80" y="150"/>
                    <a:pt x="80" y="150"/>
                  </a:cubicBezTo>
                  <a:cubicBezTo>
                    <a:pt x="80" y="150"/>
                    <a:pt x="80" y="150"/>
                    <a:pt x="80" y="150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1" y="149"/>
                    <a:pt x="81" y="149"/>
                    <a:pt x="81" y="149"/>
                  </a:cubicBezTo>
                  <a:cubicBezTo>
                    <a:pt x="81" y="149"/>
                    <a:pt x="81" y="149"/>
                    <a:pt x="81" y="149"/>
                  </a:cubicBezTo>
                  <a:cubicBezTo>
                    <a:pt x="81" y="148"/>
                    <a:pt x="81" y="148"/>
                    <a:pt x="81" y="148"/>
                  </a:cubicBezTo>
                  <a:cubicBezTo>
                    <a:pt x="81" y="148"/>
                    <a:pt x="81" y="148"/>
                    <a:pt x="81" y="148"/>
                  </a:cubicBezTo>
                  <a:cubicBezTo>
                    <a:pt x="82" y="147"/>
                    <a:pt x="82" y="147"/>
                    <a:pt x="82" y="147"/>
                  </a:cubicBezTo>
                  <a:cubicBezTo>
                    <a:pt x="82" y="147"/>
                    <a:pt x="82" y="147"/>
                    <a:pt x="82" y="147"/>
                  </a:cubicBezTo>
                  <a:cubicBezTo>
                    <a:pt x="83" y="147"/>
                    <a:pt x="83" y="147"/>
                    <a:pt x="83" y="147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4" y="146"/>
                    <a:pt x="84" y="146"/>
                    <a:pt x="84" y="146"/>
                  </a:cubicBezTo>
                  <a:cubicBezTo>
                    <a:pt x="84" y="146"/>
                    <a:pt x="84" y="146"/>
                    <a:pt x="84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6" y="144"/>
                    <a:pt x="87" y="144"/>
                  </a:cubicBezTo>
                  <a:cubicBezTo>
                    <a:pt x="87" y="144"/>
                    <a:pt x="87" y="144"/>
                    <a:pt x="87" y="144"/>
                  </a:cubicBezTo>
                  <a:cubicBezTo>
                    <a:pt x="87" y="144"/>
                    <a:pt x="87" y="144"/>
                    <a:pt x="87" y="144"/>
                  </a:cubicBezTo>
                  <a:cubicBezTo>
                    <a:pt x="87" y="144"/>
                    <a:pt x="87" y="144"/>
                    <a:pt x="87" y="144"/>
                  </a:cubicBezTo>
                  <a:cubicBezTo>
                    <a:pt x="87" y="144"/>
                    <a:pt x="87" y="144"/>
                    <a:pt x="87" y="144"/>
                  </a:cubicBezTo>
                  <a:cubicBezTo>
                    <a:pt x="87" y="144"/>
                    <a:pt x="87" y="144"/>
                    <a:pt x="87" y="144"/>
                  </a:cubicBezTo>
                  <a:cubicBezTo>
                    <a:pt x="88" y="143"/>
                    <a:pt x="88" y="143"/>
                    <a:pt x="88" y="143"/>
                  </a:cubicBezTo>
                  <a:cubicBezTo>
                    <a:pt x="88" y="143"/>
                    <a:pt x="88" y="143"/>
                    <a:pt x="88" y="143"/>
                  </a:cubicBezTo>
                  <a:cubicBezTo>
                    <a:pt x="89" y="143"/>
                    <a:pt x="89" y="143"/>
                    <a:pt x="89" y="143"/>
                  </a:cubicBezTo>
                  <a:cubicBezTo>
                    <a:pt x="89" y="143"/>
                    <a:pt x="89" y="143"/>
                    <a:pt x="89" y="143"/>
                  </a:cubicBezTo>
                  <a:cubicBezTo>
                    <a:pt x="89" y="143"/>
                    <a:pt x="89" y="143"/>
                    <a:pt x="89" y="143"/>
                  </a:cubicBezTo>
                  <a:cubicBezTo>
                    <a:pt x="89" y="143"/>
                    <a:pt x="89" y="143"/>
                    <a:pt x="89" y="143"/>
                  </a:cubicBezTo>
                  <a:cubicBezTo>
                    <a:pt x="89" y="143"/>
                    <a:pt x="89" y="143"/>
                    <a:pt x="89" y="143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88" y="143"/>
                    <a:pt x="88" y="143"/>
                    <a:pt x="88" y="143"/>
                  </a:cubicBezTo>
                  <a:cubicBezTo>
                    <a:pt x="88" y="143"/>
                    <a:pt x="88" y="143"/>
                    <a:pt x="88" y="143"/>
                  </a:cubicBezTo>
                  <a:cubicBezTo>
                    <a:pt x="88" y="143"/>
                    <a:pt x="88" y="143"/>
                    <a:pt x="88" y="143"/>
                  </a:cubicBezTo>
                  <a:cubicBezTo>
                    <a:pt x="88" y="143"/>
                    <a:pt x="88" y="143"/>
                    <a:pt x="88" y="143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8" y="142"/>
                    <a:pt x="88" y="141"/>
                    <a:pt x="88" y="141"/>
                  </a:cubicBezTo>
                  <a:cubicBezTo>
                    <a:pt x="88" y="141"/>
                    <a:pt x="88" y="141"/>
                    <a:pt x="88" y="141"/>
                  </a:cubicBezTo>
                  <a:cubicBezTo>
                    <a:pt x="88" y="141"/>
                    <a:pt x="88" y="141"/>
                    <a:pt x="88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5" y="144"/>
                    <a:pt x="85" y="144"/>
                    <a:pt x="85" y="144"/>
                  </a:cubicBezTo>
                  <a:cubicBezTo>
                    <a:pt x="84" y="144"/>
                    <a:pt x="84" y="144"/>
                    <a:pt x="84" y="144"/>
                  </a:cubicBezTo>
                  <a:cubicBezTo>
                    <a:pt x="84" y="145"/>
                    <a:pt x="84" y="145"/>
                    <a:pt x="84" y="145"/>
                  </a:cubicBezTo>
                  <a:cubicBezTo>
                    <a:pt x="84" y="145"/>
                    <a:pt x="84" y="145"/>
                    <a:pt x="84" y="145"/>
                  </a:cubicBezTo>
                  <a:cubicBezTo>
                    <a:pt x="83" y="145"/>
                    <a:pt x="83" y="145"/>
                    <a:pt x="83" y="14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6"/>
                    <a:pt x="81" y="146"/>
                    <a:pt x="81" y="146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8"/>
                    <a:pt x="78" y="148"/>
                    <a:pt x="78" y="148"/>
                  </a:cubicBezTo>
                  <a:cubicBezTo>
                    <a:pt x="78" y="148"/>
                    <a:pt x="78" y="148"/>
                    <a:pt x="78" y="148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7" y="149"/>
                    <a:pt x="77" y="149"/>
                    <a:pt x="77" y="149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51"/>
                    <a:pt x="76" y="151"/>
                    <a:pt x="76" y="151"/>
                  </a:cubicBezTo>
                  <a:cubicBezTo>
                    <a:pt x="76" y="151"/>
                    <a:pt x="76" y="151"/>
                    <a:pt x="76" y="151"/>
                  </a:cubicBezTo>
                  <a:cubicBezTo>
                    <a:pt x="76" y="151"/>
                    <a:pt x="76" y="151"/>
                    <a:pt x="76" y="151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4" y="152"/>
                    <a:pt x="74" y="152"/>
                    <a:pt x="74" y="152"/>
                  </a:cubicBezTo>
                  <a:close/>
                  <a:moveTo>
                    <a:pt x="79" y="132"/>
                  </a:move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79" y="132"/>
                    <a:pt x="79" y="132"/>
                  </a:cubicBezTo>
                  <a:close/>
                  <a:moveTo>
                    <a:pt x="71" y="132"/>
                  </a:moveTo>
                  <a:cubicBezTo>
                    <a:pt x="71" y="132"/>
                    <a:pt x="71" y="132"/>
                    <a:pt x="71" y="132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71" y="132"/>
                    <a:pt x="71" y="132"/>
                    <a:pt x="71" y="132"/>
                  </a:cubicBezTo>
                  <a:close/>
                  <a:moveTo>
                    <a:pt x="81" y="133"/>
                  </a:moveTo>
                  <a:cubicBezTo>
                    <a:pt x="81" y="133"/>
                    <a:pt x="81" y="133"/>
                    <a:pt x="81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1" y="133"/>
                    <a:pt x="81" y="133"/>
                    <a:pt x="81" y="133"/>
                  </a:cubicBezTo>
                  <a:close/>
                  <a:moveTo>
                    <a:pt x="69" y="132"/>
                  </a:moveTo>
                  <a:cubicBezTo>
                    <a:pt x="69" y="132"/>
                    <a:pt x="68" y="132"/>
                    <a:pt x="68" y="132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2"/>
                    <a:pt x="68" y="132"/>
                    <a:pt x="69" y="133"/>
                  </a:cubicBezTo>
                  <a:lnTo>
                    <a:pt x="69" y="132"/>
                  </a:lnTo>
                  <a:close/>
                  <a:moveTo>
                    <a:pt x="89" y="135"/>
                  </a:moveTo>
                  <a:cubicBezTo>
                    <a:pt x="89" y="135"/>
                    <a:pt x="89" y="135"/>
                    <a:pt x="89" y="135"/>
                  </a:cubicBezTo>
                  <a:cubicBezTo>
                    <a:pt x="88" y="135"/>
                    <a:pt x="88" y="135"/>
                    <a:pt x="87" y="135"/>
                  </a:cubicBezTo>
                  <a:cubicBezTo>
                    <a:pt x="88" y="135"/>
                    <a:pt x="88" y="135"/>
                    <a:pt x="88" y="135"/>
                  </a:cubicBezTo>
                  <a:lnTo>
                    <a:pt x="89" y="135"/>
                  </a:lnTo>
                  <a:close/>
                  <a:moveTo>
                    <a:pt x="97" y="138"/>
                  </a:moveTo>
                  <a:cubicBezTo>
                    <a:pt x="97" y="137"/>
                    <a:pt x="97" y="137"/>
                    <a:pt x="97" y="137"/>
                  </a:cubicBezTo>
                  <a:cubicBezTo>
                    <a:pt x="97" y="138"/>
                    <a:pt x="97" y="138"/>
                    <a:pt x="97" y="138"/>
                  </a:cubicBezTo>
                  <a:close/>
                  <a:moveTo>
                    <a:pt x="83" y="134"/>
                  </a:moveTo>
                  <a:cubicBezTo>
                    <a:pt x="84" y="134"/>
                    <a:pt x="84" y="134"/>
                    <a:pt x="84" y="134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5" y="135"/>
                    <a:pt x="85" y="135"/>
                    <a:pt x="85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3" y="134"/>
                    <a:pt x="83" y="134"/>
                    <a:pt x="83" y="134"/>
                  </a:cubicBezTo>
                  <a:close/>
                  <a:moveTo>
                    <a:pt x="90" y="136"/>
                  </a:moveTo>
                  <a:cubicBezTo>
                    <a:pt x="90" y="136"/>
                    <a:pt x="90" y="136"/>
                    <a:pt x="90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90" y="137"/>
                    <a:pt x="90" y="137"/>
                    <a:pt x="90" y="137"/>
                  </a:cubicBezTo>
                  <a:cubicBezTo>
                    <a:pt x="90" y="137"/>
                    <a:pt x="90" y="137"/>
                    <a:pt x="90" y="137"/>
                  </a:cubicBezTo>
                  <a:cubicBezTo>
                    <a:pt x="90" y="137"/>
                    <a:pt x="90" y="137"/>
                    <a:pt x="90" y="137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91" y="139"/>
                    <a:pt x="91" y="140"/>
                    <a:pt x="90" y="140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0" y="142"/>
                    <a:pt x="90" y="142"/>
                    <a:pt x="90" y="142"/>
                  </a:cubicBezTo>
                  <a:cubicBezTo>
                    <a:pt x="90" y="142"/>
                    <a:pt x="90" y="142"/>
                    <a:pt x="90" y="142"/>
                  </a:cubicBezTo>
                  <a:cubicBezTo>
                    <a:pt x="90" y="142"/>
                    <a:pt x="90" y="142"/>
                    <a:pt x="90" y="142"/>
                  </a:cubicBezTo>
                  <a:cubicBezTo>
                    <a:pt x="91" y="143"/>
                    <a:pt x="91" y="143"/>
                    <a:pt x="91" y="143"/>
                  </a:cubicBezTo>
                  <a:cubicBezTo>
                    <a:pt x="91" y="143"/>
                    <a:pt x="91" y="143"/>
                    <a:pt x="91" y="143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91" y="142"/>
                    <a:pt x="91" y="142"/>
                    <a:pt x="91" y="141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93" y="140"/>
                    <a:pt x="93" y="140"/>
                    <a:pt x="93" y="140"/>
                  </a:cubicBezTo>
                  <a:cubicBezTo>
                    <a:pt x="93" y="141"/>
                    <a:pt x="93" y="141"/>
                    <a:pt x="93" y="141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95" y="140"/>
                    <a:pt x="95" y="140"/>
                    <a:pt x="95" y="141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8" y="139"/>
                    <a:pt x="98" y="139"/>
                    <a:pt x="98" y="139"/>
                  </a:cubicBezTo>
                  <a:cubicBezTo>
                    <a:pt x="98" y="139"/>
                    <a:pt x="98" y="139"/>
                    <a:pt x="98" y="139"/>
                  </a:cubicBezTo>
                  <a:cubicBezTo>
                    <a:pt x="98" y="139"/>
                    <a:pt x="98" y="139"/>
                    <a:pt x="98" y="139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6" y="139"/>
                    <a:pt x="96" y="139"/>
                    <a:pt x="96" y="139"/>
                  </a:cubicBezTo>
                  <a:cubicBezTo>
                    <a:pt x="96" y="139"/>
                    <a:pt x="96" y="139"/>
                    <a:pt x="96" y="139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95" y="139"/>
                    <a:pt x="96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3" y="137"/>
                    <a:pt x="93" y="137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6"/>
                    <a:pt x="92" y="136"/>
                    <a:pt x="92" y="135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5"/>
                    <a:pt x="91" y="135"/>
                    <a:pt x="90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0" y="135"/>
                    <a:pt x="90" y="135"/>
                    <a:pt x="90" y="135"/>
                  </a:cubicBezTo>
                  <a:lnTo>
                    <a:pt x="90" y="136"/>
                  </a:lnTo>
                  <a:close/>
                  <a:moveTo>
                    <a:pt x="114" y="139"/>
                  </a:move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4" y="139"/>
                  </a:cubicBezTo>
                  <a:close/>
                  <a:moveTo>
                    <a:pt x="155" y="80"/>
                  </a:moveTo>
                  <a:cubicBezTo>
                    <a:pt x="155" y="80"/>
                    <a:pt x="155" y="80"/>
                    <a:pt x="155" y="80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6" y="81"/>
                    <a:pt x="156" y="81"/>
                    <a:pt x="156" y="81"/>
                  </a:cubicBezTo>
                  <a:lnTo>
                    <a:pt x="155" y="80"/>
                  </a:lnTo>
                  <a:close/>
                  <a:moveTo>
                    <a:pt x="73" y="132"/>
                  </a:moveTo>
                  <a:cubicBezTo>
                    <a:pt x="73" y="132"/>
                    <a:pt x="73" y="132"/>
                    <a:pt x="73" y="132"/>
                  </a:cubicBezTo>
                  <a:cubicBezTo>
                    <a:pt x="73" y="132"/>
                    <a:pt x="73" y="132"/>
                    <a:pt x="73" y="132"/>
                  </a:cubicBezTo>
                  <a:close/>
                  <a:moveTo>
                    <a:pt x="156" y="38"/>
                  </a:moveTo>
                  <a:cubicBezTo>
                    <a:pt x="156" y="38"/>
                    <a:pt x="156" y="38"/>
                    <a:pt x="156" y="38"/>
                  </a:cubicBezTo>
                  <a:cubicBezTo>
                    <a:pt x="156" y="37"/>
                    <a:pt x="156" y="37"/>
                    <a:pt x="156" y="37"/>
                  </a:cubicBezTo>
                  <a:cubicBezTo>
                    <a:pt x="156" y="37"/>
                    <a:pt x="156" y="37"/>
                    <a:pt x="156" y="37"/>
                  </a:cubicBezTo>
                  <a:cubicBezTo>
                    <a:pt x="156" y="37"/>
                    <a:pt x="156" y="37"/>
                    <a:pt x="156" y="37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lose/>
                  <a:moveTo>
                    <a:pt x="155" y="39"/>
                  </a:moveTo>
                  <a:cubicBezTo>
                    <a:pt x="155" y="40"/>
                    <a:pt x="155" y="40"/>
                    <a:pt x="155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6" y="39"/>
                    <a:pt x="156" y="39"/>
                    <a:pt x="156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4" y="39"/>
                    <a:pt x="154" y="39"/>
                    <a:pt x="154" y="39"/>
                  </a:cubicBezTo>
                  <a:lnTo>
                    <a:pt x="155" y="39"/>
                  </a:lnTo>
                  <a:close/>
                  <a:moveTo>
                    <a:pt x="440" y="269"/>
                  </a:moveTo>
                  <a:cubicBezTo>
                    <a:pt x="440" y="270"/>
                    <a:pt x="440" y="270"/>
                    <a:pt x="440" y="270"/>
                  </a:cubicBezTo>
                  <a:cubicBezTo>
                    <a:pt x="441" y="271"/>
                    <a:pt x="441" y="271"/>
                    <a:pt x="441" y="271"/>
                  </a:cubicBezTo>
                  <a:cubicBezTo>
                    <a:pt x="441" y="270"/>
                    <a:pt x="441" y="270"/>
                    <a:pt x="441" y="270"/>
                  </a:cubicBezTo>
                  <a:cubicBezTo>
                    <a:pt x="441" y="271"/>
                    <a:pt x="441" y="271"/>
                    <a:pt x="441" y="271"/>
                  </a:cubicBezTo>
                  <a:cubicBezTo>
                    <a:pt x="441" y="271"/>
                    <a:pt x="441" y="271"/>
                    <a:pt x="441" y="271"/>
                  </a:cubicBezTo>
                  <a:cubicBezTo>
                    <a:pt x="441" y="271"/>
                    <a:pt x="441" y="271"/>
                    <a:pt x="441" y="271"/>
                  </a:cubicBezTo>
                  <a:cubicBezTo>
                    <a:pt x="441" y="271"/>
                    <a:pt x="441" y="271"/>
                    <a:pt x="441" y="271"/>
                  </a:cubicBezTo>
                  <a:cubicBezTo>
                    <a:pt x="442" y="271"/>
                    <a:pt x="442" y="271"/>
                    <a:pt x="442" y="271"/>
                  </a:cubicBezTo>
                  <a:cubicBezTo>
                    <a:pt x="442" y="271"/>
                    <a:pt x="442" y="271"/>
                    <a:pt x="442" y="271"/>
                  </a:cubicBezTo>
                  <a:cubicBezTo>
                    <a:pt x="442" y="271"/>
                    <a:pt x="442" y="271"/>
                    <a:pt x="442" y="271"/>
                  </a:cubicBezTo>
                  <a:cubicBezTo>
                    <a:pt x="442" y="271"/>
                    <a:pt x="442" y="271"/>
                    <a:pt x="442" y="271"/>
                  </a:cubicBezTo>
                  <a:cubicBezTo>
                    <a:pt x="442" y="271"/>
                    <a:pt x="442" y="270"/>
                    <a:pt x="442" y="270"/>
                  </a:cubicBezTo>
                  <a:cubicBezTo>
                    <a:pt x="442" y="270"/>
                    <a:pt x="442" y="270"/>
                    <a:pt x="442" y="270"/>
                  </a:cubicBezTo>
                  <a:cubicBezTo>
                    <a:pt x="442" y="270"/>
                    <a:pt x="442" y="270"/>
                    <a:pt x="442" y="270"/>
                  </a:cubicBezTo>
                  <a:cubicBezTo>
                    <a:pt x="441" y="270"/>
                    <a:pt x="441" y="270"/>
                    <a:pt x="441" y="270"/>
                  </a:cubicBezTo>
                  <a:cubicBezTo>
                    <a:pt x="441" y="270"/>
                    <a:pt x="441" y="270"/>
                    <a:pt x="440" y="269"/>
                  </a:cubicBezTo>
                  <a:close/>
                  <a:moveTo>
                    <a:pt x="441" y="268"/>
                  </a:moveTo>
                  <a:cubicBezTo>
                    <a:pt x="441" y="268"/>
                    <a:pt x="441" y="268"/>
                    <a:pt x="441" y="268"/>
                  </a:cubicBezTo>
                  <a:cubicBezTo>
                    <a:pt x="441" y="268"/>
                    <a:pt x="441" y="268"/>
                    <a:pt x="441" y="268"/>
                  </a:cubicBezTo>
                  <a:close/>
                  <a:moveTo>
                    <a:pt x="442" y="273"/>
                  </a:moveTo>
                  <a:cubicBezTo>
                    <a:pt x="442" y="274"/>
                    <a:pt x="442" y="274"/>
                    <a:pt x="442" y="274"/>
                  </a:cubicBezTo>
                  <a:cubicBezTo>
                    <a:pt x="443" y="273"/>
                    <a:pt x="443" y="273"/>
                    <a:pt x="443" y="273"/>
                  </a:cubicBezTo>
                  <a:cubicBezTo>
                    <a:pt x="443" y="274"/>
                    <a:pt x="443" y="274"/>
                    <a:pt x="443" y="274"/>
                  </a:cubicBezTo>
                  <a:cubicBezTo>
                    <a:pt x="442" y="273"/>
                    <a:pt x="442" y="273"/>
                    <a:pt x="442" y="273"/>
                  </a:cubicBezTo>
                  <a:close/>
                  <a:moveTo>
                    <a:pt x="442" y="272"/>
                  </a:moveTo>
                  <a:cubicBezTo>
                    <a:pt x="442" y="272"/>
                    <a:pt x="442" y="272"/>
                    <a:pt x="442" y="272"/>
                  </a:cubicBezTo>
                  <a:cubicBezTo>
                    <a:pt x="442" y="272"/>
                    <a:pt x="442" y="272"/>
                    <a:pt x="442" y="272"/>
                  </a:cubicBezTo>
                  <a:cubicBezTo>
                    <a:pt x="443" y="273"/>
                    <a:pt x="443" y="273"/>
                    <a:pt x="443" y="273"/>
                  </a:cubicBezTo>
                  <a:cubicBezTo>
                    <a:pt x="443" y="273"/>
                    <a:pt x="443" y="273"/>
                    <a:pt x="443" y="273"/>
                  </a:cubicBezTo>
                  <a:cubicBezTo>
                    <a:pt x="443" y="272"/>
                    <a:pt x="443" y="272"/>
                    <a:pt x="443" y="272"/>
                  </a:cubicBezTo>
                  <a:cubicBezTo>
                    <a:pt x="442" y="272"/>
                    <a:pt x="442" y="272"/>
                    <a:pt x="442" y="272"/>
                  </a:cubicBezTo>
                  <a:close/>
                  <a:moveTo>
                    <a:pt x="153" y="76"/>
                  </a:move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6"/>
                    <a:pt x="153" y="76"/>
                  </a:cubicBezTo>
                  <a:close/>
                  <a:moveTo>
                    <a:pt x="131" y="148"/>
                  </a:moveTo>
                  <a:cubicBezTo>
                    <a:pt x="131" y="148"/>
                    <a:pt x="131" y="148"/>
                    <a:pt x="131" y="148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1" y="148"/>
                    <a:pt x="131" y="148"/>
                    <a:pt x="131" y="148"/>
                  </a:cubicBezTo>
                  <a:close/>
                  <a:moveTo>
                    <a:pt x="154" y="125"/>
                  </a:moveTo>
                  <a:cubicBezTo>
                    <a:pt x="154" y="125"/>
                    <a:pt x="154" y="125"/>
                    <a:pt x="154" y="125"/>
                  </a:cubicBezTo>
                  <a:cubicBezTo>
                    <a:pt x="154" y="125"/>
                    <a:pt x="154" y="125"/>
                    <a:pt x="154" y="125"/>
                  </a:cubicBezTo>
                  <a:cubicBezTo>
                    <a:pt x="154" y="125"/>
                    <a:pt x="154" y="125"/>
                    <a:pt x="154" y="125"/>
                  </a:cubicBezTo>
                  <a:close/>
                  <a:moveTo>
                    <a:pt x="282" y="416"/>
                  </a:moveTo>
                  <a:cubicBezTo>
                    <a:pt x="282" y="416"/>
                    <a:pt x="282" y="416"/>
                    <a:pt x="282" y="416"/>
                  </a:cubicBezTo>
                  <a:cubicBezTo>
                    <a:pt x="281" y="417"/>
                    <a:pt x="281" y="417"/>
                    <a:pt x="281" y="417"/>
                  </a:cubicBezTo>
                  <a:cubicBezTo>
                    <a:pt x="281" y="417"/>
                    <a:pt x="281" y="417"/>
                    <a:pt x="281" y="417"/>
                  </a:cubicBezTo>
                  <a:cubicBezTo>
                    <a:pt x="283" y="416"/>
                    <a:pt x="283" y="416"/>
                    <a:pt x="283" y="416"/>
                  </a:cubicBezTo>
                  <a:cubicBezTo>
                    <a:pt x="283" y="416"/>
                    <a:pt x="283" y="416"/>
                    <a:pt x="283" y="416"/>
                  </a:cubicBezTo>
                  <a:cubicBezTo>
                    <a:pt x="282" y="416"/>
                    <a:pt x="282" y="416"/>
                    <a:pt x="282" y="416"/>
                  </a:cubicBezTo>
                  <a:close/>
                  <a:moveTo>
                    <a:pt x="153" y="75"/>
                  </a:moveTo>
                  <a:cubicBezTo>
                    <a:pt x="153" y="75"/>
                    <a:pt x="153" y="75"/>
                    <a:pt x="153" y="75"/>
                  </a:cubicBezTo>
                  <a:cubicBezTo>
                    <a:pt x="153" y="75"/>
                    <a:pt x="153" y="74"/>
                    <a:pt x="153" y="74"/>
                  </a:cubicBezTo>
                  <a:cubicBezTo>
                    <a:pt x="153" y="74"/>
                    <a:pt x="153" y="74"/>
                    <a:pt x="153" y="74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52" y="74"/>
                    <a:pt x="152" y="75"/>
                    <a:pt x="153" y="75"/>
                  </a:cubicBezTo>
                  <a:close/>
                  <a:moveTo>
                    <a:pt x="154" y="61"/>
                  </a:moveTo>
                  <a:cubicBezTo>
                    <a:pt x="154" y="62"/>
                    <a:pt x="154" y="62"/>
                    <a:pt x="154" y="62"/>
                  </a:cubicBezTo>
                  <a:cubicBezTo>
                    <a:pt x="153" y="62"/>
                    <a:pt x="153" y="62"/>
                    <a:pt x="153" y="62"/>
                  </a:cubicBezTo>
                  <a:cubicBezTo>
                    <a:pt x="154" y="62"/>
                    <a:pt x="154" y="62"/>
                    <a:pt x="154" y="62"/>
                  </a:cubicBezTo>
                  <a:cubicBezTo>
                    <a:pt x="154" y="61"/>
                    <a:pt x="154" y="61"/>
                    <a:pt x="154" y="61"/>
                  </a:cubicBezTo>
                  <a:cubicBezTo>
                    <a:pt x="154" y="61"/>
                    <a:pt x="155" y="61"/>
                    <a:pt x="154" y="61"/>
                  </a:cubicBezTo>
                  <a:close/>
                  <a:moveTo>
                    <a:pt x="152" y="73"/>
                  </a:moveTo>
                  <a:cubicBezTo>
                    <a:pt x="153" y="72"/>
                    <a:pt x="152" y="72"/>
                    <a:pt x="153" y="71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52" y="72"/>
                    <a:pt x="152" y="73"/>
                    <a:pt x="152" y="73"/>
                  </a:cubicBezTo>
                  <a:close/>
                  <a:moveTo>
                    <a:pt x="153" y="54"/>
                  </a:moveTo>
                  <a:cubicBezTo>
                    <a:pt x="153" y="54"/>
                    <a:pt x="153" y="54"/>
                    <a:pt x="153" y="54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154" y="54"/>
                    <a:pt x="154" y="54"/>
                    <a:pt x="154" y="54"/>
                  </a:cubicBezTo>
                  <a:cubicBezTo>
                    <a:pt x="153" y="53"/>
                    <a:pt x="153" y="53"/>
                    <a:pt x="153" y="53"/>
                  </a:cubicBezTo>
                  <a:cubicBezTo>
                    <a:pt x="153" y="53"/>
                    <a:pt x="153" y="53"/>
                    <a:pt x="153" y="54"/>
                  </a:cubicBezTo>
                  <a:cubicBezTo>
                    <a:pt x="153" y="54"/>
                    <a:pt x="153" y="54"/>
                    <a:pt x="153" y="54"/>
                  </a:cubicBezTo>
                  <a:close/>
                  <a:moveTo>
                    <a:pt x="150" y="133"/>
                  </a:moveTo>
                  <a:cubicBezTo>
                    <a:pt x="150" y="133"/>
                    <a:pt x="150" y="133"/>
                    <a:pt x="150" y="133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1" y="135"/>
                    <a:pt x="151" y="135"/>
                    <a:pt x="151" y="135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1" y="135"/>
                    <a:pt x="151" y="135"/>
                    <a:pt x="151" y="135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4" y="133"/>
                    <a:pt x="154" y="133"/>
                    <a:pt x="154" y="133"/>
                  </a:cubicBezTo>
                  <a:cubicBezTo>
                    <a:pt x="155" y="132"/>
                    <a:pt x="155" y="132"/>
                    <a:pt x="155" y="132"/>
                  </a:cubicBezTo>
                  <a:cubicBezTo>
                    <a:pt x="155" y="133"/>
                    <a:pt x="155" y="133"/>
                    <a:pt x="155" y="133"/>
                  </a:cubicBezTo>
                  <a:cubicBezTo>
                    <a:pt x="155" y="133"/>
                    <a:pt x="155" y="133"/>
                    <a:pt x="155" y="133"/>
                  </a:cubicBezTo>
                  <a:cubicBezTo>
                    <a:pt x="155" y="133"/>
                    <a:pt x="155" y="133"/>
                    <a:pt x="155" y="133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6" y="132"/>
                    <a:pt x="156" y="132"/>
                    <a:pt x="156" y="132"/>
                  </a:cubicBezTo>
                  <a:cubicBezTo>
                    <a:pt x="156" y="132"/>
                    <a:pt x="156" y="132"/>
                    <a:pt x="156" y="132"/>
                  </a:cubicBezTo>
                  <a:cubicBezTo>
                    <a:pt x="156" y="132"/>
                    <a:pt x="156" y="132"/>
                    <a:pt x="156" y="132"/>
                  </a:cubicBezTo>
                  <a:cubicBezTo>
                    <a:pt x="156" y="132"/>
                    <a:pt x="156" y="132"/>
                    <a:pt x="156" y="132"/>
                  </a:cubicBezTo>
                  <a:cubicBezTo>
                    <a:pt x="156" y="132"/>
                    <a:pt x="156" y="132"/>
                    <a:pt x="156" y="132"/>
                  </a:cubicBezTo>
                  <a:cubicBezTo>
                    <a:pt x="157" y="131"/>
                    <a:pt x="157" y="131"/>
                    <a:pt x="157" y="131"/>
                  </a:cubicBezTo>
                  <a:cubicBezTo>
                    <a:pt x="156" y="131"/>
                    <a:pt x="157" y="131"/>
                    <a:pt x="157" y="131"/>
                  </a:cubicBezTo>
                  <a:cubicBezTo>
                    <a:pt x="156" y="131"/>
                    <a:pt x="156" y="131"/>
                    <a:pt x="156" y="131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29"/>
                    <a:pt x="157" y="129"/>
                    <a:pt x="157" y="129"/>
                  </a:cubicBezTo>
                  <a:cubicBezTo>
                    <a:pt x="157" y="129"/>
                    <a:pt x="157" y="129"/>
                    <a:pt x="157" y="129"/>
                  </a:cubicBezTo>
                  <a:cubicBezTo>
                    <a:pt x="157" y="129"/>
                    <a:pt x="157" y="129"/>
                    <a:pt x="157" y="129"/>
                  </a:cubicBezTo>
                  <a:cubicBezTo>
                    <a:pt x="158" y="129"/>
                    <a:pt x="158" y="129"/>
                    <a:pt x="158" y="129"/>
                  </a:cubicBezTo>
                  <a:cubicBezTo>
                    <a:pt x="157" y="128"/>
                    <a:pt x="157" y="128"/>
                    <a:pt x="157" y="128"/>
                  </a:cubicBezTo>
                  <a:cubicBezTo>
                    <a:pt x="157" y="128"/>
                    <a:pt x="157" y="128"/>
                    <a:pt x="157" y="128"/>
                  </a:cubicBezTo>
                  <a:cubicBezTo>
                    <a:pt x="156" y="127"/>
                    <a:pt x="156" y="127"/>
                    <a:pt x="156" y="127"/>
                  </a:cubicBezTo>
                  <a:cubicBezTo>
                    <a:pt x="156" y="127"/>
                    <a:pt x="156" y="127"/>
                    <a:pt x="156" y="127"/>
                  </a:cubicBezTo>
                  <a:cubicBezTo>
                    <a:pt x="156" y="127"/>
                    <a:pt x="156" y="127"/>
                    <a:pt x="156" y="127"/>
                  </a:cubicBezTo>
                  <a:cubicBezTo>
                    <a:pt x="156" y="126"/>
                    <a:pt x="156" y="126"/>
                    <a:pt x="156" y="126"/>
                  </a:cubicBezTo>
                  <a:cubicBezTo>
                    <a:pt x="156" y="127"/>
                    <a:pt x="156" y="127"/>
                    <a:pt x="156" y="127"/>
                  </a:cubicBezTo>
                  <a:cubicBezTo>
                    <a:pt x="156" y="127"/>
                    <a:pt x="156" y="127"/>
                    <a:pt x="156" y="127"/>
                  </a:cubicBezTo>
                  <a:cubicBezTo>
                    <a:pt x="156" y="127"/>
                    <a:pt x="156" y="127"/>
                    <a:pt x="156" y="127"/>
                  </a:cubicBezTo>
                  <a:cubicBezTo>
                    <a:pt x="155" y="127"/>
                    <a:pt x="155" y="127"/>
                    <a:pt x="155" y="127"/>
                  </a:cubicBezTo>
                  <a:cubicBezTo>
                    <a:pt x="156" y="126"/>
                    <a:pt x="156" y="126"/>
                    <a:pt x="156" y="126"/>
                  </a:cubicBezTo>
                  <a:cubicBezTo>
                    <a:pt x="156" y="126"/>
                    <a:pt x="156" y="126"/>
                    <a:pt x="156" y="126"/>
                  </a:cubicBezTo>
                  <a:cubicBezTo>
                    <a:pt x="156" y="126"/>
                    <a:pt x="156" y="126"/>
                    <a:pt x="156" y="126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56" y="125"/>
                    <a:pt x="156" y="125"/>
                    <a:pt x="156" y="124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5" y="125"/>
                    <a:pt x="155" y="125"/>
                    <a:pt x="155" y="125"/>
                  </a:cubicBezTo>
                  <a:cubicBezTo>
                    <a:pt x="155" y="126"/>
                    <a:pt x="155" y="126"/>
                    <a:pt x="155" y="126"/>
                  </a:cubicBezTo>
                  <a:cubicBezTo>
                    <a:pt x="154" y="127"/>
                    <a:pt x="154" y="127"/>
                    <a:pt x="154" y="127"/>
                  </a:cubicBezTo>
                  <a:cubicBezTo>
                    <a:pt x="155" y="127"/>
                    <a:pt x="155" y="127"/>
                    <a:pt x="155" y="127"/>
                  </a:cubicBezTo>
                  <a:cubicBezTo>
                    <a:pt x="155" y="127"/>
                    <a:pt x="155" y="127"/>
                    <a:pt x="155" y="127"/>
                  </a:cubicBezTo>
                  <a:cubicBezTo>
                    <a:pt x="155" y="127"/>
                    <a:pt x="155" y="127"/>
                    <a:pt x="155" y="127"/>
                  </a:cubicBezTo>
                  <a:cubicBezTo>
                    <a:pt x="155" y="127"/>
                    <a:pt x="155" y="127"/>
                    <a:pt x="155" y="127"/>
                  </a:cubicBezTo>
                  <a:cubicBezTo>
                    <a:pt x="155" y="127"/>
                    <a:pt x="155" y="127"/>
                    <a:pt x="155" y="127"/>
                  </a:cubicBezTo>
                  <a:cubicBezTo>
                    <a:pt x="155" y="127"/>
                    <a:pt x="155" y="127"/>
                    <a:pt x="155" y="127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56" y="128"/>
                    <a:pt x="156" y="128"/>
                    <a:pt x="156" y="128"/>
                  </a:cubicBezTo>
                  <a:cubicBezTo>
                    <a:pt x="156" y="128"/>
                    <a:pt x="156" y="128"/>
                    <a:pt x="156" y="128"/>
                  </a:cubicBezTo>
                  <a:cubicBezTo>
                    <a:pt x="156" y="128"/>
                    <a:pt x="156" y="128"/>
                    <a:pt x="156" y="128"/>
                  </a:cubicBezTo>
                  <a:cubicBezTo>
                    <a:pt x="156" y="129"/>
                    <a:pt x="156" y="129"/>
                    <a:pt x="156" y="129"/>
                  </a:cubicBezTo>
                  <a:cubicBezTo>
                    <a:pt x="156" y="129"/>
                    <a:pt x="156" y="129"/>
                    <a:pt x="156" y="129"/>
                  </a:cubicBezTo>
                  <a:cubicBezTo>
                    <a:pt x="156" y="129"/>
                    <a:pt x="156" y="129"/>
                    <a:pt x="156" y="129"/>
                  </a:cubicBezTo>
                  <a:cubicBezTo>
                    <a:pt x="156" y="129"/>
                    <a:pt x="156" y="129"/>
                    <a:pt x="156" y="129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5" y="130"/>
                    <a:pt x="155" y="130"/>
                    <a:pt x="155" y="130"/>
                  </a:cubicBezTo>
                  <a:cubicBezTo>
                    <a:pt x="155" y="130"/>
                    <a:pt x="155" y="130"/>
                    <a:pt x="155" y="130"/>
                  </a:cubicBezTo>
                  <a:cubicBezTo>
                    <a:pt x="155" y="130"/>
                    <a:pt x="155" y="130"/>
                    <a:pt x="155" y="130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53" y="130"/>
                    <a:pt x="153" y="130"/>
                    <a:pt x="153" y="130"/>
                  </a:cubicBezTo>
                  <a:cubicBezTo>
                    <a:pt x="153" y="131"/>
                    <a:pt x="153" y="131"/>
                    <a:pt x="153" y="131"/>
                  </a:cubicBezTo>
                  <a:cubicBezTo>
                    <a:pt x="153" y="131"/>
                    <a:pt x="153" y="131"/>
                    <a:pt x="153" y="131"/>
                  </a:cubicBezTo>
                  <a:cubicBezTo>
                    <a:pt x="153" y="131"/>
                    <a:pt x="153" y="131"/>
                    <a:pt x="153" y="131"/>
                  </a:cubicBezTo>
                  <a:cubicBezTo>
                    <a:pt x="152" y="131"/>
                    <a:pt x="152" y="131"/>
                    <a:pt x="152" y="131"/>
                  </a:cubicBezTo>
                  <a:cubicBezTo>
                    <a:pt x="152" y="131"/>
                    <a:pt x="152" y="131"/>
                    <a:pt x="152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1" y="132"/>
                    <a:pt x="151" y="132"/>
                    <a:pt x="151" y="132"/>
                  </a:cubicBezTo>
                  <a:cubicBezTo>
                    <a:pt x="151" y="132"/>
                    <a:pt x="151" y="132"/>
                    <a:pt x="151" y="132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49" y="133"/>
                    <a:pt x="149" y="133"/>
                    <a:pt x="149" y="133"/>
                  </a:cubicBezTo>
                  <a:cubicBezTo>
                    <a:pt x="149" y="133"/>
                    <a:pt x="149" y="133"/>
                    <a:pt x="149" y="133"/>
                  </a:cubicBezTo>
                  <a:cubicBezTo>
                    <a:pt x="149" y="133"/>
                    <a:pt x="149" y="133"/>
                    <a:pt x="149" y="133"/>
                  </a:cubicBezTo>
                  <a:lnTo>
                    <a:pt x="150" y="133"/>
                  </a:lnTo>
                  <a:close/>
                  <a:moveTo>
                    <a:pt x="148" y="26"/>
                  </a:moveTo>
                  <a:cubicBezTo>
                    <a:pt x="149" y="26"/>
                    <a:pt x="149" y="26"/>
                    <a:pt x="149" y="26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8" y="26"/>
                    <a:pt x="148" y="26"/>
                    <a:pt x="148" y="26"/>
                  </a:cubicBezTo>
                  <a:close/>
                  <a:moveTo>
                    <a:pt x="146" y="26"/>
                  </a:moveTo>
                  <a:cubicBezTo>
                    <a:pt x="145" y="26"/>
                    <a:pt x="145" y="25"/>
                    <a:pt x="145" y="25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44" y="26"/>
                    <a:pt x="145" y="26"/>
                    <a:pt x="146" y="26"/>
                  </a:cubicBezTo>
                  <a:close/>
                  <a:moveTo>
                    <a:pt x="132" y="136"/>
                  </a:move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1" y="135"/>
                    <a:pt x="131" y="135"/>
                    <a:pt x="131" y="135"/>
                  </a:cubicBezTo>
                  <a:cubicBezTo>
                    <a:pt x="132" y="136"/>
                    <a:pt x="132" y="136"/>
                    <a:pt x="132" y="136"/>
                  </a:cubicBezTo>
                  <a:close/>
                  <a:moveTo>
                    <a:pt x="132" y="137"/>
                  </a:moveTo>
                  <a:cubicBezTo>
                    <a:pt x="133" y="137"/>
                    <a:pt x="133" y="137"/>
                    <a:pt x="133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2" y="137"/>
                    <a:pt x="132" y="137"/>
                  </a:cubicBezTo>
                  <a:close/>
                  <a:moveTo>
                    <a:pt x="140" y="141"/>
                  </a:moveTo>
                  <a:cubicBezTo>
                    <a:pt x="141" y="142"/>
                    <a:pt x="140" y="141"/>
                    <a:pt x="141" y="141"/>
                  </a:cubicBezTo>
                  <a:cubicBezTo>
                    <a:pt x="141" y="141"/>
                    <a:pt x="141" y="141"/>
                    <a:pt x="141" y="141"/>
                  </a:cubicBezTo>
                  <a:cubicBezTo>
                    <a:pt x="141" y="141"/>
                    <a:pt x="141" y="141"/>
                    <a:pt x="141" y="141"/>
                  </a:cubicBezTo>
                  <a:cubicBezTo>
                    <a:pt x="141" y="141"/>
                    <a:pt x="141" y="141"/>
                    <a:pt x="141" y="141"/>
                  </a:cubicBezTo>
                  <a:cubicBezTo>
                    <a:pt x="141" y="141"/>
                    <a:pt x="141" y="141"/>
                    <a:pt x="141" y="141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4" y="141"/>
                    <a:pt x="144" y="141"/>
                    <a:pt x="144" y="141"/>
                  </a:cubicBezTo>
                  <a:cubicBezTo>
                    <a:pt x="144" y="141"/>
                    <a:pt x="144" y="141"/>
                    <a:pt x="144" y="141"/>
                  </a:cubicBezTo>
                  <a:cubicBezTo>
                    <a:pt x="144" y="141"/>
                    <a:pt x="144" y="141"/>
                    <a:pt x="144" y="141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5" y="139"/>
                    <a:pt x="145" y="139"/>
                    <a:pt x="145" y="138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3" y="139"/>
                    <a:pt x="143" y="139"/>
                    <a:pt x="143" y="139"/>
                  </a:cubicBezTo>
                  <a:cubicBezTo>
                    <a:pt x="143" y="139"/>
                    <a:pt x="143" y="139"/>
                    <a:pt x="143" y="139"/>
                  </a:cubicBezTo>
                  <a:cubicBezTo>
                    <a:pt x="143" y="139"/>
                    <a:pt x="143" y="139"/>
                    <a:pt x="143" y="139"/>
                  </a:cubicBezTo>
                  <a:cubicBezTo>
                    <a:pt x="143" y="139"/>
                    <a:pt x="143" y="139"/>
                    <a:pt x="143" y="139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42" y="140"/>
                    <a:pt x="141" y="140"/>
                    <a:pt x="140" y="140"/>
                  </a:cubicBezTo>
                  <a:cubicBezTo>
                    <a:pt x="140" y="141"/>
                    <a:pt x="140" y="141"/>
                    <a:pt x="140" y="141"/>
                  </a:cubicBezTo>
                  <a:cubicBezTo>
                    <a:pt x="140" y="141"/>
                    <a:pt x="140" y="141"/>
                    <a:pt x="140" y="141"/>
                  </a:cubicBezTo>
                  <a:close/>
                  <a:moveTo>
                    <a:pt x="153" y="64"/>
                  </a:moveTo>
                  <a:cubicBezTo>
                    <a:pt x="153" y="64"/>
                    <a:pt x="153" y="64"/>
                    <a:pt x="153" y="63"/>
                  </a:cubicBezTo>
                  <a:cubicBezTo>
                    <a:pt x="153" y="63"/>
                    <a:pt x="153" y="63"/>
                    <a:pt x="153" y="63"/>
                  </a:cubicBezTo>
                  <a:cubicBezTo>
                    <a:pt x="153" y="62"/>
                    <a:pt x="153" y="62"/>
                    <a:pt x="153" y="62"/>
                  </a:cubicBezTo>
                  <a:cubicBezTo>
                    <a:pt x="153" y="63"/>
                    <a:pt x="153" y="63"/>
                    <a:pt x="153" y="63"/>
                  </a:cubicBezTo>
                  <a:cubicBezTo>
                    <a:pt x="153" y="64"/>
                    <a:pt x="153" y="64"/>
                    <a:pt x="153" y="64"/>
                  </a:cubicBezTo>
                  <a:close/>
                  <a:moveTo>
                    <a:pt x="151" y="57"/>
                  </a:moveTo>
                  <a:cubicBezTo>
                    <a:pt x="152" y="57"/>
                    <a:pt x="152" y="57"/>
                    <a:pt x="152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51" y="57"/>
                    <a:pt x="151" y="57"/>
                    <a:pt x="151" y="57"/>
                  </a:cubicBezTo>
                  <a:close/>
                  <a:moveTo>
                    <a:pt x="153" y="56"/>
                  </a:moveTo>
                  <a:cubicBezTo>
                    <a:pt x="153" y="56"/>
                    <a:pt x="153" y="56"/>
                    <a:pt x="153" y="56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4" y="58"/>
                    <a:pt x="154" y="58"/>
                    <a:pt x="154" y="58"/>
                  </a:cubicBezTo>
                  <a:cubicBezTo>
                    <a:pt x="154" y="58"/>
                    <a:pt x="154" y="58"/>
                    <a:pt x="154" y="58"/>
                  </a:cubicBezTo>
                  <a:cubicBezTo>
                    <a:pt x="154" y="58"/>
                    <a:pt x="154" y="58"/>
                    <a:pt x="154" y="58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54" y="56"/>
                    <a:pt x="154" y="56"/>
                    <a:pt x="153" y="56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3" y="56"/>
                    <a:pt x="153" y="56"/>
                    <a:pt x="153" y="56"/>
                  </a:cubicBezTo>
                  <a:close/>
                  <a:moveTo>
                    <a:pt x="152" y="59"/>
                  </a:moveTo>
                  <a:cubicBezTo>
                    <a:pt x="152" y="59"/>
                    <a:pt x="152" y="59"/>
                    <a:pt x="152" y="59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1"/>
                    <a:pt x="152" y="61"/>
                    <a:pt x="152" y="61"/>
                  </a:cubicBezTo>
                  <a:cubicBezTo>
                    <a:pt x="152" y="61"/>
                    <a:pt x="152" y="61"/>
                    <a:pt x="152" y="61"/>
                  </a:cubicBezTo>
                  <a:cubicBezTo>
                    <a:pt x="152" y="61"/>
                    <a:pt x="152" y="61"/>
                    <a:pt x="152" y="61"/>
                  </a:cubicBezTo>
                  <a:cubicBezTo>
                    <a:pt x="152" y="61"/>
                    <a:pt x="152" y="61"/>
                    <a:pt x="152" y="61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59"/>
                    <a:pt x="152" y="59"/>
                    <a:pt x="152" y="59"/>
                  </a:cubicBezTo>
                  <a:close/>
                  <a:moveTo>
                    <a:pt x="153" y="66"/>
                  </a:moveTo>
                  <a:cubicBezTo>
                    <a:pt x="153" y="67"/>
                    <a:pt x="153" y="67"/>
                    <a:pt x="153" y="67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52" y="68"/>
                    <a:pt x="152" y="68"/>
                    <a:pt x="152" y="68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66"/>
                    <a:pt x="154" y="66"/>
                    <a:pt x="154" y="66"/>
                  </a:cubicBezTo>
                  <a:cubicBezTo>
                    <a:pt x="154" y="66"/>
                    <a:pt x="154" y="66"/>
                    <a:pt x="154" y="66"/>
                  </a:cubicBezTo>
                  <a:cubicBezTo>
                    <a:pt x="154" y="66"/>
                    <a:pt x="154" y="66"/>
                    <a:pt x="154" y="66"/>
                  </a:cubicBezTo>
                  <a:cubicBezTo>
                    <a:pt x="154" y="65"/>
                    <a:pt x="154" y="65"/>
                    <a:pt x="154" y="65"/>
                  </a:cubicBezTo>
                  <a:cubicBezTo>
                    <a:pt x="154" y="65"/>
                    <a:pt x="154" y="65"/>
                    <a:pt x="154" y="65"/>
                  </a:cubicBezTo>
                  <a:cubicBezTo>
                    <a:pt x="154" y="65"/>
                    <a:pt x="154" y="65"/>
                    <a:pt x="154" y="65"/>
                  </a:cubicBezTo>
                  <a:cubicBezTo>
                    <a:pt x="153" y="65"/>
                    <a:pt x="153" y="65"/>
                    <a:pt x="153" y="65"/>
                  </a:cubicBezTo>
                  <a:cubicBezTo>
                    <a:pt x="153" y="65"/>
                    <a:pt x="153" y="65"/>
                    <a:pt x="153" y="65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3" y="66"/>
                    <a:pt x="153" y="66"/>
                    <a:pt x="153" y="66"/>
                  </a:cubicBezTo>
                  <a:close/>
                  <a:moveTo>
                    <a:pt x="88" y="134"/>
                  </a:moveTo>
                  <a:cubicBezTo>
                    <a:pt x="88" y="134"/>
                    <a:pt x="88" y="134"/>
                    <a:pt x="88" y="134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88" y="134"/>
                    <a:pt x="88" y="134"/>
                    <a:pt x="88" y="134"/>
                  </a:cubicBezTo>
                  <a:close/>
                  <a:moveTo>
                    <a:pt x="55" y="204"/>
                  </a:moveTo>
                  <a:cubicBezTo>
                    <a:pt x="55" y="204"/>
                    <a:pt x="55" y="204"/>
                    <a:pt x="55" y="204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5" y="203"/>
                    <a:pt x="55" y="203"/>
                    <a:pt x="54" y="203"/>
                  </a:cubicBezTo>
                  <a:cubicBezTo>
                    <a:pt x="54" y="203"/>
                    <a:pt x="54" y="203"/>
                    <a:pt x="54" y="203"/>
                  </a:cubicBezTo>
                  <a:cubicBezTo>
                    <a:pt x="54" y="202"/>
                    <a:pt x="54" y="202"/>
                    <a:pt x="54" y="202"/>
                  </a:cubicBezTo>
                  <a:cubicBezTo>
                    <a:pt x="54" y="202"/>
                    <a:pt x="54" y="202"/>
                    <a:pt x="54" y="202"/>
                  </a:cubicBezTo>
                  <a:cubicBezTo>
                    <a:pt x="53" y="202"/>
                    <a:pt x="53" y="202"/>
                    <a:pt x="53" y="202"/>
                  </a:cubicBezTo>
                  <a:cubicBezTo>
                    <a:pt x="53" y="202"/>
                    <a:pt x="53" y="202"/>
                    <a:pt x="53" y="202"/>
                  </a:cubicBezTo>
                  <a:cubicBezTo>
                    <a:pt x="53" y="202"/>
                    <a:pt x="53" y="202"/>
                    <a:pt x="53" y="202"/>
                  </a:cubicBezTo>
                  <a:cubicBezTo>
                    <a:pt x="52" y="202"/>
                    <a:pt x="52" y="202"/>
                    <a:pt x="52" y="202"/>
                  </a:cubicBezTo>
                  <a:cubicBezTo>
                    <a:pt x="53" y="203"/>
                    <a:pt x="53" y="203"/>
                    <a:pt x="53" y="203"/>
                  </a:cubicBezTo>
                  <a:cubicBezTo>
                    <a:pt x="53" y="203"/>
                    <a:pt x="53" y="203"/>
                    <a:pt x="53" y="203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3" y="205"/>
                    <a:pt x="53" y="205"/>
                    <a:pt x="53" y="205"/>
                  </a:cubicBezTo>
                  <a:cubicBezTo>
                    <a:pt x="53" y="205"/>
                    <a:pt x="53" y="205"/>
                    <a:pt x="53" y="205"/>
                  </a:cubicBezTo>
                  <a:cubicBezTo>
                    <a:pt x="53" y="205"/>
                    <a:pt x="53" y="205"/>
                    <a:pt x="53" y="205"/>
                  </a:cubicBezTo>
                  <a:cubicBezTo>
                    <a:pt x="53" y="206"/>
                    <a:pt x="54" y="207"/>
                    <a:pt x="55" y="207"/>
                  </a:cubicBezTo>
                  <a:cubicBezTo>
                    <a:pt x="55" y="207"/>
                    <a:pt x="55" y="207"/>
                    <a:pt x="55" y="207"/>
                  </a:cubicBezTo>
                  <a:cubicBezTo>
                    <a:pt x="55" y="207"/>
                    <a:pt x="55" y="207"/>
                    <a:pt x="55" y="207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56" y="205"/>
                    <a:pt x="56" y="205"/>
                    <a:pt x="56" y="205"/>
                  </a:cubicBezTo>
                  <a:lnTo>
                    <a:pt x="55" y="204"/>
                  </a:lnTo>
                  <a:close/>
                  <a:moveTo>
                    <a:pt x="54" y="198"/>
                  </a:moveTo>
                  <a:cubicBezTo>
                    <a:pt x="54" y="198"/>
                    <a:pt x="54" y="198"/>
                    <a:pt x="54" y="198"/>
                  </a:cubicBezTo>
                  <a:cubicBezTo>
                    <a:pt x="53" y="198"/>
                    <a:pt x="53" y="198"/>
                    <a:pt x="53" y="198"/>
                  </a:cubicBezTo>
                  <a:lnTo>
                    <a:pt x="54" y="198"/>
                  </a:lnTo>
                  <a:close/>
                  <a:moveTo>
                    <a:pt x="55" y="200"/>
                  </a:moveTo>
                  <a:cubicBezTo>
                    <a:pt x="55" y="199"/>
                    <a:pt x="55" y="199"/>
                    <a:pt x="55" y="199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54" y="200"/>
                    <a:pt x="54" y="200"/>
                    <a:pt x="54" y="200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4" y="200"/>
                    <a:pt x="54" y="200"/>
                    <a:pt x="54" y="200"/>
                  </a:cubicBezTo>
                  <a:lnTo>
                    <a:pt x="55" y="200"/>
                  </a:lnTo>
                  <a:close/>
                  <a:moveTo>
                    <a:pt x="54" y="197"/>
                  </a:moveTo>
                  <a:cubicBezTo>
                    <a:pt x="53" y="197"/>
                    <a:pt x="53" y="197"/>
                    <a:pt x="53" y="197"/>
                  </a:cubicBezTo>
                  <a:cubicBezTo>
                    <a:pt x="54" y="197"/>
                    <a:pt x="54" y="197"/>
                    <a:pt x="54" y="197"/>
                  </a:cubicBezTo>
                  <a:cubicBezTo>
                    <a:pt x="54" y="197"/>
                    <a:pt x="54" y="197"/>
                    <a:pt x="54" y="197"/>
                  </a:cubicBezTo>
                  <a:close/>
                  <a:moveTo>
                    <a:pt x="54" y="202"/>
                  </a:moveTo>
                  <a:cubicBezTo>
                    <a:pt x="54" y="202"/>
                    <a:pt x="54" y="202"/>
                    <a:pt x="54" y="202"/>
                  </a:cubicBezTo>
                  <a:cubicBezTo>
                    <a:pt x="54" y="202"/>
                    <a:pt x="54" y="202"/>
                    <a:pt x="54" y="202"/>
                  </a:cubicBezTo>
                  <a:cubicBezTo>
                    <a:pt x="55" y="202"/>
                    <a:pt x="55" y="202"/>
                    <a:pt x="55" y="202"/>
                  </a:cubicBezTo>
                  <a:cubicBezTo>
                    <a:pt x="55" y="202"/>
                    <a:pt x="55" y="202"/>
                    <a:pt x="55" y="202"/>
                  </a:cubicBezTo>
                  <a:cubicBezTo>
                    <a:pt x="55" y="202"/>
                    <a:pt x="55" y="202"/>
                    <a:pt x="55" y="202"/>
                  </a:cubicBezTo>
                  <a:cubicBezTo>
                    <a:pt x="55" y="202"/>
                    <a:pt x="55" y="202"/>
                    <a:pt x="55" y="202"/>
                  </a:cubicBezTo>
                  <a:cubicBezTo>
                    <a:pt x="55" y="202"/>
                    <a:pt x="55" y="202"/>
                    <a:pt x="55" y="202"/>
                  </a:cubicBezTo>
                  <a:cubicBezTo>
                    <a:pt x="55" y="202"/>
                    <a:pt x="55" y="202"/>
                    <a:pt x="55" y="202"/>
                  </a:cubicBezTo>
                  <a:cubicBezTo>
                    <a:pt x="54" y="201"/>
                    <a:pt x="54" y="201"/>
                    <a:pt x="54" y="201"/>
                  </a:cubicBezTo>
                  <a:cubicBezTo>
                    <a:pt x="54" y="202"/>
                    <a:pt x="54" y="202"/>
                    <a:pt x="54" y="202"/>
                  </a:cubicBezTo>
                  <a:close/>
                  <a:moveTo>
                    <a:pt x="55" y="201"/>
                  </a:moveTo>
                  <a:cubicBezTo>
                    <a:pt x="55" y="201"/>
                    <a:pt x="55" y="201"/>
                    <a:pt x="55" y="201"/>
                  </a:cubicBezTo>
                  <a:cubicBezTo>
                    <a:pt x="56" y="201"/>
                    <a:pt x="56" y="201"/>
                    <a:pt x="56" y="201"/>
                  </a:cubicBezTo>
                  <a:cubicBezTo>
                    <a:pt x="56" y="201"/>
                    <a:pt x="56" y="201"/>
                    <a:pt x="56" y="201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5" y="201"/>
                    <a:pt x="55" y="201"/>
                    <a:pt x="55" y="201"/>
                  </a:cubicBezTo>
                  <a:close/>
                  <a:moveTo>
                    <a:pt x="54" y="201"/>
                  </a:moveTo>
                  <a:cubicBezTo>
                    <a:pt x="55" y="200"/>
                    <a:pt x="55" y="200"/>
                    <a:pt x="55" y="200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4" y="200"/>
                    <a:pt x="54" y="200"/>
                    <a:pt x="54" y="200"/>
                  </a:cubicBezTo>
                  <a:lnTo>
                    <a:pt x="54" y="201"/>
                  </a:lnTo>
                  <a:close/>
                  <a:moveTo>
                    <a:pt x="39" y="185"/>
                  </a:moveTo>
                  <a:cubicBezTo>
                    <a:pt x="38" y="184"/>
                    <a:pt x="38" y="184"/>
                    <a:pt x="38" y="184"/>
                  </a:cubicBezTo>
                  <a:cubicBezTo>
                    <a:pt x="38" y="185"/>
                    <a:pt x="38" y="185"/>
                    <a:pt x="38" y="185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37" y="183"/>
                    <a:pt x="37" y="183"/>
                    <a:pt x="37" y="183"/>
                  </a:cubicBezTo>
                  <a:cubicBezTo>
                    <a:pt x="37" y="183"/>
                    <a:pt x="37" y="183"/>
                    <a:pt x="37" y="183"/>
                  </a:cubicBezTo>
                  <a:cubicBezTo>
                    <a:pt x="37" y="183"/>
                    <a:pt x="37" y="182"/>
                    <a:pt x="37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7" y="185"/>
                    <a:pt x="36" y="185"/>
                    <a:pt x="37" y="186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8" y="186"/>
                    <a:pt x="38" y="186"/>
                    <a:pt x="39" y="186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9" y="185"/>
                    <a:pt x="39" y="185"/>
                    <a:pt x="39" y="185"/>
                  </a:cubicBezTo>
                  <a:close/>
                  <a:moveTo>
                    <a:pt x="52" y="131"/>
                  </a:moveTo>
                  <a:cubicBezTo>
                    <a:pt x="52" y="131"/>
                    <a:pt x="52" y="131"/>
                    <a:pt x="52" y="131"/>
                  </a:cubicBezTo>
                  <a:cubicBezTo>
                    <a:pt x="52" y="131"/>
                    <a:pt x="52" y="131"/>
                    <a:pt x="52" y="131"/>
                  </a:cubicBezTo>
                  <a:close/>
                  <a:moveTo>
                    <a:pt x="53" y="199"/>
                  </a:moveTo>
                  <a:cubicBezTo>
                    <a:pt x="53" y="199"/>
                    <a:pt x="53" y="199"/>
                    <a:pt x="53" y="199"/>
                  </a:cubicBezTo>
                  <a:close/>
                  <a:moveTo>
                    <a:pt x="53" y="198"/>
                  </a:moveTo>
                  <a:cubicBezTo>
                    <a:pt x="53" y="198"/>
                    <a:pt x="53" y="198"/>
                    <a:pt x="53" y="198"/>
                  </a:cubicBezTo>
                  <a:cubicBezTo>
                    <a:pt x="53" y="199"/>
                    <a:pt x="53" y="199"/>
                    <a:pt x="53" y="199"/>
                  </a:cubicBezTo>
                  <a:cubicBezTo>
                    <a:pt x="54" y="199"/>
                    <a:pt x="54" y="199"/>
                    <a:pt x="54" y="199"/>
                  </a:cubicBezTo>
                  <a:cubicBezTo>
                    <a:pt x="54" y="198"/>
                    <a:pt x="54" y="198"/>
                    <a:pt x="54" y="198"/>
                  </a:cubicBezTo>
                  <a:cubicBezTo>
                    <a:pt x="54" y="198"/>
                    <a:pt x="54" y="198"/>
                    <a:pt x="54" y="198"/>
                  </a:cubicBezTo>
                  <a:cubicBezTo>
                    <a:pt x="53" y="198"/>
                    <a:pt x="53" y="198"/>
                    <a:pt x="53" y="198"/>
                  </a:cubicBezTo>
                  <a:close/>
                  <a:moveTo>
                    <a:pt x="52" y="200"/>
                  </a:moveTo>
                  <a:cubicBezTo>
                    <a:pt x="52" y="200"/>
                    <a:pt x="52" y="200"/>
                    <a:pt x="52" y="200"/>
                  </a:cubicBezTo>
                  <a:cubicBezTo>
                    <a:pt x="52" y="200"/>
                    <a:pt x="52" y="200"/>
                    <a:pt x="52" y="200"/>
                  </a:cubicBezTo>
                  <a:close/>
                  <a:moveTo>
                    <a:pt x="52" y="200"/>
                  </a:moveTo>
                  <a:cubicBezTo>
                    <a:pt x="52" y="199"/>
                    <a:pt x="52" y="199"/>
                    <a:pt x="52" y="199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52" y="200"/>
                    <a:pt x="52" y="200"/>
                    <a:pt x="52" y="200"/>
                  </a:cubicBezTo>
                  <a:close/>
                  <a:moveTo>
                    <a:pt x="52" y="201"/>
                  </a:moveTo>
                  <a:cubicBezTo>
                    <a:pt x="52" y="201"/>
                    <a:pt x="52" y="201"/>
                    <a:pt x="52" y="201"/>
                  </a:cubicBezTo>
                  <a:cubicBezTo>
                    <a:pt x="52" y="201"/>
                    <a:pt x="52" y="201"/>
                    <a:pt x="52" y="201"/>
                  </a:cubicBezTo>
                  <a:cubicBezTo>
                    <a:pt x="52" y="201"/>
                    <a:pt x="52" y="201"/>
                    <a:pt x="52" y="201"/>
                  </a:cubicBezTo>
                  <a:cubicBezTo>
                    <a:pt x="52" y="201"/>
                    <a:pt x="52" y="201"/>
                    <a:pt x="52" y="201"/>
                  </a:cubicBezTo>
                  <a:close/>
                  <a:moveTo>
                    <a:pt x="51" y="198"/>
                  </a:moveTo>
                  <a:cubicBezTo>
                    <a:pt x="52" y="199"/>
                    <a:pt x="52" y="199"/>
                    <a:pt x="52" y="199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52" y="198"/>
                    <a:pt x="52" y="198"/>
                    <a:pt x="51" y="198"/>
                  </a:cubicBezTo>
                  <a:close/>
                  <a:moveTo>
                    <a:pt x="290" y="415"/>
                  </a:moveTo>
                  <a:cubicBezTo>
                    <a:pt x="290" y="415"/>
                    <a:pt x="290" y="415"/>
                    <a:pt x="290" y="415"/>
                  </a:cubicBezTo>
                  <a:cubicBezTo>
                    <a:pt x="290" y="415"/>
                    <a:pt x="290" y="415"/>
                    <a:pt x="290" y="415"/>
                  </a:cubicBezTo>
                  <a:cubicBezTo>
                    <a:pt x="290" y="413"/>
                    <a:pt x="290" y="413"/>
                    <a:pt x="290" y="413"/>
                  </a:cubicBezTo>
                  <a:cubicBezTo>
                    <a:pt x="290" y="413"/>
                    <a:pt x="290" y="413"/>
                    <a:pt x="290" y="413"/>
                  </a:cubicBezTo>
                  <a:cubicBezTo>
                    <a:pt x="290" y="414"/>
                    <a:pt x="290" y="414"/>
                    <a:pt x="290" y="414"/>
                  </a:cubicBezTo>
                  <a:cubicBezTo>
                    <a:pt x="290" y="414"/>
                    <a:pt x="290" y="414"/>
                    <a:pt x="290" y="414"/>
                  </a:cubicBezTo>
                  <a:lnTo>
                    <a:pt x="290" y="415"/>
                  </a:lnTo>
                  <a:close/>
                  <a:moveTo>
                    <a:pt x="337" y="336"/>
                  </a:moveTo>
                  <a:cubicBezTo>
                    <a:pt x="337" y="336"/>
                    <a:pt x="337" y="336"/>
                    <a:pt x="337" y="336"/>
                  </a:cubicBezTo>
                  <a:cubicBezTo>
                    <a:pt x="337" y="336"/>
                    <a:pt x="337" y="336"/>
                    <a:pt x="337" y="336"/>
                  </a:cubicBezTo>
                  <a:cubicBezTo>
                    <a:pt x="337" y="336"/>
                    <a:pt x="337" y="336"/>
                    <a:pt x="337" y="336"/>
                  </a:cubicBezTo>
                  <a:close/>
                  <a:moveTo>
                    <a:pt x="336" y="317"/>
                  </a:moveTo>
                  <a:cubicBezTo>
                    <a:pt x="336" y="317"/>
                    <a:pt x="336" y="317"/>
                    <a:pt x="336" y="317"/>
                  </a:cubicBezTo>
                  <a:cubicBezTo>
                    <a:pt x="336" y="317"/>
                    <a:pt x="336" y="317"/>
                    <a:pt x="336" y="317"/>
                  </a:cubicBezTo>
                  <a:close/>
                  <a:moveTo>
                    <a:pt x="339" y="313"/>
                  </a:moveTo>
                  <a:cubicBezTo>
                    <a:pt x="339" y="313"/>
                    <a:pt x="339" y="313"/>
                    <a:pt x="339" y="313"/>
                  </a:cubicBezTo>
                  <a:cubicBezTo>
                    <a:pt x="339" y="313"/>
                    <a:pt x="339" y="313"/>
                    <a:pt x="339" y="313"/>
                  </a:cubicBezTo>
                  <a:cubicBezTo>
                    <a:pt x="338" y="313"/>
                    <a:pt x="338" y="313"/>
                    <a:pt x="338" y="313"/>
                  </a:cubicBezTo>
                  <a:cubicBezTo>
                    <a:pt x="339" y="314"/>
                    <a:pt x="339" y="314"/>
                    <a:pt x="339" y="314"/>
                  </a:cubicBezTo>
                  <a:cubicBezTo>
                    <a:pt x="339" y="314"/>
                    <a:pt x="339" y="314"/>
                    <a:pt x="339" y="314"/>
                  </a:cubicBezTo>
                  <a:cubicBezTo>
                    <a:pt x="339" y="314"/>
                    <a:pt x="339" y="314"/>
                    <a:pt x="339" y="314"/>
                  </a:cubicBezTo>
                  <a:cubicBezTo>
                    <a:pt x="339" y="314"/>
                    <a:pt x="339" y="314"/>
                    <a:pt x="339" y="314"/>
                  </a:cubicBezTo>
                  <a:cubicBezTo>
                    <a:pt x="339" y="314"/>
                    <a:pt x="339" y="314"/>
                    <a:pt x="339" y="314"/>
                  </a:cubicBezTo>
                  <a:cubicBezTo>
                    <a:pt x="340" y="314"/>
                    <a:pt x="340" y="314"/>
                    <a:pt x="340" y="314"/>
                  </a:cubicBezTo>
                  <a:cubicBezTo>
                    <a:pt x="341" y="314"/>
                    <a:pt x="341" y="314"/>
                    <a:pt x="341" y="314"/>
                  </a:cubicBezTo>
                  <a:cubicBezTo>
                    <a:pt x="341" y="314"/>
                    <a:pt x="341" y="314"/>
                    <a:pt x="341" y="314"/>
                  </a:cubicBezTo>
                  <a:cubicBezTo>
                    <a:pt x="342" y="314"/>
                    <a:pt x="342" y="313"/>
                    <a:pt x="342" y="313"/>
                  </a:cubicBezTo>
                  <a:cubicBezTo>
                    <a:pt x="342" y="313"/>
                    <a:pt x="342" y="313"/>
                    <a:pt x="342" y="313"/>
                  </a:cubicBezTo>
                  <a:cubicBezTo>
                    <a:pt x="342" y="312"/>
                    <a:pt x="342" y="312"/>
                    <a:pt x="342" y="312"/>
                  </a:cubicBezTo>
                  <a:cubicBezTo>
                    <a:pt x="342" y="312"/>
                    <a:pt x="342" y="312"/>
                    <a:pt x="342" y="312"/>
                  </a:cubicBezTo>
                  <a:cubicBezTo>
                    <a:pt x="342" y="312"/>
                    <a:pt x="342" y="312"/>
                    <a:pt x="342" y="312"/>
                  </a:cubicBezTo>
                  <a:cubicBezTo>
                    <a:pt x="341" y="311"/>
                    <a:pt x="341" y="311"/>
                    <a:pt x="341" y="311"/>
                  </a:cubicBezTo>
                  <a:cubicBezTo>
                    <a:pt x="341" y="311"/>
                    <a:pt x="341" y="311"/>
                    <a:pt x="341" y="311"/>
                  </a:cubicBezTo>
                  <a:cubicBezTo>
                    <a:pt x="340" y="311"/>
                    <a:pt x="340" y="311"/>
                    <a:pt x="340" y="311"/>
                  </a:cubicBezTo>
                  <a:cubicBezTo>
                    <a:pt x="340" y="311"/>
                    <a:pt x="340" y="311"/>
                    <a:pt x="340" y="311"/>
                  </a:cubicBezTo>
                  <a:cubicBezTo>
                    <a:pt x="339" y="311"/>
                    <a:pt x="339" y="311"/>
                    <a:pt x="339" y="311"/>
                  </a:cubicBezTo>
                  <a:cubicBezTo>
                    <a:pt x="339" y="311"/>
                    <a:pt x="339" y="311"/>
                    <a:pt x="339" y="311"/>
                  </a:cubicBezTo>
                  <a:cubicBezTo>
                    <a:pt x="339" y="311"/>
                    <a:pt x="339" y="312"/>
                    <a:pt x="339" y="312"/>
                  </a:cubicBezTo>
                  <a:cubicBezTo>
                    <a:pt x="338" y="312"/>
                    <a:pt x="338" y="312"/>
                    <a:pt x="338" y="312"/>
                  </a:cubicBezTo>
                  <a:cubicBezTo>
                    <a:pt x="338" y="312"/>
                    <a:pt x="338" y="312"/>
                    <a:pt x="338" y="312"/>
                  </a:cubicBezTo>
                  <a:cubicBezTo>
                    <a:pt x="338" y="312"/>
                    <a:pt x="338" y="312"/>
                    <a:pt x="338" y="312"/>
                  </a:cubicBezTo>
                  <a:lnTo>
                    <a:pt x="339" y="313"/>
                  </a:lnTo>
                  <a:close/>
                  <a:moveTo>
                    <a:pt x="281" y="418"/>
                  </a:moveTo>
                  <a:cubicBezTo>
                    <a:pt x="282" y="418"/>
                    <a:pt x="282" y="418"/>
                    <a:pt x="282" y="418"/>
                  </a:cubicBezTo>
                  <a:cubicBezTo>
                    <a:pt x="282" y="418"/>
                    <a:pt x="282" y="418"/>
                    <a:pt x="282" y="418"/>
                  </a:cubicBezTo>
                  <a:cubicBezTo>
                    <a:pt x="282" y="418"/>
                    <a:pt x="282" y="418"/>
                    <a:pt x="282" y="418"/>
                  </a:cubicBezTo>
                  <a:cubicBezTo>
                    <a:pt x="281" y="418"/>
                    <a:pt x="281" y="418"/>
                    <a:pt x="281" y="418"/>
                  </a:cubicBezTo>
                  <a:close/>
                  <a:moveTo>
                    <a:pt x="342" y="314"/>
                  </a:moveTo>
                  <a:cubicBezTo>
                    <a:pt x="342" y="315"/>
                    <a:pt x="342" y="315"/>
                    <a:pt x="342" y="315"/>
                  </a:cubicBezTo>
                  <a:cubicBezTo>
                    <a:pt x="342" y="314"/>
                    <a:pt x="342" y="314"/>
                    <a:pt x="342" y="314"/>
                  </a:cubicBezTo>
                  <a:close/>
                  <a:moveTo>
                    <a:pt x="37" y="187"/>
                  </a:moveTo>
                  <a:cubicBezTo>
                    <a:pt x="37" y="187"/>
                    <a:pt x="37" y="187"/>
                    <a:pt x="37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lose/>
                  <a:moveTo>
                    <a:pt x="266" y="409"/>
                  </a:moveTo>
                  <a:cubicBezTo>
                    <a:pt x="267" y="409"/>
                    <a:pt x="267" y="409"/>
                    <a:pt x="267" y="409"/>
                  </a:cubicBezTo>
                  <a:cubicBezTo>
                    <a:pt x="267" y="409"/>
                    <a:pt x="267" y="409"/>
                    <a:pt x="267" y="409"/>
                  </a:cubicBezTo>
                  <a:lnTo>
                    <a:pt x="266" y="409"/>
                  </a:lnTo>
                  <a:close/>
                  <a:moveTo>
                    <a:pt x="341" y="315"/>
                  </a:moveTo>
                  <a:cubicBezTo>
                    <a:pt x="341" y="315"/>
                    <a:pt x="341" y="315"/>
                    <a:pt x="341" y="315"/>
                  </a:cubicBezTo>
                  <a:cubicBezTo>
                    <a:pt x="341" y="315"/>
                    <a:pt x="341" y="315"/>
                    <a:pt x="341" y="315"/>
                  </a:cubicBezTo>
                  <a:cubicBezTo>
                    <a:pt x="342" y="315"/>
                    <a:pt x="342" y="315"/>
                    <a:pt x="342" y="315"/>
                  </a:cubicBezTo>
                  <a:lnTo>
                    <a:pt x="341" y="315"/>
                  </a:lnTo>
                  <a:close/>
                  <a:moveTo>
                    <a:pt x="53" y="201"/>
                  </a:moveTo>
                  <a:cubicBezTo>
                    <a:pt x="53" y="201"/>
                    <a:pt x="53" y="201"/>
                    <a:pt x="53" y="201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53" y="201"/>
                    <a:pt x="53" y="201"/>
                    <a:pt x="53" y="201"/>
                  </a:cubicBezTo>
                  <a:close/>
                  <a:moveTo>
                    <a:pt x="56" y="205"/>
                  </a:moveTo>
                  <a:cubicBezTo>
                    <a:pt x="56" y="205"/>
                    <a:pt x="56" y="205"/>
                    <a:pt x="56" y="205"/>
                  </a:cubicBezTo>
                  <a:cubicBezTo>
                    <a:pt x="56" y="205"/>
                    <a:pt x="56" y="205"/>
                    <a:pt x="56" y="205"/>
                  </a:cubicBezTo>
                  <a:cubicBezTo>
                    <a:pt x="56" y="204"/>
                    <a:pt x="56" y="204"/>
                    <a:pt x="56" y="204"/>
                  </a:cubicBezTo>
                  <a:lnTo>
                    <a:pt x="56" y="205"/>
                  </a:lnTo>
                  <a:close/>
                  <a:moveTo>
                    <a:pt x="53" y="200"/>
                  </a:moveTo>
                  <a:cubicBezTo>
                    <a:pt x="53" y="200"/>
                    <a:pt x="54" y="200"/>
                    <a:pt x="54" y="200"/>
                  </a:cubicBezTo>
                  <a:cubicBezTo>
                    <a:pt x="54" y="200"/>
                    <a:pt x="54" y="200"/>
                    <a:pt x="54" y="200"/>
                  </a:cubicBezTo>
                  <a:cubicBezTo>
                    <a:pt x="54" y="200"/>
                    <a:pt x="54" y="200"/>
                    <a:pt x="54" y="200"/>
                  </a:cubicBezTo>
                  <a:cubicBezTo>
                    <a:pt x="53" y="200"/>
                    <a:pt x="53" y="200"/>
                    <a:pt x="53" y="200"/>
                  </a:cubicBezTo>
                  <a:cubicBezTo>
                    <a:pt x="53" y="200"/>
                    <a:pt x="53" y="200"/>
                    <a:pt x="53" y="200"/>
                  </a:cubicBezTo>
                  <a:close/>
                  <a:moveTo>
                    <a:pt x="53" y="202"/>
                  </a:moveTo>
                  <a:cubicBezTo>
                    <a:pt x="53" y="202"/>
                    <a:pt x="53" y="202"/>
                    <a:pt x="53" y="202"/>
                  </a:cubicBezTo>
                  <a:cubicBezTo>
                    <a:pt x="54" y="202"/>
                    <a:pt x="54" y="202"/>
                    <a:pt x="54" y="202"/>
                  </a:cubicBezTo>
                  <a:cubicBezTo>
                    <a:pt x="54" y="202"/>
                    <a:pt x="54" y="202"/>
                    <a:pt x="54" y="202"/>
                  </a:cubicBezTo>
                  <a:cubicBezTo>
                    <a:pt x="53" y="201"/>
                    <a:pt x="53" y="201"/>
                    <a:pt x="53" y="201"/>
                  </a:cubicBezTo>
                  <a:lnTo>
                    <a:pt x="53" y="202"/>
                  </a:lnTo>
                  <a:close/>
                  <a:moveTo>
                    <a:pt x="57" y="205"/>
                  </a:moveTo>
                  <a:cubicBezTo>
                    <a:pt x="57" y="205"/>
                    <a:pt x="57" y="205"/>
                    <a:pt x="57" y="205"/>
                  </a:cubicBezTo>
                  <a:cubicBezTo>
                    <a:pt x="57" y="205"/>
                    <a:pt x="57" y="205"/>
                    <a:pt x="57" y="205"/>
                  </a:cubicBezTo>
                  <a:cubicBezTo>
                    <a:pt x="57" y="204"/>
                    <a:pt x="57" y="204"/>
                    <a:pt x="57" y="204"/>
                  </a:cubicBezTo>
                  <a:lnTo>
                    <a:pt x="57" y="205"/>
                  </a:lnTo>
                  <a:close/>
                  <a:moveTo>
                    <a:pt x="342" y="314"/>
                  </a:moveTo>
                  <a:cubicBezTo>
                    <a:pt x="342" y="314"/>
                    <a:pt x="342" y="314"/>
                    <a:pt x="342" y="314"/>
                  </a:cubicBezTo>
                  <a:cubicBezTo>
                    <a:pt x="342" y="315"/>
                    <a:pt x="342" y="315"/>
                    <a:pt x="342" y="315"/>
                  </a:cubicBezTo>
                  <a:cubicBezTo>
                    <a:pt x="343" y="315"/>
                    <a:pt x="343" y="315"/>
                    <a:pt x="343" y="315"/>
                  </a:cubicBezTo>
                  <a:lnTo>
                    <a:pt x="342" y="314"/>
                  </a:lnTo>
                  <a:close/>
                  <a:moveTo>
                    <a:pt x="52" y="197"/>
                  </a:moveTo>
                  <a:cubicBezTo>
                    <a:pt x="52" y="197"/>
                    <a:pt x="52" y="197"/>
                    <a:pt x="52" y="197"/>
                  </a:cubicBezTo>
                  <a:cubicBezTo>
                    <a:pt x="52" y="198"/>
                    <a:pt x="52" y="198"/>
                    <a:pt x="52" y="198"/>
                  </a:cubicBezTo>
                  <a:cubicBezTo>
                    <a:pt x="52" y="198"/>
                    <a:pt x="52" y="198"/>
                    <a:pt x="52" y="198"/>
                  </a:cubicBezTo>
                  <a:cubicBezTo>
                    <a:pt x="52" y="198"/>
                    <a:pt x="52" y="198"/>
                    <a:pt x="52" y="198"/>
                  </a:cubicBezTo>
                  <a:cubicBezTo>
                    <a:pt x="52" y="198"/>
                    <a:pt x="52" y="198"/>
                    <a:pt x="52" y="198"/>
                  </a:cubicBezTo>
                  <a:cubicBezTo>
                    <a:pt x="53" y="197"/>
                    <a:pt x="53" y="197"/>
                    <a:pt x="53" y="197"/>
                  </a:cubicBezTo>
                  <a:cubicBezTo>
                    <a:pt x="53" y="197"/>
                    <a:pt x="53" y="197"/>
                    <a:pt x="53" y="197"/>
                  </a:cubicBezTo>
                  <a:lnTo>
                    <a:pt x="52" y="197"/>
                  </a:lnTo>
                  <a:close/>
                  <a:moveTo>
                    <a:pt x="20" y="87"/>
                  </a:move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19" y="87"/>
                    <a:pt x="19" y="87"/>
                  </a:cubicBezTo>
                  <a:lnTo>
                    <a:pt x="20" y="87"/>
                  </a:lnTo>
                  <a:close/>
                  <a:moveTo>
                    <a:pt x="34" y="96"/>
                  </a:moveTo>
                  <a:cubicBezTo>
                    <a:pt x="34" y="96"/>
                    <a:pt x="34" y="96"/>
                    <a:pt x="34" y="96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4" y="96"/>
                    <a:pt x="34" y="96"/>
                    <a:pt x="34" y="96"/>
                  </a:cubicBezTo>
                  <a:close/>
                  <a:moveTo>
                    <a:pt x="28" y="93"/>
                  </a:moveTo>
                  <a:cubicBezTo>
                    <a:pt x="28" y="93"/>
                    <a:pt x="28" y="93"/>
                    <a:pt x="28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3"/>
                    <a:pt x="28" y="92"/>
                  </a:cubicBezTo>
                  <a:cubicBezTo>
                    <a:pt x="28" y="93"/>
                    <a:pt x="28" y="92"/>
                    <a:pt x="28" y="93"/>
                  </a:cubicBezTo>
                  <a:cubicBezTo>
                    <a:pt x="28" y="93"/>
                    <a:pt x="28" y="93"/>
                    <a:pt x="28" y="93"/>
                  </a:cubicBezTo>
                  <a:close/>
                  <a:moveTo>
                    <a:pt x="20" y="110"/>
                  </a:moveTo>
                  <a:cubicBezTo>
                    <a:pt x="21" y="110"/>
                    <a:pt x="21" y="110"/>
                    <a:pt x="21" y="110"/>
                  </a:cubicBezTo>
                  <a:cubicBezTo>
                    <a:pt x="22" y="109"/>
                    <a:pt x="21" y="109"/>
                    <a:pt x="22" y="109"/>
                  </a:cubicBezTo>
                  <a:cubicBezTo>
                    <a:pt x="21" y="108"/>
                    <a:pt x="21" y="108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20" y="109"/>
                    <a:pt x="20" y="109"/>
                    <a:pt x="20" y="110"/>
                  </a:cubicBezTo>
                  <a:close/>
                  <a:moveTo>
                    <a:pt x="23" y="91"/>
                  </a:moveTo>
                  <a:cubicBezTo>
                    <a:pt x="23" y="91"/>
                    <a:pt x="23" y="92"/>
                    <a:pt x="24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3" y="91"/>
                    <a:pt x="23" y="91"/>
                    <a:pt x="23" y="91"/>
                  </a:cubicBezTo>
                  <a:close/>
                  <a:moveTo>
                    <a:pt x="38" y="100"/>
                  </a:moveTo>
                  <a:cubicBezTo>
                    <a:pt x="38" y="100"/>
                    <a:pt x="38" y="100"/>
                    <a:pt x="38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8" y="100"/>
                    <a:pt x="38" y="100"/>
                    <a:pt x="38" y="100"/>
                  </a:cubicBezTo>
                  <a:close/>
                  <a:moveTo>
                    <a:pt x="22" y="90"/>
                  </a:move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2" y="91"/>
                    <a:pt x="22" y="91"/>
                    <a:pt x="22" y="91"/>
                  </a:cubicBezTo>
                  <a:lnTo>
                    <a:pt x="22" y="90"/>
                  </a:lnTo>
                  <a:close/>
                  <a:moveTo>
                    <a:pt x="30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29" y="94"/>
                    <a:pt x="29" y="94"/>
                  </a:cubicBezTo>
                  <a:cubicBezTo>
                    <a:pt x="29" y="94"/>
                    <a:pt x="29" y="94"/>
                    <a:pt x="30" y="94"/>
                  </a:cubicBezTo>
                  <a:close/>
                  <a:moveTo>
                    <a:pt x="46" y="109"/>
                  </a:moveTo>
                  <a:cubicBezTo>
                    <a:pt x="46" y="109"/>
                    <a:pt x="46" y="109"/>
                    <a:pt x="46" y="109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6" y="109"/>
                    <a:pt x="46" y="109"/>
                    <a:pt x="46" y="109"/>
                  </a:cubicBezTo>
                  <a:close/>
                  <a:moveTo>
                    <a:pt x="45" y="107"/>
                  </a:moveTo>
                  <a:cubicBezTo>
                    <a:pt x="45" y="107"/>
                    <a:pt x="45" y="107"/>
                    <a:pt x="45" y="107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lose/>
                  <a:moveTo>
                    <a:pt x="49" y="117"/>
                  </a:moveTo>
                  <a:cubicBezTo>
                    <a:pt x="50" y="117"/>
                    <a:pt x="50" y="117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8"/>
                  </a:cubicBezTo>
                  <a:lnTo>
                    <a:pt x="49" y="117"/>
                  </a:lnTo>
                  <a:close/>
                  <a:moveTo>
                    <a:pt x="45" y="135"/>
                  </a:moveTo>
                  <a:cubicBezTo>
                    <a:pt x="45" y="135"/>
                    <a:pt x="45" y="135"/>
                    <a:pt x="45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7" y="135"/>
                    <a:pt x="47" y="135"/>
                    <a:pt x="47" y="135"/>
                  </a:cubicBezTo>
                  <a:cubicBezTo>
                    <a:pt x="47" y="135"/>
                    <a:pt x="47" y="135"/>
                    <a:pt x="47" y="135"/>
                  </a:cubicBezTo>
                  <a:cubicBezTo>
                    <a:pt x="47" y="135"/>
                    <a:pt x="47" y="135"/>
                    <a:pt x="47" y="135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4"/>
                    <a:pt x="46" y="134"/>
                    <a:pt x="46" y="134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5" y="135"/>
                    <a:pt x="45" y="135"/>
                    <a:pt x="45" y="135"/>
                  </a:cubicBezTo>
                  <a:close/>
                  <a:moveTo>
                    <a:pt x="41" y="103"/>
                  </a:moveTo>
                  <a:cubicBezTo>
                    <a:pt x="41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0" y="103"/>
                    <a:pt x="40" y="103"/>
                    <a:pt x="40" y="103"/>
                  </a:cubicBezTo>
                  <a:lnTo>
                    <a:pt x="41" y="103"/>
                  </a:lnTo>
                  <a:close/>
                  <a:moveTo>
                    <a:pt x="42" y="103"/>
                  </a:moveTo>
                  <a:cubicBezTo>
                    <a:pt x="41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4"/>
                    <a:pt x="41" y="104"/>
                    <a:pt x="41" y="104"/>
                  </a:cubicBezTo>
                  <a:lnTo>
                    <a:pt x="42" y="103"/>
                  </a:lnTo>
                  <a:close/>
                  <a:moveTo>
                    <a:pt x="12" y="110"/>
                  </a:moveTo>
                  <a:cubicBezTo>
                    <a:pt x="12" y="110"/>
                    <a:pt x="12" y="110"/>
                    <a:pt x="12" y="110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4" y="112"/>
                    <a:pt x="13" y="112"/>
                    <a:pt x="13" y="111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2" y="109"/>
                    <a:pt x="12" y="109"/>
                    <a:pt x="12" y="109"/>
                  </a:cubicBezTo>
                  <a:lnTo>
                    <a:pt x="12" y="110"/>
                  </a:lnTo>
                  <a:close/>
                  <a:moveTo>
                    <a:pt x="35" y="170"/>
                  </a:moveTo>
                  <a:cubicBezTo>
                    <a:pt x="34" y="170"/>
                    <a:pt x="34" y="170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3" y="170"/>
                    <a:pt x="33" y="170"/>
                    <a:pt x="33" y="170"/>
                  </a:cubicBezTo>
                  <a:cubicBezTo>
                    <a:pt x="33" y="170"/>
                    <a:pt x="33" y="170"/>
                    <a:pt x="33" y="170"/>
                  </a:cubicBezTo>
                  <a:cubicBezTo>
                    <a:pt x="33" y="170"/>
                    <a:pt x="33" y="170"/>
                    <a:pt x="33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36" y="170"/>
                    <a:pt x="36" y="170"/>
                    <a:pt x="35" y="170"/>
                  </a:cubicBezTo>
                  <a:cubicBezTo>
                    <a:pt x="35" y="170"/>
                    <a:pt x="35" y="170"/>
                    <a:pt x="35" y="170"/>
                  </a:cubicBezTo>
                  <a:close/>
                  <a:moveTo>
                    <a:pt x="34" y="169"/>
                  </a:move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4" y="168"/>
                    <a:pt x="33" y="167"/>
                    <a:pt x="33" y="167"/>
                  </a:cubicBezTo>
                  <a:cubicBezTo>
                    <a:pt x="33" y="167"/>
                    <a:pt x="33" y="167"/>
                    <a:pt x="33" y="167"/>
                  </a:cubicBezTo>
                  <a:cubicBezTo>
                    <a:pt x="33" y="167"/>
                    <a:pt x="33" y="167"/>
                    <a:pt x="33" y="167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9"/>
                    <a:pt x="33" y="169"/>
                    <a:pt x="33" y="169"/>
                  </a:cubicBezTo>
                  <a:lnTo>
                    <a:pt x="34" y="169"/>
                  </a:lnTo>
                  <a:close/>
                  <a:moveTo>
                    <a:pt x="438" y="284"/>
                  </a:moveTo>
                  <a:cubicBezTo>
                    <a:pt x="438" y="283"/>
                    <a:pt x="438" y="283"/>
                    <a:pt x="438" y="283"/>
                  </a:cubicBezTo>
                  <a:cubicBezTo>
                    <a:pt x="437" y="284"/>
                    <a:pt x="437" y="284"/>
                    <a:pt x="437" y="284"/>
                  </a:cubicBezTo>
                  <a:cubicBezTo>
                    <a:pt x="437" y="283"/>
                    <a:pt x="437" y="283"/>
                    <a:pt x="437" y="283"/>
                  </a:cubicBezTo>
                  <a:cubicBezTo>
                    <a:pt x="437" y="284"/>
                    <a:pt x="437" y="284"/>
                    <a:pt x="437" y="284"/>
                  </a:cubicBezTo>
                  <a:cubicBezTo>
                    <a:pt x="436" y="284"/>
                    <a:pt x="436" y="284"/>
                    <a:pt x="436" y="284"/>
                  </a:cubicBezTo>
                  <a:cubicBezTo>
                    <a:pt x="436" y="284"/>
                    <a:pt x="436" y="284"/>
                    <a:pt x="436" y="284"/>
                  </a:cubicBezTo>
                  <a:cubicBezTo>
                    <a:pt x="436" y="284"/>
                    <a:pt x="436" y="284"/>
                    <a:pt x="436" y="284"/>
                  </a:cubicBezTo>
                  <a:cubicBezTo>
                    <a:pt x="436" y="284"/>
                    <a:pt x="436" y="284"/>
                    <a:pt x="436" y="284"/>
                  </a:cubicBezTo>
                  <a:cubicBezTo>
                    <a:pt x="436" y="284"/>
                    <a:pt x="436" y="284"/>
                    <a:pt x="436" y="284"/>
                  </a:cubicBezTo>
                  <a:cubicBezTo>
                    <a:pt x="435" y="285"/>
                    <a:pt x="435" y="285"/>
                    <a:pt x="435" y="285"/>
                  </a:cubicBezTo>
                  <a:cubicBezTo>
                    <a:pt x="435" y="285"/>
                    <a:pt x="435" y="285"/>
                    <a:pt x="435" y="285"/>
                  </a:cubicBezTo>
                  <a:cubicBezTo>
                    <a:pt x="435" y="285"/>
                    <a:pt x="435" y="285"/>
                    <a:pt x="435" y="285"/>
                  </a:cubicBezTo>
                  <a:cubicBezTo>
                    <a:pt x="435" y="285"/>
                    <a:pt x="435" y="286"/>
                    <a:pt x="434" y="286"/>
                  </a:cubicBezTo>
                  <a:cubicBezTo>
                    <a:pt x="435" y="287"/>
                    <a:pt x="435" y="287"/>
                    <a:pt x="435" y="287"/>
                  </a:cubicBezTo>
                  <a:cubicBezTo>
                    <a:pt x="435" y="287"/>
                    <a:pt x="435" y="287"/>
                    <a:pt x="435" y="287"/>
                  </a:cubicBezTo>
                  <a:cubicBezTo>
                    <a:pt x="435" y="287"/>
                    <a:pt x="435" y="287"/>
                    <a:pt x="435" y="287"/>
                  </a:cubicBezTo>
                  <a:cubicBezTo>
                    <a:pt x="435" y="286"/>
                    <a:pt x="435" y="286"/>
                    <a:pt x="435" y="286"/>
                  </a:cubicBezTo>
                  <a:cubicBezTo>
                    <a:pt x="435" y="286"/>
                    <a:pt x="435" y="286"/>
                    <a:pt x="435" y="286"/>
                  </a:cubicBezTo>
                  <a:cubicBezTo>
                    <a:pt x="435" y="286"/>
                    <a:pt x="435" y="286"/>
                    <a:pt x="435" y="286"/>
                  </a:cubicBezTo>
                  <a:cubicBezTo>
                    <a:pt x="435" y="287"/>
                    <a:pt x="435" y="287"/>
                    <a:pt x="435" y="287"/>
                  </a:cubicBezTo>
                  <a:cubicBezTo>
                    <a:pt x="435" y="287"/>
                    <a:pt x="435" y="287"/>
                    <a:pt x="435" y="287"/>
                  </a:cubicBezTo>
                  <a:cubicBezTo>
                    <a:pt x="436" y="287"/>
                    <a:pt x="436" y="287"/>
                    <a:pt x="436" y="287"/>
                  </a:cubicBezTo>
                  <a:cubicBezTo>
                    <a:pt x="436" y="286"/>
                    <a:pt x="436" y="286"/>
                    <a:pt x="436" y="286"/>
                  </a:cubicBezTo>
                  <a:cubicBezTo>
                    <a:pt x="436" y="286"/>
                    <a:pt x="436" y="286"/>
                    <a:pt x="436" y="286"/>
                  </a:cubicBezTo>
                  <a:cubicBezTo>
                    <a:pt x="436" y="286"/>
                    <a:pt x="436" y="286"/>
                    <a:pt x="436" y="286"/>
                  </a:cubicBezTo>
                  <a:cubicBezTo>
                    <a:pt x="436" y="286"/>
                    <a:pt x="436" y="286"/>
                    <a:pt x="436" y="286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38" y="285"/>
                    <a:pt x="438" y="285"/>
                    <a:pt x="438" y="284"/>
                  </a:cubicBezTo>
                  <a:cubicBezTo>
                    <a:pt x="438" y="284"/>
                    <a:pt x="438" y="284"/>
                    <a:pt x="438" y="284"/>
                  </a:cubicBezTo>
                  <a:cubicBezTo>
                    <a:pt x="438" y="284"/>
                    <a:pt x="438" y="284"/>
                    <a:pt x="438" y="284"/>
                  </a:cubicBezTo>
                  <a:close/>
                  <a:moveTo>
                    <a:pt x="34" y="169"/>
                  </a:moveTo>
                  <a:cubicBezTo>
                    <a:pt x="34" y="169"/>
                    <a:pt x="34" y="169"/>
                    <a:pt x="34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70"/>
                    <a:pt x="34" y="170"/>
                    <a:pt x="35" y="170"/>
                  </a:cubicBezTo>
                  <a:cubicBezTo>
                    <a:pt x="34" y="169"/>
                    <a:pt x="34" y="169"/>
                    <a:pt x="34" y="169"/>
                  </a:cubicBezTo>
                  <a:close/>
                  <a:moveTo>
                    <a:pt x="439" y="283"/>
                  </a:moveTo>
                  <a:cubicBezTo>
                    <a:pt x="438" y="283"/>
                    <a:pt x="438" y="283"/>
                    <a:pt x="438" y="283"/>
                  </a:cubicBezTo>
                  <a:cubicBezTo>
                    <a:pt x="438" y="283"/>
                    <a:pt x="438" y="283"/>
                    <a:pt x="438" y="283"/>
                  </a:cubicBezTo>
                  <a:cubicBezTo>
                    <a:pt x="438" y="283"/>
                    <a:pt x="438" y="283"/>
                    <a:pt x="438" y="284"/>
                  </a:cubicBezTo>
                  <a:cubicBezTo>
                    <a:pt x="438" y="284"/>
                    <a:pt x="438" y="284"/>
                    <a:pt x="438" y="284"/>
                  </a:cubicBezTo>
                  <a:cubicBezTo>
                    <a:pt x="438" y="284"/>
                    <a:pt x="438" y="284"/>
                    <a:pt x="438" y="284"/>
                  </a:cubicBezTo>
                  <a:cubicBezTo>
                    <a:pt x="438" y="284"/>
                    <a:pt x="438" y="284"/>
                    <a:pt x="438" y="284"/>
                  </a:cubicBezTo>
                  <a:cubicBezTo>
                    <a:pt x="439" y="284"/>
                    <a:pt x="439" y="284"/>
                    <a:pt x="439" y="284"/>
                  </a:cubicBezTo>
                  <a:lnTo>
                    <a:pt x="439" y="283"/>
                  </a:lnTo>
                  <a:close/>
                  <a:moveTo>
                    <a:pt x="19" y="88"/>
                  </a:moveTo>
                  <a:cubicBezTo>
                    <a:pt x="19" y="88"/>
                    <a:pt x="19" y="88"/>
                    <a:pt x="19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88"/>
                    <a:pt x="19" y="88"/>
                    <a:pt x="19" y="88"/>
                  </a:cubicBezTo>
                  <a:close/>
                  <a:moveTo>
                    <a:pt x="35" y="170"/>
                  </a:moveTo>
                  <a:cubicBezTo>
                    <a:pt x="35" y="170"/>
                    <a:pt x="35" y="170"/>
                    <a:pt x="35" y="170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5" y="170"/>
                    <a:pt x="35" y="170"/>
                    <a:pt x="35" y="170"/>
                  </a:cubicBezTo>
                  <a:close/>
                  <a:moveTo>
                    <a:pt x="34" y="171"/>
                  </a:moveTo>
                  <a:cubicBezTo>
                    <a:pt x="34" y="171"/>
                    <a:pt x="34" y="171"/>
                    <a:pt x="34" y="171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3" y="171"/>
                    <a:pt x="33" y="171"/>
                    <a:pt x="33" y="171"/>
                  </a:cubicBezTo>
                  <a:lnTo>
                    <a:pt x="34" y="171"/>
                  </a:lnTo>
                  <a:close/>
                  <a:moveTo>
                    <a:pt x="438" y="283"/>
                  </a:moveTo>
                  <a:cubicBezTo>
                    <a:pt x="438" y="282"/>
                    <a:pt x="438" y="282"/>
                    <a:pt x="438" y="282"/>
                  </a:cubicBezTo>
                  <a:cubicBezTo>
                    <a:pt x="438" y="282"/>
                    <a:pt x="438" y="282"/>
                    <a:pt x="438" y="282"/>
                  </a:cubicBezTo>
                  <a:lnTo>
                    <a:pt x="438" y="283"/>
                  </a:lnTo>
                  <a:close/>
                  <a:moveTo>
                    <a:pt x="19" y="146"/>
                  </a:moveTo>
                  <a:cubicBezTo>
                    <a:pt x="19" y="146"/>
                    <a:pt x="19" y="146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8" y="146"/>
                    <a:pt x="18" y="147"/>
                    <a:pt x="19" y="147"/>
                  </a:cubicBezTo>
                  <a:cubicBezTo>
                    <a:pt x="19" y="147"/>
                    <a:pt x="19" y="147"/>
                    <a:pt x="19" y="147"/>
                  </a:cubicBezTo>
                  <a:cubicBezTo>
                    <a:pt x="19" y="147"/>
                    <a:pt x="19" y="147"/>
                    <a:pt x="19" y="147"/>
                  </a:cubicBezTo>
                  <a:cubicBezTo>
                    <a:pt x="20" y="147"/>
                    <a:pt x="19" y="147"/>
                    <a:pt x="19" y="146"/>
                  </a:cubicBezTo>
                  <a:close/>
                  <a:moveTo>
                    <a:pt x="17" y="89"/>
                  </a:moveTo>
                  <a:cubicBezTo>
                    <a:pt x="17" y="89"/>
                    <a:pt x="17" y="89"/>
                    <a:pt x="17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0" y="90"/>
                    <a:pt x="21" y="90"/>
                    <a:pt x="20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lose/>
                  <a:moveTo>
                    <a:pt x="15" y="102"/>
                  </a:moveTo>
                  <a:cubicBezTo>
                    <a:pt x="15" y="102"/>
                    <a:pt x="15" y="102"/>
                    <a:pt x="15" y="102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16" y="102"/>
                    <a:pt x="16" y="103"/>
                    <a:pt x="16" y="103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1"/>
                  </a:cubicBezTo>
                  <a:cubicBezTo>
                    <a:pt x="16" y="101"/>
                    <a:pt x="15" y="101"/>
                    <a:pt x="15" y="101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5" y="102"/>
                    <a:pt x="15" y="102"/>
                    <a:pt x="15" y="102"/>
                  </a:cubicBezTo>
                  <a:close/>
                  <a:moveTo>
                    <a:pt x="7" y="135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6" y="132"/>
                    <a:pt x="5" y="132"/>
                    <a:pt x="5" y="131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5" y="135"/>
                    <a:pt x="5" y="135"/>
                    <a:pt x="5" y="135"/>
                  </a:cubicBezTo>
                  <a:cubicBezTo>
                    <a:pt x="5" y="135"/>
                    <a:pt x="5" y="135"/>
                    <a:pt x="5" y="13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7" y="135"/>
                    <a:pt x="7" y="135"/>
                    <a:pt x="7" y="135"/>
                  </a:cubicBezTo>
                  <a:close/>
                  <a:moveTo>
                    <a:pt x="0" y="11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0" y="114"/>
                    <a:pt x="0" y="114"/>
                    <a:pt x="0" y="114"/>
                  </a:cubicBezTo>
                  <a:lnTo>
                    <a:pt x="0" y="115"/>
                  </a:lnTo>
                  <a:close/>
                  <a:moveTo>
                    <a:pt x="183" y="97"/>
                  </a:moveTo>
                  <a:cubicBezTo>
                    <a:pt x="183" y="98"/>
                    <a:pt x="183" y="98"/>
                    <a:pt x="183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4" y="99"/>
                    <a:pt x="184" y="99"/>
                    <a:pt x="184" y="99"/>
                  </a:cubicBezTo>
                  <a:lnTo>
                    <a:pt x="183" y="97"/>
                  </a:lnTo>
                  <a:close/>
                  <a:moveTo>
                    <a:pt x="223" y="206"/>
                  </a:moveTo>
                  <a:cubicBezTo>
                    <a:pt x="223" y="206"/>
                    <a:pt x="223" y="206"/>
                    <a:pt x="223" y="206"/>
                  </a:cubicBezTo>
                  <a:cubicBezTo>
                    <a:pt x="223" y="206"/>
                    <a:pt x="223" y="206"/>
                    <a:pt x="223" y="206"/>
                  </a:cubicBezTo>
                  <a:cubicBezTo>
                    <a:pt x="224" y="206"/>
                    <a:pt x="223" y="206"/>
                    <a:pt x="223" y="206"/>
                  </a:cubicBezTo>
                  <a:cubicBezTo>
                    <a:pt x="223" y="206"/>
                    <a:pt x="223" y="206"/>
                    <a:pt x="223" y="206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3" y="206"/>
                    <a:pt x="223" y="206"/>
                    <a:pt x="223" y="206"/>
                  </a:cubicBezTo>
                  <a:close/>
                  <a:moveTo>
                    <a:pt x="441" y="269"/>
                  </a:moveTo>
                  <a:cubicBezTo>
                    <a:pt x="441" y="268"/>
                    <a:pt x="441" y="268"/>
                    <a:pt x="441" y="268"/>
                  </a:cubicBezTo>
                  <a:cubicBezTo>
                    <a:pt x="441" y="269"/>
                    <a:pt x="441" y="269"/>
                    <a:pt x="441" y="269"/>
                  </a:cubicBezTo>
                  <a:close/>
                  <a:moveTo>
                    <a:pt x="201" y="4"/>
                  </a:moveTo>
                  <a:cubicBezTo>
                    <a:pt x="202" y="3"/>
                    <a:pt x="202" y="3"/>
                    <a:pt x="202" y="3"/>
                  </a:cubicBezTo>
                  <a:cubicBezTo>
                    <a:pt x="202" y="3"/>
                    <a:pt x="202" y="3"/>
                    <a:pt x="202" y="3"/>
                  </a:cubicBezTo>
                  <a:cubicBezTo>
                    <a:pt x="202" y="3"/>
                    <a:pt x="202" y="3"/>
                    <a:pt x="202" y="3"/>
                  </a:cubicBezTo>
                  <a:cubicBezTo>
                    <a:pt x="202" y="2"/>
                    <a:pt x="202" y="2"/>
                    <a:pt x="201" y="2"/>
                  </a:cubicBezTo>
                  <a:cubicBezTo>
                    <a:pt x="201" y="2"/>
                    <a:pt x="201" y="2"/>
                    <a:pt x="201" y="2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4"/>
                  </a:cubicBezTo>
                  <a:close/>
                  <a:moveTo>
                    <a:pt x="197" y="141"/>
                  </a:moveTo>
                  <a:cubicBezTo>
                    <a:pt x="197" y="141"/>
                    <a:pt x="197" y="141"/>
                    <a:pt x="197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6" y="143"/>
                    <a:pt x="196" y="143"/>
                    <a:pt x="196" y="143"/>
                  </a:cubicBezTo>
                  <a:cubicBezTo>
                    <a:pt x="197" y="143"/>
                    <a:pt x="197" y="143"/>
                    <a:pt x="197" y="143"/>
                  </a:cubicBezTo>
                  <a:cubicBezTo>
                    <a:pt x="197" y="143"/>
                    <a:pt x="197" y="143"/>
                    <a:pt x="197" y="143"/>
                  </a:cubicBezTo>
                  <a:cubicBezTo>
                    <a:pt x="197" y="143"/>
                    <a:pt x="197" y="143"/>
                    <a:pt x="197" y="143"/>
                  </a:cubicBezTo>
                  <a:cubicBezTo>
                    <a:pt x="197" y="143"/>
                    <a:pt x="197" y="143"/>
                    <a:pt x="197" y="143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lose/>
                  <a:moveTo>
                    <a:pt x="196" y="146"/>
                  </a:move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lnTo>
                    <a:pt x="196" y="146"/>
                  </a:lnTo>
                  <a:close/>
                  <a:moveTo>
                    <a:pt x="199" y="132"/>
                  </a:moveTo>
                  <a:cubicBezTo>
                    <a:pt x="199" y="131"/>
                    <a:pt x="199" y="131"/>
                    <a:pt x="199" y="131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7"/>
                    <a:pt x="200" y="127"/>
                    <a:pt x="200" y="127"/>
                  </a:cubicBezTo>
                  <a:cubicBezTo>
                    <a:pt x="200" y="127"/>
                    <a:pt x="200" y="127"/>
                    <a:pt x="200" y="127"/>
                  </a:cubicBezTo>
                  <a:cubicBezTo>
                    <a:pt x="200" y="127"/>
                    <a:pt x="200" y="127"/>
                    <a:pt x="200" y="127"/>
                  </a:cubicBezTo>
                  <a:cubicBezTo>
                    <a:pt x="199" y="126"/>
                    <a:pt x="199" y="126"/>
                    <a:pt x="199" y="126"/>
                  </a:cubicBezTo>
                  <a:cubicBezTo>
                    <a:pt x="199" y="127"/>
                    <a:pt x="199" y="127"/>
                    <a:pt x="199" y="127"/>
                  </a:cubicBezTo>
                  <a:cubicBezTo>
                    <a:pt x="199" y="127"/>
                    <a:pt x="199" y="127"/>
                    <a:pt x="199" y="127"/>
                  </a:cubicBezTo>
                  <a:cubicBezTo>
                    <a:pt x="199" y="126"/>
                    <a:pt x="199" y="126"/>
                    <a:pt x="199" y="126"/>
                  </a:cubicBezTo>
                  <a:cubicBezTo>
                    <a:pt x="198" y="126"/>
                    <a:pt x="198" y="126"/>
                    <a:pt x="198" y="126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97" y="126"/>
                    <a:pt x="197" y="126"/>
                    <a:pt x="197" y="126"/>
                  </a:cubicBezTo>
                  <a:cubicBezTo>
                    <a:pt x="197" y="126"/>
                    <a:pt x="197" y="126"/>
                    <a:pt x="197" y="126"/>
                  </a:cubicBezTo>
                  <a:cubicBezTo>
                    <a:pt x="197" y="126"/>
                    <a:pt x="197" y="126"/>
                    <a:pt x="197" y="126"/>
                  </a:cubicBezTo>
                  <a:cubicBezTo>
                    <a:pt x="197" y="126"/>
                    <a:pt x="197" y="126"/>
                    <a:pt x="197" y="126"/>
                  </a:cubicBezTo>
                  <a:cubicBezTo>
                    <a:pt x="197" y="126"/>
                    <a:pt x="197" y="126"/>
                    <a:pt x="197" y="126"/>
                  </a:cubicBezTo>
                  <a:cubicBezTo>
                    <a:pt x="196" y="126"/>
                    <a:pt x="196" y="127"/>
                    <a:pt x="195" y="127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95" y="128"/>
                    <a:pt x="195" y="128"/>
                    <a:pt x="195" y="128"/>
                  </a:cubicBezTo>
                  <a:cubicBezTo>
                    <a:pt x="195" y="128"/>
                    <a:pt x="195" y="128"/>
                    <a:pt x="195" y="128"/>
                  </a:cubicBezTo>
                  <a:cubicBezTo>
                    <a:pt x="195" y="128"/>
                    <a:pt x="195" y="128"/>
                    <a:pt x="195" y="128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5" y="129"/>
                    <a:pt x="195" y="129"/>
                    <a:pt x="195" y="129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4" y="133"/>
                    <a:pt x="193" y="133"/>
                    <a:pt x="193" y="133"/>
                  </a:cubicBezTo>
                  <a:cubicBezTo>
                    <a:pt x="193" y="133"/>
                    <a:pt x="193" y="133"/>
                    <a:pt x="193" y="133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192" y="135"/>
                    <a:pt x="192" y="135"/>
                    <a:pt x="192" y="135"/>
                  </a:cubicBezTo>
                  <a:cubicBezTo>
                    <a:pt x="192" y="135"/>
                    <a:pt x="192" y="135"/>
                    <a:pt x="192" y="135"/>
                  </a:cubicBezTo>
                  <a:cubicBezTo>
                    <a:pt x="192" y="135"/>
                    <a:pt x="192" y="135"/>
                    <a:pt x="192" y="135"/>
                  </a:cubicBezTo>
                  <a:cubicBezTo>
                    <a:pt x="192" y="135"/>
                    <a:pt x="192" y="135"/>
                    <a:pt x="192" y="135"/>
                  </a:cubicBezTo>
                  <a:cubicBezTo>
                    <a:pt x="192" y="136"/>
                    <a:pt x="192" y="136"/>
                    <a:pt x="192" y="136"/>
                  </a:cubicBezTo>
                  <a:cubicBezTo>
                    <a:pt x="192" y="136"/>
                    <a:pt x="192" y="136"/>
                    <a:pt x="192" y="136"/>
                  </a:cubicBezTo>
                  <a:cubicBezTo>
                    <a:pt x="192" y="136"/>
                    <a:pt x="192" y="136"/>
                    <a:pt x="192" y="136"/>
                  </a:cubicBezTo>
                  <a:cubicBezTo>
                    <a:pt x="192" y="136"/>
                    <a:pt x="192" y="136"/>
                    <a:pt x="192" y="136"/>
                  </a:cubicBezTo>
                  <a:cubicBezTo>
                    <a:pt x="193" y="135"/>
                    <a:pt x="193" y="135"/>
                    <a:pt x="193" y="135"/>
                  </a:cubicBezTo>
                  <a:cubicBezTo>
                    <a:pt x="193" y="136"/>
                    <a:pt x="193" y="136"/>
                    <a:pt x="193" y="136"/>
                  </a:cubicBezTo>
                  <a:cubicBezTo>
                    <a:pt x="193" y="137"/>
                    <a:pt x="193" y="137"/>
                    <a:pt x="193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2" y="138"/>
                    <a:pt x="192" y="139"/>
                  </a:cubicBezTo>
                  <a:cubicBezTo>
                    <a:pt x="192" y="139"/>
                    <a:pt x="192" y="139"/>
                    <a:pt x="192" y="139"/>
                  </a:cubicBezTo>
                  <a:cubicBezTo>
                    <a:pt x="192" y="139"/>
                    <a:pt x="192" y="139"/>
                    <a:pt x="192" y="139"/>
                  </a:cubicBezTo>
                  <a:cubicBezTo>
                    <a:pt x="193" y="139"/>
                    <a:pt x="192" y="140"/>
                    <a:pt x="192" y="140"/>
                  </a:cubicBezTo>
                  <a:cubicBezTo>
                    <a:pt x="192" y="141"/>
                    <a:pt x="192" y="141"/>
                    <a:pt x="192" y="141"/>
                  </a:cubicBezTo>
                  <a:cubicBezTo>
                    <a:pt x="192" y="141"/>
                    <a:pt x="192" y="141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2" y="143"/>
                    <a:pt x="192" y="143"/>
                    <a:pt x="192" y="143"/>
                  </a:cubicBezTo>
                  <a:cubicBezTo>
                    <a:pt x="192" y="143"/>
                    <a:pt x="192" y="143"/>
                    <a:pt x="192" y="143"/>
                  </a:cubicBezTo>
                  <a:cubicBezTo>
                    <a:pt x="192" y="143"/>
                    <a:pt x="192" y="143"/>
                    <a:pt x="192" y="143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2" y="144"/>
                    <a:pt x="191" y="144"/>
                    <a:pt x="191" y="144"/>
                  </a:cubicBezTo>
                  <a:cubicBezTo>
                    <a:pt x="191" y="145"/>
                    <a:pt x="191" y="145"/>
                    <a:pt x="191" y="145"/>
                  </a:cubicBezTo>
                  <a:cubicBezTo>
                    <a:pt x="191" y="145"/>
                    <a:pt x="191" y="145"/>
                    <a:pt x="191" y="145"/>
                  </a:cubicBezTo>
                  <a:cubicBezTo>
                    <a:pt x="192" y="145"/>
                    <a:pt x="192" y="145"/>
                    <a:pt x="192" y="145"/>
                  </a:cubicBezTo>
                  <a:cubicBezTo>
                    <a:pt x="191" y="146"/>
                    <a:pt x="191" y="146"/>
                    <a:pt x="191" y="146"/>
                  </a:cubicBezTo>
                  <a:cubicBezTo>
                    <a:pt x="191" y="146"/>
                    <a:pt x="191" y="146"/>
                    <a:pt x="191" y="146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8"/>
                    <a:pt x="191" y="148"/>
                    <a:pt x="191" y="148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4" y="149"/>
                    <a:pt x="194" y="149"/>
                    <a:pt x="194" y="149"/>
                  </a:cubicBezTo>
                  <a:cubicBezTo>
                    <a:pt x="194" y="149"/>
                    <a:pt x="194" y="149"/>
                    <a:pt x="194" y="149"/>
                  </a:cubicBezTo>
                  <a:cubicBezTo>
                    <a:pt x="194" y="149"/>
                    <a:pt x="194" y="149"/>
                    <a:pt x="194" y="149"/>
                  </a:cubicBezTo>
                  <a:cubicBezTo>
                    <a:pt x="194" y="149"/>
                    <a:pt x="194" y="149"/>
                    <a:pt x="194" y="149"/>
                  </a:cubicBezTo>
                  <a:cubicBezTo>
                    <a:pt x="194" y="149"/>
                    <a:pt x="194" y="149"/>
                    <a:pt x="194" y="149"/>
                  </a:cubicBezTo>
                  <a:cubicBezTo>
                    <a:pt x="194" y="149"/>
                    <a:pt x="194" y="149"/>
                    <a:pt x="194" y="149"/>
                  </a:cubicBezTo>
                  <a:cubicBezTo>
                    <a:pt x="194" y="149"/>
                    <a:pt x="194" y="149"/>
                    <a:pt x="194" y="149"/>
                  </a:cubicBezTo>
                  <a:cubicBezTo>
                    <a:pt x="194" y="148"/>
                    <a:pt x="194" y="148"/>
                    <a:pt x="194" y="148"/>
                  </a:cubicBezTo>
                  <a:cubicBezTo>
                    <a:pt x="194" y="148"/>
                    <a:pt x="194" y="148"/>
                    <a:pt x="194" y="148"/>
                  </a:cubicBezTo>
                  <a:cubicBezTo>
                    <a:pt x="194" y="148"/>
                    <a:pt x="194" y="148"/>
                    <a:pt x="194" y="148"/>
                  </a:cubicBezTo>
                  <a:cubicBezTo>
                    <a:pt x="194" y="148"/>
                    <a:pt x="194" y="148"/>
                    <a:pt x="194" y="148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4" y="144"/>
                    <a:pt x="194" y="144"/>
                    <a:pt x="194" y="144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5" y="143"/>
                    <a:pt x="195" y="143"/>
                    <a:pt x="195" y="143"/>
                  </a:cubicBezTo>
                  <a:cubicBezTo>
                    <a:pt x="195" y="142"/>
                    <a:pt x="195" y="142"/>
                    <a:pt x="195" y="141"/>
                  </a:cubicBezTo>
                  <a:cubicBezTo>
                    <a:pt x="195" y="141"/>
                    <a:pt x="196" y="141"/>
                    <a:pt x="196" y="140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6" y="139"/>
                    <a:pt x="196" y="139"/>
                    <a:pt x="196" y="139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99" y="132"/>
                    <a:pt x="199" y="132"/>
                    <a:pt x="199" y="132"/>
                  </a:cubicBezTo>
                  <a:close/>
                  <a:moveTo>
                    <a:pt x="207" y="168"/>
                  </a:moveTo>
                  <a:cubicBezTo>
                    <a:pt x="207" y="168"/>
                    <a:pt x="207" y="168"/>
                    <a:pt x="207" y="168"/>
                  </a:cubicBezTo>
                  <a:cubicBezTo>
                    <a:pt x="207" y="168"/>
                    <a:pt x="207" y="168"/>
                    <a:pt x="207" y="168"/>
                  </a:cubicBezTo>
                  <a:cubicBezTo>
                    <a:pt x="206" y="167"/>
                    <a:pt x="206" y="167"/>
                    <a:pt x="206" y="167"/>
                  </a:cubicBezTo>
                  <a:cubicBezTo>
                    <a:pt x="206" y="167"/>
                    <a:pt x="206" y="167"/>
                    <a:pt x="206" y="167"/>
                  </a:cubicBezTo>
                  <a:cubicBezTo>
                    <a:pt x="206" y="167"/>
                    <a:pt x="206" y="167"/>
                    <a:pt x="206" y="167"/>
                  </a:cubicBezTo>
                  <a:cubicBezTo>
                    <a:pt x="206" y="167"/>
                    <a:pt x="206" y="167"/>
                    <a:pt x="206" y="167"/>
                  </a:cubicBezTo>
                  <a:cubicBezTo>
                    <a:pt x="206" y="167"/>
                    <a:pt x="206" y="167"/>
                    <a:pt x="206" y="167"/>
                  </a:cubicBezTo>
                  <a:cubicBezTo>
                    <a:pt x="206" y="167"/>
                    <a:pt x="206" y="167"/>
                    <a:pt x="206" y="167"/>
                  </a:cubicBezTo>
                  <a:cubicBezTo>
                    <a:pt x="205" y="167"/>
                    <a:pt x="205" y="167"/>
                    <a:pt x="205" y="167"/>
                  </a:cubicBezTo>
                  <a:cubicBezTo>
                    <a:pt x="205" y="167"/>
                    <a:pt x="204" y="167"/>
                    <a:pt x="204" y="168"/>
                  </a:cubicBezTo>
                  <a:cubicBezTo>
                    <a:pt x="204" y="168"/>
                    <a:pt x="204" y="168"/>
                    <a:pt x="204" y="168"/>
                  </a:cubicBezTo>
                  <a:cubicBezTo>
                    <a:pt x="203" y="168"/>
                    <a:pt x="203" y="168"/>
                    <a:pt x="203" y="168"/>
                  </a:cubicBezTo>
                  <a:cubicBezTo>
                    <a:pt x="203" y="169"/>
                    <a:pt x="203" y="169"/>
                    <a:pt x="203" y="169"/>
                  </a:cubicBezTo>
                  <a:cubicBezTo>
                    <a:pt x="203" y="170"/>
                    <a:pt x="203" y="170"/>
                    <a:pt x="203" y="170"/>
                  </a:cubicBezTo>
                  <a:cubicBezTo>
                    <a:pt x="203" y="170"/>
                    <a:pt x="203" y="170"/>
                    <a:pt x="203" y="170"/>
                  </a:cubicBezTo>
                  <a:cubicBezTo>
                    <a:pt x="203" y="170"/>
                    <a:pt x="203" y="170"/>
                    <a:pt x="203" y="170"/>
                  </a:cubicBezTo>
                  <a:cubicBezTo>
                    <a:pt x="203" y="170"/>
                    <a:pt x="203" y="170"/>
                    <a:pt x="203" y="170"/>
                  </a:cubicBezTo>
                  <a:cubicBezTo>
                    <a:pt x="203" y="171"/>
                    <a:pt x="203" y="171"/>
                    <a:pt x="203" y="171"/>
                  </a:cubicBezTo>
                  <a:cubicBezTo>
                    <a:pt x="202" y="171"/>
                    <a:pt x="202" y="171"/>
                    <a:pt x="202" y="171"/>
                  </a:cubicBezTo>
                  <a:cubicBezTo>
                    <a:pt x="203" y="171"/>
                    <a:pt x="203" y="171"/>
                    <a:pt x="203" y="171"/>
                  </a:cubicBezTo>
                  <a:cubicBezTo>
                    <a:pt x="202" y="172"/>
                    <a:pt x="202" y="172"/>
                    <a:pt x="202" y="172"/>
                  </a:cubicBezTo>
                  <a:cubicBezTo>
                    <a:pt x="202" y="172"/>
                    <a:pt x="202" y="172"/>
                    <a:pt x="202" y="172"/>
                  </a:cubicBezTo>
                  <a:cubicBezTo>
                    <a:pt x="202" y="172"/>
                    <a:pt x="202" y="172"/>
                    <a:pt x="202" y="172"/>
                  </a:cubicBezTo>
                  <a:cubicBezTo>
                    <a:pt x="202" y="172"/>
                    <a:pt x="202" y="172"/>
                    <a:pt x="202" y="172"/>
                  </a:cubicBezTo>
                  <a:cubicBezTo>
                    <a:pt x="203" y="172"/>
                    <a:pt x="203" y="172"/>
                    <a:pt x="203" y="172"/>
                  </a:cubicBezTo>
                  <a:cubicBezTo>
                    <a:pt x="203" y="172"/>
                    <a:pt x="203" y="172"/>
                    <a:pt x="203" y="172"/>
                  </a:cubicBezTo>
                  <a:cubicBezTo>
                    <a:pt x="203" y="172"/>
                    <a:pt x="203" y="172"/>
                    <a:pt x="203" y="172"/>
                  </a:cubicBezTo>
                  <a:cubicBezTo>
                    <a:pt x="203" y="172"/>
                    <a:pt x="203" y="172"/>
                    <a:pt x="203" y="172"/>
                  </a:cubicBezTo>
                  <a:cubicBezTo>
                    <a:pt x="204" y="171"/>
                    <a:pt x="204" y="171"/>
                    <a:pt x="204" y="171"/>
                  </a:cubicBezTo>
                  <a:cubicBezTo>
                    <a:pt x="204" y="171"/>
                    <a:pt x="204" y="171"/>
                    <a:pt x="204" y="171"/>
                  </a:cubicBezTo>
                  <a:cubicBezTo>
                    <a:pt x="204" y="171"/>
                    <a:pt x="204" y="171"/>
                    <a:pt x="204" y="171"/>
                  </a:cubicBezTo>
                  <a:cubicBezTo>
                    <a:pt x="204" y="171"/>
                    <a:pt x="204" y="171"/>
                    <a:pt x="204" y="171"/>
                  </a:cubicBezTo>
                  <a:cubicBezTo>
                    <a:pt x="204" y="171"/>
                    <a:pt x="204" y="171"/>
                    <a:pt x="204" y="171"/>
                  </a:cubicBezTo>
                  <a:cubicBezTo>
                    <a:pt x="205" y="171"/>
                    <a:pt x="205" y="171"/>
                    <a:pt x="205" y="171"/>
                  </a:cubicBezTo>
                  <a:cubicBezTo>
                    <a:pt x="205" y="171"/>
                    <a:pt x="205" y="171"/>
                    <a:pt x="205" y="171"/>
                  </a:cubicBezTo>
                  <a:cubicBezTo>
                    <a:pt x="205" y="171"/>
                    <a:pt x="205" y="171"/>
                    <a:pt x="205" y="171"/>
                  </a:cubicBezTo>
                  <a:cubicBezTo>
                    <a:pt x="205" y="171"/>
                    <a:pt x="205" y="171"/>
                    <a:pt x="205" y="171"/>
                  </a:cubicBezTo>
                  <a:cubicBezTo>
                    <a:pt x="205" y="171"/>
                    <a:pt x="205" y="171"/>
                    <a:pt x="205" y="171"/>
                  </a:cubicBezTo>
                  <a:cubicBezTo>
                    <a:pt x="206" y="170"/>
                    <a:pt x="206" y="170"/>
                    <a:pt x="206" y="170"/>
                  </a:cubicBezTo>
                  <a:cubicBezTo>
                    <a:pt x="206" y="170"/>
                    <a:pt x="206" y="170"/>
                    <a:pt x="206" y="170"/>
                  </a:cubicBezTo>
                  <a:cubicBezTo>
                    <a:pt x="206" y="170"/>
                    <a:pt x="207" y="169"/>
                    <a:pt x="207" y="169"/>
                  </a:cubicBezTo>
                  <a:cubicBezTo>
                    <a:pt x="207" y="168"/>
                    <a:pt x="207" y="168"/>
                    <a:pt x="207" y="168"/>
                  </a:cubicBezTo>
                  <a:close/>
                  <a:moveTo>
                    <a:pt x="442" y="278"/>
                  </a:moveTo>
                  <a:cubicBezTo>
                    <a:pt x="441" y="278"/>
                    <a:pt x="441" y="278"/>
                    <a:pt x="441" y="278"/>
                  </a:cubicBezTo>
                  <a:cubicBezTo>
                    <a:pt x="442" y="279"/>
                    <a:pt x="442" y="279"/>
                    <a:pt x="442" y="279"/>
                  </a:cubicBezTo>
                  <a:cubicBezTo>
                    <a:pt x="441" y="279"/>
                    <a:pt x="441" y="279"/>
                    <a:pt x="441" y="279"/>
                  </a:cubicBezTo>
                  <a:cubicBezTo>
                    <a:pt x="442" y="280"/>
                    <a:pt x="442" y="280"/>
                    <a:pt x="442" y="280"/>
                  </a:cubicBezTo>
                  <a:cubicBezTo>
                    <a:pt x="442" y="280"/>
                    <a:pt x="442" y="280"/>
                    <a:pt x="442" y="280"/>
                  </a:cubicBezTo>
                  <a:cubicBezTo>
                    <a:pt x="442" y="280"/>
                    <a:pt x="442" y="280"/>
                    <a:pt x="442" y="280"/>
                  </a:cubicBezTo>
                  <a:cubicBezTo>
                    <a:pt x="442" y="280"/>
                    <a:pt x="442" y="280"/>
                    <a:pt x="442" y="280"/>
                  </a:cubicBezTo>
                  <a:cubicBezTo>
                    <a:pt x="441" y="279"/>
                    <a:pt x="441" y="279"/>
                    <a:pt x="441" y="279"/>
                  </a:cubicBezTo>
                  <a:cubicBezTo>
                    <a:pt x="441" y="279"/>
                    <a:pt x="441" y="279"/>
                    <a:pt x="441" y="279"/>
                  </a:cubicBezTo>
                  <a:cubicBezTo>
                    <a:pt x="441" y="279"/>
                    <a:pt x="441" y="279"/>
                    <a:pt x="441" y="279"/>
                  </a:cubicBezTo>
                  <a:cubicBezTo>
                    <a:pt x="441" y="279"/>
                    <a:pt x="441" y="279"/>
                    <a:pt x="441" y="279"/>
                  </a:cubicBezTo>
                  <a:cubicBezTo>
                    <a:pt x="441" y="279"/>
                    <a:pt x="441" y="279"/>
                    <a:pt x="441" y="279"/>
                  </a:cubicBezTo>
                  <a:cubicBezTo>
                    <a:pt x="441" y="279"/>
                    <a:pt x="441" y="279"/>
                    <a:pt x="441" y="279"/>
                  </a:cubicBezTo>
                  <a:cubicBezTo>
                    <a:pt x="441" y="279"/>
                    <a:pt x="441" y="279"/>
                    <a:pt x="441" y="279"/>
                  </a:cubicBezTo>
                  <a:cubicBezTo>
                    <a:pt x="440" y="280"/>
                    <a:pt x="440" y="280"/>
                    <a:pt x="440" y="280"/>
                  </a:cubicBezTo>
                  <a:cubicBezTo>
                    <a:pt x="440" y="280"/>
                    <a:pt x="440" y="280"/>
                    <a:pt x="440" y="280"/>
                  </a:cubicBezTo>
                  <a:cubicBezTo>
                    <a:pt x="440" y="280"/>
                    <a:pt x="440" y="280"/>
                    <a:pt x="440" y="280"/>
                  </a:cubicBezTo>
                  <a:cubicBezTo>
                    <a:pt x="440" y="281"/>
                    <a:pt x="440" y="281"/>
                    <a:pt x="440" y="281"/>
                  </a:cubicBezTo>
                  <a:cubicBezTo>
                    <a:pt x="440" y="281"/>
                    <a:pt x="440" y="281"/>
                    <a:pt x="440" y="281"/>
                  </a:cubicBezTo>
                  <a:cubicBezTo>
                    <a:pt x="440" y="281"/>
                    <a:pt x="441" y="281"/>
                    <a:pt x="440" y="281"/>
                  </a:cubicBezTo>
                  <a:cubicBezTo>
                    <a:pt x="441" y="282"/>
                    <a:pt x="441" y="282"/>
                    <a:pt x="441" y="282"/>
                  </a:cubicBezTo>
                  <a:cubicBezTo>
                    <a:pt x="441" y="281"/>
                    <a:pt x="442" y="281"/>
                    <a:pt x="442" y="281"/>
                  </a:cubicBezTo>
                  <a:cubicBezTo>
                    <a:pt x="442" y="280"/>
                    <a:pt x="442" y="280"/>
                    <a:pt x="442" y="280"/>
                  </a:cubicBezTo>
                  <a:cubicBezTo>
                    <a:pt x="442" y="280"/>
                    <a:pt x="442" y="280"/>
                    <a:pt x="442" y="280"/>
                  </a:cubicBezTo>
                  <a:cubicBezTo>
                    <a:pt x="442" y="280"/>
                    <a:pt x="442" y="280"/>
                    <a:pt x="442" y="280"/>
                  </a:cubicBezTo>
                  <a:cubicBezTo>
                    <a:pt x="442" y="279"/>
                    <a:pt x="442" y="279"/>
                    <a:pt x="442" y="278"/>
                  </a:cubicBezTo>
                  <a:close/>
                  <a:moveTo>
                    <a:pt x="186" y="4"/>
                  </a:moveTo>
                  <a:cubicBezTo>
                    <a:pt x="186" y="3"/>
                    <a:pt x="186" y="3"/>
                    <a:pt x="186" y="3"/>
                  </a:cubicBezTo>
                  <a:cubicBezTo>
                    <a:pt x="186" y="3"/>
                    <a:pt x="186" y="3"/>
                    <a:pt x="186" y="3"/>
                  </a:cubicBezTo>
                  <a:lnTo>
                    <a:pt x="186" y="4"/>
                  </a:lnTo>
                  <a:close/>
                  <a:moveTo>
                    <a:pt x="177" y="11"/>
                  </a:moveTo>
                  <a:cubicBezTo>
                    <a:pt x="177" y="11"/>
                    <a:pt x="177" y="11"/>
                    <a:pt x="177" y="11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9" y="9"/>
                    <a:pt x="178" y="8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80" y="7"/>
                    <a:pt x="180" y="6"/>
                    <a:pt x="181" y="6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183" y="6"/>
                    <a:pt x="183" y="6"/>
                    <a:pt x="183" y="6"/>
                  </a:cubicBezTo>
                  <a:cubicBezTo>
                    <a:pt x="183" y="6"/>
                    <a:pt x="183" y="6"/>
                    <a:pt x="183" y="6"/>
                  </a:cubicBezTo>
                  <a:cubicBezTo>
                    <a:pt x="184" y="5"/>
                    <a:pt x="183" y="5"/>
                    <a:pt x="183" y="4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4" y="3"/>
                    <a:pt x="184" y="2"/>
                    <a:pt x="184" y="2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5" y="1"/>
                    <a:pt x="185" y="1"/>
                    <a:pt x="185" y="1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3" y="1"/>
                    <a:pt x="183" y="1"/>
                    <a:pt x="183" y="1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0" y="1"/>
                    <a:pt x="180" y="1"/>
                    <a:pt x="180" y="1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7" y="2"/>
                    <a:pt x="177" y="2"/>
                    <a:pt x="177" y="2"/>
                  </a:cubicBezTo>
                  <a:cubicBezTo>
                    <a:pt x="177" y="2"/>
                    <a:pt x="177" y="2"/>
                    <a:pt x="177" y="2"/>
                  </a:cubicBezTo>
                  <a:cubicBezTo>
                    <a:pt x="177" y="3"/>
                    <a:pt x="178" y="2"/>
                    <a:pt x="178" y="3"/>
                  </a:cubicBezTo>
                  <a:cubicBezTo>
                    <a:pt x="178" y="3"/>
                    <a:pt x="178" y="3"/>
                    <a:pt x="178" y="3"/>
                  </a:cubicBezTo>
                  <a:cubicBezTo>
                    <a:pt x="179" y="3"/>
                    <a:pt x="179" y="3"/>
                    <a:pt x="179" y="3"/>
                  </a:cubicBezTo>
                  <a:cubicBezTo>
                    <a:pt x="178" y="3"/>
                    <a:pt x="178" y="3"/>
                    <a:pt x="178" y="3"/>
                  </a:cubicBezTo>
                  <a:cubicBezTo>
                    <a:pt x="179" y="3"/>
                    <a:pt x="179" y="3"/>
                    <a:pt x="179" y="3"/>
                  </a:cubicBezTo>
                  <a:cubicBezTo>
                    <a:pt x="178" y="3"/>
                    <a:pt x="178" y="3"/>
                    <a:pt x="178" y="3"/>
                  </a:cubicBezTo>
                  <a:cubicBezTo>
                    <a:pt x="179" y="3"/>
                    <a:pt x="179" y="3"/>
                    <a:pt x="179" y="3"/>
                  </a:cubicBezTo>
                  <a:cubicBezTo>
                    <a:pt x="179" y="3"/>
                    <a:pt x="179" y="3"/>
                    <a:pt x="179" y="3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7" y="9"/>
                    <a:pt x="177" y="9"/>
                    <a:pt x="177" y="9"/>
                  </a:cubicBezTo>
                  <a:cubicBezTo>
                    <a:pt x="177" y="9"/>
                    <a:pt x="177" y="9"/>
                    <a:pt x="177" y="9"/>
                  </a:cubicBezTo>
                  <a:cubicBezTo>
                    <a:pt x="177" y="9"/>
                    <a:pt x="177" y="9"/>
                    <a:pt x="177" y="9"/>
                  </a:cubicBezTo>
                  <a:cubicBezTo>
                    <a:pt x="177" y="10"/>
                    <a:pt x="177" y="10"/>
                    <a:pt x="177" y="10"/>
                  </a:cubicBezTo>
                  <a:cubicBezTo>
                    <a:pt x="177" y="10"/>
                    <a:pt x="177" y="10"/>
                    <a:pt x="177" y="10"/>
                  </a:cubicBezTo>
                  <a:cubicBezTo>
                    <a:pt x="177" y="10"/>
                    <a:pt x="177" y="10"/>
                    <a:pt x="177" y="10"/>
                  </a:cubicBezTo>
                  <a:cubicBezTo>
                    <a:pt x="177" y="11"/>
                    <a:pt x="177" y="11"/>
                    <a:pt x="177" y="11"/>
                  </a:cubicBezTo>
                  <a:close/>
                  <a:moveTo>
                    <a:pt x="442" y="276"/>
                  </a:moveTo>
                  <a:cubicBezTo>
                    <a:pt x="443" y="276"/>
                    <a:pt x="443" y="276"/>
                    <a:pt x="443" y="276"/>
                  </a:cubicBezTo>
                  <a:cubicBezTo>
                    <a:pt x="442" y="276"/>
                    <a:pt x="442" y="276"/>
                    <a:pt x="442" y="275"/>
                  </a:cubicBezTo>
                  <a:cubicBezTo>
                    <a:pt x="442" y="275"/>
                    <a:pt x="442" y="275"/>
                    <a:pt x="442" y="275"/>
                  </a:cubicBezTo>
                  <a:cubicBezTo>
                    <a:pt x="442" y="275"/>
                    <a:pt x="442" y="275"/>
                    <a:pt x="442" y="275"/>
                  </a:cubicBezTo>
                  <a:cubicBezTo>
                    <a:pt x="442" y="275"/>
                    <a:pt x="442" y="275"/>
                    <a:pt x="442" y="275"/>
                  </a:cubicBezTo>
                  <a:cubicBezTo>
                    <a:pt x="442" y="275"/>
                    <a:pt x="442" y="275"/>
                    <a:pt x="442" y="275"/>
                  </a:cubicBezTo>
                  <a:cubicBezTo>
                    <a:pt x="442" y="276"/>
                    <a:pt x="442" y="276"/>
                    <a:pt x="442" y="276"/>
                  </a:cubicBezTo>
                  <a:cubicBezTo>
                    <a:pt x="442" y="276"/>
                    <a:pt x="442" y="276"/>
                    <a:pt x="442" y="276"/>
                  </a:cubicBezTo>
                  <a:cubicBezTo>
                    <a:pt x="441" y="276"/>
                    <a:pt x="441" y="276"/>
                    <a:pt x="441" y="276"/>
                  </a:cubicBezTo>
                  <a:cubicBezTo>
                    <a:pt x="441" y="276"/>
                    <a:pt x="441" y="276"/>
                    <a:pt x="441" y="276"/>
                  </a:cubicBezTo>
                  <a:cubicBezTo>
                    <a:pt x="441" y="276"/>
                    <a:pt x="441" y="276"/>
                    <a:pt x="441" y="276"/>
                  </a:cubicBezTo>
                  <a:cubicBezTo>
                    <a:pt x="441" y="276"/>
                    <a:pt x="441" y="276"/>
                    <a:pt x="441" y="276"/>
                  </a:cubicBezTo>
                  <a:cubicBezTo>
                    <a:pt x="441" y="277"/>
                    <a:pt x="441" y="277"/>
                    <a:pt x="441" y="277"/>
                  </a:cubicBezTo>
                  <a:cubicBezTo>
                    <a:pt x="441" y="277"/>
                    <a:pt x="441" y="277"/>
                    <a:pt x="441" y="277"/>
                  </a:cubicBezTo>
                  <a:cubicBezTo>
                    <a:pt x="441" y="277"/>
                    <a:pt x="441" y="277"/>
                    <a:pt x="441" y="277"/>
                  </a:cubicBezTo>
                  <a:cubicBezTo>
                    <a:pt x="441" y="277"/>
                    <a:pt x="441" y="277"/>
                    <a:pt x="441" y="277"/>
                  </a:cubicBezTo>
                  <a:cubicBezTo>
                    <a:pt x="441" y="278"/>
                    <a:pt x="441" y="278"/>
                    <a:pt x="441" y="278"/>
                  </a:cubicBezTo>
                  <a:cubicBezTo>
                    <a:pt x="443" y="277"/>
                    <a:pt x="443" y="277"/>
                    <a:pt x="443" y="277"/>
                  </a:cubicBezTo>
                  <a:cubicBezTo>
                    <a:pt x="442" y="277"/>
                    <a:pt x="442" y="277"/>
                    <a:pt x="442" y="277"/>
                  </a:cubicBezTo>
                  <a:cubicBezTo>
                    <a:pt x="442" y="277"/>
                    <a:pt x="442" y="277"/>
                    <a:pt x="442" y="277"/>
                  </a:cubicBezTo>
                  <a:cubicBezTo>
                    <a:pt x="442" y="277"/>
                    <a:pt x="442" y="277"/>
                    <a:pt x="442" y="277"/>
                  </a:cubicBezTo>
                  <a:cubicBezTo>
                    <a:pt x="442" y="277"/>
                    <a:pt x="442" y="277"/>
                    <a:pt x="442" y="277"/>
                  </a:cubicBezTo>
                  <a:cubicBezTo>
                    <a:pt x="443" y="276"/>
                    <a:pt x="443" y="276"/>
                    <a:pt x="443" y="276"/>
                  </a:cubicBezTo>
                  <a:lnTo>
                    <a:pt x="442" y="276"/>
                  </a:lnTo>
                  <a:close/>
                  <a:moveTo>
                    <a:pt x="186" y="3"/>
                  </a:moveTo>
                  <a:cubicBezTo>
                    <a:pt x="187" y="3"/>
                    <a:pt x="187" y="3"/>
                    <a:pt x="187" y="3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5"/>
                    <a:pt x="187" y="5"/>
                    <a:pt x="187" y="5"/>
                  </a:cubicBezTo>
                  <a:cubicBezTo>
                    <a:pt x="187" y="5"/>
                    <a:pt x="187" y="5"/>
                    <a:pt x="187" y="5"/>
                  </a:cubicBezTo>
                  <a:cubicBezTo>
                    <a:pt x="186" y="5"/>
                    <a:pt x="186" y="5"/>
                    <a:pt x="186" y="5"/>
                  </a:cubicBezTo>
                  <a:cubicBezTo>
                    <a:pt x="186" y="5"/>
                    <a:pt x="186" y="5"/>
                    <a:pt x="186" y="5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7" y="6"/>
                    <a:pt x="187" y="6"/>
                    <a:pt x="188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0" y="5"/>
                    <a:pt x="190" y="4"/>
                    <a:pt x="190" y="5"/>
                  </a:cubicBezTo>
                  <a:cubicBezTo>
                    <a:pt x="191" y="5"/>
                    <a:pt x="192" y="4"/>
                    <a:pt x="192" y="4"/>
                  </a:cubicBezTo>
                  <a:cubicBezTo>
                    <a:pt x="193" y="5"/>
                    <a:pt x="193" y="5"/>
                    <a:pt x="193" y="5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93" y="5"/>
                    <a:pt x="193" y="5"/>
                    <a:pt x="193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7" y="6"/>
                    <a:pt x="197" y="6"/>
                    <a:pt x="197" y="6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0" y="6"/>
                    <a:pt x="200" y="6"/>
                    <a:pt x="201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4"/>
                    <a:pt x="201" y="4"/>
                    <a:pt x="200" y="4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9" y="1"/>
                    <a:pt x="198" y="1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8" y="1"/>
                    <a:pt x="197" y="1"/>
                    <a:pt x="197" y="1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6" y="2"/>
                    <a:pt x="196" y="2"/>
                    <a:pt x="196" y="2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6" y="2"/>
                    <a:pt x="196" y="2"/>
                    <a:pt x="196" y="2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3" y="2"/>
                    <a:pt x="194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1"/>
                    <a:pt x="192" y="2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189" y="1"/>
                    <a:pt x="189" y="1"/>
                    <a:pt x="189" y="1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188" y="2"/>
                    <a:pt x="188" y="2"/>
                    <a:pt x="188" y="2"/>
                  </a:cubicBezTo>
                  <a:cubicBezTo>
                    <a:pt x="188" y="2"/>
                    <a:pt x="188" y="2"/>
                    <a:pt x="188" y="2"/>
                  </a:cubicBezTo>
                  <a:cubicBezTo>
                    <a:pt x="188" y="2"/>
                    <a:pt x="188" y="2"/>
                    <a:pt x="188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3"/>
                    <a:pt x="186" y="3"/>
                    <a:pt x="186" y="3"/>
                  </a:cubicBezTo>
                  <a:close/>
                  <a:moveTo>
                    <a:pt x="177" y="7"/>
                  </a:moveTo>
                  <a:cubicBezTo>
                    <a:pt x="177" y="7"/>
                    <a:pt x="177" y="7"/>
                    <a:pt x="177" y="7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7"/>
                    <a:pt x="177" y="7"/>
                    <a:pt x="177" y="7"/>
                  </a:cubicBezTo>
                  <a:close/>
                  <a:moveTo>
                    <a:pt x="443" y="275"/>
                  </a:moveTo>
                  <a:cubicBezTo>
                    <a:pt x="442" y="274"/>
                    <a:pt x="442" y="274"/>
                    <a:pt x="442" y="274"/>
                  </a:cubicBezTo>
                  <a:cubicBezTo>
                    <a:pt x="442" y="274"/>
                    <a:pt x="442" y="274"/>
                    <a:pt x="441" y="274"/>
                  </a:cubicBezTo>
                  <a:cubicBezTo>
                    <a:pt x="441" y="274"/>
                    <a:pt x="441" y="274"/>
                    <a:pt x="441" y="274"/>
                  </a:cubicBezTo>
                  <a:cubicBezTo>
                    <a:pt x="441" y="274"/>
                    <a:pt x="441" y="274"/>
                    <a:pt x="441" y="274"/>
                  </a:cubicBezTo>
                  <a:cubicBezTo>
                    <a:pt x="442" y="274"/>
                    <a:pt x="442" y="274"/>
                    <a:pt x="442" y="274"/>
                  </a:cubicBezTo>
                  <a:cubicBezTo>
                    <a:pt x="442" y="275"/>
                    <a:pt x="442" y="275"/>
                    <a:pt x="441" y="275"/>
                  </a:cubicBezTo>
                  <a:cubicBezTo>
                    <a:pt x="441" y="275"/>
                    <a:pt x="441" y="275"/>
                    <a:pt x="441" y="275"/>
                  </a:cubicBezTo>
                  <a:cubicBezTo>
                    <a:pt x="441" y="275"/>
                    <a:pt x="441" y="275"/>
                    <a:pt x="441" y="275"/>
                  </a:cubicBezTo>
                  <a:cubicBezTo>
                    <a:pt x="441" y="274"/>
                    <a:pt x="441" y="274"/>
                    <a:pt x="441" y="274"/>
                  </a:cubicBezTo>
                  <a:cubicBezTo>
                    <a:pt x="440" y="274"/>
                    <a:pt x="440" y="274"/>
                    <a:pt x="440" y="274"/>
                  </a:cubicBezTo>
                  <a:cubicBezTo>
                    <a:pt x="440" y="274"/>
                    <a:pt x="440" y="274"/>
                    <a:pt x="440" y="274"/>
                  </a:cubicBezTo>
                  <a:cubicBezTo>
                    <a:pt x="440" y="274"/>
                    <a:pt x="440" y="274"/>
                    <a:pt x="440" y="274"/>
                  </a:cubicBezTo>
                  <a:cubicBezTo>
                    <a:pt x="440" y="274"/>
                    <a:pt x="440" y="274"/>
                    <a:pt x="440" y="274"/>
                  </a:cubicBezTo>
                  <a:cubicBezTo>
                    <a:pt x="440" y="274"/>
                    <a:pt x="440" y="274"/>
                    <a:pt x="440" y="274"/>
                  </a:cubicBezTo>
                  <a:cubicBezTo>
                    <a:pt x="440" y="274"/>
                    <a:pt x="440" y="274"/>
                    <a:pt x="440" y="274"/>
                  </a:cubicBezTo>
                  <a:cubicBezTo>
                    <a:pt x="440" y="274"/>
                    <a:pt x="440" y="274"/>
                    <a:pt x="440" y="274"/>
                  </a:cubicBezTo>
                  <a:cubicBezTo>
                    <a:pt x="441" y="274"/>
                    <a:pt x="441" y="274"/>
                    <a:pt x="441" y="274"/>
                  </a:cubicBezTo>
                  <a:cubicBezTo>
                    <a:pt x="441" y="273"/>
                    <a:pt x="441" y="273"/>
                    <a:pt x="441" y="273"/>
                  </a:cubicBezTo>
                  <a:cubicBezTo>
                    <a:pt x="441" y="273"/>
                    <a:pt x="441" y="273"/>
                    <a:pt x="441" y="273"/>
                  </a:cubicBezTo>
                  <a:cubicBezTo>
                    <a:pt x="441" y="273"/>
                    <a:pt x="441" y="273"/>
                    <a:pt x="441" y="273"/>
                  </a:cubicBezTo>
                  <a:cubicBezTo>
                    <a:pt x="441" y="273"/>
                    <a:pt x="441" y="273"/>
                    <a:pt x="441" y="273"/>
                  </a:cubicBezTo>
                  <a:cubicBezTo>
                    <a:pt x="441" y="273"/>
                    <a:pt x="441" y="273"/>
                    <a:pt x="441" y="273"/>
                  </a:cubicBezTo>
                  <a:cubicBezTo>
                    <a:pt x="441" y="273"/>
                    <a:pt x="441" y="273"/>
                    <a:pt x="441" y="273"/>
                  </a:cubicBezTo>
                  <a:cubicBezTo>
                    <a:pt x="441" y="273"/>
                    <a:pt x="441" y="273"/>
                    <a:pt x="441" y="273"/>
                  </a:cubicBezTo>
                  <a:cubicBezTo>
                    <a:pt x="441" y="273"/>
                    <a:pt x="441" y="273"/>
                    <a:pt x="441" y="273"/>
                  </a:cubicBezTo>
                  <a:cubicBezTo>
                    <a:pt x="441" y="273"/>
                    <a:pt x="441" y="273"/>
                    <a:pt x="441" y="273"/>
                  </a:cubicBezTo>
                  <a:cubicBezTo>
                    <a:pt x="440" y="272"/>
                    <a:pt x="440" y="272"/>
                    <a:pt x="440" y="272"/>
                  </a:cubicBezTo>
                  <a:cubicBezTo>
                    <a:pt x="440" y="272"/>
                    <a:pt x="440" y="272"/>
                    <a:pt x="440" y="272"/>
                  </a:cubicBezTo>
                  <a:cubicBezTo>
                    <a:pt x="440" y="272"/>
                    <a:pt x="440" y="272"/>
                    <a:pt x="440" y="273"/>
                  </a:cubicBezTo>
                  <a:cubicBezTo>
                    <a:pt x="440" y="273"/>
                    <a:pt x="440" y="273"/>
                    <a:pt x="440" y="273"/>
                  </a:cubicBezTo>
                  <a:cubicBezTo>
                    <a:pt x="440" y="274"/>
                    <a:pt x="440" y="274"/>
                    <a:pt x="440" y="274"/>
                  </a:cubicBezTo>
                  <a:cubicBezTo>
                    <a:pt x="439" y="274"/>
                    <a:pt x="439" y="274"/>
                    <a:pt x="439" y="274"/>
                  </a:cubicBezTo>
                  <a:cubicBezTo>
                    <a:pt x="439" y="274"/>
                    <a:pt x="439" y="274"/>
                    <a:pt x="439" y="274"/>
                  </a:cubicBezTo>
                  <a:cubicBezTo>
                    <a:pt x="439" y="274"/>
                    <a:pt x="439" y="274"/>
                    <a:pt x="439" y="274"/>
                  </a:cubicBezTo>
                  <a:cubicBezTo>
                    <a:pt x="439" y="274"/>
                    <a:pt x="439" y="274"/>
                    <a:pt x="439" y="274"/>
                  </a:cubicBezTo>
                  <a:cubicBezTo>
                    <a:pt x="439" y="273"/>
                    <a:pt x="439" y="273"/>
                    <a:pt x="439" y="273"/>
                  </a:cubicBezTo>
                  <a:cubicBezTo>
                    <a:pt x="439" y="274"/>
                    <a:pt x="439" y="274"/>
                    <a:pt x="439" y="274"/>
                  </a:cubicBezTo>
                  <a:cubicBezTo>
                    <a:pt x="439" y="273"/>
                    <a:pt x="439" y="273"/>
                    <a:pt x="439" y="273"/>
                  </a:cubicBezTo>
                  <a:cubicBezTo>
                    <a:pt x="439" y="273"/>
                    <a:pt x="439" y="273"/>
                    <a:pt x="439" y="273"/>
                  </a:cubicBezTo>
                  <a:cubicBezTo>
                    <a:pt x="439" y="274"/>
                    <a:pt x="439" y="274"/>
                    <a:pt x="439" y="274"/>
                  </a:cubicBezTo>
                  <a:cubicBezTo>
                    <a:pt x="439" y="274"/>
                    <a:pt x="439" y="274"/>
                    <a:pt x="439" y="274"/>
                  </a:cubicBezTo>
                  <a:cubicBezTo>
                    <a:pt x="439" y="274"/>
                    <a:pt x="439" y="274"/>
                    <a:pt x="439" y="274"/>
                  </a:cubicBezTo>
                  <a:cubicBezTo>
                    <a:pt x="439" y="275"/>
                    <a:pt x="439" y="275"/>
                    <a:pt x="439" y="275"/>
                  </a:cubicBezTo>
                  <a:cubicBezTo>
                    <a:pt x="439" y="275"/>
                    <a:pt x="439" y="275"/>
                    <a:pt x="439" y="275"/>
                  </a:cubicBezTo>
                  <a:cubicBezTo>
                    <a:pt x="438" y="275"/>
                    <a:pt x="438" y="275"/>
                    <a:pt x="438" y="275"/>
                  </a:cubicBezTo>
                  <a:cubicBezTo>
                    <a:pt x="439" y="275"/>
                    <a:pt x="439" y="275"/>
                    <a:pt x="439" y="275"/>
                  </a:cubicBezTo>
                  <a:cubicBezTo>
                    <a:pt x="438" y="275"/>
                    <a:pt x="438" y="275"/>
                    <a:pt x="438" y="275"/>
                  </a:cubicBezTo>
                  <a:cubicBezTo>
                    <a:pt x="438" y="275"/>
                    <a:pt x="438" y="275"/>
                    <a:pt x="438" y="275"/>
                  </a:cubicBezTo>
                  <a:cubicBezTo>
                    <a:pt x="438" y="275"/>
                    <a:pt x="438" y="275"/>
                    <a:pt x="438" y="275"/>
                  </a:cubicBezTo>
                  <a:cubicBezTo>
                    <a:pt x="438" y="275"/>
                    <a:pt x="438" y="275"/>
                    <a:pt x="438" y="275"/>
                  </a:cubicBezTo>
                  <a:cubicBezTo>
                    <a:pt x="438" y="275"/>
                    <a:pt x="438" y="275"/>
                    <a:pt x="437" y="274"/>
                  </a:cubicBezTo>
                  <a:cubicBezTo>
                    <a:pt x="437" y="274"/>
                    <a:pt x="437" y="274"/>
                    <a:pt x="437" y="274"/>
                  </a:cubicBezTo>
                  <a:cubicBezTo>
                    <a:pt x="436" y="274"/>
                    <a:pt x="436" y="274"/>
                    <a:pt x="436" y="274"/>
                  </a:cubicBezTo>
                  <a:cubicBezTo>
                    <a:pt x="437" y="274"/>
                    <a:pt x="437" y="274"/>
                    <a:pt x="437" y="274"/>
                  </a:cubicBezTo>
                  <a:cubicBezTo>
                    <a:pt x="436" y="273"/>
                    <a:pt x="436" y="273"/>
                    <a:pt x="436" y="273"/>
                  </a:cubicBezTo>
                  <a:cubicBezTo>
                    <a:pt x="436" y="273"/>
                    <a:pt x="436" y="273"/>
                    <a:pt x="436" y="273"/>
                  </a:cubicBezTo>
                  <a:cubicBezTo>
                    <a:pt x="436" y="273"/>
                    <a:pt x="436" y="273"/>
                    <a:pt x="436" y="273"/>
                  </a:cubicBezTo>
                  <a:cubicBezTo>
                    <a:pt x="436" y="272"/>
                    <a:pt x="436" y="272"/>
                    <a:pt x="436" y="272"/>
                  </a:cubicBezTo>
                  <a:cubicBezTo>
                    <a:pt x="436" y="272"/>
                    <a:pt x="436" y="272"/>
                    <a:pt x="436" y="272"/>
                  </a:cubicBezTo>
                  <a:cubicBezTo>
                    <a:pt x="437" y="272"/>
                    <a:pt x="437" y="272"/>
                    <a:pt x="437" y="272"/>
                  </a:cubicBezTo>
                  <a:cubicBezTo>
                    <a:pt x="437" y="272"/>
                    <a:pt x="437" y="272"/>
                    <a:pt x="437" y="272"/>
                  </a:cubicBezTo>
                  <a:cubicBezTo>
                    <a:pt x="437" y="272"/>
                    <a:pt x="437" y="272"/>
                    <a:pt x="437" y="272"/>
                  </a:cubicBezTo>
                  <a:cubicBezTo>
                    <a:pt x="437" y="272"/>
                    <a:pt x="437" y="272"/>
                    <a:pt x="437" y="272"/>
                  </a:cubicBezTo>
                  <a:cubicBezTo>
                    <a:pt x="437" y="271"/>
                    <a:pt x="437" y="271"/>
                    <a:pt x="437" y="270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69"/>
                    <a:pt x="437" y="269"/>
                    <a:pt x="437" y="269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37" y="267"/>
                    <a:pt x="437" y="267"/>
                    <a:pt x="437" y="267"/>
                  </a:cubicBezTo>
                  <a:cubicBezTo>
                    <a:pt x="437" y="267"/>
                    <a:pt x="437" y="267"/>
                    <a:pt x="437" y="267"/>
                  </a:cubicBezTo>
                  <a:cubicBezTo>
                    <a:pt x="437" y="267"/>
                    <a:pt x="437" y="267"/>
                    <a:pt x="437" y="267"/>
                  </a:cubicBezTo>
                  <a:cubicBezTo>
                    <a:pt x="436" y="266"/>
                    <a:pt x="436" y="266"/>
                    <a:pt x="436" y="266"/>
                  </a:cubicBezTo>
                  <a:cubicBezTo>
                    <a:pt x="436" y="266"/>
                    <a:pt x="436" y="266"/>
                    <a:pt x="436" y="266"/>
                  </a:cubicBezTo>
                  <a:cubicBezTo>
                    <a:pt x="437" y="266"/>
                    <a:pt x="437" y="266"/>
                    <a:pt x="437" y="266"/>
                  </a:cubicBezTo>
                  <a:cubicBezTo>
                    <a:pt x="437" y="267"/>
                    <a:pt x="438" y="267"/>
                    <a:pt x="438" y="268"/>
                  </a:cubicBezTo>
                  <a:cubicBezTo>
                    <a:pt x="438" y="268"/>
                    <a:pt x="438" y="268"/>
                    <a:pt x="438" y="268"/>
                  </a:cubicBezTo>
                  <a:cubicBezTo>
                    <a:pt x="438" y="268"/>
                    <a:pt x="438" y="268"/>
                    <a:pt x="438" y="268"/>
                  </a:cubicBezTo>
                  <a:cubicBezTo>
                    <a:pt x="438" y="268"/>
                    <a:pt x="438" y="268"/>
                    <a:pt x="438" y="268"/>
                  </a:cubicBezTo>
                  <a:cubicBezTo>
                    <a:pt x="439" y="268"/>
                    <a:pt x="440" y="268"/>
                    <a:pt x="440" y="268"/>
                  </a:cubicBezTo>
                  <a:cubicBezTo>
                    <a:pt x="440" y="269"/>
                    <a:pt x="440" y="269"/>
                    <a:pt x="440" y="269"/>
                  </a:cubicBezTo>
                  <a:cubicBezTo>
                    <a:pt x="440" y="270"/>
                    <a:pt x="440" y="270"/>
                    <a:pt x="440" y="270"/>
                  </a:cubicBezTo>
                  <a:cubicBezTo>
                    <a:pt x="439" y="270"/>
                    <a:pt x="439" y="270"/>
                    <a:pt x="439" y="270"/>
                  </a:cubicBezTo>
                  <a:cubicBezTo>
                    <a:pt x="440" y="270"/>
                    <a:pt x="440" y="270"/>
                    <a:pt x="440" y="270"/>
                  </a:cubicBezTo>
                  <a:cubicBezTo>
                    <a:pt x="440" y="270"/>
                    <a:pt x="440" y="270"/>
                    <a:pt x="440" y="270"/>
                  </a:cubicBezTo>
                  <a:cubicBezTo>
                    <a:pt x="440" y="270"/>
                    <a:pt x="440" y="270"/>
                    <a:pt x="440" y="270"/>
                  </a:cubicBezTo>
                  <a:cubicBezTo>
                    <a:pt x="440" y="270"/>
                    <a:pt x="440" y="270"/>
                    <a:pt x="440" y="270"/>
                  </a:cubicBezTo>
                  <a:cubicBezTo>
                    <a:pt x="440" y="270"/>
                    <a:pt x="440" y="270"/>
                    <a:pt x="440" y="270"/>
                  </a:cubicBezTo>
                  <a:cubicBezTo>
                    <a:pt x="440" y="270"/>
                    <a:pt x="440" y="270"/>
                    <a:pt x="440" y="270"/>
                  </a:cubicBezTo>
                  <a:cubicBezTo>
                    <a:pt x="441" y="271"/>
                    <a:pt x="441" y="271"/>
                    <a:pt x="441" y="271"/>
                  </a:cubicBezTo>
                  <a:cubicBezTo>
                    <a:pt x="441" y="271"/>
                    <a:pt x="441" y="271"/>
                    <a:pt x="441" y="271"/>
                  </a:cubicBezTo>
                  <a:cubicBezTo>
                    <a:pt x="441" y="271"/>
                    <a:pt x="441" y="271"/>
                    <a:pt x="441" y="271"/>
                  </a:cubicBezTo>
                  <a:cubicBezTo>
                    <a:pt x="441" y="271"/>
                    <a:pt x="441" y="271"/>
                    <a:pt x="441" y="271"/>
                  </a:cubicBezTo>
                  <a:cubicBezTo>
                    <a:pt x="441" y="271"/>
                    <a:pt x="441" y="271"/>
                    <a:pt x="441" y="271"/>
                  </a:cubicBezTo>
                  <a:cubicBezTo>
                    <a:pt x="442" y="272"/>
                    <a:pt x="442" y="272"/>
                    <a:pt x="442" y="272"/>
                  </a:cubicBezTo>
                  <a:cubicBezTo>
                    <a:pt x="442" y="272"/>
                    <a:pt x="442" y="272"/>
                    <a:pt x="442" y="272"/>
                  </a:cubicBezTo>
                  <a:cubicBezTo>
                    <a:pt x="442" y="272"/>
                    <a:pt x="442" y="272"/>
                    <a:pt x="442" y="272"/>
                  </a:cubicBezTo>
                  <a:cubicBezTo>
                    <a:pt x="442" y="272"/>
                    <a:pt x="442" y="272"/>
                    <a:pt x="442" y="272"/>
                  </a:cubicBezTo>
                  <a:cubicBezTo>
                    <a:pt x="441" y="272"/>
                    <a:pt x="441" y="272"/>
                    <a:pt x="441" y="272"/>
                  </a:cubicBezTo>
                  <a:cubicBezTo>
                    <a:pt x="441" y="272"/>
                    <a:pt x="441" y="272"/>
                    <a:pt x="441" y="272"/>
                  </a:cubicBezTo>
                  <a:cubicBezTo>
                    <a:pt x="441" y="272"/>
                    <a:pt x="441" y="272"/>
                    <a:pt x="441" y="272"/>
                  </a:cubicBezTo>
                  <a:cubicBezTo>
                    <a:pt x="442" y="272"/>
                    <a:pt x="442" y="272"/>
                    <a:pt x="442" y="272"/>
                  </a:cubicBezTo>
                  <a:cubicBezTo>
                    <a:pt x="442" y="273"/>
                    <a:pt x="442" y="273"/>
                    <a:pt x="442" y="273"/>
                  </a:cubicBezTo>
                  <a:cubicBezTo>
                    <a:pt x="442" y="273"/>
                    <a:pt x="442" y="273"/>
                    <a:pt x="442" y="273"/>
                  </a:cubicBezTo>
                  <a:cubicBezTo>
                    <a:pt x="442" y="274"/>
                    <a:pt x="442" y="274"/>
                    <a:pt x="442" y="274"/>
                  </a:cubicBezTo>
                  <a:cubicBezTo>
                    <a:pt x="442" y="274"/>
                    <a:pt x="442" y="274"/>
                    <a:pt x="442" y="274"/>
                  </a:cubicBezTo>
                  <a:cubicBezTo>
                    <a:pt x="443" y="274"/>
                    <a:pt x="443" y="274"/>
                    <a:pt x="443" y="274"/>
                  </a:cubicBezTo>
                  <a:cubicBezTo>
                    <a:pt x="443" y="274"/>
                    <a:pt x="443" y="274"/>
                    <a:pt x="443" y="274"/>
                  </a:cubicBezTo>
                  <a:lnTo>
                    <a:pt x="443" y="275"/>
                  </a:lnTo>
                  <a:close/>
                  <a:moveTo>
                    <a:pt x="439" y="269"/>
                  </a:moveTo>
                  <a:cubicBezTo>
                    <a:pt x="439" y="269"/>
                    <a:pt x="439" y="269"/>
                    <a:pt x="439" y="269"/>
                  </a:cubicBezTo>
                  <a:cubicBezTo>
                    <a:pt x="439" y="269"/>
                    <a:pt x="439" y="269"/>
                    <a:pt x="439" y="269"/>
                  </a:cubicBezTo>
                  <a:cubicBezTo>
                    <a:pt x="439" y="269"/>
                    <a:pt x="439" y="269"/>
                    <a:pt x="439" y="269"/>
                  </a:cubicBezTo>
                  <a:cubicBezTo>
                    <a:pt x="438" y="269"/>
                    <a:pt x="438" y="269"/>
                    <a:pt x="438" y="269"/>
                  </a:cubicBezTo>
                  <a:cubicBezTo>
                    <a:pt x="439" y="269"/>
                    <a:pt x="439" y="269"/>
                    <a:pt x="439" y="269"/>
                  </a:cubicBezTo>
                  <a:cubicBezTo>
                    <a:pt x="439" y="269"/>
                    <a:pt x="439" y="269"/>
                    <a:pt x="439" y="269"/>
                  </a:cubicBezTo>
                  <a:cubicBezTo>
                    <a:pt x="439" y="270"/>
                    <a:pt x="439" y="270"/>
                    <a:pt x="439" y="270"/>
                  </a:cubicBezTo>
                  <a:lnTo>
                    <a:pt x="439" y="269"/>
                  </a:lnTo>
                  <a:close/>
                  <a:moveTo>
                    <a:pt x="172" y="76"/>
                  </a:moveTo>
                  <a:cubicBezTo>
                    <a:pt x="173" y="75"/>
                    <a:pt x="173" y="75"/>
                    <a:pt x="173" y="75"/>
                  </a:cubicBezTo>
                  <a:cubicBezTo>
                    <a:pt x="173" y="75"/>
                    <a:pt x="173" y="75"/>
                    <a:pt x="173" y="75"/>
                  </a:cubicBezTo>
                  <a:cubicBezTo>
                    <a:pt x="173" y="74"/>
                    <a:pt x="173" y="74"/>
                    <a:pt x="173" y="74"/>
                  </a:cubicBezTo>
                  <a:cubicBezTo>
                    <a:pt x="173" y="74"/>
                    <a:pt x="173" y="74"/>
                    <a:pt x="173" y="74"/>
                  </a:cubicBezTo>
                  <a:cubicBezTo>
                    <a:pt x="173" y="73"/>
                    <a:pt x="173" y="73"/>
                    <a:pt x="173" y="73"/>
                  </a:cubicBezTo>
                  <a:cubicBezTo>
                    <a:pt x="173" y="73"/>
                    <a:pt x="173" y="73"/>
                    <a:pt x="173" y="73"/>
                  </a:cubicBezTo>
                  <a:cubicBezTo>
                    <a:pt x="173" y="73"/>
                    <a:pt x="173" y="73"/>
                    <a:pt x="173" y="73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5" y="71"/>
                    <a:pt x="175" y="71"/>
                    <a:pt x="175" y="71"/>
                  </a:cubicBezTo>
                  <a:cubicBezTo>
                    <a:pt x="175" y="71"/>
                    <a:pt x="175" y="71"/>
                    <a:pt x="175" y="71"/>
                  </a:cubicBezTo>
                  <a:cubicBezTo>
                    <a:pt x="176" y="71"/>
                    <a:pt x="176" y="71"/>
                    <a:pt x="176" y="71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5" y="67"/>
                    <a:pt x="175" y="67"/>
                    <a:pt x="175" y="67"/>
                  </a:cubicBezTo>
                  <a:cubicBezTo>
                    <a:pt x="175" y="67"/>
                    <a:pt x="175" y="67"/>
                    <a:pt x="175" y="67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6" y="66"/>
                    <a:pt x="176" y="66"/>
                    <a:pt x="176" y="66"/>
                  </a:cubicBezTo>
                  <a:cubicBezTo>
                    <a:pt x="177" y="66"/>
                    <a:pt x="177" y="66"/>
                    <a:pt x="177" y="66"/>
                  </a:cubicBezTo>
                  <a:cubicBezTo>
                    <a:pt x="177" y="66"/>
                    <a:pt x="177" y="66"/>
                    <a:pt x="177" y="66"/>
                  </a:cubicBezTo>
                  <a:cubicBezTo>
                    <a:pt x="177" y="66"/>
                    <a:pt x="177" y="66"/>
                    <a:pt x="177" y="66"/>
                  </a:cubicBezTo>
                  <a:cubicBezTo>
                    <a:pt x="177" y="65"/>
                    <a:pt x="177" y="65"/>
                    <a:pt x="177" y="65"/>
                  </a:cubicBezTo>
                  <a:cubicBezTo>
                    <a:pt x="177" y="65"/>
                    <a:pt x="177" y="65"/>
                    <a:pt x="177" y="65"/>
                  </a:cubicBezTo>
                  <a:cubicBezTo>
                    <a:pt x="177" y="65"/>
                    <a:pt x="177" y="65"/>
                    <a:pt x="177" y="65"/>
                  </a:cubicBezTo>
                  <a:cubicBezTo>
                    <a:pt x="177" y="64"/>
                    <a:pt x="177" y="64"/>
                    <a:pt x="177" y="64"/>
                  </a:cubicBezTo>
                  <a:cubicBezTo>
                    <a:pt x="177" y="64"/>
                    <a:pt x="177" y="64"/>
                    <a:pt x="177" y="64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80" y="62"/>
                    <a:pt x="180" y="62"/>
                    <a:pt x="180" y="62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80" y="62"/>
                    <a:pt x="180" y="62"/>
                    <a:pt x="180" y="62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9" y="59"/>
                    <a:pt x="179" y="59"/>
                    <a:pt x="179" y="59"/>
                  </a:cubicBezTo>
                  <a:cubicBezTo>
                    <a:pt x="179" y="59"/>
                    <a:pt x="179" y="59"/>
                    <a:pt x="179" y="59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80" y="57"/>
                    <a:pt x="180" y="57"/>
                    <a:pt x="180" y="57"/>
                  </a:cubicBezTo>
                  <a:cubicBezTo>
                    <a:pt x="180" y="57"/>
                    <a:pt x="180" y="57"/>
                    <a:pt x="180" y="57"/>
                  </a:cubicBezTo>
                  <a:cubicBezTo>
                    <a:pt x="180" y="57"/>
                    <a:pt x="180" y="57"/>
                    <a:pt x="180" y="57"/>
                  </a:cubicBezTo>
                  <a:cubicBezTo>
                    <a:pt x="180" y="57"/>
                    <a:pt x="180" y="57"/>
                    <a:pt x="180" y="57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2" y="52"/>
                    <a:pt x="182" y="52"/>
                    <a:pt x="182" y="52"/>
                  </a:cubicBezTo>
                  <a:cubicBezTo>
                    <a:pt x="182" y="52"/>
                    <a:pt x="182" y="52"/>
                    <a:pt x="182" y="52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5" y="46"/>
                    <a:pt x="185" y="46"/>
                    <a:pt x="185" y="46"/>
                  </a:cubicBezTo>
                  <a:cubicBezTo>
                    <a:pt x="185" y="46"/>
                    <a:pt x="185" y="46"/>
                    <a:pt x="185" y="46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186" y="45"/>
                    <a:pt x="186" y="45"/>
                    <a:pt x="186" y="45"/>
                  </a:cubicBezTo>
                  <a:cubicBezTo>
                    <a:pt x="186" y="45"/>
                    <a:pt x="186" y="45"/>
                    <a:pt x="186" y="45"/>
                  </a:cubicBezTo>
                  <a:cubicBezTo>
                    <a:pt x="186" y="45"/>
                    <a:pt x="186" y="45"/>
                    <a:pt x="186" y="45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86" y="43"/>
                    <a:pt x="186" y="43"/>
                    <a:pt x="186" y="43"/>
                  </a:cubicBezTo>
                  <a:cubicBezTo>
                    <a:pt x="187" y="43"/>
                    <a:pt x="187" y="43"/>
                    <a:pt x="187" y="4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87" y="43"/>
                    <a:pt x="187" y="43"/>
                    <a:pt x="187" y="43"/>
                  </a:cubicBezTo>
                  <a:cubicBezTo>
                    <a:pt x="188" y="42"/>
                    <a:pt x="188" y="42"/>
                    <a:pt x="188" y="42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88" y="42"/>
                    <a:pt x="188" y="42"/>
                    <a:pt x="188" y="42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89" y="42"/>
                    <a:pt x="189" y="42"/>
                    <a:pt x="190" y="41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1" y="40"/>
                    <a:pt x="192" y="40"/>
                    <a:pt x="192" y="40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5" y="40"/>
                    <a:pt x="195" y="40"/>
                    <a:pt x="195" y="40"/>
                  </a:cubicBezTo>
                  <a:cubicBezTo>
                    <a:pt x="195" y="40"/>
                    <a:pt x="195" y="40"/>
                    <a:pt x="195" y="40"/>
                  </a:cubicBezTo>
                  <a:cubicBezTo>
                    <a:pt x="195" y="40"/>
                    <a:pt x="195" y="40"/>
                    <a:pt x="196" y="40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96" y="40"/>
                    <a:pt x="197" y="40"/>
                    <a:pt x="197" y="39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198" y="39"/>
                    <a:pt x="198" y="39"/>
                    <a:pt x="198" y="39"/>
                  </a:cubicBezTo>
                  <a:cubicBezTo>
                    <a:pt x="198" y="39"/>
                    <a:pt x="198" y="39"/>
                    <a:pt x="198" y="39"/>
                  </a:cubicBezTo>
                  <a:cubicBezTo>
                    <a:pt x="198" y="39"/>
                    <a:pt x="198" y="39"/>
                    <a:pt x="198" y="39"/>
                  </a:cubicBezTo>
                  <a:cubicBezTo>
                    <a:pt x="198" y="39"/>
                    <a:pt x="198" y="39"/>
                    <a:pt x="198" y="39"/>
                  </a:cubicBezTo>
                  <a:cubicBezTo>
                    <a:pt x="199" y="39"/>
                    <a:pt x="199" y="39"/>
                    <a:pt x="199" y="39"/>
                  </a:cubicBezTo>
                  <a:cubicBezTo>
                    <a:pt x="199" y="39"/>
                    <a:pt x="199" y="39"/>
                    <a:pt x="199" y="39"/>
                  </a:cubicBezTo>
                  <a:cubicBezTo>
                    <a:pt x="199" y="39"/>
                    <a:pt x="199" y="39"/>
                    <a:pt x="199" y="39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1" y="38"/>
                    <a:pt x="201" y="38"/>
                    <a:pt x="202" y="38"/>
                  </a:cubicBezTo>
                  <a:cubicBezTo>
                    <a:pt x="202" y="38"/>
                    <a:pt x="202" y="38"/>
                    <a:pt x="202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05" y="37"/>
                    <a:pt x="205" y="37"/>
                    <a:pt x="205" y="37"/>
                  </a:cubicBezTo>
                  <a:cubicBezTo>
                    <a:pt x="204" y="38"/>
                    <a:pt x="205" y="37"/>
                    <a:pt x="205" y="38"/>
                  </a:cubicBezTo>
                  <a:cubicBezTo>
                    <a:pt x="205" y="38"/>
                    <a:pt x="205" y="38"/>
                    <a:pt x="205" y="38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38"/>
                    <a:pt x="206" y="38"/>
                    <a:pt x="206" y="38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7" y="38"/>
                    <a:pt x="207" y="38"/>
                    <a:pt x="207" y="38"/>
                  </a:cubicBezTo>
                  <a:cubicBezTo>
                    <a:pt x="207" y="38"/>
                    <a:pt x="207" y="38"/>
                    <a:pt x="207" y="38"/>
                  </a:cubicBezTo>
                  <a:cubicBezTo>
                    <a:pt x="207" y="38"/>
                    <a:pt x="207" y="38"/>
                    <a:pt x="207" y="38"/>
                  </a:cubicBezTo>
                  <a:cubicBezTo>
                    <a:pt x="207" y="38"/>
                    <a:pt x="207" y="38"/>
                    <a:pt x="207" y="38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1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09" y="41"/>
                    <a:pt x="209" y="41"/>
                    <a:pt x="210" y="41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2"/>
                    <a:pt x="208" y="42"/>
                    <a:pt x="208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10" y="42"/>
                    <a:pt x="210" y="42"/>
                    <a:pt x="210" y="42"/>
                  </a:cubicBezTo>
                  <a:cubicBezTo>
                    <a:pt x="211" y="42"/>
                    <a:pt x="211" y="42"/>
                    <a:pt x="211" y="42"/>
                  </a:cubicBezTo>
                  <a:cubicBezTo>
                    <a:pt x="211" y="42"/>
                    <a:pt x="211" y="42"/>
                    <a:pt x="211" y="42"/>
                  </a:cubicBezTo>
                  <a:cubicBezTo>
                    <a:pt x="211" y="42"/>
                    <a:pt x="211" y="42"/>
                    <a:pt x="211" y="42"/>
                  </a:cubicBezTo>
                  <a:cubicBezTo>
                    <a:pt x="211" y="42"/>
                    <a:pt x="211" y="42"/>
                    <a:pt x="211" y="42"/>
                  </a:cubicBezTo>
                  <a:cubicBezTo>
                    <a:pt x="211" y="42"/>
                    <a:pt x="211" y="42"/>
                    <a:pt x="211" y="42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2" y="44"/>
                    <a:pt x="212" y="44"/>
                    <a:pt x="212" y="44"/>
                  </a:cubicBezTo>
                  <a:cubicBezTo>
                    <a:pt x="212" y="44"/>
                    <a:pt x="212" y="44"/>
                    <a:pt x="212" y="44"/>
                  </a:cubicBezTo>
                  <a:cubicBezTo>
                    <a:pt x="212" y="44"/>
                    <a:pt x="212" y="44"/>
                    <a:pt x="212" y="44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3" y="45"/>
                    <a:pt x="213" y="45"/>
                    <a:pt x="213" y="45"/>
                  </a:cubicBezTo>
                  <a:cubicBezTo>
                    <a:pt x="213" y="46"/>
                    <a:pt x="213" y="46"/>
                    <a:pt x="213" y="46"/>
                  </a:cubicBezTo>
                  <a:cubicBezTo>
                    <a:pt x="213" y="46"/>
                    <a:pt x="213" y="46"/>
                    <a:pt x="213" y="46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3" y="49"/>
                    <a:pt x="213" y="49"/>
                    <a:pt x="213" y="49"/>
                  </a:cubicBezTo>
                  <a:cubicBezTo>
                    <a:pt x="212" y="49"/>
                    <a:pt x="212" y="49"/>
                    <a:pt x="212" y="49"/>
                  </a:cubicBezTo>
                  <a:cubicBezTo>
                    <a:pt x="212" y="49"/>
                    <a:pt x="212" y="49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0" y="51"/>
                    <a:pt x="210" y="51"/>
                    <a:pt x="210" y="51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2"/>
                    <a:pt x="211" y="53"/>
                    <a:pt x="210" y="53"/>
                  </a:cubicBezTo>
                  <a:cubicBezTo>
                    <a:pt x="210" y="53"/>
                    <a:pt x="210" y="53"/>
                    <a:pt x="210" y="53"/>
                  </a:cubicBezTo>
                  <a:cubicBezTo>
                    <a:pt x="210" y="53"/>
                    <a:pt x="210" y="53"/>
                    <a:pt x="210" y="53"/>
                  </a:cubicBezTo>
                  <a:cubicBezTo>
                    <a:pt x="210" y="53"/>
                    <a:pt x="210" y="53"/>
                    <a:pt x="210" y="53"/>
                  </a:cubicBezTo>
                  <a:cubicBezTo>
                    <a:pt x="210" y="53"/>
                    <a:pt x="210" y="53"/>
                    <a:pt x="210" y="53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12" y="55"/>
                    <a:pt x="212" y="55"/>
                    <a:pt x="212" y="55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12" y="55"/>
                    <a:pt x="212" y="55"/>
                    <a:pt x="212" y="55"/>
                  </a:cubicBezTo>
                  <a:cubicBezTo>
                    <a:pt x="212" y="55"/>
                    <a:pt x="212" y="55"/>
                    <a:pt x="212" y="55"/>
                  </a:cubicBezTo>
                  <a:cubicBezTo>
                    <a:pt x="211" y="55"/>
                    <a:pt x="211" y="55"/>
                    <a:pt x="211" y="55"/>
                  </a:cubicBezTo>
                  <a:cubicBezTo>
                    <a:pt x="211" y="55"/>
                    <a:pt x="211" y="55"/>
                    <a:pt x="211" y="55"/>
                  </a:cubicBezTo>
                  <a:cubicBezTo>
                    <a:pt x="211" y="55"/>
                    <a:pt x="211" y="55"/>
                    <a:pt x="211" y="55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09" y="55"/>
                    <a:pt x="209" y="55"/>
                    <a:pt x="209" y="55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09" y="56"/>
                    <a:pt x="208" y="56"/>
                    <a:pt x="208" y="56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09" y="57"/>
                    <a:pt x="209" y="57"/>
                    <a:pt x="209" y="57"/>
                  </a:cubicBezTo>
                  <a:cubicBezTo>
                    <a:pt x="210" y="56"/>
                    <a:pt x="210" y="56"/>
                    <a:pt x="210" y="56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11" y="57"/>
                    <a:pt x="211" y="57"/>
                    <a:pt x="211" y="57"/>
                  </a:cubicBezTo>
                  <a:cubicBezTo>
                    <a:pt x="211" y="57"/>
                    <a:pt x="211" y="57"/>
                    <a:pt x="211" y="57"/>
                  </a:cubicBezTo>
                  <a:cubicBezTo>
                    <a:pt x="211" y="57"/>
                    <a:pt x="211" y="57"/>
                    <a:pt x="211" y="57"/>
                  </a:cubicBezTo>
                  <a:cubicBezTo>
                    <a:pt x="211" y="57"/>
                    <a:pt x="211" y="57"/>
                    <a:pt x="211" y="57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12" y="58"/>
                    <a:pt x="212" y="58"/>
                    <a:pt x="212" y="58"/>
                  </a:cubicBezTo>
                  <a:cubicBezTo>
                    <a:pt x="212" y="58"/>
                    <a:pt x="212" y="58"/>
                    <a:pt x="212" y="58"/>
                  </a:cubicBezTo>
                  <a:cubicBezTo>
                    <a:pt x="212" y="58"/>
                    <a:pt x="212" y="58"/>
                    <a:pt x="212" y="58"/>
                  </a:cubicBezTo>
                  <a:cubicBezTo>
                    <a:pt x="212" y="58"/>
                    <a:pt x="212" y="58"/>
                    <a:pt x="212" y="58"/>
                  </a:cubicBezTo>
                  <a:cubicBezTo>
                    <a:pt x="212" y="59"/>
                    <a:pt x="211" y="59"/>
                    <a:pt x="211" y="59"/>
                  </a:cubicBezTo>
                  <a:cubicBezTo>
                    <a:pt x="211" y="60"/>
                    <a:pt x="211" y="60"/>
                    <a:pt x="211" y="61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0" y="61"/>
                    <a:pt x="210" y="61"/>
                    <a:pt x="210" y="61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0" y="61"/>
                    <a:pt x="210" y="61"/>
                    <a:pt x="210" y="61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0" y="62"/>
                    <a:pt x="210" y="62"/>
                    <a:pt x="210" y="63"/>
                  </a:cubicBezTo>
                  <a:cubicBezTo>
                    <a:pt x="211" y="63"/>
                    <a:pt x="211" y="63"/>
                    <a:pt x="211" y="63"/>
                  </a:cubicBezTo>
                  <a:cubicBezTo>
                    <a:pt x="211" y="63"/>
                    <a:pt x="211" y="63"/>
                    <a:pt x="211" y="63"/>
                  </a:cubicBezTo>
                  <a:cubicBezTo>
                    <a:pt x="211" y="63"/>
                    <a:pt x="211" y="63"/>
                    <a:pt x="211" y="63"/>
                  </a:cubicBezTo>
                  <a:cubicBezTo>
                    <a:pt x="211" y="63"/>
                    <a:pt x="211" y="63"/>
                    <a:pt x="211" y="63"/>
                  </a:cubicBezTo>
                  <a:cubicBezTo>
                    <a:pt x="211" y="63"/>
                    <a:pt x="211" y="63"/>
                    <a:pt x="211" y="63"/>
                  </a:cubicBezTo>
                  <a:cubicBezTo>
                    <a:pt x="211" y="64"/>
                    <a:pt x="211" y="64"/>
                    <a:pt x="211" y="64"/>
                  </a:cubicBezTo>
                  <a:cubicBezTo>
                    <a:pt x="211" y="64"/>
                    <a:pt x="211" y="64"/>
                    <a:pt x="211" y="64"/>
                  </a:cubicBezTo>
                  <a:cubicBezTo>
                    <a:pt x="212" y="64"/>
                    <a:pt x="212" y="64"/>
                    <a:pt x="212" y="64"/>
                  </a:cubicBezTo>
                  <a:cubicBezTo>
                    <a:pt x="211" y="64"/>
                    <a:pt x="211" y="64"/>
                    <a:pt x="211" y="64"/>
                  </a:cubicBezTo>
                  <a:cubicBezTo>
                    <a:pt x="212" y="65"/>
                    <a:pt x="212" y="65"/>
                    <a:pt x="212" y="66"/>
                  </a:cubicBezTo>
                  <a:cubicBezTo>
                    <a:pt x="212" y="66"/>
                    <a:pt x="212" y="66"/>
                    <a:pt x="213" y="66"/>
                  </a:cubicBezTo>
                  <a:cubicBezTo>
                    <a:pt x="213" y="66"/>
                    <a:pt x="213" y="66"/>
                    <a:pt x="213" y="66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4" y="68"/>
                    <a:pt x="214" y="68"/>
                    <a:pt x="214" y="68"/>
                  </a:cubicBezTo>
                  <a:cubicBezTo>
                    <a:pt x="214" y="68"/>
                    <a:pt x="214" y="68"/>
                    <a:pt x="214" y="68"/>
                  </a:cubicBezTo>
                  <a:cubicBezTo>
                    <a:pt x="214" y="68"/>
                    <a:pt x="214" y="68"/>
                    <a:pt x="214" y="68"/>
                  </a:cubicBezTo>
                  <a:cubicBezTo>
                    <a:pt x="214" y="68"/>
                    <a:pt x="214" y="68"/>
                    <a:pt x="214" y="68"/>
                  </a:cubicBezTo>
                  <a:cubicBezTo>
                    <a:pt x="215" y="68"/>
                    <a:pt x="215" y="68"/>
                    <a:pt x="215" y="68"/>
                  </a:cubicBezTo>
                  <a:cubicBezTo>
                    <a:pt x="215" y="68"/>
                    <a:pt x="215" y="68"/>
                    <a:pt x="215" y="68"/>
                  </a:cubicBezTo>
                  <a:cubicBezTo>
                    <a:pt x="215" y="69"/>
                    <a:pt x="215" y="69"/>
                    <a:pt x="215" y="69"/>
                  </a:cubicBezTo>
                  <a:cubicBezTo>
                    <a:pt x="215" y="68"/>
                    <a:pt x="215" y="68"/>
                    <a:pt x="215" y="68"/>
                  </a:cubicBezTo>
                  <a:cubicBezTo>
                    <a:pt x="216" y="69"/>
                    <a:pt x="216" y="69"/>
                    <a:pt x="216" y="69"/>
                  </a:cubicBezTo>
                  <a:cubicBezTo>
                    <a:pt x="216" y="69"/>
                    <a:pt x="216" y="69"/>
                    <a:pt x="216" y="69"/>
                  </a:cubicBezTo>
                  <a:cubicBezTo>
                    <a:pt x="216" y="69"/>
                    <a:pt x="216" y="69"/>
                    <a:pt x="216" y="69"/>
                  </a:cubicBezTo>
                  <a:cubicBezTo>
                    <a:pt x="216" y="69"/>
                    <a:pt x="216" y="69"/>
                    <a:pt x="216" y="69"/>
                  </a:cubicBezTo>
                  <a:cubicBezTo>
                    <a:pt x="217" y="70"/>
                    <a:pt x="217" y="70"/>
                    <a:pt x="217" y="70"/>
                  </a:cubicBezTo>
                  <a:cubicBezTo>
                    <a:pt x="217" y="70"/>
                    <a:pt x="217" y="70"/>
                    <a:pt x="217" y="70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9" y="71"/>
                    <a:pt x="219" y="71"/>
                    <a:pt x="220" y="71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3" y="72"/>
                    <a:pt x="223" y="72"/>
                    <a:pt x="223" y="72"/>
                  </a:cubicBezTo>
                  <a:cubicBezTo>
                    <a:pt x="223" y="72"/>
                    <a:pt x="223" y="72"/>
                    <a:pt x="223" y="72"/>
                  </a:cubicBezTo>
                  <a:cubicBezTo>
                    <a:pt x="223" y="73"/>
                    <a:pt x="223" y="73"/>
                    <a:pt x="223" y="73"/>
                  </a:cubicBezTo>
                  <a:cubicBezTo>
                    <a:pt x="223" y="73"/>
                    <a:pt x="223" y="73"/>
                    <a:pt x="224" y="73"/>
                  </a:cubicBezTo>
                  <a:cubicBezTo>
                    <a:pt x="224" y="73"/>
                    <a:pt x="224" y="73"/>
                    <a:pt x="224" y="73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4" y="74"/>
                    <a:pt x="225" y="75"/>
                    <a:pt x="225" y="75"/>
                  </a:cubicBezTo>
                  <a:cubicBezTo>
                    <a:pt x="225" y="75"/>
                    <a:pt x="225" y="75"/>
                    <a:pt x="225" y="75"/>
                  </a:cubicBezTo>
                  <a:cubicBezTo>
                    <a:pt x="225" y="75"/>
                    <a:pt x="225" y="75"/>
                    <a:pt x="225" y="75"/>
                  </a:cubicBezTo>
                  <a:cubicBezTo>
                    <a:pt x="225" y="75"/>
                    <a:pt x="225" y="75"/>
                    <a:pt x="225" y="75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7" y="76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7" y="77"/>
                    <a:pt x="227" y="77"/>
                    <a:pt x="227" y="77"/>
                  </a:cubicBezTo>
                  <a:cubicBezTo>
                    <a:pt x="228" y="77"/>
                    <a:pt x="228" y="77"/>
                    <a:pt x="228" y="77"/>
                  </a:cubicBezTo>
                  <a:cubicBezTo>
                    <a:pt x="228" y="77"/>
                    <a:pt x="228" y="77"/>
                    <a:pt x="228" y="77"/>
                  </a:cubicBezTo>
                  <a:cubicBezTo>
                    <a:pt x="228" y="77"/>
                    <a:pt x="228" y="77"/>
                    <a:pt x="228" y="77"/>
                  </a:cubicBezTo>
                  <a:cubicBezTo>
                    <a:pt x="229" y="77"/>
                    <a:pt x="229" y="77"/>
                    <a:pt x="229" y="77"/>
                  </a:cubicBezTo>
                  <a:cubicBezTo>
                    <a:pt x="229" y="77"/>
                    <a:pt x="229" y="77"/>
                    <a:pt x="229" y="77"/>
                  </a:cubicBezTo>
                  <a:cubicBezTo>
                    <a:pt x="229" y="77"/>
                    <a:pt x="229" y="77"/>
                    <a:pt x="229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0" y="78"/>
                    <a:pt x="230" y="78"/>
                    <a:pt x="230" y="78"/>
                  </a:cubicBezTo>
                  <a:cubicBezTo>
                    <a:pt x="230" y="78"/>
                    <a:pt x="230" y="78"/>
                    <a:pt x="230" y="78"/>
                  </a:cubicBezTo>
                  <a:cubicBezTo>
                    <a:pt x="230" y="78"/>
                    <a:pt x="230" y="78"/>
                    <a:pt x="230" y="78"/>
                  </a:cubicBezTo>
                  <a:cubicBezTo>
                    <a:pt x="230" y="78"/>
                    <a:pt x="230" y="78"/>
                    <a:pt x="230" y="78"/>
                  </a:cubicBezTo>
                  <a:cubicBezTo>
                    <a:pt x="230" y="79"/>
                    <a:pt x="230" y="79"/>
                    <a:pt x="230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1" y="81"/>
                    <a:pt x="231" y="81"/>
                    <a:pt x="231" y="81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1"/>
                    <a:pt x="230" y="81"/>
                    <a:pt x="230" y="81"/>
                  </a:cubicBezTo>
                  <a:cubicBezTo>
                    <a:pt x="230" y="81"/>
                    <a:pt x="230" y="81"/>
                    <a:pt x="230" y="81"/>
                  </a:cubicBezTo>
                  <a:cubicBezTo>
                    <a:pt x="229" y="82"/>
                    <a:pt x="229" y="82"/>
                    <a:pt x="229" y="82"/>
                  </a:cubicBezTo>
                  <a:cubicBezTo>
                    <a:pt x="229" y="82"/>
                    <a:pt x="229" y="82"/>
                    <a:pt x="229" y="82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27" y="83"/>
                    <a:pt x="228" y="83"/>
                    <a:pt x="227" y="83"/>
                  </a:cubicBezTo>
                  <a:cubicBezTo>
                    <a:pt x="227" y="83"/>
                    <a:pt x="227" y="83"/>
                    <a:pt x="227" y="83"/>
                  </a:cubicBezTo>
                  <a:cubicBezTo>
                    <a:pt x="227" y="83"/>
                    <a:pt x="227" y="83"/>
                    <a:pt x="227" y="83"/>
                  </a:cubicBezTo>
                  <a:cubicBezTo>
                    <a:pt x="227" y="83"/>
                    <a:pt x="227" y="83"/>
                    <a:pt x="227" y="83"/>
                  </a:cubicBezTo>
                  <a:cubicBezTo>
                    <a:pt x="226" y="84"/>
                    <a:pt x="226" y="84"/>
                    <a:pt x="226" y="84"/>
                  </a:cubicBezTo>
                  <a:cubicBezTo>
                    <a:pt x="226" y="84"/>
                    <a:pt x="226" y="84"/>
                    <a:pt x="226" y="84"/>
                  </a:cubicBezTo>
                  <a:cubicBezTo>
                    <a:pt x="226" y="84"/>
                    <a:pt x="226" y="84"/>
                    <a:pt x="226" y="84"/>
                  </a:cubicBezTo>
                  <a:cubicBezTo>
                    <a:pt x="225" y="85"/>
                    <a:pt x="225" y="85"/>
                    <a:pt x="225" y="85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25" y="86"/>
                    <a:pt x="225" y="86"/>
                    <a:pt x="225" y="86"/>
                  </a:cubicBezTo>
                  <a:cubicBezTo>
                    <a:pt x="225" y="86"/>
                    <a:pt x="225" y="86"/>
                    <a:pt x="225" y="86"/>
                  </a:cubicBezTo>
                  <a:cubicBezTo>
                    <a:pt x="225" y="86"/>
                    <a:pt x="225" y="86"/>
                    <a:pt x="225" y="86"/>
                  </a:cubicBezTo>
                  <a:cubicBezTo>
                    <a:pt x="225" y="86"/>
                    <a:pt x="225" y="86"/>
                    <a:pt x="225" y="86"/>
                  </a:cubicBezTo>
                  <a:cubicBezTo>
                    <a:pt x="224" y="87"/>
                    <a:pt x="224" y="86"/>
                    <a:pt x="224" y="87"/>
                  </a:cubicBezTo>
                  <a:cubicBezTo>
                    <a:pt x="224" y="87"/>
                    <a:pt x="224" y="87"/>
                    <a:pt x="224" y="87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22" y="91"/>
                    <a:pt x="222" y="91"/>
                    <a:pt x="222" y="91"/>
                  </a:cubicBezTo>
                  <a:cubicBezTo>
                    <a:pt x="222" y="91"/>
                    <a:pt x="222" y="91"/>
                    <a:pt x="222" y="91"/>
                  </a:cubicBezTo>
                  <a:cubicBezTo>
                    <a:pt x="222" y="91"/>
                    <a:pt x="222" y="91"/>
                    <a:pt x="222" y="91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1" y="93"/>
                    <a:pt x="221" y="93"/>
                    <a:pt x="221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1" y="93"/>
                    <a:pt x="221" y="93"/>
                    <a:pt x="221" y="93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91"/>
                    <a:pt x="221" y="91"/>
                    <a:pt x="221" y="91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0" y="92"/>
                    <a:pt x="220" y="92"/>
                    <a:pt x="220" y="92"/>
                  </a:cubicBezTo>
                  <a:cubicBezTo>
                    <a:pt x="220" y="92"/>
                    <a:pt x="220" y="92"/>
                    <a:pt x="220" y="92"/>
                  </a:cubicBezTo>
                  <a:cubicBezTo>
                    <a:pt x="220" y="92"/>
                    <a:pt x="219" y="93"/>
                    <a:pt x="219" y="93"/>
                  </a:cubicBezTo>
                  <a:cubicBezTo>
                    <a:pt x="219" y="93"/>
                    <a:pt x="219" y="93"/>
                    <a:pt x="219" y="93"/>
                  </a:cubicBezTo>
                  <a:cubicBezTo>
                    <a:pt x="219" y="93"/>
                    <a:pt x="219" y="93"/>
                    <a:pt x="219" y="93"/>
                  </a:cubicBezTo>
                  <a:cubicBezTo>
                    <a:pt x="219" y="94"/>
                    <a:pt x="218" y="94"/>
                    <a:pt x="218" y="94"/>
                  </a:cubicBezTo>
                  <a:cubicBezTo>
                    <a:pt x="218" y="95"/>
                    <a:pt x="218" y="95"/>
                    <a:pt x="218" y="95"/>
                  </a:cubicBezTo>
                  <a:cubicBezTo>
                    <a:pt x="218" y="95"/>
                    <a:pt x="218" y="95"/>
                    <a:pt x="218" y="95"/>
                  </a:cubicBezTo>
                  <a:cubicBezTo>
                    <a:pt x="218" y="95"/>
                    <a:pt x="218" y="95"/>
                    <a:pt x="218" y="95"/>
                  </a:cubicBezTo>
                  <a:cubicBezTo>
                    <a:pt x="218" y="95"/>
                    <a:pt x="218" y="95"/>
                    <a:pt x="218" y="95"/>
                  </a:cubicBezTo>
                  <a:cubicBezTo>
                    <a:pt x="217" y="95"/>
                    <a:pt x="217" y="95"/>
                    <a:pt x="217" y="95"/>
                  </a:cubicBezTo>
                  <a:cubicBezTo>
                    <a:pt x="217" y="95"/>
                    <a:pt x="217" y="95"/>
                    <a:pt x="217" y="95"/>
                  </a:cubicBezTo>
                  <a:cubicBezTo>
                    <a:pt x="216" y="95"/>
                    <a:pt x="216" y="95"/>
                    <a:pt x="216" y="95"/>
                  </a:cubicBezTo>
                  <a:cubicBezTo>
                    <a:pt x="216" y="96"/>
                    <a:pt x="216" y="95"/>
                    <a:pt x="216" y="96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09" y="95"/>
                    <a:pt x="209" y="95"/>
                    <a:pt x="209" y="95"/>
                  </a:cubicBezTo>
                  <a:cubicBezTo>
                    <a:pt x="209" y="95"/>
                    <a:pt x="209" y="95"/>
                    <a:pt x="209" y="95"/>
                  </a:cubicBezTo>
                  <a:cubicBezTo>
                    <a:pt x="209" y="94"/>
                    <a:pt x="209" y="94"/>
                    <a:pt x="209" y="94"/>
                  </a:cubicBezTo>
                  <a:cubicBezTo>
                    <a:pt x="208" y="94"/>
                    <a:pt x="208" y="94"/>
                    <a:pt x="208" y="94"/>
                  </a:cubicBezTo>
                  <a:cubicBezTo>
                    <a:pt x="208" y="93"/>
                    <a:pt x="208" y="93"/>
                    <a:pt x="208" y="93"/>
                  </a:cubicBezTo>
                  <a:cubicBezTo>
                    <a:pt x="208" y="93"/>
                    <a:pt x="208" y="93"/>
                    <a:pt x="208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5" y="92"/>
                    <a:pt x="205" y="92"/>
                    <a:pt x="205" y="92"/>
                  </a:cubicBezTo>
                  <a:cubicBezTo>
                    <a:pt x="205" y="92"/>
                    <a:pt x="205" y="92"/>
                    <a:pt x="205" y="92"/>
                  </a:cubicBezTo>
                  <a:cubicBezTo>
                    <a:pt x="205" y="92"/>
                    <a:pt x="205" y="92"/>
                    <a:pt x="205" y="92"/>
                  </a:cubicBezTo>
                  <a:cubicBezTo>
                    <a:pt x="205" y="92"/>
                    <a:pt x="205" y="92"/>
                    <a:pt x="205" y="92"/>
                  </a:cubicBezTo>
                  <a:cubicBezTo>
                    <a:pt x="204" y="92"/>
                    <a:pt x="204" y="92"/>
                    <a:pt x="204" y="92"/>
                  </a:cubicBezTo>
                  <a:cubicBezTo>
                    <a:pt x="204" y="92"/>
                    <a:pt x="204" y="92"/>
                    <a:pt x="204" y="92"/>
                  </a:cubicBezTo>
                  <a:cubicBezTo>
                    <a:pt x="204" y="91"/>
                    <a:pt x="204" y="91"/>
                    <a:pt x="204" y="91"/>
                  </a:cubicBezTo>
                  <a:cubicBezTo>
                    <a:pt x="204" y="91"/>
                    <a:pt x="204" y="91"/>
                    <a:pt x="204" y="91"/>
                  </a:cubicBezTo>
                  <a:cubicBezTo>
                    <a:pt x="204" y="91"/>
                    <a:pt x="204" y="91"/>
                    <a:pt x="204" y="91"/>
                  </a:cubicBezTo>
                  <a:cubicBezTo>
                    <a:pt x="203" y="91"/>
                    <a:pt x="203" y="91"/>
                    <a:pt x="203" y="91"/>
                  </a:cubicBezTo>
                  <a:cubicBezTo>
                    <a:pt x="203" y="91"/>
                    <a:pt x="203" y="91"/>
                    <a:pt x="203" y="91"/>
                  </a:cubicBezTo>
                  <a:cubicBezTo>
                    <a:pt x="203" y="91"/>
                    <a:pt x="203" y="91"/>
                    <a:pt x="203" y="91"/>
                  </a:cubicBezTo>
                  <a:cubicBezTo>
                    <a:pt x="202" y="91"/>
                    <a:pt x="202" y="91"/>
                    <a:pt x="202" y="91"/>
                  </a:cubicBezTo>
                  <a:cubicBezTo>
                    <a:pt x="202" y="91"/>
                    <a:pt x="202" y="91"/>
                    <a:pt x="202" y="91"/>
                  </a:cubicBezTo>
                  <a:cubicBezTo>
                    <a:pt x="202" y="91"/>
                    <a:pt x="202" y="91"/>
                    <a:pt x="202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8" y="92"/>
                    <a:pt x="198" y="92"/>
                    <a:pt x="198" y="92"/>
                  </a:cubicBezTo>
                  <a:cubicBezTo>
                    <a:pt x="198" y="93"/>
                    <a:pt x="198" y="93"/>
                    <a:pt x="198" y="93"/>
                  </a:cubicBezTo>
                  <a:cubicBezTo>
                    <a:pt x="198" y="92"/>
                    <a:pt x="198" y="92"/>
                    <a:pt x="198" y="92"/>
                  </a:cubicBezTo>
                  <a:cubicBezTo>
                    <a:pt x="198" y="92"/>
                    <a:pt x="198" y="92"/>
                    <a:pt x="198" y="92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98" y="91"/>
                    <a:pt x="197" y="92"/>
                    <a:pt x="197" y="92"/>
                  </a:cubicBezTo>
                  <a:cubicBezTo>
                    <a:pt x="196" y="92"/>
                    <a:pt x="196" y="92"/>
                    <a:pt x="196" y="92"/>
                  </a:cubicBezTo>
                  <a:cubicBezTo>
                    <a:pt x="197" y="91"/>
                    <a:pt x="197" y="91"/>
                    <a:pt x="197" y="91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5" y="91"/>
                    <a:pt x="195" y="91"/>
                    <a:pt x="195" y="92"/>
                  </a:cubicBezTo>
                  <a:cubicBezTo>
                    <a:pt x="195" y="91"/>
                    <a:pt x="195" y="91"/>
                    <a:pt x="195" y="91"/>
                  </a:cubicBezTo>
                  <a:cubicBezTo>
                    <a:pt x="195" y="91"/>
                    <a:pt x="195" y="91"/>
                    <a:pt x="195" y="91"/>
                  </a:cubicBezTo>
                  <a:cubicBezTo>
                    <a:pt x="194" y="91"/>
                    <a:pt x="194" y="91"/>
                    <a:pt x="194" y="91"/>
                  </a:cubicBezTo>
                  <a:cubicBezTo>
                    <a:pt x="194" y="91"/>
                    <a:pt x="194" y="91"/>
                    <a:pt x="194" y="91"/>
                  </a:cubicBezTo>
                  <a:cubicBezTo>
                    <a:pt x="194" y="91"/>
                    <a:pt x="194" y="91"/>
                    <a:pt x="194" y="91"/>
                  </a:cubicBezTo>
                  <a:cubicBezTo>
                    <a:pt x="194" y="91"/>
                    <a:pt x="194" y="91"/>
                    <a:pt x="194" y="91"/>
                  </a:cubicBezTo>
                  <a:cubicBezTo>
                    <a:pt x="194" y="91"/>
                    <a:pt x="194" y="91"/>
                    <a:pt x="194" y="91"/>
                  </a:cubicBezTo>
                  <a:cubicBezTo>
                    <a:pt x="193" y="91"/>
                    <a:pt x="193" y="91"/>
                    <a:pt x="193" y="91"/>
                  </a:cubicBezTo>
                  <a:cubicBezTo>
                    <a:pt x="193" y="91"/>
                    <a:pt x="193" y="91"/>
                    <a:pt x="193" y="91"/>
                  </a:cubicBezTo>
                  <a:cubicBezTo>
                    <a:pt x="193" y="92"/>
                    <a:pt x="193" y="92"/>
                    <a:pt x="193" y="92"/>
                  </a:cubicBezTo>
                  <a:cubicBezTo>
                    <a:pt x="193" y="91"/>
                    <a:pt x="193" y="91"/>
                    <a:pt x="193" y="91"/>
                  </a:cubicBezTo>
                  <a:cubicBezTo>
                    <a:pt x="193" y="91"/>
                    <a:pt x="193" y="91"/>
                    <a:pt x="193" y="91"/>
                  </a:cubicBezTo>
                  <a:cubicBezTo>
                    <a:pt x="193" y="91"/>
                    <a:pt x="193" y="91"/>
                    <a:pt x="193" y="91"/>
                  </a:cubicBezTo>
                  <a:cubicBezTo>
                    <a:pt x="193" y="91"/>
                    <a:pt x="193" y="91"/>
                    <a:pt x="193" y="91"/>
                  </a:cubicBezTo>
                  <a:cubicBezTo>
                    <a:pt x="193" y="92"/>
                    <a:pt x="193" y="92"/>
                    <a:pt x="193" y="92"/>
                  </a:cubicBezTo>
                  <a:cubicBezTo>
                    <a:pt x="192" y="91"/>
                    <a:pt x="192" y="91"/>
                    <a:pt x="192" y="91"/>
                  </a:cubicBezTo>
                  <a:cubicBezTo>
                    <a:pt x="192" y="91"/>
                    <a:pt x="192" y="91"/>
                    <a:pt x="192" y="91"/>
                  </a:cubicBezTo>
                  <a:cubicBezTo>
                    <a:pt x="192" y="91"/>
                    <a:pt x="192" y="91"/>
                    <a:pt x="192" y="91"/>
                  </a:cubicBezTo>
                  <a:cubicBezTo>
                    <a:pt x="192" y="91"/>
                    <a:pt x="192" y="91"/>
                    <a:pt x="192" y="91"/>
                  </a:cubicBezTo>
                  <a:cubicBezTo>
                    <a:pt x="192" y="91"/>
                    <a:pt x="192" y="91"/>
                    <a:pt x="192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1"/>
                    <a:pt x="192" y="91"/>
                    <a:pt x="192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1" y="89"/>
                    <a:pt x="191" y="89"/>
                    <a:pt x="191" y="89"/>
                  </a:cubicBezTo>
                  <a:cubicBezTo>
                    <a:pt x="191" y="89"/>
                    <a:pt x="191" y="89"/>
                    <a:pt x="191" y="89"/>
                  </a:cubicBezTo>
                  <a:cubicBezTo>
                    <a:pt x="191" y="88"/>
                    <a:pt x="191" y="88"/>
                    <a:pt x="191" y="88"/>
                  </a:cubicBezTo>
                  <a:cubicBezTo>
                    <a:pt x="191" y="88"/>
                    <a:pt x="191" y="88"/>
                    <a:pt x="192" y="88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1" y="88"/>
                    <a:pt x="191" y="88"/>
                    <a:pt x="191" y="88"/>
                  </a:cubicBezTo>
                  <a:cubicBezTo>
                    <a:pt x="190" y="88"/>
                    <a:pt x="190" y="88"/>
                    <a:pt x="190" y="88"/>
                  </a:cubicBezTo>
                  <a:cubicBezTo>
                    <a:pt x="191" y="87"/>
                    <a:pt x="190" y="87"/>
                    <a:pt x="190" y="87"/>
                  </a:cubicBezTo>
                  <a:cubicBezTo>
                    <a:pt x="190" y="87"/>
                    <a:pt x="190" y="87"/>
                    <a:pt x="190" y="87"/>
                  </a:cubicBezTo>
                  <a:cubicBezTo>
                    <a:pt x="190" y="86"/>
                    <a:pt x="190" y="86"/>
                    <a:pt x="190" y="86"/>
                  </a:cubicBezTo>
                  <a:cubicBezTo>
                    <a:pt x="190" y="86"/>
                    <a:pt x="190" y="86"/>
                    <a:pt x="190" y="86"/>
                  </a:cubicBezTo>
                  <a:cubicBezTo>
                    <a:pt x="190" y="86"/>
                    <a:pt x="190" y="86"/>
                    <a:pt x="190" y="86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90" y="87"/>
                    <a:pt x="189" y="87"/>
                    <a:pt x="189" y="87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8" y="87"/>
                    <a:pt x="188" y="87"/>
                    <a:pt x="188" y="87"/>
                  </a:cubicBezTo>
                  <a:cubicBezTo>
                    <a:pt x="188" y="87"/>
                    <a:pt x="188" y="87"/>
                    <a:pt x="188" y="87"/>
                  </a:cubicBezTo>
                  <a:cubicBezTo>
                    <a:pt x="188" y="87"/>
                    <a:pt x="188" y="88"/>
                    <a:pt x="187" y="88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87" y="88"/>
                    <a:pt x="187" y="88"/>
                    <a:pt x="187" y="88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86" y="88"/>
                    <a:pt x="186" y="88"/>
                    <a:pt x="186" y="88"/>
                  </a:cubicBezTo>
                  <a:cubicBezTo>
                    <a:pt x="185" y="88"/>
                    <a:pt x="185" y="88"/>
                    <a:pt x="185" y="88"/>
                  </a:cubicBezTo>
                  <a:cubicBezTo>
                    <a:pt x="186" y="88"/>
                    <a:pt x="186" y="88"/>
                    <a:pt x="186" y="88"/>
                  </a:cubicBezTo>
                  <a:cubicBezTo>
                    <a:pt x="185" y="88"/>
                    <a:pt x="185" y="88"/>
                    <a:pt x="185" y="88"/>
                  </a:cubicBezTo>
                  <a:cubicBezTo>
                    <a:pt x="185" y="88"/>
                    <a:pt x="185" y="88"/>
                    <a:pt x="185" y="88"/>
                  </a:cubicBezTo>
                  <a:cubicBezTo>
                    <a:pt x="185" y="87"/>
                    <a:pt x="185" y="87"/>
                    <a:pt x="185" y="87"/>
                  </a:cubicBezTo>
                  <a:cubicBezTo>
                    <a:pt x="185" y="87"/>
                    <a:pt x="185" y="87"/>
                    <a:pt x="185" y="87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85" y="87"/>
                    <a:pt x="185" y="87"/>
                    <a:pt x="185" y="87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84" y="87"/>
                    <a:pt x="184" y="86"/>
                    <a:pt x="184" y="86"/>
                  </a:cubicBezTo>
                  <a:cubicBezTo>
                    <a:pt x="184" y="86"/>
                    <a:pt x="184" y="86"/>
                    <a:pt x="184" y="86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82" y="86"/>
                    <a:pt x="182" y="86"/>
                    <a:pt x="182" y="86"/>
                  </a:cubicBezTo>
                  <a:cubicBezTo>
                    <a:pt x="183" y="87"/>
                    <a:pt x="183" y="87"/>
                    <a:pt x="183" y="88"/>
                  </a:cubicBezTo>
                  <a:cubicBezTo>
                    <a:pt x="182" y="87"/>
                    <a:pt x="182" y="87"/>
                    <a:pt x="182" y="87"/>
                  </a:cubicBezTo>
                  <a:cubicBezTo>
                    <a:pt x="182" y="87"/>
                    <a:pt x="182" y="87"/>
                    <a:pt x="182" y="87"/>
                  </a:cubicBezTo>
                  <a:cubicBezTo>
                    <a:pt x="182" y="87"/>
                    <a:pt x="182" y="87"/>
                    <a:pt x="182" y="87"/>
                  </a:cubicBezTo>
                  <a:cubicBezTo>
                    <a:pt x="182" y="87"/>
                    <a:pt x="182" y="87"/>
                    <a:pt x="182" y="87"/>
                  </a:cubicBezTo>
                  <a:cubicBezTo>
                    <a:pt x="182" y="87"/>
                    <a:pt x="182" y="87"/>
                    <a:pt x="182" y="87"/>
                  </a:cubicBezTo>
                  <a:cubicBezTo>
                    <a:pt x="182" y="87"/>
                    <a:pt x="182" y="87"/>
                    <a:pt x="182" y="87"/>
                  </a:cubicBezTo>
                  <a:cubicBezTo>
                    <a:pt x="182" y="86"/>
                    <a:pt x="182" y="86"/>
                    <a:pt x="182" y="86"/>
                  </a:cubicBezTo>
                  <a:cubicBezTo>
                    <a:pt x="182" y="86"/>
                    <a:pt x="182" y="86"/>
                    <a:pt x="182" y="86"/>
                  </a:cubicBezTo>
                  <a:cubicBezTo>
                    <a:pt x="182" y="86"/>
                    <a:pt x="182" y="86"/>
                    <a:pt x="182" y="86"/>
                  </a:cubicBezTo>
                  <a:cubicBezTo>
                    <a:pt x="182" y="86"/>
                    <a:pt x="182" y="86"/>
                    <a:pt x="182" y="86"/>
                  </a:cubicBezTo>
                  <a:cubicBezTo>
                    <a:pt x="182" y="86"/>
                    <a:pt x="182" y="86"/>
                    <a:pt x="182" y="86"/>
                  </a:cubicBezTo>
                  <a:cubicBezTo>
                    <a:pt x="181" y="85"/>
                    <a:pt x="181" y="85"/>
                    <a:pt x="181" y="85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81" y="84"/>
                    <a:pt x="181" y="84"/>
                    <a:pt x="181" y="84"/>
                  </a:cubicBezTo>
                  <a:cubicBezTo>
                    <a:pt x="181" y="84"/>
                    <a:pt x="181" y="84"/>
                    <a:pt x="181" y="84"/>
                  </a:cubicBezTo>
                  <a:cubicBezTo>
                    <a:pt x="181" y="83"/>
                    <a:pt x="181" y="83"/>
                    <a:pt x="181" y="83"/>
                  </a:cubicBezTo>
                  <a:cubicBezTo>
                    <a:pt x="181" y="83"/>
                    <a:pt x="181" y="83"/>
                    <a:pt x="181" y="83"/>
                  </a:cubicBezTo>
                  <a:cubicBezTo>
                    <a:pt x="181" y="83"/>
                    <a:pt x="180" y="83"/>
                    <a:pt x="180" y="83"/>
                  </a:cubicBezTo>
                  <a:cubicBezTo>
                    <a:pt x="180" y="82"/>
                    <a:pt x="180" y="82"/>
                    <a:pt x="180" y="82"/>
                  </a:cubicBezTo>
                  <a:cubicBezTo>
                    <a:pt x="180" y="81"/>
                    <a:pt x="180" y="81"/>
                    <a:pt x="180" y="81"/>
                  </a:cubicBezTo>
                  <a:cubicBezTo>
                    <a:pt x="180" y="82"/>
                    <a:pt x="180" y="82"/>
                    <a:pt x="180" y="82"/>
                  </a:cubicBezTo>
                  <a:cubicBezTo>
                    <a:pt x="179" y="81"/>
                    <a:pt x="179" y="81"/>
                    <a:pt x="179" y="81"/>
                  </a:cubicBezTo>
                  <a:cubicBezTo>
                    <a:pt x="179" y="81"/>
                    <a:pt x="179" y="81"/>
                    <a:pt x="179" y="81"/>
                  </a:cubicBezTo>
                  <a:cubicBezTo>
                    <a:pt x="179" y="81"/>
                    <a:pt x="179" y="81"/>
                    <a:pt x="179" y="81"/>
                  </a:cubicBezTo>
                  <a:cubicBezTo>
                    <a:pt x="179" y="81"/>
                    <a:pt x="179" y="81"/>
                    <a:pt x="179" y="81"/>
                  </a:cubicBezTo>
                  <a:cubicBezTo>
                    <a:pt x="179" y="81"/>
                    <a:pt x="179" y="81"/>
                    <a:pt x="179" y="81"/>
                  </a:cubicBezTo>
                  <a:cubicBezTo>
                    <a:pt x="179" y="80"/>
                    <a:pt x="179" y="80"/>
                    <a:pt x="179" y="80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80" y="81"/>
                    <a:pt x="180" y="81"/>
                    <a:pt x="180" y="81"/>
                  </a:cubicBezTo>
                  <a:cubicBezTo>
                    <a:pt x="181" y="81"/>
                    <a:pt x="181" y="81"/>
                    <a:pt x="181" y="81"/>
                  </a:cubicBezTo>
                  <a:cubicBezTo>
                    <a:pt x="180" y="80"/>
                    <a:pt x="181" y="80"/>
                    <a:pt x="181" y="80"/>
                  </a:cubicBezTo>
                  <a:cubicBezTo>
                    <a:pt x="181" y="80"/>
                    <a:pt x="181" y="80"/>
                    <a:pt x="181" y="81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83" y="80"/>
                    <a:pt x="183" y="80"/>
                    <a:pt x="183" y="80"/>
                  </a:cubicBezTo>
                  <a:cubicBezTo>
                    <a:pt x="183" y="80"/>
                    <a:pt x="183" y="80"/>
                    <a:pt x="183" y="80"/>
                  </a:cubicBezTo>
                  <a:cubicBezTo>
                    <a:pt x="183" y="80"/>
                    <a:pt x="184" y="80"/>
                    <a:pt x="184" y="79"/>
                  </a:cubicBezTo>
                  <a:cubicBezTo>
                    <a:pt x="184" y="79"/>
                    <a:pt x="184" y="79"/>
                    <a:pt x="184" y="79"/>
                  </a:cubicBezTo>
                  <a:cubicBezTo>
                    <a:pt x="184" y="79"/>
                    <a:pt x="184" y="79"/>
                    <a:pt x="184" y="79"/>
                  </a:cubicBezTo>
                  <a:cubicBezTo>
                    <a:pt x="184" y="78"/>
                    <a:pt x="184" y="78"/>
                    <a:pt x="184" y="78"/>
                  </a:cubicBezTo>
                  <a:cubicBezTo>
                    <a:pt x="184" y="78"/>
                    <a:pt x="184" y="78"/>
                    <a:pt x="184" y="78"/>
                  </a:cubicBezTo>
                  <a:cubicBezTo>
                    <a:pt x="184" y="78"/>
                    <a:pt x="184" y="78"/>
                    <a:pt x="184" y="78"/>
                  </a:cubicBezTo>
                  <a:cubicBezTo>
                    <a:pt x="184" y="78"/>
                    <a:pt x="184" y="78"/>
                    <a:pt x="184" y="78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184" y="76"/>
                    <a:pt x="184" y="76"/>
                    <a:pt x="184" y="76"/>
                  </a:cubicBezTo>
                  <a:cubicBezTo>
                    <a:pt x="184" y="76"/>
                    <a:pt x="184" y="76"/>
                    <a:pt x="184" y="76"/>
                  </a:cubicBezTo>
                  <a:cubicBezTo>
                    <a:pt x="183" y="75"/>
                    <a:pt x="183" y="75"/>
                    <a:pt x="183" y="75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183" y="75"/>
                    <a:pt x="183" y="75"/>
                    <a:pt x="183" y="75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4" y="74"/>
                    <a:pt x="184" y="73"/>
                    <a:pt x="183" y="73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4" y="71"/>
                    <a:pt x="183" y="70"/>
                    <a:pt x="183" y="70"/>
                  </a:cubicBezTo>
                  <a:cubicBezTo>
                    <a:pt x="182" y="70"/>
                    <a:pt x="182" y="71"/>
                    <a:pt x="182" y="71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71"/>
                    <a:pt x="180" y="71"/>
                    <a:pt x="180" y="71"/>
                  </a:cubicBezTo>
                  <a:cubicBezTo>
                    <a:pt x="180" y="71"/>
                    <a:pt x="180" y="71"/>
                    <a:pt x="180" y="71"/>
                  </a:cubicBezTo>
                  <a:cubicBezTo>
                    <a:pt x="180" y="71"/>
                    <a:pt x="180" y="71"/>
                    <a:pt x="180" y="71"/>
                  </a:cubicBezTo>
                  <a:cubicBezTo>
                    <a:pt x="180" y="71"/>
                    <a:pt x="180" y="71"/>
                    <a:pt x="180" y="71"/>
                  </a:cubicBezTo>
                  <a:cubicBezTo>
                    <a:pt x="180" y="71"/>
                    <a:pt x="180" y="71"/>
                    <a:pt x="180" y="71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8" y="72"/>
                    <a:pt x="178" y="72"/>
                    <a:pt x="178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8" y="72"/>
                    <a:pt x="178" y="72"/>
                    <a:pt x="178" y="72"/>
                  </a:cubicBezTo>
                  <a:cubicBezTo>
                    <a:pt x="178" y="72"/>
                    <a:pt x="178" y="72"/>
                    <a:pt x="178" y="72"/>
                  </a:cubicBezTo>
                  <a:cubicBezTo>
                    <a:pt x="178" y="73"/>
                    <a:pt x="177" y="73"/>
                    <a:pt x="177" y="74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75" y="75"/>
                    <a:pt x="175" y="75"/>
                    <a:pt x="175" y="75"/>
                  </a:cubicBezTo>
                  <a:cubicBezTo>
                    <a:pt x="175" y="75"/>
                    <a:pt x="175" y="75"/>
                    <a:pt x="175" y="75"/>
                  </a:cubicBezTo>
                  <a:cubicBezTo>
                    <a:pt x="175" y="75"/>
                    <a:pt x="175" y="75"/>
                    <a:pt x="175" y="75"/>
                  </a:cubicBezTo>
                  <a:cubicBezTo>
                    <a:pt x="174" y="75"/>
                    <a:pt x="174" y="75"/>
                    <a:pt x="174" y="75"/>
                  </a:cubicBezTo>
                  <a:cubicBezTo>
                    <a:pt x="174" y="75"/>
                    <a:pt x="174" y="75"/>
                    <a:pt x="174" y="75"/>
                  </a:cubicBezTo>
                  <a:cubicBezTo>
                    <a:pt x="173" y="76"/>
                    <a:pt x="173" y="76"/>
                    <a:pt x="173" y="76"/>
                  </a:cubicBezTo>
                  <a:lnTo>
                    <a:pt x="172" y="76"/>
                  </a:lnTo>
                  <a:close/>
                  <a:moveTo>
                    <a:pt x="208" y="61"/>
                  </a:move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8" y="61"/>
                    <a:pt x="208" y="61"/>
                    <a:pt x="208" y="61"/>
                  </a:cubicBezTo>
                  <a:close/>
                  <a:moveTo>
                    <a:pt x="207" y="61"/>
                  </a:moveTo>
                  <a:cubicBezTo>
                    <a:pt x="207" y="61"/>
                    <a:pt x="207" y="61"/>
                    <a:pt x="207" y="61"/>
                  </a:cubicBezTo>
                  <a:cubicBezTo>
                    <a:pt x="207" y="60"/>
                    <a:pt x="208" y="60"/>
                    <a:pt x="208" y="60"/>
                  </a:cubicBezTo>
                  <a:cubicBezTo>
                    <a:pt x="208" y="59"/>
                    <a:pt x="208" y="59"/>
                    <a:pt x="208" y="59"/>
                  </a:cubicBezTo>
                  <a:cubicBezTo>
                    <a:pt x="208" y="59"/>
                    <a:pt x="208" y="59"/>
                    <a:pt x="208" y="59"/>
                  </a:cubicBezTo>
                  <a:cubicBezTo>
                    <a:pt x="208" y="59"/>
                    <a:pt x="208" y="59"/>
                    <a:pt x="208" y="59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07" y="60"/>
                    <a:pt x="207" y="60"/>
                    <a:pt x="207" y="61"/>
                  </a:cubicBezTo>
                  <a:close/>
                  <a:moveTo>
                    <a:pt x="205" y="59"/>
                  </a:moveTo>
                  <a:cubicBezTo>
                    <a:pt x="205" y="60"/>
                    <a:pt x="205" y="60"/>
                    <a:pt x="205" y="60"/>
                  </a:cubicBezTo>
                  <a:cubicBezTo>
                    <a:pt x="205" y="59"/>
                    <a:pt x="205" y="59"/>
                    <a:pt x="205" y="58"/>
                  </a:cubicBezTo>
                  <a:cubicBezTo>
                    <a:pt x="205" y="58"/>
                    <a:pt x="205" y="58"/>
                    <a:pt x="205" y="58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5" y="59"/>
                    <a:pt x="205" y="59"/>
                    <a:pt x="205" y="59"/>
                  </a:cubicBezTo>
                  <a:close/>
                  <a:moveTo>
                    <a:pt x="192" y="138"/>
                  </a:move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2" y="138"/>
                    <a:pt x="192" y="138"/>
                  </a:cubicBezTo>
                  <a:close/>
                  <a:moveTo>
                    <a:pt x="193" y="110"/>
                  </a:moveTo>
                  <a:cubicBezTo>
                    <a:pt x="194" y="109"/>
                    <a:pt x="194" y="109"/>
                    <a:pt x="194" y="109"/>
                  </a:cubicBezTo>
                  <a:cubicBezTo>
                    <a:pt x="193" y="109"/>
                    <a:pt x="193" y="109"/>
                    <a:pt x="193" y="109"/>
                  </a:cubicBezTo>
                  <a:cubicBezTo>
                    <a:pt x="193" y="109"/>
                    <a:pt x="193" y="109"/>
                    <a:pt x="193" y="109"/>
                  </a:cubicBezTo>
                  <a:cubicBezTo>
                    <a:pt x="193" y="109"/>
                    <a:pt x="193" y="109"/>
                    <a:pt x="193" y="10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109"/>
                    <a:pt x="192" y="109"/>
                    <a:pt x="192" y="109"/>
                  </a:cubicBezTo>
                  <a:lnTo>
                    <a:pt x="193" y="110"/>
                  </a:lnTo>
                  <a:close/>
                  <a:moveTo>
                    <a:pt x="194" y="125"/>
                  </a:moveTo>
                  <a:cubicBezTo>
                    <a:pt x="194" y="125"/>
                    <a:pt x="194" y="125"/>
                    <a:pt x="194" y="125"/>
                  </a:cubicBezTo>
                  <a:cubicBezTo>
                    <a:pt x="193" y="125"/>
                    <a:pt x="193" y="125"/>
                    <a:pt x="192" y="125"/>
                  </a:cubicBezTo>
                  <a:cubicBezTo>
                    <a:pt x="193" y="125"/>
                    <a:pt x="193" y="125"/>
                    <a:pt x="193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4" y="125"/>
                    <a:pt x="194" y="125"/>
                    <a:pt x="194" y="125"/>
                  </a:cubicBezTo>
                  <a:cubicBezTo>
                    <a:pt x="194" y="125"/>
                    <a:pt x="194" y="125"/>
                    <a:pt x="194" y="125"/>
                  </a:cubicBezTo>
                  <a:close/>
                  <a:moveTo>
                    <a:pt x="192" y="153"/>
                  </a:moveTo>
                  <a:cubicBezTo>
                    <a:pt x="192" y="153"/>
                    <a:pt x="192" y="153"/>
                    <a:pt x="192" y="153"/>
                  </a:cubicBezTo>
                  <a:cubicBezTo>
                    <a:pt x="192" y="153"/>
                    <a:pt x="192" y="153"/>
                    <a:pt x="192" y="153"/>
                  </a:cubicBezTo>
                  <a:cubicBezTo>
                    <a:pt x="192" y="153"/>
                    <a:pt x="192" y="153"/>
                    <a:pt x="192" y="153"/>
                  </a:cubicBezTo>
                  <a:close/>
                  <a:moveTo>
                    <a:pt x="200" y="135"/>
                  </a:moveTo>
                  <a:cubicBezTo>
                    <a:pt x="200" y="134"/>
                    <a:pt x="200" y="134"/>
                    <a:pt x="200" y="134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5"/>
                    <a:pt x="200" y="135"/>
                    <a:pt x="200" y="135"/>
                  </a:cubicBezTo>
                  <a:close/>
                  <a:moveTo>
                    <a:pt x="192" y="136"/>
                  </a:moveTo>
                  <a:cubicBezTo>
                    <a:pt x="192" y="137"/>
                    <a:pt x="192" y="137"/>
                    <a:pt x="192" y="137"/>
                  </a:cubicBezTo>
                  <a:cubicBezTo>
                    <a:pt x="193" y="136"/>
                    <a:pt x="193" y="136"/>
                    <a:pt x="193" y="136"/>
                  </a:cubicBezTo>
                  <a:cubicBezTo>
                    <a:pt x="193" y="136"/>
                    <a:pt x="193" y="136"/>
                    <a:pt x="193" y="136"/>
                  </a:cubicBezTo>
                  <a:cubicBezTo>
                    <a:pt x="193" y="136"/>
                    <a:pt x="193" y="136"/>
                    <a:pt x="193" y="136"/>
                  </a:cubicBezTo>
                  <a:lnTo>
                    <a:pt x="192" y="136"/>
                  </a:lnTo>
                  <a:close/>
                  <a:moveTo>
                    <a:pt x="199" y="138"/>
                  </a:moveTo>
                  <a:cubicBezTo>
                    <a:pt x="200" y="137"/>
                    <a:pt x="200" y="137"/>
                    <a:pt x="200" y="1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7"/>
                    <a:pt x="199" y="137"/>
                    <a:pt x="199" y="138"/>
                  </a:cubicBezTo>
                  <a:close/>
                  <a:moveTo>
                    <a:pt x="192" y="136"/>
                  </a:moveTo>
                  <a:cubicBezTo>
                    <a:pt x="191" y="137"/>
                    <a:pt x="192" y="137"/>
                    <a:pt x="192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6"/>
                    <a:pt x="192" y="136"/>
                    <a:pt x="192" y="136"/>
                  </a:cubicBezTo>
                  <a:close/>
                  <a:moveTo>
                    <a:pt x="192" y="103"/>
                  </a:moveTo>
                  <a:cubicBezTo>
                    <a:pt x="191" y="103"/>
                    <a:pt x="191" y="103"/>
                    <a:pt x="191" y="103"/>
                  </a:cubicBezTo>
                  <a:cubicBezTo>
                    <a:pt x="192" y="104"/>
                    <a:pt x="192" y="104"/>
                    <a:pt x="192" y="104"/>
                  </a:cubicBezTo>
                  <a:cubicBezTo>
                    <a:pt x="193" y="104"/>
                    <a:pt x="193" y="104"/>
                    <a:pt x="193" y="104"/>
                  </a:cubicBezTo>
                  <a:cubicBezTo>
                    <a:pt x="192" y="104"/>
                    <a:pt x="192" y="103"/>
                    <a:pt x="192" y="103"/>
                  </a:cubicBezTo>
                  <a:cubicBezTo>
                    <a:pt x="192" y="103"/>
                    <a:pt x="192" y="103"/>
                    <a:pt x="192" y="103"/>
                  </a:cubicBezTo>
                  <a:cubicBezTo>
                    <a:pt x="192" y="102"/>
                    <a:pt x="192" y="102"/>
                    <a:pt x="192" y="102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191" y="102"/>
                    <a:pt x="191" y="102"/>
                    <a:pt x="191" y="102"/>
                  </a:cubicBezTo>
                  <a:lnTo>
                    <a:pt x="192" y="103"/>
                  </a:lnTo>
                  <a:close/>
                  <a:moveTo>
                    <a:pt x="194" y="110"/>
                  </a:moveTo>
                  <a:cubicBezTo>
                    <a:pt x="194" y="110"/>
                    <a:pt x="194" y="110"/>
                    <a:pt x="194" y="110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3" y="111"/>
                    <a:pt x="193" y="111"/>
                    <a:pt x="193" y="111"/>
                  </a:cubicBezTo>
                  <a:cubicBezTo>
                    <a:pt x="193" y="111"/>
                    <a:pt x="193" y="111"/>
                    <a:pt x="193" y="111"/>
                  </a:cubicBezTo>
                  <a:cubicBezTo>
                    <a:pt x="193" y="112"/>
                    <a:pt x="193" y="112"/>
                    <a:pt x="193" y="112"/>
                  </a:cubicBezTo>
                  <a:cubicBezTo>
                    <a:pt x="194" y="111"/>
                    <a:pt x="194" y="111"/>
                    <a:pt x="194" y="111"/>
                  </a:cubicBezTo>
                  <a:cubicBezTo>
                    <a:pt x="194" y="111"/>
                    <a:pt x="194" y="111"/>
                    <a:pt x="194" y="111"/>
                  </a:cubicBezTo>
                  <a:cubicBezTo>
                    <a:pt x="194" y="111"/>
                    <a:pt x="194" y="111"/>
                    <a:pt x="194" y="111"/>
                  </a:cubicBezTo>
                  <a:cubicBezTo>
                    <a:pt x="194" y="111"/>
                    <a:pt x="194" y="111"/>
                    <a:pt x="194" y="111"/>
                  </a:cubicBezTo>
                  <a:cubicBezTo>
                    <a:pt x="194" y="110"/>
                    <a:pt x="194" y="110"/>
                    <a:pt x="194" y="110"/>
                  </a:cubicBezTo>
                  <a:close/>
                  <a:moveTo>
                    <a:pt x="191" y="108"/>
                  </a:moveTo>
                  <a:cubicBezTo>
                    <a:pt x="192" y="108"/>
                    <a:pt x="192" y="108"/>
                    <a:pt x="192" y="108"/>
                  </a:cubicBezTo>
                  <a:cubicBezTo>
                    <a:pt x="192" y="107"/>
                    <a:pt x="192" y="107"/>
                    <a:pt x="192" y="107"/>
                  </a:cubicBezTo>
                  <a:cubicBezTo>
                    <a:pt x="192" y="107"/>
                    <a:pt x="192" y="107"/>
                    <a:pt x="192" y="107"/>
                  </a:cubicBezTo>
                  <a:cubicBezTo>
                    <a:pt x="192" y="107"/>
                    <a:pt x="192" y="107"/>
                    <a:pt x="192" y="107"/>
                  </a:cubicBezTo>
                  <a:cubicBezTo>
                    <a:pt x="192" y="107"/>
                    <a:pt x="192" y="107"/>
                    <a:pt x="192" y="107"/>
                  </a:cubicBezTo>
                  <a:cubicBezTo>
                    <a:pt x="193" y="108"/>
                    <a:pt x="193" y="108"/>
                    <a:pt x="193" y="108"/>
                  </a:cubicBezTo>
                  <a:cubicBezTo>
                    <a:pt x="192" y="108"/>
                    <a:pt x="192" y="108"/>
                    <a:pt x="192" y="108"/>
                  </a:cubicBezTo>
                  <a:cubicBezTo>
                    <a:pt x="192" y="108"/>
                    <a:pt x="192" y="108"/>
                    <a:pt x="192" y="108"/>
                  </a:cubicBezTo>
                  <a:cubicBezTo>
                    <a:pt x="193" y="108"/>
                    <a:pt x="193" y="108"/>
                    <a:pt x="193" y="108"/>
                  </a:cubicBezTo>
                  <a:cubicBezTo>
                    <a:pt x="193" y="108"/>
                    <a:pt x="193" y="108"/>
                    <a:pt x="193" y="108"/>
                  </a:cubicBezTo>
                  <a:cubicBezTo>
                    <a:pt x="194" y="108"/>
                    <a:pt x="194" y="108"/>
                    <a:pt x="194" y="108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2" y="106"/>
                    <a:pt x="192" y="106"/>
                    <a:pt x="192" y="106"/>
                  </a:cubicBezTo>
                  <a:cubicBezTo>
                    <a:pt x="192" y="106"/>
                    <a:pt x="192" y="106"/>
                    <a:pt x="192" y="106"/>
                  </a:cubicBezTo>
                  <a:cubicBezTo>
                    <a:pt x="192" y="106"/>
                    <a:pt x="192" y="106"/>
                    <a:pt x="191" y="105"/>
                  </a:cubicBezTo>
                  <a:cubicBezTo>
                    <a:pt x="191" y="106"/>
                    <a:pt x="191" y="106"/>
                    <a:pt x="191" y="106"/>
                  </a:cubicBezTo>
                  <a:cubicBezTo>
                    <a:pt x="191" y="105"/>
                    <a:pt x="191" y="105"/>
                    <a:pt x="191" y="105"/>
                  </a:cubicBezTo>
                  <a:cubicBezTo>
                    <a:pt x="191" y="106"/>
                    <a:pt x="191" y="106"/>
                    <a:pt x="191" y="106"/>
                  </a:cubicBezTo>
                  <a:cubicBezTo>
                    <a:pt x="191" y="107"/>
                    <a:pt x="191" y="107"/>
                    <a:pt x="191" y="107"/>
                  </a:cubicBezTo>
                  <a:cubicBezTo>
                    <a:pt x="191" y="107"/>
                    <a:pt x="191" y="107"/>
                    <a:pt x="191" y="107"/>
                  </a:cubicBezTo>
                  <a:lnTo>
                    <a:pt x="191" y="108"/>
                  </a:lnTo>
                  <a:close/>
                  <a:moveTo>
                    <a:pt x="193" y="133"/>
                  </a:moveTo>
                  <a:cubicBezTo>
                    <a:pt x="193" y="133"/>
                    <a:pt x="193" y="133"/>
                    <a:pt x="193" y="133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3" y="133"/>
                    <a:pt x="193" y="133"/>
                    <a:pt x="193" y="133"/>
                  </a:cubicBezTo>
                  <a:cubicBezTo>
                    <a:pt x="193" y="133"/>
                    <a:pt x="193" y="133"/>
                    <a:pt x="193" y="133"/>
                  </a:cubicBezTo>
                  <a:close/>
                  <a:moveTo>
                    <a:pt x="195" y="127"/>
                  </a:move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5" y="128"/>
                    <a:pt x="195" y="128"/>
                    <a:pt x="195" y="128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5" y="127"/>
                    <a:pt x="195" y="127"/>
                    <a:pt x="195" y="127"/>
                  </a:cubicBezTo>
                  <a:close/>
                  <a:moveTo>
                    <a:pt x="192" y="114"/>
                  </a:moveTo>
                  <a:cubicBezTo>
                    <a:pt x="192" y="114"/>
                    <a:pt x="192" y="114"/>
                    <a:pt x="192" y="114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5"/>
                    <a:pt x="193" y="114"/>
                    <a:pt x="192" y="114"/>
                  </a:cubicBezTo>
                  <a:close/>
                  <a:moveTo>
                    <a:pt x="209" y="36"/>
                  </a:moveTo>
                  <a:cubicBezTo>
                    <a:pt x="209" y="36"/>
                    <a:pt x="209" y="36"/>
                    <a:pt x="209" y="36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5"/>
                    <a:pt x="210" y="35"/>
                    <a:pt x="210" y="35"/>
                  </a:cubicBezTo>
                  <a:cubicBezTo>
                    <a:pt x="210" y="35"/>
                    <a:pt x="210" y="35"/>
                    <a:pt x="210" y="35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09" y="36"/>
                    <a:pt x="209" y="36"/>
                    <a:pt x="209" y="36"/>
                  </a:cubicBezTo>
                  <a:close/>
                  <a:moveTo>
                    <a:pt x="435" y="265"/>
                  </a:moveTo>
                  <a:cubicBezTo>
                    <a:pt x="435" y="265"/>
                    <a:pt x="435" y="265"/>
                    <a:pt x="435" y="265"/>
                  </a:cubicBezTo>
                  <a:cubicBezTo>
                    <a:pt x="436" y="266"/>
                    <a:pt x="436" y="266"/>
                    <a:pt x="436" y="266"/>
                  </a:cubicBezTo>
                  <a:cubicBezTo>
                    <a:pt x="436" y="266"/>
                    <a:pt x="436" y="266"/>
                    <a:pt x="436" y="266"/>
                  </a:cubicBezTo>
                  <a:cubicBezTo>
                    <a:pt x="435" y="265"/>
                    <a:pt x="435" y="265"/>
                    <a:pt x="435" y="265"/>
                  </a:cubicBezTo>
                  <a:cubicBezTo>
                    <a:pt x="435" y="265"/>
                    <a:pt x="435" y="265"/>
                    <a:pt x="435" y="265"/>
                  </a:cubicBezTo>
                  <a:cubicBezTo>
                    <a:pt x="435" y="265"/>
                    <a:pt x="435" y="265"/>
                    <a:pt x="435" y="265"/>
                  </a:cubicBezTo>
                  <a:cubicBezTo>
                    <a:pt x="435" y="265"/>
                    <a:pt x="435" y="265"/>
                    <a:pt x="435" y="265"/>
                  </a:cubicBezTo>
                  <a:cubicBezTo>
                    <a:pt x="435" y="265"/>
                    <a:pt x="435" y="265"/>
                    <a:pt x="435" y="265"/>
                  </a:cubicBezTo>
                  <a:close/>
                  <a:moveTo>
                    <a:pt x="441" y="268"/>
                  </a:moveTo>
                  <a:cubicBezTo>
                    <a:pt x="440" y="267"/>
                    <a:pt x="440" y="267"/>
                    <a:pt x="440" y="267"/>
                  </a:cubicBezTo>
                  <a:cubicBezTo>
                    <a:pt x="440" y="267"/>
                    <a:pt x="440" y="267"/>
                    <a:pt x="440" y="267"/>
                  </a:cubicBezTo>
                  <a:cubicBezTo>
                    <a:pt x="440" y="268"/>
                    <a:pt x="440" y="268"/>
                    <a:pt x="440" y="268"/>
                  </a:cubicBezTo>
                  <a:lnTo>
                    <a:pt x="441" y="268"/>
                  </a:lnTo>
                  <a:close/>
                  <a:moveTo>
                    <a:pt x="336" y="367"/>
                  </a:moveTo>
                  <a:cubicBezTo>
                    <a:pt x="335" y="367"/>
                    <a:pt x="335" y="366"/>
                    <a:pt x="335" y="366"/>
                  </a:cubicBezTo>
                  <a:cubicBezTo>
                    <a:pt x="335" y="366"/>
                    <a:pt x="335" y="366"/>
                    <a:pt x="335" y="366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4" y="365"/>
                    <a:pt x="334" y="365"/>
                    <a:pt x="334" y="365"/>
                  </a:cubicBezTo>
                  <a:cubicBezTo>
                    <a:pt x="334" y="365"/>
                    <a:pt x="334" y="365"/>
                    <a:pt x="334" y="365"/>
                  </a:cubicBezTo>
                  <a:cubicBezTo>
                    <a:pt x="333" y="366"/>
                    <a:pt x="333" y="366"/>
                    <a:pt x="333" y="366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3" y="366"/>
                    <a:pt x="334" y="367"/>
                    <a:pt x="334" y="367"/>
                  </a:cubicBezTo>
                  <a:cubicBezTo>
                    <a:pt x="334" y="367"/>
                    <a:pt x="334" y="367"/>
                    <a:pt x="334" y="367"/>
                  </a:cubicBezTo>
                  <a:cubicBezTo>
                    <a:pt x="334" y="368"/>
                    <a:pt x="334" y="368"/>
                    <a:pt x="334" y="368"/>
                  </a:cubicBezTo>
                  <a:cubicBezTo>
                    <a:pt x="334" y="368"/>
                    <a:pt x="334" y="368"/>
                    <a:pt x="334" y="368"/>
                  </a:cubicBezTo>
                  <a:cubicBezTo>
                    <a:pt x="334" y="368"/>
                    <a:pt x="334" y="368"/>
                    <a:pt x="334" y="368"/>
                  </a:cubicBezTo>
                  <a:cubicBezTo>
                    <a:pt x="334" y="369"/>
                    <a:pt x="334" y="368"/>
                    <a:pt x="334" y="369"/>
                  </a:cubicBezTo>
                  <a:cubicBezTo>
                    <a:pt x="335" y="369"/>
                    <a:pt x="334" y="369"/>
                    <a:pt x="334" y="369"/>
                  </a:cubicBezTo>
                  <a:cubicBezTo>
                    <a:pt x="334" y="370"/>
                    <a:pt x="334" y="370"/>
                    <a:pt x="334" y="370"/>
                  </a:cubicBezTo>
                  <a:cubicBezTo>
                    <a:pt x="334" y="370"/>
                    <a:pt x="334" y="370"/>
                    <a:pt x="334" y="370"/>
                  </a:cubicBezTo>
                  <a:cubicBezTo>
                    <a:pt x="335" y="370"/>
                    <a:pt x="335" y="370"/>
                    <a:pt x="335" y="370"/>
                  </a:cubicBezTo>
                  <a:cubicBezTo>
                    <a:pt x="334" y="371"/>
                    <a:pt x="334" y="371"/>
                    <a:pt x="334" y="371"/>
                  </a:cubicBezTo>
                  <a:cubicBezTo>
                    <a:pt x="335" y="371"/>
                    <a:pt x="335" y="371"/>
                    <a:pt x="335" y="371"/>
                  </a:cubicBezTo>
                  <a:cubicBezTo>
                    <a:pt x="335" y="372"/>
                    <a:pt x="335" y="372"/>
                    <a:pt x="335" y="372"/>
                  </a:cubicBezTo>
                  <a:cubicBezTo>
                    <a:pt x="335" y="372"/>
                    <a:pt x="335" y="372"/>
                    <a:pt x="335" y="372"/>
                  </a:cubicBezTo>
                  <a:cubicBezTo>
                    <a:pt x="335" y="372"/>
                    <a:pt x="335" y="372"/>
                    <a:pt x="335" y="372"/>
                  </a:cubicBezTo>
                  <a:cubicBezTo>
                    <a:pt x="335" y="372"/>
                    <a:pt x="335" y="372"/>
                    <a:pt x="335" y="372"/>
                  </a:cubicBezTo>
                  <a:cubicBezTo>
                    <a:pt x="335" y="372"/>
                    <a:pt x="335" y="372"/>
                    <a:pt x="335" y="372"/>
                  </a:cubicBezTo>
                  <a:cubicBezTo>
                    <a:pt x="335" y="373"/>
                    <a:pt x="335" y="373"/>
                    <a:pt x="335" y="373"/>
                  </a:cubicBezTo>
                  <a:cubicBezTo>
                    <a:pt x="335" y="373"/>
                    <a:pt x="335" y="373"/>
                    <a:pt x="335" y="373"/>
                  </a:cubicBezTo>
                  <a:cubicBezTo>
                    <a:pt x="335" y="373"/>
                    <a:pt x="335" y="373"/>
                    <a:pt x="335" y="373"/>
                  </a:cubicBezTo>
                  <a:cubicBezTo>
                    <a:pt x="335" y="373"/>
                    <a:pt x="335" y="373"/>
                    <a:pt x="335" y="373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5"/>
                    <a:pt x="335" y="375"/>
                    <a:pt x="335" y="375"/>
                  </a:cubicBezTo>
                  <a:cubicBezTo>
                    <a:pt x="335" y="376"/>
                    <a:pt x="335" y="376"/>
                    <a:pt x="335" y="376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7"/>
                    <a:pt x="336" y="377"/>
                    <a:pt x="336" y="377"/>
                  </a:cubicBezTo>
                  <a:cubicBezTo>
                    <a:pt x="336" y="377"/>
                    <a:pt x="336" y="377"/>
                    <a:pt x="336" y="377"/>
                  </a:cubicBezTo>
                  <a:cubicBezTo>
                    <a:pt x="337" y="377"/>
                    <a:pt x="337" y="377"/>
                    <a:pt x="337" y="377"/>
                  </a:cubicBezTo>
                  <a:cubicBezTo>
                    <a:pt x="337" y="377"/>
                    <a:pt x="337" y="377"/>
                    <a:pt x="337" y="377"/>
                  </a:cubicBezTo>
                  <a:cubicBezTo>
                    <a:pt x="337" y="378"/>
                    <a:pt x="337" y="378"/>
                    <a:pt x="337" y="378"/>
                  </a:cubicBezTo>
                  <a:cubicBezTo>
                    <a:pt x="337" y="378"/>
                    <a:pt x="337" y="378"/>
                    <a:pt x="337" y="378"/>
                  </a:cubicBezTo>
                  <a:cubicBezTo>
                    <a:pt x="337" y="378"/>
                    <a:pt x="337" y="378"/>
                    <a:pt x="337" y="378"/>
                  </a:cubicBezTo>
                  <a:cubicBezTo>
                    <a:pt x="338" y="379"/>
                    <a:pt x="338" y="379"/>
                    <a:pt x="338" y="379"/>
                  </a:cubicBezTo>
                  <a:cubicBezTo>
                    <a:pt x="338" y="379"/>
                    <a:pt x="338" y="379"/>
                    <a:pt x="338" y="379"/>
                  </a:cubicBezTo>
                  <a:cubicBezTo>
                    <a:pt x="338" y="379"/>
                    <a:pt x="338" y="379"/>
                    <a:pt x="338" y="379"/>
                  </a:cubicBezTo>
                  <a:cubicBezTo>
                    <a:pt x="338" y="379"/>
                    <a:pt x="338" y="379"/>
                    <a:pt x="338" y="379"/>
                  </a:cubicBezTo>
                  <a:cubicBezTo>
                    <a:pt x="338" y="379"/>
                    <a:pt x="338" y="379"/>
                    <a:pt x="338" y="379"/>
                  </a:cubicBezTo>
                  <a:cubicBezTo>
                    <a:pt x="338" y="379"/>
                    <a:pt x="338" y="379"/>
                    <a:pt x="338" y="379"/>
                  </a:cubicBezTo>
                  <a:cubicBezTo>
                    <a:pt x="339" y="379"/>
                    <a:pt x="339" y="379"/>
                    <a:pt x="339" y="379"/>
                  </a:cubicBezTo>
                  <a:cubicBezTo>
                    <a:pt x="339" y="379"/>
                    <a:pt x="339" y="379"/>
                    <a:pt x="339" y="379"/>
                  </a:cubicBezTo>
                  <a:cubicBezTo>
                    <a:pt x="339" y="379"/>
                    <a:pt x="339" y="379"/>
                    <a:pt x="339" y="379"/>
                  </a:cubicBezTo>
                  <a:cubicBezTo>
                    <a:pt x="339" y="379"/>
                    <a:pt x="339" y="379"/>
                    <a:pt x="339" y="379"/>
                  </a:cubicBezTo>
                  <a:cubicBezTo>
                    <a:pt x="340" y="380"/>
                    <a:pt x="340" y="380"/>
                    <a:pt x="340" y="380"/>
                  </a:cubicBezTo>
                  <a:cubicBezTo>
                    <a:pt x="340" y="379"/>
                    <a:pt x="340" y="379"/>
                    <a:pt x="340" y="379"/>
                  </a:cubicBezTo>
                  <a:cubicBezTo>
                    <a:pt x="341" y="379"/>
                    <a:pt x="341" y="379"/>
                    <a:pt x="341" y="379"/>
                  </a:cubicBezTo>
                  <a:cubicBezTo>
                    <a:pt x="341" y="379"/>
                    <a:pt x="341" y="379"/>
                    <a:pt x="341" y="379"/>
                  </a:cubicBezTo>
                  <a:cubicBezTo>
                    <a:pt x="341" y="379"/>
                    <a:pt x="341" y="379"/>
                    <a:pt x="341" y="379"/>
                  </a:cubicBezTo>
                  <a:cubicBezTo>
                    <a:pt x="340" y="378"/>
                    <a:pt x="340" y="378"/>
                    <a:pt x="340" y="378"/>
                  </a:cubicBezTo>
                  <a:cubicBezTo>
                    <a:pt x="340" y="379"/>
                    <a:pt x="340" y="379"/>
                    <a:pt x="340" y="379"/>
                  </a:cubicBezTo>
                  <a:cubicBezTo>
                    <a:pt x="339" y="378"/>
                    <a:pt x="339" y="378"/>
                    <a:pt x="339" y="378"/>
                  </a:cubicBezTo>
                  <a:cubicBezTo>
                    <a:pt x="338" y="378"/>
                    <a:pt x="338" y="378"/>
                    <a:pt x="338" y="378"/>
                  </a:cubicBezTo>
                  <a:cubicBezTo>
                    <a:pt x="338" y="378"/>
                    <a:pt x="338" y="378"/>
                    <a:pt x="338" y="378"/>
                  </a:cubicBezTo>
                  <a:cubicBezTo>
                    <a:pt x="338" y="378"/>
                    <a:pt x="338" y="378"/>
                    <a:pt x="338" y="378"/>
                  </a:cubicBezTo>
                  <a:cubicBezTo>
                    <a:pt x="338" y="378"/>
                    <a:pt x="338" y="377"/>
                    <a:pt x="337" y="377"/>
                  </a:cubicBezTo>
                  <a:cubicBezTo>
                    <a:pt x="338" y="377"/>
                    <a:pt x="338" y="377"/>
                    <a:pt x="338" y="377"/>
                  </a:cubicBezTo>
                  <a:cubicBezTo>
                    <a:pt x="337" y="376"/>
                    <a:pt x="337" y="376"/>
                    <a:pt x="337" y="376"/>
                  </a:cubicBezTo>
                  <a:cubicBezTo>
                    <a:pt x="337" y="376"/>
                    <a:pt x="337" y="376"/>
                    <a:pt x="337" y="376"/>
                  </a:cubicBezTo>
                  <a:cubicBezTo>
                    <a:pt x="337" y="376"/>
                    <a:pt x="337" y="376"/>
                    <a:pt x="337" y="376"/>
                  </a:cubicBezTo>
                  <a:cubicBezTo>
                    <a:pt x="337" y="375"/>
                    <a:pt x="337" y="375"/>
                    <a:pt x="337" y="375"/>
                  </a:cubicBezTo>
                  <a:cubicBezTo>
                    <a:pt x="337" y="375"/>
                    <a:pt x="337" y="375"/>
                    <a:pt x="337" y="375"/>
                  </a:cubicBezTo>
                  <a:cubicBezTo>
                    <a:pt x="337" y="375"/>
                    <a:pt x="337" y="375"/>
                    <a:pt x="337" y="375"/>
                  </a:cubicBezTo>
                  <a:cubicBezTo>
                    <a:pt x="337" y="375"/>
                    <a:pt x="337" y="375"/>
                    <a:pt x="337" y="375"/>
                  </a:cubicBezTo>
                  <a:cubicBezTo>
                    <a:pt x="337" y="374"/>
                    <a:pt x="337" y="374"/>
                    <a:pt x="337" y="374"/>
                  </a:cubicBezTo>
                  <a:cubicBezTo>
                    <a:pt x="337" y="374"/>
                    <a:pt x="337" y="374"/>
                    <a:pt x="337" y="374"/>
                  </a:cubicBezTo>
                  <a:cubicBezTo>
                    <a:pt x="337" y="374"/>
                    <a:pt x="337" y="374"/>
                    <a:pt x="337" y="374"/>
                  </a:cubicBezTo>
                  <a:cubicBezTo>
                    <a:pt x="337" y="374"/>
                    <a:pt x="337" y="374"/>
                    <a:pt x="337" y="374"/>
                  </a:cubicBezTo>
                  <a:cubicBezTo>
                    <a:pt x="337" y="373"/>
                    <a:pt x="337" y="373"/>
                    <a:pt x="337" y="373"/>
                  </a:cubicBezTo>
                  <a:cubicBezTo>
                    <a:pt x="337" y="373"/>
                    <a:pt x="336" y="372"/>
                    <a:pt x="336" y="372"/>
                  </a:cubicBezTo>
                  <a:cubicBezTo>
                    <a:pt x="336" y="371"/>
                    <a:pt x="336" y="371"/>
                    <a:pt x="336" y="371"/>
                  </a:cubicBezTo>
                  <a:cubicBezTo>
                    <a:pt x="337" y="371"/>
                    <a:pt x="337" y="371"/>
                    <a:pt x="337" y="371"/>
                  </a:cubicBezTo>
                  <a:cubicBezTo>
                    <a:pt x="337" y="370"/>
                    <a:pt x="337" y="370"/>
                    <a:pt x="337" y="370"/>
                  </a:cubicBezTo>
                  <a:cubicBezTo>
                    <a:pt x="337" y="370"/>
                    <a:pt x="337" y="370"/>
                    <a:pt x="337" y="370"/>
                  </a:cubicBezTo>
                  <a:cubicBezTo>
                    <a:pt x="336" y="370"/>
                    <a:pt x="336" y="369"/>
                    <a:pt x="336" y="369"/>
                  </a:cubicBezTo>
                  <a:cubicBezTo>
                    <a:pt x="337" y="369"/>
                    <a:pt x="337" y="369"/>
                    <a:pt x="337" y="369"/>
                  </a:cubicBezTo>
                  <a:cubicBezTo>
                    <a:pt x="337" y="369"/>
                    <a:pt x="337" y="369"/>
                    <a:pt x="337" y="369"/>
                  </a:cubicBezTo>
                  <a:cubicBezTo>
                    <a:pt x="338" y="369"/>
                    <a:pt x="338" y="369"/>
                    <a:pt x="338" y="369"/>
                  </a:cubicBezTo>
                  <a:cubicBezTo>
                    <a:pt x="337" y="368"/>
                    <a:pt x="337" y="368"/>
                    <a:pt x="336" y="367"/>
                  </a:cubicBezTo>
                  <a:close/>
                  <a:moveTo>
                    <a:pt x="201" y="124"/>
                  </a:moveTo>
                  <a:cubicBezTo>
                    <a:pt x="200" y="124"/>
                    <a:pt x="200" y="124"/>
                    <a:pt x="200" y="124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0" y="123"/>
                    <a:pt x="200" y="123"/>
                    <a:pt x="200" y="123"/>
                  </a:cubicBezTo>
                  <a:cubicBezTo>
                    <a:pt x="200" y="123"/>
                    <a:pt x="200" y="123"/>
                    <a:pt x="200" y="123"/>
                  </a:cubicBezTo>
                  <a:cubicBezTo>
                    <a:pt x="200" y="123"/>
                    <a:pt x="200" y="123"/>
                    <a:pt x="200" y="123"/>
                  </a:cubicBezTo>
                  <a:cubicBezTo>
                    <a:pt x="200" y="123"/>
                    <a:pt x="200" y="123"/>
                    <a:pt x="200" y="123"/>
                  </a:cubicBezTo>
                  <a:cubicBezTo>
                    <a:pt x="200" y="122"/>
                    <a:pt x="200" y="123"/>
                    <a:pt x="200" y="122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199" y="121"/>
                    <a:pt x="199" y="121"/>
                    <a:pt x="199" y="121"/>
                  </a:cubicBezTo>
                  <a:cubicBezTo>
                    <a:pt x="200" y="121"/>
                    <a:pt x="200" y="121"/>
                    <a:pt x="200" y="121"/>
                  </a:cubicBezTo>
                  <a:cubicBezTo>
                    <a:pt x="199" y="121"/>
                    <a:pt x="199" y="121"/>
                    <a:pt x="199" y="121"/>
                  </a:cubicBezTo>
                  <a:cubicBezTo>
                    <a:pt x="199" y="121"/>
                    <a:pt x="199" y="121"/>
                    <a:pt x="199" y="121"/>
                  </a:cubicBezTo>
                  <a:cubicBezTo>
                    <a:pt x="199" y="121"/>
                    <a:pt x="199" y="121"/>
                    <a:pt x="199" y="121"/>
                  </a:cubicBezTo>
                  <a:cubicBezTo>
                    <a:pt x="200" y="121"/>
                    <a:pt x="200" y="121"/>
                    <a:pt x="200" y="121"/>
                  </a:cubicBezTo>
                  <a:cubicBezTo>
                    <a:pt x="199" y="120"/>
                    <a:pt x="199" y="120"/>
                    <a:pt x="199" y="120"/>
                  </a:cubicBezTo>
                  <a:cubicBezTo>
                    <a:pt x="199" y="120"/>
                    <a:pt x="199" y="120"/>
                    <a:pt x="199" y="120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8" y="118"/>
                    <a:pt x="198" y="118"/>
                    <a:pt x="198" y="118"/>
                  </a:cubicBezTo>
                  <a:cubicBezTo>
                    <a:pt x="198" y="118"/>
                    <a:pt x="198" y="118"/>
                    <a:pt x="198" y="118"/>
                  </a:cubicBezTo>
                  <a:cubicBezTo>
                    <a:pt x="197" y="117"/>
                    <a:pt x="197" y="117"/>
                    <a:pt x="197" y="117"/>
                  </a:cubicBezTo>
                  <a:cubicBezTo>
                    <a:pt x="197" y="117"/>
                    <a:pt x="197" y="117"/>
                    <a:pt x="197" y="117"/>
                  </a:cubicBezTo>
                  <a:cubicBezTo>
                    <a:pt x="197" y="117"/>
                    <a:pt x="197" y="117"/>
                    <a:pt x="197" y="117"/>
                  </a:cubicBezTo>
                  <a:cubicBezTo>
                    <a:pt x="197" y="117"/>
                    <a:pt x="197" y="117"/>
                    <a:pt x="197" y="117"/>
                  </a:cubicBezTo>
                  <a:cubicBezTo>
                    <a:pt x="197" y="117"/>
                    <a:pt x="197" y="117"/>
                    <a:pt x="197" y="117"/>
                  </a:cubicBezTo>
                  <a:cubicBezTo>
                    <a:pt x="197" y="117"/>
                    <a:pt x="197" y="117"/>
                    <a:pt x="197" y="117"/>
                  </a:cubicBezTo>
                  <a:cubicBezTo>
                    <a:pt x="197" y="116"/>
                    <a:pt x="197" y="116"/>
                    <a:pt x="197" y="116"/>
                  </a:cubicBezTo>
                  <a:cubicBezTo>
                    <a:pt x="197" y="116"/>
                    <a:pt x="197" y="116"/>
                    <a:pt x="197" y="116"/>
                  </a:cubicBezTo>
                  <a:cubicBezTo>
                    <a:pt x="197" y="116"/>
                    <a:pt x="197" y="116"/>
                    <a:pt x="197" y="116"/>
                  </a:cubicBezTo>
                  <a:cubicBezTo>
                    <a:pt x="197" y="116"/>
                    <a:pt x="197" y="116"/>
                    <a:pt x="197" y="116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4"/>
                    <a:pt x="196" y="114"/>
                    <a:pt x="196" y="114"/>
                  </a:cubicBezTo>
                  <a:cubicBezTo>
                    <a:pt x="196" y="114"/>
                    <a:pt x="196" y="114"/>
                    <a:pt x="196" y="114"/>
                  </a:cubicBezTo>
                  <a:cubicBezTo>
                    <a:pt x="196" y="114"/>
                    <a:pt x="196" y="114"/>
                    <a:pt x="196" y="114"/>
                  </a:cubicBezTo>
                  <a:cubicBezTo>
                    <a:pt x="196" y="114"/>
                    <a:pt x="195" y="114"/>
                    <a:pt x="195" y="113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5" y="112"/>
                    <a:pt x="195" y="112"/>
                    <a:pt x="195" y="112"/>
                  </a:cubicBezTo>
                  <a:cubicBezTo>
                    <a:pt x="195" y="112"/>
                    <a:pt x="195" y="112"/>
                    <a:pt x="195" y="112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5" y="111"/>
                    <a:pt x="195" y="111"/>
                    <a:pt x="195" y="111"/>
                  </a:cubicBezTo>
                  <a:cubicBezTo>
                    <a:pt x="194" y="111"/>
                    <a:pt x="194" y="111"/>
                    <a:pt x="194" y="111"/>
                  </a:cubicBezTo>
                  <a:cubicBezTo>
                    <a:pt x="195" y="111"/>
                    <a:pt x="195" y="111"/>
                    <a:pt x="195" y="111"/>
                  </a:cubicBezTo>
                  <a:cubicBezTo>
                    <a:pt x="194" y="111"/>
                    <a:pt x="194" y="111"/>
                    <a:pt x="194" y="111"/>
                  </a:cubicBezTo>
                  <a:cubicBezTo>
                    <a:pt x="194" y="111"/>
                    <a:pt x="194" y="111"/>
                    <a:pt x="194" y="111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4" y="112"/>
                    <a:pt x="194" y="112"/>
                    <a:pt x="193" y="112"/>
                  </a:cubicBezTo>
                  <a:cubicBezTo>
                    <a:pt x="193" y="113"/>
                    <a:pt x="193" y="113"/>
                    <a:pt x="193" y="113"/>
                  </a:cubicBezTo>
                  <a:cubicBezTo>
                    <a:pt x="193" y="113"/>
                    <a:pt x="193" y="113"/>
                    <a:pt x="193" y="113"/>
                  </a:cubicBezTo>
                  <a:cubicBezTo>
                    <a:pt x="193" y="113"/>
                    <a:pt x="193" y="113"/>
                    <a:pt x="193" y="113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194" y="115"/>
                    <a:pt x="194" y="115"/>
                    <a:pt x="194" y="115"/>
                  </a:cubicBezTo>
                  <a:cubicBezTo>
                    <a:pt x="194" y="115"/>
                    <a:pt x="194" y="115"/>
                    <a:pt x="194" y="115"/>
                  </a:cubicBezTo>
                  <a:cubicBezTo>
                    <a:pt x="194" y="115"/>
                    <a:pt x="194" y="115"/>
                    <a:pt x="194" y="115"/>
                  </a:cubicBezTo>
                  <a:cubicBezTo>
                    <a:pt x="194" y="116"/>
                    <a:pt x="194" y="116"/>
                    <a:pt x="194" y="116"/>
                  </a:cubicBezTo>
                  <a:cubicBezTo>
                    <a:pt x="193" y="116"/>
                    <a:pt x="193" y="116"/>
                    <a:pt x="193" y="116"/>
                  </a:cubicBezTo>
                  <a:cubicBezTo>
                    <a:pt x="194" y="117"/>
                    <a:pt x="194" y="117"/>
                    <a:pt x="194" y="117"/>
                  </a:cubicBezTo>
                  <a:cubicBezTo>
                    <a:pt x="194" y="117"/>
                    <a:pt x="194" y="117"/>
                    <a:pt x="194" y="117"/>
                  </a:cubicBezTo>
                  <a:cubicBezTo>
                    <a:pt x="194" y="118"/>
                    <a:pt x="194" y="118"/>
                    <a:pt x="194" y="118"/>
                  </a:cubicBezTo>
                  <a:cubicBezTo>
                    <a:pt x="194" y="118"/>
                    <a:pt x="194" y="118"/>
                    <a:pt x="194" y="118"/>
                  </a:cubicBezTo>
                  <a:cubicBezTo>
                    <a:pt x="194" y="118"/>
                    <a:pt x="195" y="118"/>
                    <a:pt x="194" y="118"/>
                  </a:cubicBezTo>
                  <a:cubicBezTo>
                    <a:pt x="195" y="119"/>
                    <a:pt x="195" y="119"/>
                    <a:pt x="195" y="119"/>
                  </a:cubicBezTo>
                  <a:cubicBezTo>
                    <a:pt x="196" y="120"/>
                    <a:pt x="196" y="120"/>
                    <a:pt x="196" y="120"/>
                  </a:cubicBezTo>
                  <a:cubicBezTo>
                    <a:pt x="196" y="120"/>
                    <a:pt x="196" y="120"/>
                    <a:pt x="196" y="120"/>
                  </a:cubicBezTo>
                  <a:cubicBezTo>
                    <a:pt x="196" y="120"/>
                    <a:pt x="196" y="120"/>
                    <a:pt x="196" y="120"/>
                  </a:cubicBezTo>
                  <a:cubicBezTo>
                    <a:pt x="196" y="120"/>
                    <a:pt x="196" y="120"/>
                    <a:pt x="196" y="120"/>
                  </a:cubicBezTo>
                  <a:cubicBezTo>
                    <a:pt x="196" y="121"/>
                    <a:pt x="197" y="121"/>
                    <a:pt x="197" y="121"/>
                  </a:cubicBezTo>
                  <a:cubicBezTo>
                    <a:pt x="197" y="122"/>
                    <a:pt x="196" y="121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8" y="125"/>
                    <a:pt x="199" y="125"/>
                  </a:cubicBezTo>
                  <a:cubicBezTo>
                    <a:pt x="199" y="125"/>
                    <a:pt x="200" y="124"/>
                    <a:pt x="201" y="125"/>
                  </a:cubicBezTo>
                  <a:lnTo>
                    <a:pt x="201" y="124"/>
                  </a:lnTo>
                  <a:close/>
                  <a:moveTo>
                    <a:pt x="340" y="377"/>
                  </a:moveTo>
                  <a:cubicBezTo>
                    <a:pt x="340" y="377"/>
                    <a:pt x="340" y="377"/>
                    <a:pt x="340" y="377"/>
                  </a:cubicBezTo>
                  <a:cubicBezTo>
                    <a:pt x="340" y="376"/>
                    <a:pt x="340" y="376"/>
                    <a:pt x="340" y="376"/>
                  </a:cubicBezTo>
                  <a:cubicBezTo>
                    <a:pt x="339" y="377"/>
                    <a:pt x="339" y="377"/>
                    <a:pt x="339" y="377"/>
                  </a:cubicBezTo>
                  <a:cubicBezTo>
                    <a:pt x="339" y="378"/>
                    <a:pt x="339" y="378"/>
                    <a:pt x="339" y="378"/>
                  </a:cubicBezTo>
                  <a:cubicBezTo>
                    <a:pt x="340" y="377"/>
                    <a:pt x="340" y="377"/>
                    <a:pt x="340" y="377"/>
                  </a:cubicBezTo>
                  <a:cubicBezTo>
                    <a:pt x="339" y="377"/>
                    <a:pt x="339" y="377"/>
                    <a:pt x="339" y="377"/>
                  </a:cubicBezTo>
                  <a:lnTo>
                    <a:pt x="340" y="377"/>
                  </a:lnTo>
                  <a:close/>
                  <a:moveTo>
                    <a:pt x="339" y="366"/>
                  </a:moveTo>
                  <a:cubicBezTo>
                    <a:pt x="339" y="365"/>
                    <a:pt x="339" y="365"/>
                    <a:pt x="339" y="365"/>
                  </a:cubicBezTo>
                  <a:cubicBezTo>
                    <a:pt x="339" y="365"/>
                    <a:pt x="339" y="365"/>
                    <a:pt x="339" y="365"/>
                  </a:cubicBezTo>
                  <a:cubicBezTo>
                    <a:pt x="339" y="365"/>
                    <a:pt x="339" y="365"/>
                    <a:pt x="339" y="365"/>
                  </a:cubicBezTo>
                  <a:cubicBezTo>
                    <a:pt x="338" y="365"/>
                    <a:pt x="338" y="365"/>
                    <a:pt x="338" y="365"/>
                  </a:cubicBezTo>
                  <a:cubicBezTo>
                    <a:pt x="339" y="366"/>
                    <a:pt x="339" y="366"/>
                    <a:pt x="339" y="366"/>
                  </a:cubicBezTo>
                  <a:cubicBezTo>
                    <a:pt x="339" y="366"/>
                    <a:pt x="339" y="366"/>
                    <a:pt x="339" y="366"/>
                  </a:cubicBezTo>
                  <a:cubicBezTo>
                    <a:pt x="339" y="367"/>
                    <a:pt x="339" y="367"/>
                    <a:pt x="339" y="367"/>
                  </a:cubicBezTo>
                  <a:cubicBezTo>
                    <a:pt x="339" y="367"/>
                    <a:pt x="339" y="367"/>
                    <a:pt x="339" y="367"/>
                  </a:cubicBezTo>
                  <a:cubicBezTo>
                    <a:pt x="339" y="367"/>
                    <a:pt x="339" y="367"/>
                    <a:pt x="339" y="367"/>
                  </a:cubicBezTo>
                  <a:cubicBezTo>
                    <a:pt x="340" y="368"/>
                    <a:pt x="340" y="368"/>
                    <a:pt x="340" y="368"/>
                  </a:cubicBezTo>
                  <a:cubicBezTo>
                    <a:pt x="340" y="368"/>
                    <a:pt x="340" y="368"/>
                    <a:pt x="340" y="368"/>
                  </a:cubicBezTo>
                  <a:cubicBezTo>
                    <a:pt x="340" y="368"/>
                    <a:pt x="340" y="368"/>
                    <a:pt x="340" y="368"/>
                  </a:cubicBezTo>
                  <a:cubicBezTo>
                    <a:pt x="340" y="368"/>
                    <a:pt x="340" y="368"/>
                    <a:pt x="340" y="368"/>
                  </a:cubicBezTo>
                  <a:cubicBezTo>
                    <a:pt x="340" y="368"/>
                    <a:pt x="340" y="368"/>
                    <a:pt x="340" y="368"/>
                  </a:cubicBezTo>
                  <a:cubicBezTo>
                    <a:pt x="340" y="368"/>
                    <a:pt x="340" y="368"/>
                    <a:pt x="340" y="368"/>
                  </a:cubicBezTo>
                  <a:cubicBezTo>
                    <a:pt x="340" y="367"/>
                    <a:pt x="340" y="367"/>
                    <a:pt x="340" y="367"/>
                  </a:cubicBezTo>
                  <a:cubicBezTo>
                    <a:pt x="340" y="367"/>
                    <a:pt x="340" y="367"/>
                    <a:pt x="340" y="367"/>
                  </a:cubicBezTo>
                  <a:cubicBezTo>
                    <a:pt x="340" y="367"/>
                    <a:pt x="340" y="367"/>
                    <a:pt x="340" y="367"/>
                  </a:cubicBezTo>
                  <a:cubicBezTo>
                    <a:pt x="340" y="366"/>
                    <a:pt x="340" y="366"/>
                    <a:pt x="340" y="366"/>
                  </a:cubicBezTo>
                  <a:cubicBezTo>
                    <a:pt x="340" y="366"/>
                    <a:pt x="340" y="366"/>
                    <a:pt x="340" y="366"/>
                  </a:cubicBezTo>
                  <a:lnTo>
                    <a:pt x="339" y="366"/>
                  </a:lnTo>
                  <a:close/>
                  <a:moveTo>
                    <a:pt x="337" y="342"/>
                  </a:moveTo>
                  <a:cubicBezTo>
                    <a:pt x="337" y="342"/>
                    <a:pt x="337" y="342"/>
                    <a:pt x="337" y="342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7" y="342"/>
                    <a:pt x="337" y="342"/>
                    <a:pt x="337" y="342"/>
                  </a:cubicBezTo>
                  <a:close/>
                  <a:moveTo>
                    <a:pt x="336" y="395"/>
                  </a:moveTo>
                  <a:cubicBezTo>
                    <a:pt x="336" y="395"/>
                    <a:pt x="336" y="395"/>
                    <a:pt x="336" y="394"/>
                  </a:cubicBezTo>
                  <a:cubicBezTo>
                    <a:pt x="336" y="394"/>
                    <a:pt x="336" y="394"/>
                    <a:pt x="336" y="394"/>
                  </a:cubicBezTo>
                  <a:cubicBezTo>
                    <a:pt x="335" y="394"/>
                    <a:pt x="335" y="394"/>
                    <a:pt x="335" y="394"/>
                  </a:cubicBezTo>
                  <a:cubicBezTo>
                    <a:pt x="336" y="394"/>
                    <a:pt x="336" y="394"/>
                    <a:pt x="336" y="394"/>
                  </a:cubicBezTo>
                  <a:cubicBezTo>
                    <a:pt x="335" y="395"/>
                    <a:pt x="335" y="395"/>
                    <a:pt x="335" y="395"/>
                  </a:cubicBezTo>
                  <a:lnTo>
                    <a:pt x="336" y="395"/>
                  </a:lnTo>
                  <a:close/>
                  <a:moveTo>
                    <a:pt x="388" y="279"/>
                  </a:moveTo>
                  <a:cubicBezTo>
                    <a:pt x="387" y="279"/>
                    <a:pt x="387" y="279"/>
                    <a:pt x="387" y="279"/>
                  </a:cubicBezTo>
                  <a:cubicBezTo>
                    <a:pt x="387" y="279"/>
                    <a:pt x="387" y="279"/>
                    <a:pt x="387" y="279"/>
                  </a:cubicBezTo>
                  <a:cubicBezTo>
                    <a:pt x="387" y="279"/>
                    <a:pt x="387" y="279"/>
                    <a:pt x="388" y="280"/>
                  </a:cubicBezTo>
                  <a:lnTo>
                    <a:pt x="388" y="279"/>
                  </a:lnTo>
                  <a:close/>
                  <a:moveTo>
                    <a:pt x="331" y="358"/>
                  </a:moveTo>
                  <a:cubicBezTo>
                    <a:pt x="331" y="358"/>
                    <a:pt x="331" y="358"/>
                    <a:pt x="331" y="358"/>
                  </a:cubicBezTo>
                  <a:cubicBezTo>
                    <a:pt x="331" y="359"/>
                    <a:pt x="331" y="359"/>
                    <a:pt x="331" y="359"/>
                  </a:cubicBezTo>
                  <a:cubicBezTo>
                    <a:pt x="331" y="359"/>
                    <a:pt x="331" y="359"/>
                    <a:pt x="331" y="359"/>
                  </a:cubicBezTo>
                  <a:cubicBezTo>
                    <a:pt x="331" y="359"/>
                    <a:pt x="331" y="359"/>
                    <a:pt x="331" y="359"/>
                  </a:cubicBezTo>
                  <a:cubicBezTo>
                    <a:pt x="331" y="359"/>
                    <a:pt x="331" y="359"/>
                    <a:pt x="331" y="359"/>
                  </a:cubicBezTo>
                  <a:cubicBezTo>
                    <a:pt x="331" y="360"/>
                    <a:pt x="331" y="360"/>
                    <a:pt x="331" y="360"/>
                  </a:cubicBezTo>
                  <a:cubicBezTo>
                    <a:pt x="331" y="360"/>
                    <a:pt x="331" y="360"/>
                    <a:pt x="331" y="360"/>
                  </a:cubicBezTo>
                  <a:cubicBezTo>
                    <a:pt x="331" y="361"/>
                    <a:pt x="331" y="361"/>
                    <a:pt x="331" y="361"/>
                  </a:cubicBezTo>
                  <a:cubicBezTo>
                    <a:pt x="331" y="361"/>
                    <a:pt x="331" y="361"/>
                    <a:pt x="331" y="361"/>
                  </a:cubicBezTo>
                  <a:cubicBezTo>
                    <a:pt x="331" y="361"/>
                    <a:pt x="331" y="361"/>
                    <a:pt x="331" y="361"/>
                  </a:cubicBezTo>
                  <a:cubicBezTo>
                    <a:pt x="332" y="362"/>
                    <a:pt x="332" y="361"/>
                    <a:pt x="332" y="361"/>
                  </a:cubicBezTo>
                  <a:cubicBezTo>
                    <a:pt x="332" y="362"/>
                    <a:pt x="332" y="362"/>
                    <a:pt x="332" y="362"/>
                  </a:cubicBezTo>
                  <a:cubicBezTo>
                    <a:pt x="332" y="361"/>
                    <a:pt x="332" y="361"/>
                    <a:pt x="332" y="361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3" y="363"/>
                    <a:pt x="333" y="363"/>
                    <a:pt x="333" y="363"/>
                  </a:cubicBezTo>
                  <a:cubicBezTo>
                    <a:pt x="333" y="363"/>
                    <a:pt x="333" y="363"/>
                    <a:pt x="333" y="363"/>
                  </a:cubicBezTo>
                  <a:cubicBezTo>
                    <a:pt x="333" y="363"/>
                    <a:pt x="333" y="363"/>
                    <a:pt x="333" y="363"/>
                  </a:cubicBezTo>
                  <a:cubicBezTo>
                    <a:pt x="333" y="362"/>
                    <a:pt x="334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1"/>
                    <a:pt x="334" y="361"/>
                    <a:pt x="334" y="361"/>
                  </a:cubicBezTo>
                  <a:cubicBezTo>
                    <a:pt x="334" y="361"/>
                    <a:pt x="334" y="361"/>
                    <a:pt x="334" y="361"/>
                  </a:cubicBezTo>
                  <a:cubicBezTo>
                    <a:pt x="334" y="361"/>
                    <a:pt x="334" y="361"/>
                    <a:pt x="334" y="361"/>
                  </a:cubicBezTo>
                  <a:cubicBezTo>
                    <a:pt x="334" y="361"/>
                    <a:pt x="334" y="361"/>
                    <a:pt x="334" y="361"/>
                  </a:cubicBezTo>
                  <a:cubicBezTo>
                    <a:pt x="335" y="361"/>
                    <a:pt x="335" y="361"/>
                    <a:pt x="335" y="361"/>
                  </a:cubicBezTo>
                  <a:cubicBezTo>
                    <a:pt x="335" y="361"/>
                    <a:pt x="335" y="361"/>
                    <a:pt x="335" y="361"/>
                  </a:cubicBezTo>
                  <a:cubicBezTo>
                    <a:pt x="335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5" y="362"/>
                  </a:cubicBezTo>
                  <a:cubicBezTo>
                    <a:pt x="336" y="363"/>
                    <a:pt x="336" y="363"/>
                    <a:pt x="336" y="363"/>
                  </a:cubicBezTo>
                  <a:cubicBezTo>
                    <a:pt x="335" y="363"/>
                    <a:pt x="335" y="363"/>
                    <a:pt x="335" y="363"/>
                  </a:cubicBezTo>
                  <a:cubicBezTo>
                    <a:pt x="336" y="363"/>
                    <a:pt x="336" y="363"/>
                    <a:pt x="336" y="363"/>
                  </a:cubicBezTo>
                  <a:cubicBezTo>
                    <a:pt x="336" y="363"/>
                    <a:pt x="336" y="363"/>
                    <a:pt x="336" y="363"/>
                  </a:cubicBezTo>
                  <a:cubicBezTo>
                    <a:pt x="336" y="363"/>
                    <a:pt x="336" y="363"/>
                    <a:pt x="336" y="363"/>
                  </a:cubicBezTo>
                  <a:cubicBezTo>
                    <a:pt x="336" y="363"/>
                    <a:pt x="336" y="363"/>
                    <a:pt x="336" y="363"/>
                  </a:cubicBezTo>
                  <a:cubicBezTo>
                    <a:pt x="336" y="364"/>
                    <a:pt x="336" y="364"/>
                    <a:pt x="336" y="364"/>
                  </a:cubicBezTo>
                  <a:cubicBezTo>
                    <a:pt x="336" y="363"/>
                    <a:pt x="336" y="363"/>
                    <a:pt x="336" y="363"/>
                  </a:cubicBezTo>
                  <a:cubicBezTo>
                    <a:pt x="336" y="363"/>
                    <a:pt x="336" y="363"/>
                    <a:pt x="336" y="363"/>
                  </a:cubicBezTo>
                  <a:cubicBezTo>
                    <a:pt x="336" y="363"/>
                    <a:pt x="336" y="363"/>
                    <a:pt x="336" y="363"/>
                  </a:cubicBezTo>
                  <a:cubicBezTo>
                    <a:pt x="336" y="362"/>
                    <a:pt x="336" y="362"/>
                    <a:pt x="336" y="362"/>
                  </a:cubicBezTo>
                  <a:cubicBezTo>
                    <a:pt x="334" y="360"/>
                    <a:pt x="334" y="360"/>
                    <a:pt x="334" y="360"/>
                  </a:cubicBezTo>
                  <a:cubicBezTo>
                    <a:pt x="334" y="360"/>
                    <a:pt x="334" y="360"/>
                    <a:pt x="334" y="360"/>
                  </a:cubicBezTo>
                  <a:cubicBezTo>
                    <a:pt x="334" y="359"/>
                    <a:pt x="334" y="360"/>
                    <a:pt x="334" y="359"/>
                  </a:cubicBezTo>
                  <a:cubicBezTo>
                    <a:pt x="334" y="359"/>
                    <a:pt x="334" y="359"/>
                    <a:pt x="334" y="359"/>
                  </a:cubicBezTo>
                  <a:cubicBezTo>
                    <a:pt x="334" y="359"/>
                    <a:pt x="334" y="359"/>
                    <a:pt x="334" y="359"/>
                  </a:cubicBezTo>
                  <a:cubicBezTo>
                    <a:pt x="334" y="359"/>
                    <a:pt x="334" y="359"/>
                    <a:pt x="334" y="359"/>
                  </a:cubicBezTo>
                  <a:cubicBezTo>
                    <a:pt x="334" y="359"/>
                    <a:pt x="334" y="359"/>
                    <a:pt x="334" y="359"/>
                  </a:cubicBezTo>
                  <a:cubicBezTo>
                    <a:pt x="334" y="359"/>
                    <a:pt x="334" y="359"/>
                    <a:pt x="334" y="359"/>
                  </a:cubicBezTo>
                  <a:cubicBezTo>
                    <a:pt x="333" y="359"/>
                    <a:pt x="333" y="359"/>
                    <a:pt x="333" y="359"/>
                  </a:cubicBezTo>
                  <a:cubicBezTo>
                    <a:pt x="333" y="359"/>
                    <a:pt x="333" y="359"/>
                    <a:pt x="333" y="359"/>
                  </a:cubicBezTo>
                  <a:cubicBezTo>
                    <a:pt x="333" y="359"/>
                    <a:pt x="333" y="359"/>
                    <a:pt x="333" y="359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333" y="359"/>
                    <a:pt x="333" y="358"/>
                    <a:pt x="332" y="358"/>
                  </a:cubicBezTo>
                  <a:cubicBezTo>
                    <a:pt x="332" y="358"/>
                    <a:pt x="332" y="358"/>
                    <a:pt x="332" y="358"/>
                  </a:cubicBezTo>
                  <a:cubicBezTo>
                    <a:pt x="332" y="358"/>
                    <a:pt x="332" y="358"/>
                    <a:pt x="332" y="358"/>
                  </a:cubicBezTo>
                  <a:cubicBezTo>
                    <a:pt x="331" y="357"/>
                    <a:pt x="331" y="357"/>
                    <a:pt x="331" y="357"/>
                  </a:cubicBezTo>
                  <a:cubicBezTo>
                    <a:pt x="331" y="357"/>
                    <a:pt x="331" y="357"/>
                    <a:pt x="331" y="357"/>
                  </a:cubicBezTo>
                  <a:cubicBezTo>
                    <a:pt x="331" y="357"/>
                    <a:pt x="331" y="357"/>
                    <a:pt x="331" y="357"/>
                  </a:cubicBezTo>
                  <a:cubicBezTo>
                    <a:pt x="331" y="357"/>
                    <a:pt x="331" y="357"/>
                    <a:pt x="331" y="357"/>
                  </a:cubicBezTo>
                  <a:cubicBezTo>
                    <a:pt x="330" y="356"/>
                    <a:pt x="330" y="356"/>
                    <a:pt x="330" y="356"/>
                  </a:cubicBezTo>
                  <a:cubicBezTo>
                    <a:pt x="330" y="357"/>
                    <a:pt x="330" y="357"/>
                    <a:pt x="330" y="357"/>
                  </a:cubicBezTo>
                  <a:lnTo>
                    <a:pt x="331" y="358"/>
                  </a:lnTo>
                  <a:close/>
                  <a:moveTo>
                    <a:pt x="427" y="264"/>
                  </a:moveTo>
                  <a:cubicBezTo>
                    <a:pt x="427" y="264"/>
                    <a:pt x="427" y="264"/>
                    <a:pt x="427" y="264"/>
                  </a:cubicBezTo>
                  <a:cubicBezTo>
                    <a:pt x="426" y="264"/>
                    <a:pt x="426" y="264"/>
                    <a:pt x="426" y="264"/>
                  </a:cubicBezTo>
                  <a:cubicBezTo>
                    <a:pt x="426" y="264"/>
                    <a:pt x="426" y="264"/>
                    <a:pt x="426" y="264"/>
                  </a:cubicBezTo>
                  <a:cubicBezTo>
                    <a:pt x="425" y="264"/>
                    <a:pt x="425" y="264"/>
                    <a:pt x="425" y="264"/>
                  </a:cubicBezTo>
                  <a:cubicBezTo>
                    <a:pt x="425" y="264"/>
                    <a:pt x="425" y="264"/>
                    <a:pt x="425" y="264"/>
                  </a:cubicBezTo>
                  <a:cubicBezTo>
                    <a:pt x="425" y="264"/>
                    <a:pt x="426" y="265"/>
                    <a:pt x="426" y="265"/>
                  </a:cubicBezTo>
                  <a:cubicBezTo>
                    <a:pt x="426" y="266"/>
                    <a:pt x="426" y="266"/>
                    <a:pt x="426" y="266"/>
                  </a:cubicBezTo>
                  <a:cubicBezTo>
                    <a:pt x="427" y="265"/>
                    <a:pt x="427" y="265"/>
                    <a:pt x="427" y="265"/>
                  </a:cubicBezTo>
                  <a:cubicBezTo>
                    <a:pt x="427" y="265"/>
                    <a:pt x="427" y="265"/>
                    <a:pt x="427" y="265"/>
                  </a:cubicBezTo>
                  <a:cubicBezTo>
                    <a:pt x="427" y="265"/>
                    <a:pt x="427" y="265"/>
                    <a:pt x="427" y="265"/>
                  </a:cubicBezTo>
                  <a:cubicBezTo>
                    <a:pt x="427" y="265"/>
                    <a:pt x="427" y="265"/>
                    <a:pt x="427" y="265"/>
                  </a:cubicBezTo>
                  <a:cubicBezTo>
                    <a:pt x="427" y="265"/>
                    <a:pt x="427" y="265"/>
                    <a:pt x="427" y="265"/>
                  </a:cubicBezTo>
                  <a:cubicBezTo>
                    <a:pt x="428" y="265"/>
                    <a:pt x="428" y="265"/>
                    <a:pt x="428" y="265"/>
                  </a:cubicBezTo>
                  <a:cubicBezTo>
                    <a:pt x="428" y="265"/>
                    <a:pt x="428" y="265"/>
                    <a:pt x="428" y="265"/>
                  </a:cubicBezTo>
                  <a:cubicBezTo>
                    <a:pt x="428" y="265"/>
                    <a:pt x="428" y="265"/>
                    <a:pt x="428" y="265"/>
                  </a:cubicBezTo>
                  <a:cubicBezTo>
                    <a:pt x="428" y="265"/>
                    <a:pt x="428" y="265"/>
                    <a:pt x="428" y="265"/>
                  </a:cubicBezTo>
                  <a:cubicBezTo>
                    <a:pt x="428" y="265"/>
                    <a:pt x="428" y="265"/>
                    <a:pt x="428" y="265"/>
                  </a:cubicBezTo>
                  <a:cubicBezTo>
                    <a:pt x="427" y="265"/>
                    <a:pt x="427" y="265"/>
                    <a:pt x="427" y="265"/>
                  </a:cubicBezTo>
                  <a:cubicBezTo>
                    <a:pt x="427" y="264"/>
                    <a:pt x="427" y="264"/>
                    <a:pt x="427" y="264"/>
                  </a:cubicBezTo>
                  <a:close/>
                  <a:moveTo>
                    <a:pt x="331" y="340"/>
                  </a:moveTo>
                  <a:cubicBezTo>
                    <a:pt x="331" y="340"/>
                    <a:pt x="331" y="340"/>
                    <a:pt x="331" y="340"/>
                  </a:cubicBezTo>
                  <a:cubicBezTo>
                    <a:pt x="330" y="340"/>
                    <a:pt x="330" y="340"/>
                    <a:pt x="330" y="340"/>
                  </a:cubicBezTo>
                  <a:cubicBezTo>
                    <a:pt x="330" y="340"/>
                    <a:pt x="330" y="340"/>
                    <a:pt x="330" y="340"/>
                  </a:cubicBezTo>
                  <a:lnTo>
                    <a:pt x="331" y="340"/>
                  </a:lnTo>
                  <a:close/>
                  <a:moveTo>
                    <a:pt x="424" y="263"/>
                  </a:moveTo>
                  <a:cubicBezTo>
                    <a:pt x="425" y="262"/>
                    <a:pt x="425" y="262"/>
                    <a:pt x="425" y="262"/>
                  </a:cubicBezTo>
                  <a:cubicBezTo>
                    <a:pt x="425" y="263"/>
                    <a:pt x="425" y="263"/>
                    <a:pt x="425" y="263"/>
                  </a:cubicBezTo>
                  <a:cubicBezTo>
                    <a:pt x="425" y="263"/>
                    <a:pt x="425" y="263"/>
                    <a:pt x="425" y="263"/>
                  </a:cubicBezTo>
                  <a:cubicBezTo>
                    <a:pt x="424" y="263"/>
                    <a:pt x="424" y="263"/>
                    <a:pt x="424" y="263"/>
                  </a:cubicBezTo>
                  <a:cubicBezTo>
                    <a:pt x="424" y="263"/>
                    <a:pt x="424" y="263"/>
                    <a:pt x="424" y="263"/>
                  </a:cubicBezTo>
                  <a:cubicBezTo>
                    <a:pt x="425" y="264"/>
                    <a:pt x="425" y="264"/>
                    <a:pt x="425" y="264"/>
                  </a:cubicBezTo>
                  <a:cubicBezTo>
                    <a:pt x="426" y="263"/>
                    <a:pt x="426" y="263"/>
                    <a:pt x="426" y="263"/>
                  </a:cubicBezTo>
                  <a:cubicBezTo>
                    <a:pt x="426" y="264"/>
                    <a:pt x="426" y="264"/>
                    <a:pt x="427" y="264"/>
                  </a:cubicBezTo>
                  <a:cubicBezTo>
                    <a:pt x="427" y="263"/>
                    <a:pt x="427" y="263"/>
                    <a:pt x="427" y="263"/>
                  </a:cubicBezTo>
                  <a:cubicBezTo>
                    <a:pt x="427" y="263"/>
                    <a:pt x="427" y="263"/>
                    <a:pt x="427" y="263"/>
                  </a:cubicBezTo>
                  <a:cubicBezTo>
                    <a:pt x="427" y="263"/>
                    <a:pt x="427" y="263"/>
                    <a:pt x="427" y="263"/>
                  </a:cubicBezTo>
                  <a:cubicBezTo>
                    <a:pt x="427" y="263"/>
                    <a:pt x="427" y="263"/>
                    <a:pt x="427" y="263"/>
                  </a:cubicBezTo>
                  <a:cubicBezTo>
                    <a:pt x="427" y="263"/>
                    <a:pt x="427" y="263"/>
                    <a:pt x="427" y="263"/>
                  </a:cubicBezTo>
                  <a:cubicBezTo>
                    <a:pt x="427" y="263"/>
                    <a:pt x="427" y="263"/>
                    <a:pt x="427" y="263"/>
                  </a:cubicBezTo>
                  <a:cubicBezTo>
                    <a:pt x="426" y="262"/>
                    <a:pt x="426" y="262"/>
                    <a:pt x="426" y="262"/>
                  </a:cubicBezTo>
                  <a:cubicBezTo>
                    <a:pt x="426" y="263"/>
                    <a:pt x="426" y="263"/>
                    <a:pt x="426" y="263"/>
                  </a:cubicBezTo>
                  <a:cubicBezTo>
                    <a:pt x="425" y="262"/>
                    <a:pt x="426" y="262"/>
                    <a:pt x="425" y="262"/>
                  </a:cubicBezTo>
                  <a:cubicBezTo>
                    <a:pt x="425" y="262"/>
                    <a:pt x="425" y="262"/>
                    <a:pt x="425" y="262"/>
                  </a:cubicBezTo>
                  <a:cubicBezTo>
                    <a:pt x="425" y="262"/>
                    <a:pt x="425" y="262"/>
                    <a:pt x="425" y="262"/>
                  </a:cubicBezTo>
                  <a:cubicBezTo>
                    <a:pt x="425" y="262"/>
                    <a:pt x="425" y="262"/>
                    <a:pt x="425" y="262"/>
                  </a:cubicBezTo>
                  <a:cubicBezTo>
                    <a:pt x="424" y="261"/>
                    <a:pt x="424" y="261"/>
                    <a:pt x="424" y="261"/>
                  </a:cubicBezTo>
                  <a:cubicBezTo>
                    <a:pt x="424" y="262"/>
                    <a:pt x="424" y="262"/>
                    <a:pt x="424" y="262"/>
                  </a:cubicBezTo>
                  <a:cubicBezTo>
                    <a:pt x="424" y="261"/>
                    <a:pt x="424" y="261"/>
                    <a:pt x="424" y="261"/>
                  </a:cubicBezTo>
                  <a:cubicBezTo>
                    <a:pt x="424" y="262"/>
                    <a:pt x="424" y="262"/>
                    <a:pt x="424" y="262"/>
                  </a:cubicBezTo>
                  <a:cubicBezTo>
                    <a:pt x="424" y="262"/>
                    <a:pt x="424" y="262"/>
                    <a:pt x="424" y="262"/>
                  </a:cubicBezTo>
                  <a:cubicBezTo>
                    <a:pt x="424" y="262"/>
                    <a:pt x="424" y="262"/>
                    <a:pt x="424" y="262"/>
                  </a:cubicBezTo>
                  <a:lnTo>
                    <a:pt x="424" y="263"/>
                  </a:lnTo>
                  <a:close/>
                  <a:moveTo>
                    <a:pt x="389" y="280"/>
                  </a:moveTo>
                  <a:cubicBezTo>
                    <a:pt x="388" y="280"/>
                    <a:pt x="388" y="280"/>
                    <a:pt x="388" y="280"/>
                  </a:cubicBezTo>
                  <a:cubicBezTo>
                    <a:pt x="388" y="280"/>
                    <a:pt x="388" y="280"/>
                    <a:pt x="388" y="280"/>
                  </a:cubicBezTo>
                  <a:cubicBezTo>
                    <a:pt x="388" y="280"/>
                    <a:pt x="388" y="280"/>
                    <a:pt x="388" y="280"/>
                  </a:cubicBezTo>
                  <a:cubicBezTo>
                    <a:pt x="388" y="280"/>
                    <a:pt x="388" y="280"/>
                    <a:pt x="388" y="280"/>
                  </a:cubicBezTo>
                  <a:lnTo>
                    <a:pt x="389" y="280"/>
                  </a:lnTo>
                  <a:close/>
                  <a:moveTo>
                    <a:pt x="335" y="339"/>
                  </a:moveTo>
                  <a:cubicBezTo>
                    <a:pt x="335" y="339"/>
                    <a:pt x="336" y="339"/>
                    <a:pt x="336" y="339"/>
                  </a:cubicBezTo>
                  <a:cubicBezTo>
                    <a:pt x="336" y="338"/>
                    <a:pt x="336" y="338"/>
                    <a:pt x="335" y="338"/>
                  </a:cubicBezTo>
                  <a:cubicBezTo>
                    <a:pt x="335" y="338"/>
                    <a:pt x="335" y="338"/>
                    <a:pt x="335" y="338"/>
                  </a:cubicBezTo>
                  <a:cubicBezTo>
                    <a:pt x="335" y="338"/>
                    <a:pt x="335" y="339"/>
                    <a:pt x="335" y="339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5" y="339"/>
                    <a:pt x="335" y="339"/>
                    <a:pt x="335" y="339"/>
                  </a:cubicBezTo>
                  <a:close/>
                  <a:moveTo>
                    <a:pt x="331" y="375"/>
                  </a:moveTo>
                  <a:cubicBezTo>
                    <a:pt x="332" y="375"/>
                    <a:pt x="332" y="375"/>
                    <a:pt x="332" y="375"/>
                  </a:cubicBezTo>
                  <a:cubicBezTo>
                    <a:pt x="332" y="375"/>
                    <a:pt x="332" y="375"/>
                    <a:pt x="331" y="374"/>
                  </a:cubicBezTo>
                  <a:cubicBezTo>
                    <a:pt x="331" y="374"/>
                    <a:pt x="331" y="374"/>
                    <a:pt x="331" y="374"/>
                  </a:cubicBezTo>
                  <a:cubicBezTo>
                    <a:pt x="331" y="375"/>
                    <a:pt x="331" y="375"/>
                    <a:pt x="331" y="375"/>
                  </a:cubicBezTo>
                  <a:cubicBezTo>
                    <a:pt x="331" y="375"/>
                    <a:pt x="331" y="375"/>
                    <a:pt x="331" y="375"/>
                  </a:cubicBezTo>
                  <a:close/>
                  <a:moveTo>
                    <a:pt x="268" y="177"/>
                  </a:moveTo>
                  <a:cubicBezTo>
                    <a:pt x="268" y="177"/>
                    <a:pt x="268" y="177"/>
                    <a:pt x="268" y="177"/>
                  </a:cubicBezTo>
                  <a:cubicBezTo>
                    <a:pt x="268" y="177"/>
                    <a:pt x="268" y="177"/>
                    <a:pt x="268" y="177"/>
                  </a:cubicBezTo>
                  <a:cubicBezTo>
                    <a:pt x="268" y="177"/>
                    <a:pt x="268" y="177"/>
                    <a:pt x="268" y="177"/>
                  </a:cubicBezTo>
                  <a:cubicBezTo>
                    <a:pt x="268" y="177"/>
                    <a:pt x="268" y="177"/>
                    <a:pt x="268" y="177"/>
                  </a:cubicBezTo>
                  <a:close/>
                  <a:moveTo>
                    <a:pt x="263" y="201"/>
                  </a:moveTo>
                  <a:cubicBezTo>
                    <a:pt x="263" y="201"/>
                    <a:pt x="263" y="201"/>
                    <a:pt x="263" y="201"/>
                  </a:cubicBezTo>
                  <a:cubicBezTo>
                    <a:pt x="263" y="201"/>
                    <a:pt x="263" y="201"/>
                    <a:pt x="263" y="201"/>
                  </a:cubicBezTo>
                  <a:cubicBezTo>
                    <a:pt x="263" y="202"/>
                    <a:pt x="263" y="202"/>
                    <a:pt x="263" y="202"/>
                  </a:cubicBezTo>
                  <a:cubicBezTo>
                    <a:pt x="263" y="202"/>
                    <a:pt x="263" y="202"/>
                    <a:pt x="263" y="202"/>
                  </a:cubicBezTo>
                  <a:cubicBezTo>
                    <a:pt x="263" y="202"/>
                    <a:pt x="263" y="202"/>
                    <a:pt x="263" y="202"/>
                  </a:cubicBezTo>
                  <a:cubicBezTo>
                    <a:pt x="263" y="202"/>
                    <a:pt x="263" y="202"/>
                    <a:pt x="263" y="202"/>
                  </a:cubicBezTo>
                  <a:cubicBezTo>
                    <a:pt x="263" y="202"/>
                    <a:pt x="263" y="202"/>
                    <a:pt x="263" y="202"/>
                  </a:cubicBezTo>
                  <a:cubicBezTo>
                    <a:pt x="263" y="202"/>
                    <a:pt x="263" y="202"/>
                    <a:pt x="263" y="202"/>
                  </a:cubicBezTo>
                  <a:cubicBezTo>
                    <a:pt x="263" y="201"/>
                    <a:pt x="263" y="201"/>
                    <a:pt x="263" y="201"/>
                  </a:cubicBezTo>
                  <a:close/>
                  <a:moveTo>
                    <a:pt x="265" y="165"/>
                  </a:moveTo>
                  <a:cubicBezTo>
                    <a:pt x="266" y="166"/>
                    <a:pt x="266" y="166"/>
                    <a:pt x="266" y="166"/>
                  </a:cubicBezTo>
                  <a:cubicBezTo>
                    <a:pt x="266" y="165"/>
                    <a:pt x="266" y="165"/>
                    <a:pt x="266" y="165"/>
                  </a:cubicBezTo>
                  <a:cubicBezTo>
                    <a:pt x="266" y="165"/>
                    <a:pt x="266" y="165"/>
                    <a:pt x="266" y="165"/>
                  </a:cubicBezTo>
                  <a:cubicBezTo>
                    <a:pt x="266" y="165"/>
                    <a:pt x="266" y="165"/>
                    <a:pt x="266" y="165"/>
                  </a:cubicBezTo>
                  <a:cubicBezTo>
                    <a:pt x="266" y="164"/>
                    <a:pt x="266" y="164"/>
                    <a:pt x="266" y="164"/>
                  </a:cubicBezTo>
                  <a:cubicBezTo>
                    <a:pt x="265" y="165"/>
                    <a:pt x="265" y="165"/>
                    <a:pt x="265" y="165"/>
                  </a:cubicBezTo>
                  <a:close/>
                  <a:moveTo>
                    <a:pt x="211" y="35"/>
                  </a:moveTo>
                  <a:cubicBezTo>
                    <a:pt x="211" y="35"/>
                    <a:pt x="211" y="35"/>
                    <a:pt x="211" y="35"/>
                  </a:cubicBezTo>
                  <a:cubicBezTo>
                    <a:pt x="212" y="35"/>
                    <a:pt x="212" y="35"/>
                    <a:pt x="212" y="35"/>
                  </a:cubicBezTo>
                  <a:cubicBezTo>
                    <a:pt x="213" y="36"/>
                    <a:pt x="213" y="36"/>
                    <a:pt x="213" y="36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3" y="36"/>
                    <a:pt x="213" y="36"/>
                    <a:pt x="213" y="36"/>
                  </a:cubicBezTo>
                  <a:cubicBezTo>
                    <a:pt x="213" y="36"/>
                    <a:pt x="213" y="36"/>
                    <a:pt x="213" y="36"/>
                  </a:cubicBezTo>
                  <a:cubicBezTo>
                    <a:pt x="213" y="37"/>
                    <a:pt x="213" y="37"/>
                    <a:pt x="213" y="37"/>
                  </a:cubicBezTo>
                  <a:cubicBezTo>
                    <a:pt x="213" y="37"/>
                    <a:pt x="213" y="37"/>
                    <a:pt x="213" y="37"/>
                  </a:cubicBezTo>
                  <a:cubicBezTo>
                    <a:pt x="213" y="37"/>
                    <a:pt x="213" y="37"/>
                    <a:pt x="213" y="37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4" y="38"/>
                    <a:pt x="213" y="39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6" y="35"/>
                    <a:pt x="216" y="35"/>
                    <a:pt x="216" y="35"/>
                  </a:cubicBezTo>
                  <a:cubicBezTo>
                    <a:pt x="216" y="35"/>
                    <a:pt x="216" y="35"/>
                    <a:pt x="216" y="35"/>
                  </a:cubicBezTo>
                  <a:cubicBezTo>
                    <a:pt x="216" y="35"/>
                    <a:pt x="216" y="35"/>
                    <a:pt x="216" y="35"/>
                  </a:cubicBezTo>
                  <a:cubicBezTo>
                    <a:pt x="216" y="34"/>
                    <a:pt x="216" y="35"/>
                    <a:pt x="216" y="34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14" y="33"/>
                    <a:pt x="214" y="33"/>
                    <a:pt x="214" y="33"/>
                  </a:cubicBezTo>
                  <a:cubicBezTo>
                    <a:pt x="214" y="33"/>
                    <a:pt x="214" y="33"/>
                    <a:pt x="214" y="33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14" y="32"/>
                    <a:pt x="214" y="32"/>
                    <a:pt x="214" y="32"/>
                  </a:cubicBezTo>
                  <a:cubicBezTo>
                    <a:pt x="214" y="32"/>
                    <a:pt x="214" y="32"/>
                    <a:pt x="214" y="32"/>
                  </a:cubicBezTo>
                  <a:cubicBezTo>
                    <a:pt x="214" y="32"/>
                    <a:pt x="214" y="32"/>
                    <a:pt x="214" y="32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33"/>
                    <a:pt x="211" y="34"/>
                    <a:pt x="211" y="35"/>
                  </a:cubicBezTo>
                  <a:cubicBezTo>
                    <a:pt x="210" y="35"/>
                    <a:pt x="210" y="35"/>
                    <a:pt x="210" y="35"/>
                  </a:cubicBezTo>
                  <a:cubicBezTo>
                    <a:pt x="211" y="35"/>
                    <a:pt x="211" y="35"/>
                    <a:pt x="211" y="35"/>
                  </a:cubicBezTo>
                  <a:close/>
                  <a:moveTo>
                    <a:pt x="213" y="41"/>
                  </a:moveTo>
                  <a:cubicBezTo>
                    <a:pt x="213" y="41"/>
                    <a:pt x="213" y="41"/>
                    <a:pt x="213" y="41"/>
                  </a:cubicBezTo>
                  <a:cubicBezTo>
                    <a:pt x="213" y="40"/>
                    <a:pt x="213" y="40"/>
                    <a:pt x="213" y="40"/>
                  </a:cubicBezTo>
                  <a:cubicBezTo>
                    <a:pt x="213" y="41"/>
                    <a:pt x="213" y="41"/>
                    <a:pt x="213" y="41"/>
                  </a:cubicBezTo>
                  <a:close/>
                  <a:moveTo>
                    <a:pt x="213" y="54"/>
                  </a:moveTo>
                  <a:cubicBezTo>
                    <a:pt x="213" y="54"/>
                    <a:pt x="213" y="54"/>
                    <a:pt x="213" y="54"/>
                  </a:cubicBezTo>
                  <a:cubicBezTo>
                    <a:pt x="213" y="53"/>
                    <a:pt x="213" y="53"/>
                    <a:pt x="212" y="52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12" y="53"/>
                    <a:pt x="212" y="53"/>
                    <a:pt x="212" y="53"/>
                  </a:cubicBezTo>
                  <a:lnTo>
                    <a:pt x="213" y="54"/>
                  </a:lnTo>
                  <a:close/>
                  <a:moveTo>
                    <a:pt x="263" y="184"/>
                  </a:moveTo>
                  <a:cubicBezTo>
                    <a:pt x="263" y="184"/>
                    <a:pt x="263" y="184"/>
                    <a:pt x="263" y="184"/>
                  </a:cubicBezTo>
                  <a:cubicBezTo>
                    <a:pt x="263" y="184"/>
                    <a:pt x="263" y="184"/>
                    <a:pt x="263" y="184"/>
                  </a:cubicBezTo>
                  <a:cubicBezTo>
                    <a:pt x="264" y="183"/>
                    <a:pt x="264" y="183"/>
                    <a:pt x="264" y="183"/>
                  </a:cubicBezTo>
                  <a:cubicBezTo>
                    <a:pt x="264" y="183"/>
                    <a:pt x="264" y="183"/>
                    <a:pt x="264" y="183"/>
                  </a:cubicBezTo>
                  <a:cubicBezTo>
                    <a:pt x="265" y="183"/>
                    <a:pt x="265" y="183"/>
                    <a:pt x="265" y="183"/>
                  </a:cubicBezTo>
                  <a:cubicBezTo>
                    <a:pt x="265" y="183"/>
                    <a:pt x="265" y="183"/>
                    <a:pt x="265" y="183"/>
                  </a:cubicBezTo>
                  <a:cubicBezTo>
                    <a:pt x="265" y="183"/>
                    <a:pt x="265" y="183"/>
                    <a:pt x="265" y="183"/>
                  </a:cubicBezTo>
                  <a:cubicBezTo>
                    <a:pt x="265" y="183"/>
                    <a:pt x="265" y="183"/>
                    <a:pt x="265" y="183"/>
                  </a:cubicBezTo>
                  <a:cubicBezTo>
                    <a:pt x="265" y="183"/>
                    <a:pt x="265" y="183"/>
                    <a:pt x="265" y="183"/>
                  </a:cubicBezTo>
                  <a:cubicBezTo>
                    <a:pt x="265" y="183"/>
                    <a:pt x="265" y="183"/>
                    <a:pt x="265" y="183"/>
                  </a:cubicBezTo>
                  <a:cubicBezTo>
                    <a:pt x="265" y="183"/>
                    <a:pt x="265" y="183"/>
                    <a:pt x="265" y="183"/>
                  </a:cubicBezTo>
                  <a:cubicBezTo>
                    <a:pt x="266" y="183"/>
                    <a:pt x="266" y="183"/>
                    <a:pt x="266" y="183"/>
                  </a:cubicBezTo>
                  <a:cubicBezTo>
                    <a:pt x="266" y="183"/>
                    <a:pt x="266" y="183"/>
                    <a:pt x="266" y="183"/>
                  </a:cubicBezTo>
                  <a:cubicBezTo>
                    <a:pt x="266" y="183"/>
                    <a:pt x="266" y="183"/>
                    <a:pt x="266" y="183"/>
                  </a:cubicBezTo>
                  <a:cubicBezTo>
                    <a:pt x="266" y="183"/>
                    <a:pt x="266" y="183"/>
                    <a:pt x="266" y="183"/>
                  </a:cubicBezTo>
                  <a:cubicBezTo>
                    <a:pt x="266" y="183"/>
                    <a:pt x="266" y="183"/>
                    <a:pt x="266" y="183"/>
                  </a:cubicBezTo>
                  <a:cubicBezTo>
                    <a:pt x="266" y="183"/>
                    <a:pt x="266" y="183"/>
                    <a:pt x="266" y="183"/>
                  </a:cubicBezTo>
                  <a:cubicBezTo>
                    <a:pt x="267" y="183"/>
                    <a:pt x="267" y="183"/>
                    <a:pt x="267" y="183"/>
                  </a:cubicBezTo>
                  <a:cubicBezTo>
                    <a:pt x="267" y="183"/>
                    <a:pt x="267" y="183"/>
                    <a:pt x="267" y="183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7" y="183"/>
                    <a:pt x="267" y="183"/>
                    <a:pt x="267" y="183"/>
                  </a:cubicBezTo>
                  <a:cubicBezTo>
                    <a:pt x="268" y="182"/>
                    <a:pt x="268" y="182"/>
                    <a:pt x="268" y="182"/>
                  </a:cubicBezTo>
                  <a:cubicBezTo>
                    <a:pt x="268" y="182"/>
                    <a:pt x="268" y="182"/>
                    <a:pt x="268" y="182"/>
                  </a:cubicBezTo>
                  <a:cubicBezTo>
                    <a:pt x="268" y="182"/>
                    <a:pt x="268" y="182"/>
                    <a:pt x="268" y="182"/>
                  </a:cubicBezTo>
                  <a:cubicBezTo>
                    <a:pt x="268" y="183"/>
                    <a:pt x="268" y="183"/>
                    <a:pt x="268" y="183"/>
                  </a:cubicBezTo>
                  <a:cubicBezTo>
                    <a:pt x="268" y="183"/>
                    <a:pt x="268" y="183"/>
                    <a:pt x="268" y="183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69" y="183"/>
                    <a:pt x="269" y="183"/>
                    <a:pt x="269" y="183"/>
                  </a:cubicBezTo>
                  <a:cubicBezTo>
                    <a:pt x="269" y="183"/>
                    <a:pt x="269" y="183"/>
                    <a:pt x="269" y="183"/>
                  </a:cubicBezTo>
                  <a:cubicBezTo>
                    <a:pt x="270" y="183"/>
                    <a:pt x="270" y="183"/>
                    <a:pt x="271" y="184"/>
                  </a:cubicBezTo>
                  <a:cubicBezTo>
                    <a:pt x="271" y="184"/>
                    <a:pt x="271" y="184"/>
                    <a:pt x="271" y="184"/>
                  </a:cubicBezTo>
                  <a:cubicBezTo>
                    <a:pt x="271" y="184"/>
                    <a:pt x="272" y="184"/>
                    <a:pt x="272" y="185"/>
                  </a:cubicBezTo>
                  <a:cubicBezTo>
                    <a:pt x="273" y="184"/>
                    <a:pt x="273" y="184"/>
                    <a:pt x="273" y="184"/>
                  </a:cubicBezTo>
                  <a:cubicBezTo>
                    <a:pt x="273" y="185"/>
                    <a:pt x="273" y="185"/>
                    <a:pt x="273" y="185"/>
                  </a:cubicBezTo>
                  <a:cubicBezTo>
                    <a:pt x="273" y="185"/>
                    <a:pt x="273" y="185"/>
                    <a:pt x="273" y="185"/>
                  </a:cubicBezTo>
                  <a:cubicBezTo>
                    <a:pt x="274" y="184"/>
                    <a:pt x="274" y="184"/>
                    <a:pt x="274" y="184"/>
                  </a:cubicBezTo>
                  <a:cubicBezTo>
                    <a:pt x="274" y="185"/>
                    <a:pt x="274" y="185"/>
                    <a:pt x="274" y="185"/>
                  </a:cubicBezTo>
                  <a:cubicBezTo>
                    <a:pt x="274" y="184"/>
                    <a:pt x="274" y="184"/>
                    <a:pt x="274" y="184"/>
                  </a:cubicBezTo>
                  <a:cubicBezTo>
                    <a:pt x="274" y="185"/>
                    <a:pt x="274" y="185"/>
                    <a:pt x="274" y="185"/>
                  </a:cubicBezTo>
                  <a:cubicBezTo>
                    <a:pt x="275" y="184"/>
                    <a:pt x="275" y="184"/>
                    <a:pt x="275" y="184"/>
                  </a:cubicBezTo>
                  <a:cubicBezTo>
                    <a:pt x="276" y="183"/>
                    <a:pt x="276" y="183"/>
                    <a:pt x="276" y="183"/>
                  </a:cubicBezTo>
                  <a:cubicBezTo>
                    <a:pt x="276" y="183"/>
                    <a:pt x="276" y="183"/>
                    <a:pt x="276" y="183"/>
                  </a:cubicBezTo>
                  <a:cubicBezTo>
                    <a:pt x="276" y="183"/>
                    <a:pt x="276" y="183"/>
                    <a:pt x="276" y="183"/>
                  </a:cubicBezTo>
                  <a:cubicBezTo>
                    <a:pt x="276" y="183"/>
                    <a:pt x="276" y="183"/>
                    <a:pt x="276" y="183"/>
                  </a:cubicBezTo>
                  <a:cubicBezTo>
                    <a:pt x="276" y="182"/>
                    <a:pt x="276" y="182"/>
                    <a:pt x="276" y="182"/>
                  </a:cubicBezTo>
                  <a:cubicBezTo>
                    <a:pt x="276" y="182"/>
                    <a:pt x="276" y="182"/>
                    <a:pt x="276" y="182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1"/>
                    <a:pt x="277" y="181"/>
                    <a:pt x="277" y="181"/>
                  </a:cubicBezTo>
                  <a:cubicBezTo>
                    <a:pt x="278" y="181"/>
                    <a:pt x="278" y="181"/>
                    <a:pt x="278" y="181"/>
                  </a:cubicBezTo>
                  <a:cubicBezTo>
                    <a:pt x="278" y="181"/>
                    <a:pt x="278" y="181"/>
                    <a:pt x="278" y="181"/>
                  </a:cubicBezTo>
                  <a:cubicBezTo>
                    <a:pt x="278" y="181"/>
                    <a:pt x="278" y="181"/>
                    <a:pt x="278" y="181"/>
                  </a:cubicBezTo>
                  <a:cubicBezTo>
                    <a:pt x="279" y="181"/>
                    <a:pt x="279" y="181"/>
                    <a:pt x="279" y="181"/>
                  </a:cubicBezTo>
                  <a:cubicBezTo>
                    <a:pt x="280" y="181"/>
                    <a:pt x="280" y="181"/>
                    <a:pt x="280" y="181"/>
                  </a:cubicBezTo>
                  <a:cubicBezTo>
                    <a:pt x="280" y="181"/>
                    <a:pt x="280" y="181"/>
                    <a:pt x="280" y="181"/>
                  </a:cubicBezTo>
                  <a:cubicBezTo>
                    <a:pt x="280" y="180"/>
                    <a:pt x="280" y="181"/>
                    <a:pt x="281" y="181"/>
                  </a:cubicBezTo>
                  <a:cubicBezTo>
                    <a:pt x="281" y="181"/>
                    <a:pt x="281" y="181"/>
                    <a:pt x="281" y="181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82" y="180"/>
                    <a:pt x="282" y="180"/>
                    <a:pt x="282" y="180"/>
                  </a:cubicBezTo>
                  <a:cubicBezTo>
                    <a:pt x="282" y="180"/>
                    <a:pt x="282" y="180"/>
                    <a:pt x="282" y="180"/>
                  </a:cubicBezTo>
                  <a:cubicBezTo>
                    <a:pt x="282" y="180"/>
                    <a:pt x="282" y="180"/>
                    <a:pt x="282" y="180"/>
                  </a:cubicBezTo>
                  <a:cubicBezTo>
                    <a:pt x="282" y="180"/>
                    <a:pt x="282" y="180"/>
                    <a:pt x="282" y="180"/>
                  </a:cubicBezTo>
                  <a:cubicBezTo>
                    <a:pt x="283" y="180"/>
                    <a:pt x="283" y="180"/>
                    <a:pt x="283" y="180"/>
                  </a:cubicBezTo>
                  <a:cubicBezTo>
                    <a:pt x="283" y="179"/>
                    <a:pt x="283" y="179"/>
                    <a:pt x="283" y="179"/>
                  </a:cubicBezTo>
                  <a:cubicBezTo>
                    <a:pt x="283" y="179"/>
                    <a:pt x="283" y="179"/>
                    <a:pt x="283" y="179"/>
                  </a:cubicBezTo>
                  <a:cubicBezTo>
                    <a:pt x="283" y="179"/>
                    <a:pt x="283" y="179"/>
                    <a:pt x="283" y="179"/>
                  </a:cubicBezTo>
                  <a:cubicBezTo>
                    <a:pt x="283" y="179"/>
                    <a:pt x="283" y="179"/>
                    <a:pt x="283" y="179"/>
                  </a:cubicBezTo>
                  <a:cubicBezTo>
                    <a:pt x="283" y="179"/>
                    <a:pt x="283" y="179"/>
                    <a:pt x="283" y="179"/>
                  </a:cubicBezTo>
                  <a:cubicBezTo>
                    <a:pt x="283" y="179"/>
                    <a:pt x="283" y="179"/>
                    <a:pt x="283" y="179"/>
                  </a:cubicBezTo>
                  <a:cubicBezTo>
                    <a:pt x="284" y="178"/>
                    <a:pt x="284" y="178"/>
                    <a:pt x="284" y="178"/>
                  </a:cubicBezTo>
                  <a:cubicBezTo>
                    <a:pt x="283" y="178"/>
                    <a:pt x="283" y="178"/>
                    <a:pt x="283" y="178"/>
                  </a:cubicBezTo>
                  <a:cubicBezTo>
                    <a:pt x="284" y="178"/>
                    <a:pt x="284" y="178"/>
                    <a:pt x="284" y="178"/>
                  </a:cubicBezTo>
                  <a:cubicBezTo>
                    <a:pt x="284" y="177"/>
                    <a:pt x="284" y="177"/>
                    <a:pt x="284" y="177"/>
                  </a:cubicBezTo>
                  <a:cubicBezTo>
                    <a:pt x="284" y="177"/>
                    <a:pt x="284" y="177"/>
                    <a:pt x="284" y="177"/>
                  </a:cubicBezTo>
                  <a:cubicBezTo>
                    <a:pt x="284" y="177"/>
                    <a:pt x="284" y="177"/>
                    <a:pt x="284" y="177"/>
                  </a:cubicBezTo>
                  <a:cubicBezTo>
                    <a:pt x="284" y="177"/>
                    <a:pt x="284" y="177"/>
                    <a:pt x="284" y="177"/>
                  </a:cubicBezTo>
                  <a:cubicBezTo>
                    <a:pt x="284" y="177"/>
                    <a:pt x="284" y="177"/>
                    <a:pt x="284" y="177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4" y="177"/>
                    <a:pt x="284" y="177"/>
                    <a:pt x="284" y="177"/>
                  </a:cubicBezTo>
                  <a:cubicBezTo>
                    <a:pt x="285" y="176"/>
                    <a:pt x="285" y="176"/>
                    <a:pt x="285" y="176"/>
                  </a:cubicBezTo>
                  <a:cubicBezTo>
                    <a:pt x="285" y="176"/>
                    <a:pt x="285" y="176"/>
                    <a:pt x="285" y="176"/>
                  </a:cubicBezTo>
                  <a:cubicBezTo>
                    <a:pt x="285" y="176"/>
                    <a:pt x="285" y="176"/>
                    <a:pt x="285" y="176"/>
                  </a:cubicBezTo>
                  <a:cubicBezTo>
                    <a:pt x="285" y="175"/>
                    <a:pt x="285" y="175"/>
                    <a:pt x="285" y="175"/>
                  </a:cubicBezTo>
                  <a:cubicBezTo>
                    <a:pt x="285" y="175"/>
                    <a:pt x="285" y="175"/>
                    <a:pt x="285" y="175"/>
                  </a:cubicBezTo>
                  <a:cubicBezTo>
                    <a:pt x="285" y="175"/>
                    <a:pt x="285" y="175"/>
                    <a:pt x="285" y="175"/>
                  </a:cubicBezTo>
                  <a:cubicBezTo>
                    <a:pt x="285" y="175"/>
                    <a:pt x="285" y="175"/>
                    <a:pt x="285" y="175"/>
                  </a:cubicBezTo>
                  <a:cubicBezTo>
                    <a:pt x="285" y="174"/>
                    <a:pt x="285" y="174"/>
                    <a:pt x="285" y="174"/>
                  </a:cubicBezTo>
                  <a:cubicBezTo>
                    <a:pt x="285" y="174"/>
                    <a:pt x="285" y="174"/>
                    <a:pt x="285" y="174"/>
                  </a:cubicBezTo>
                  <a:cubicBezTo>
                    <a:pt x="285" y="173"/>
                    <a:pt x="285" y="173"/>
                    <a:pt x="285" y="173"/>
                  </a:cubicBezTo>
                  <a:cubicBezTo>
                    <a:pt x="284" y="173"/>
                    <a:pt x="284" y="173"/>
                    <a:pt x="284" y="173"/>
                  </a:cubicBezTo>
                  <a:cubicBezTo>
                    <a:pt x="284" y="173"/>
                    <a:pt x="284" y="173"/>
                    <a:pt x="284" y="173"/>
                  </a:cubicBezTo>
                  <a:cubicBezTo>
                    <a:pt x="284" y="173"/>
                    <a:pt x="284" y="173"/>
                    <a:pt x="284" y="173"/>
                  </a:cubicBezTo>
                  <a:cubicBezTo>
                    <a:pt x="283" y="173"/>
                    <a:pt x="283" y="173"/>
                    <a:pt x="283" y="173"/>
                  </a:cubicBezTo>
                  <a:cubicBezTo>
                    <a:pt x="283" y="172"/>
                    <a:pt x="283" y="172"/>
                    <a:pt x="283" y="172"/>
                  </a:cubicBezTo>
                  <a:cubicBezTo>
                    <a:pt x="283" y="172"/>
                    <a:pt x="283" y="172"/>
                    <a:pt x="283" y="172"/>
                  </a:cubicBezTo>
                  <a:cubicBezTo>
                    <a:pt x="282" y="172"/>
                    <a:pt x="282" y="172"/>
                    <a:pt x="282" y="172"/>
                  </a:cubicBezTo>
                  <a:cubicBezTo>
                    <a:pt x="282" y="172"/>
                    <a:pt x="282" y="172"/>
                    <a:pt x="282" y="172"/>
                  </a:cubicBezTo>
                  <a:cubicBezTo>
                    <a:pt x="282" y="172"/>
                    <a:pt x="282" y="172"/>
                    <a:pt x="282" y="172"/>
                  </a:cubicBezTo>
                  <a:cubicBezTo>
                    <a:pt x="282" y="172"/>
                    <a:pt x="282" y="172"/>
                    <a:pt x="282" y="172"/>
                  </a:cubicBezTo>
                  <a:cubicBezTo>
                    <a:pt x="281" y="172"/>
                    <a:pt x="281" y="172"/>
                    <a:pt x="281" y="172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1" y="172"/>
                    <a:pt x="281" y="172"/>
                    <a:pt x="281" y="172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0" y="173"/>
                    <a:pt x="280" y="173"/>
                    <a:pt x="280" y="173"/>
                  </a:cubicBezTo>
                  <a:cubicBezTo>
                    <a:pt x="280" y="173"/>
                    <a:pt x="280" y="173"/>
                    <a:pt x="280" y="173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9" y="174"/>
                    <a:pt x="279" y="174"/>
                    <a:pt x="279" y="174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8" y="174"/>
                    <a:pt x="278" y="174"/>
                    <a:pt x="278" y="174"/>
                  </a:cubicBezTo>
                  <a:cubicBezTo>
                    <a:pt x="278" y="173"/>
                    <a:pt x="278" y="173"/>
                    <a:pt x="278" y="173"/>
                  </a:cubicBezTo>
                  <a:cubicBezTo>
                    <a:pt x="278" y="174"/>
                    <a:pt x="278" y="174"/>
                    <a:pt x="277" y="174"/>
                  </a:cubicBezTo>
                  <a:cubicBezTo>
                    <a:pt x="277" y="174"/>
                    <a:pt x="277" y="174"/>
                    <a:pt x="277" y="174"/>
                  </a:cubicBezTo>
                  <a:cubicBezTo>
                    <a:pt x="277" y="174"/>
                    <a:pt x="277" y="174"/>
                    <a:pt x="277" y="174"/>
                  </a:cubicBezTo>
                  <a:cubicBezTo>
                    <a:pt x="277" y="174"/>
                    <a:pt x="277" y="174"/>
                    <a:pt x="277" y="174"/>
                  </a:cubicBezTo>
                  <a:cubicBezTo>
                    <a:pt x="277" y="174"/>
                    <a:pt x="277" y="174"/>
                    <a:pt x="277" y="174"/>
                  </a:cubicBezTo>
                  <a:cubicBezTo>
                    <a:pt x="277" y="174"/>
                    <a:pt x="277" y="174"/>
                    <a:pt x="277" y="174"/>
                  </a:cubicBezTo>
                  <a:cubicBezTo>
                    <a:pt x="276" y="175"/>
                    <a:pt x="276" y="175"/>
                    <a:pt x="276" y="175"/>
                  </a:cubicBezTo>
                  <a:cubicBezTo>
                    <a:pt x="276" y="174"/>
                    <a:pt x="276" y="174"/>
                    <a:pt x="276" y="174"/>
                  </a:cubicBezTo>
                  <a:cubicBezTo>
                    <a:pt x="276" y="175"/>
                    <a:pt x="276" y="175"/>
                    <a:pt x="276" y="175"/>
                  </a:cubicBezTo>
                  <a:cubicBezTo>
                    <a:pt x="276" y="175"/>
                    <a:pt x="276" y="175"/>
                    <a:pt x="276" y="175"/>
                  </a:cubicBezTo>
                  <a:cubicBezTo>
                    <a:pt x="275" y="175"/>
                    <a:pt x="275" y="175"/>
                    <a:pt x="275" y="175"/>
                  </a:cubicBezTo>
                  <a:cubicBezTo>
                    <a:pt x="275" y="175"/>
                    <a:pt x="275" y="175"/>
                    <a:pt x="275" y="175"/>
                  </a:cubicBezTo>
                  <a:cubicBezTo>
                    <a:pt x="275" y="175"/>
                    <a:pt x="275" y="175"/>
                    <a:pt x="275" y="175"/>
                  </a:cubicBezTo>
                  <a:cubicBezTo>
                    <a:pt x="275" y="175"/>
                    <a:pt x="275" y="175"/>
                    <a:pt x="275" y="175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1" y="176"/>
                    <a:pt x="271" y="176"/>
                    <a:pt x="271" y="176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69" y="178"/>
                    <a:pt x="269" y="178"/>
                    <a:pt x="269" y="178"/>
                  </a:cubicBezTo>
                  <a:cubicBezTo>
                    <a:pt x="269" y="177"/>
                    <a:pt x="269" y="177"/>
                    <a:pt x="269" y="177"/>
                  </a:cubicBezTo>
                  <a:cubicBezTo>
                    <a:pt x="268" y="178"/>
                    <a:pt x="268" y="178"/>
                    <a:pt x="268" y="178"/>
                  </a:cubicBezTo>
                  <a:cubicBezTo>
                    <a:pt x="268" y="178"/>
                    <a:pt x="268" y="178"/>
                    <a:pt x="268" y="178"/>
                  </a:cubicBezTo>
                  <a:cubicBezTo>
                    <a:pt x="268" y="178"/>
                    <a:pt x="268" y="178"/>
                    <a:pt x="268" y="178"/>
                  </a:cubicBezTo>
                  <a:cubicBezTo>
                    <a:pt x="268" y="178"/>
                    <a:pt x="268" y="178"/>
                    <a:pt x="268" y="178"/>
                  </a:cubicBezTo>
                  <a:cubicBezTo>
                    <a:pt x="267" y="178"/>
                    <a:pt x="267" y="178"/>
                    <a:pt x="267" y="178"/>
                  </a:cubicBezTo>
                  <a:cubicBezTo>
                    <a:pt x="267" y="179"/>
                    <a:pt x="267" y="179"/>
                    <a:pt x="267" y="179"/>
                  </a:cubicBezTo>
                  <a:cubicBezTo>
                    <a:pt x="267" y="179"/>
                    <a:pt x="267" y="179"/>
                    <a:pt x="267" y="179"/>
                  </a:cubicBezTo>
                  <a:cubicBezTo>
                    <a:pt x="267" y="179"/>
                    <a:pt x="267" y="179"/>
                    <a:pt x="267" y="179"/>
                  </a:cubicBezTo>
                  <a:cubicBezTo>
                    <a:pt x="266" y="180"/>
                    <a:pt x="266" y="180"/>
                    <a:pt x="266" y="180"/>
                  </a:cubicBezTo>
                  <a:cubicBezTo>
                    <a:pt x="266" y="179"/>
                    <a:pt x="266" y="179"/>
                    <a:pt x="266" y="179"/>
                  </a:cubicBezTo>
                  <a:cubicBezTo>
                    <a:pt x="266" y="179"/>
                    <a:pt x="266" y="179"/>
                    <a:pt x="266" y="179"/>
                  </a:cubicBezTo>
                  <a:cubicBezTo>
                    <a:pt x="266" y="179"/>
                    <a:pt x="266" y="179"/>
                    <a:pt x="266" y="179"/>
                  </a:cubicBezTo>
                  <a:cubicBezTo>
                    <a:pt x="267" y="178"/>
                    <a:pt x="267" y="178"/>
                    <a:pt x="267" y="178"/>
                  </a:cubicBezTo>
                  <a:cubicBezTo>
                    <a:pt x="266" y="178"/>
                    <a:pt x="266" y="178"/>
                    <a:pt x="266" y="178"/>
                  </a:cubicBezTo>
                  <a:cubicBezTo>
                    <a:pt x="266" y="178"/>
                    <a:pt x="265" y="179"/>
                    <a:pt x="264" y="179"/>
                  </a:cubicBezTo>
                  <a:cubicBezTo>
                    <a:pt x="265" y="179"/>
                    <a:pt x="265" y="179"/>
                    <a:pt x="265" y="179"/>
                  </a:cubicBezTo>
                  <a:cubicBezTo>
                    <a:pt x="264" y="180"/>
                    <a:pt x="264" y="180"/>
                    <a:pt x="264" y="180"/>
                  </a:cubicBezTo>
                  <a:cubicBezTo>
                    <a:pt x="264" y="180"/>
                    <a:pt x="264" y="180"/>
                    <a:pt x="264" y="180"/>
                  </a:cubicBezTo>
                  <a:cubicBezTo>
                    <a:pt x="264" y="180"/>
                    <a:pt x="264" y="180"/>
                    <a:pt x="264" y="180"/>
                  </a:cubicBezTo>
                  <a:cubicBezTo>
                    <a:pt x="264" y="180"/>
                    <a:pt x="264" y="180"/>
                    <a:pt x="264" y="180"/>
                  </a:cubicBezTo>
                  <a:cubicBezTo>
                    <a:pt x="264" y="181"/>
                    <a:pt x="264" y="181"/>
                    <a:pt x="264" y="181"/>
                  </a:cubicBezTo>
                  <a:cubicBezTo>
                    <a:pt x="264" y="181"/>
                    <a:pt x="264" y="181"/>
                    <a:pt x="264" y="181"/>
                  </a:cubicBezTo>
                  <a:cubicBezTo>
                    <a:pt x="263" y="181"/>
                    <a:pt x="263" y="181"/>
                    <a:pt x="263" y="181"/>
                  </a:cubicBezTo>
                  <a:cubicBezTo>
                    <a:pt x="263" y="181"/>
                    <a:pt x="263" y="181"/>
                    <a:pt x="263" y="181"/>
                  </a:cubicBezTo>
                  <a:cubicBezTo>
                    <a:pt x="262" y="182"/>
                    <a:pt x="262" y="182"/>
                    <a:pt x="262" y="182"/>
                  </a:cubicBezTo>
                  <a:cubicBezTo>
                    <a:pt x="263" y="182"/>
                    <a:pt x="263" y="182"/>
                    <a:pt x="263" y="182"/>
                  </a:cubicBezTo>
                  <a:cubicBezTo>
                    <a:pt x="263" y="183"/>
                    <a:pt x="263" y="183"/>
                    <a:pt x="263" y="183"/>
                  </a:cubicBezTo>
                  <a:cubicBezTo>
                    <a:pt x="263" y="183"/>
                    <a:pt x="263" y="183"/>
                    <a:pt x="263" y="183"/>
                  </a:cubicBezTo>
                  <a:cubicBezTo>
                    <a:pt x="263" y="183"/>
                    <a:pt x="263" y="183"/>
                    <a:pt x="263" y="183"/>
                  </a:cubicBezTo>
                  <a:cubicBezTo>
                    <a:pt x="262" y="183"/>
                    <a:pt x="262" y="183"/>
                    <a:pt x="262" y="183"/>
                  </a:cubicBezTo>
                  <a:cubicBezTo>
                    <a:pt x="262" y="184"/>
                    <a:pt x="262" y="184"/>
                    <a:pt x="262" y="184"/>
                  </a:cubicBezTo>
                  <a:cubicBezTo>
                    <a:pt x="262" y="184"/>
                    <a:pt x="262" y="184"/>
                    <a:pt x="262" y="184"/>
                  </a:cubicBezTo>
                  <a:lnTo>
                    <a:pt x="263" y="184"/>
                  </a:lnTo>
                  <a:close/>
                  <a:moveTo>
                    <a:pt x="269" y="167"/>
                  </a:moveTo>
                  <a:cubicBezTo>
                    <a:pt x="269" y="167"/>
                    <a:pt x="269" y="167"/>
                    <a:pt x="269" y="167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69" y="166"/>
                    <a:pt x="269" y="166"/>
                    <a:pt x="268" y="166"/>
                  </a:cubicBezTo>
                  <a:cubicBezTo>
                    <a:pt x="269" y="167"/>
                    <a:pt x="269" y="167"/>
                    <a:pt x="269" y="167"/>
                  </a:cubicBezTo>
                  <a:close/>
                  <a:moveTo>
                    <a:pt x="329" y="345"/>
                  </a:moveTo>
                  <a:cubicBezTo>
                    <a:pt x="329" y="344"/>
                    <a:pt x="329" y="344"/>
                    <a:pt x="329" y="344"/>
                  </a:cubicBezTo>
                  <a:cubicBezTo>
                    <a:pt x="329" y="344"/>
                    <a:pt x="329" y="344"/>
                    <a:pt x="329" y="344"/>
                  </a:cubicBezTo>
                  <a:cubicBezTo>
                    <a:pt x="329" y="344"/>
                    <a:pt x="329" y="344"/>
                    <a:pt x="329" y="344"/>
                  </a:cubicBezTo>
                  <a:cubicBezTo>
                    <a:pt x="329" y="345"/>
                    <a:pt x="329" y="345"/>
                    <a:pt x="329" y="345"/>
                  </a:cubicBezTo>
                  <a:close/>
                  <a:moveTo>
                    <a:pt x="332" y="365"/>
                  </a:moveTo>
                  <a:cubicBezTo>
                    <a:pt x="332" y="365"/>
                    <a:pt x="332" y="365"/>
                    <a:pt x="332" y="365"/>
                  </a:cubicBezTo>
                  <a:cubicBezTo>
                    <a:pt x="332" y="365"/>
                    <a:pt x="332" y="365"/>
                    <a:pt x="332" y="365"/>
                  </a:cubicBezTo>
                  <a:close/>
                  <a:moveTo>
                    <a:pt x="330" y="343"/>
                  </a:moveTo>
                  <a:cubicBezTo>
                    <a:pt x="329" y="343"/>
                    <a:pt x="329" y="343"/>
                    <a:pt x="329" y="343"/>
                  </a:cubicBezTo>
                  <a:cubicBezTo>
                    <a:pt x="329" y="343"/>
                    <a:pt x="329" y="343"/>
                    <a:pt x="329" y="343"/>
                  </a:cubicBezTo>
                  <a:cubicBezTo>
                    <a:pt x="330" y="343"/>
                    <a:pt x="330" y="343"/>
                    <a:pt x="330" y="343"/>
                  </a:cubicBezTo>
                  <a:close/>
                  <a:moveTo>
                    <a:pt x="328" y="353"/>
                  </a:moveTo>
                  <a:cubicBezTo>
                    <a:pt x="328" y="353"/>
                    <a:pt x="328" y="353"/>
                    <a:pt x="328" y="353"/>
                  </a:cubicBezTo>
                  <a:cubicBezTo>
                    <a:pt x="329" y="354"/>
                    <a:pt x="329" y="354"/>
                    <a:pt x="329" y="354"/>
                  </a:cubicBezTo>
                  <a:cubicBezTo>
                    <a:pt x="329" y="354"/>
                    <a:pt x="329" y="354"/>
                    <a:pt x="329" y="354"/>
                  </a:cubicBezTo>
                  <a:cubicBezTo>
                    <a:pt x="329" y="355"/>
                    <a:pt x="329" y="355"/>
                    <a:pt x="329" y="355"/>
                  </a:cubicBezTo>
                  <a:cubicBezTo>
                    <a:pt x="330" y="354"/>
                    <a:pt x="330" y="354"/>
                    <a:pt x="330" y="354"/>
                  </a:cubicBezTo>
                  <a:cubicBezTo>
                    <a:pt x="329" y="353"/>
                    <a:pt x="329" y="353"/>
                    <a:pt x="329" y="353"/>
                  </a:cubicBezTo>
                  <a:cubicBezTo>
                    <a:pt x="329" y="353"/>
                    <a:pt x="329" y="353"/>
                    <a:pt x="329" y="353"/>
                  </a:cubicBezTo>
                  <a:cubicBezTo>
                    <a:pt x="329" y="353"/>
                    <a:pt x="329" y="353"/>
                    <a:pt x="328" y="353"/>
                  </a:cubicBezTo>
                  <a:cubicBezTo>
                    <a:pt x="328" y="353"/>
                    <a:pt x="328" y="353"/>
                    <a:pt x="328" y="353"/>
                  </a:cubicBezTo>
                  <a:close/>
                  <a:moveTo>
                    <a:pt x="328" y="346"/>
                  </a:moveTo>
                  <a:cubicBezTo>
                    <a:pt x="328" y="346"/>
                    <a:pt x="328" y="346"/>
                    <a:pt x="328" y="346"/>
                  </a:cubicBezTo>
                  <a:cubicBezTo>
                    <a:pt x="328" y="346"/>
                    <a:pt x="328" y="346"/>
                    <a:pt x="328" y="346"/>
                  </a:cubicBezTo>
                  <a:cubicBezTo>
                    <a:pt x="327" y="345"/>
                    <a:pt x="327" y="345"/>
                    <a:pt x="327" y="345"/>
                  </a:cubicBezTo>
                  <a:cubicBezTo>
                    <a:pt x="327" y="346"/>
                    <a:pt x="327" y="346"/>
                    <a:pt x="327" y="346"/>
                  </a:cubicBezTo>
                  <a:cubicBezTo>
                    <a:pt x="328" y="346"/>
                    <a:pt x="328" y="346"/>
                    <a:pt x="328" y="346"/>
                  </a:cubicBezTo>
                  <a:close/>
                  <a:moveTo>
                    <a:pt x="188" y="102"/>
                  </a:moveTo>
                  <a:cubicBezTo>
                    <a:pt x="188" y="103"/>
                    <a:pt x="188" y="103"/>
                    <a:pt x="188" y="103"/>
                  </a:cubicBezTo>
                  <a:cubicBezTo>
                    <a:pt x="188" y="103"/>
                    <a:pt x="188" y="103"/>
                    <a:pt x="188" y="103"/>
                  </a:cubicBezTo>
                  <a:cubicBezTo>
                    <a:pt x="188" y="103"/>
                    <a:pt x="188" y="103"/>
                    <a:pt x="188" y="103"/>
                  </a:cubicBezTo>
                  <a:cubicBezTo>
                    <a:pt x="189" y="104"/>
                    <a:pt x="189" y="104"/>
                    <a:pt x="189" y="104"/>
                  </a:cubicBezTo>
                  <a:cubicBezTo>
                    <a:pt x="189" y="104"/>
                    <a:pt x="189" y="104"/>
                    <a:pt x="189" y="104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9" y="103"/>
                    <a:pt x="189" y="103"/>
                    <a:pt x="189" y="103"/>
                  </a:cubicBezTo>
                  <a:cubicBezTo>
                    <a:pt x="189" y="102"/>
                    <a:pt x="189" y="102"/>
                    <a:pt x="189" y="102"/>
                  </a:cubicBezTo>
                  <a:cubicBezTo>
                    <a:pt x="189" y="102"/>
                    <a:pt x="189" y="102"/>
                    <a:pt x="189" y="102"/>
                  </a:cubicBezTo>
                  <a:cubicBezTo>
                    <a:pt x="188" y="102"/>
                    <a:pt x="188" y="102"/>
                    <a:pt x="188" y="102"/>
                  </a:cubicBezTo>
                  <a:cubicBezTo>
                    <a:pt x="188" y="102"/>
                    <a:pt x="188" y="102"/>
                    <a:pt x="188" y="102"/>
                  </a:cubicBezTo>
                  <a:cubicBezTo>
                    <a:pt x="188" y="102"/>
                    <a:pt x="188" y="102"/>
                    <a:pt x="188" y="102"/>
                  </a:cubicBezTo>
                  <a:cubicBezTo>
                    <a:pt x="188" y="101"/>
                    <a:pt x="188" y="101"/>
                    <a:pt x="188" y="101"/>
                  </a:cubicBezTo>
                  <a:cubicBezTo>
                    <a:pt x="188" y="101"/>
                    <a:pt x="188" y="101"/>
                    <a:pt x="188" y="101"/>
                  </a:cubicBezTo>
                  <a:cubicBezTo>
                    <a:pt x="187" y="101"/>
                    <a:pt x="187" y="101"/>
                    <a:pt x="187" y="101"/>
                  </a:cubicBezTo>
                  <a:cubicBezTo>
                    <a:pt x="187" y="101"/>
                    <a:pt x="187" y="101"/>
                    <a:pt x="187" y="101"/>
                  </a:cubicBezTo>
                  <a:cubicBezTo>
                    <a:pt x="187" y="102"/>
                    <a:pt x="187" y="102"/>
                    <a:pt x="187" y="102"/>
                  </a:cubicBezTo>
                  <a:lnTo>
                    <a:pt x="188" y="102"/>
                  </a:lnTo>
                  <a:close/>
                  <a:moveTo>
                    <a:pt x="184" y="88"/>
                  </a:moveTo>
                  <a:cubicBezTo>
                    <a:pt x="183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lose/>
                  <a:moveTo>
                    <a:pt x="184" y="106"/>
                  </a:moveTo>
                  <a:cubicBezTo>
                    <a:pt x="184" y="106"/>
                    <a:pt x="184" y="106"/>
                    <a:pt x="184" y="106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186" y="100"/>
                  </a:moveTo>
                  <a:cubicBezTo>
                    <a:pt x="186" y="100"/>
                    <a:pt x="186" y="100"/>
                    <a:pt x="186" y="100"/>
                  </a:cubicBezTo>
                  <a:cubicBezTo>
                    <a:pt x="186" y="100"/>
                    <a:pt x="186" y="100"/>
                    <a:pt x="186" y="100"/>
                  </a:cubicBezTo>
                  <a:cubicBezTo>
                    <a:pt x="186" y="100"/>
                    <a:pt x="186" y="100"/>
                    <a:pt x="186" y="100"/>
                  </a:cubicBezTo>
                  <a:cubicBezTo>
                    <a:pt x="186" y="100"/>
                    <a:pt x="186" y="100"/>
                    <a:pt x="186" y="100"/>
                  </a:cubicBezTo>
                  <a:cubicBezTo>
                    <a:pt x="186" y="100"/>
                    <a:pt x="186" y="100"/>
                    <a:pt x="186" y="100"/>
                  </a:cubicBezTo>
                  <a:close/>
                  <a:moveTo>
                    <a:pt x="186" y="100"/>
                  </a:moveTo>
                  <a:cubicBezTo>
                    <a:pt x="185" y="99"/>
                    <a:pt x="185" y="99"/>
                    <a:pt x="185" y="99"/>
                  </a:cubicBezTo>
                  <a:cubicBezTo>
                    <a:pt x="185" y="99"/>
                    <a:pt x="185" y="99"/>
                    <a:pt x="185" y="99"/>
                  </a:cubicBezTo>
                  <a:cubicBezTo>
                    <a:pt x="185" y="100"/>
                    <a:pt x="185" y="100"/>
                    <a:pt x="185" y="100"/>
                  </a:cubicBezTo>
                  <a:lnTo>
                    <a:pt x="186" y="100"/>
                  </a:lnTo>
                  <a:close/>
                  <a:moveTo>
                    <a:pt x="187" y="100"/>
                  </a:moveTo>
                  <a:cubicBezTo>
                    <a:pt x="186" y="101"/>
                    <a:pt x="186" y="101"/>
                    <a:pt x="186" y="101"/>
                  </a:cubicBezTo>
                  <a:cubicBezTo>
                    <a:pt x="186" y="101"/>
                    <a:pt x="186" y="101"/>
                    <a:pt x="186" y="101"/>
                  </a:cubicBezTo>
                  <a:cubicBezTo>
                    <a:pt x="186" y="101"/>
                    <a:pt x="186" y="101"/>
                    <a:pt x="186" y="101"/>
                  </a:cubicBezTo>
                  <a:lnTo>
                    <a:pt x="187" y="100"/>
                  </a:lnTo>
                  <a:close/>
                  <a:moveTo>
                    <a:pt x="184" y="88"/>
                  </a:move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9"/>
                    <a:pt x="184" y="89"/>
                    <a:pt x="184" y="89"/>
                  </a:cubicBezTo>
                  <a:lnTo>
                    <a:pt x="184" y="88"/>
                  </a:lnTo>
                  <a:close/>
                  <a:moveTo>
                    <a:pt x="157" y="121"/>
                  </a:moveTo>
                  <a:cubicBezTo>
                    <a:pt x="157" y="121"/>
                    <a:pt x="157" y="121"/>
                    <a:pt x="157" y="121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6" y="121"/>
                    <a:pt x="156" y="121"/>
                    <a:pt x="156" y="121"/>
                  </a:cubicBezTo>
                  <a:cubicBezTo>
                    <a:pt x="156" y="121"/>
                    <a:pt x="156" y="121"/>
                    <a:pt x="156" y="121"/>
                  </a:cubicBezTo>
                  <a:cubicBezTo>
                    <a:pt x="156" y="121"/>
                    <a:pt x="156" y="121"/>
                    <a:pt x="156" y="121"/>
                  </a:cubicBezTo>
                  <a:cubicBezTo>
                    <a:pt x="156" y="121"/>
                    <a:pt x="156" y="121"/>
                    <a:pt x="156" y="121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5" y="123"/>
                    <a:pt x="155" y="123"/>
                    <a:pt x="155" y="123"/>
                  </a:cubicBezTo>
                  <a:cubicBezTo>
                    <a:pt x="155" y="123"/>
                    <a:pt x="155" y="123"/>
                    <a:pt x="155" y="123"/>
                  </a:cubicBezTo>
                  <a:cubicBezTo>
                    <a:pt x="155" y="123"/>
                    <a:pt x="155" y="123"/>
                    <a:pt x="155" y="123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7" y="122"/>
                    <a:pt x="157" y="122"/>
                    <a:pt x="157" y="122"/>
                  </a:cubicBezTo>
                  <a:lnTo>
                    <a:pt x="157" y="121"/>
                  </a:lnTo>
                  <a:close/>
                  <a:moveTo>
                    <a:pt x="387" y="279"/>
                  </a:moveTo>
                  <a:cubicBezTo>
                    <a:pt x="386" y="279"/>
                    <a:pt x="386" y="279"/>
                    <a:pt x="386" y="279"/>
                  </a:cubicBezTo>
                  <a:lnTo>
                    <a:pt x="387" y="279"/>
                  </a:lnTo>
                  <a:close/>
                  <a:moveTo>
                    <a:pt x="179" y="92"/>
                  </a:moveTo>
                  <a:cubicBezTo>
                    <a:pt x="178" y="93"/>
                    <a:pt x="178" y="93"/>
                    <a:pt x="178" y="93"/>
                  </a:cubicBezTo>
                  <a:cubicBezTo>
                    <a:pt x="178" y="92"/>
                    <a:pt x="178" y="92"/>
                    <a:pt x="178" y="92"/>
                  </a:cubicBezTo>
                  <a:cubicBezTo>
                    <a:pt x="177" y="93"/>
                    <a:pt x="177" y="93"/>
                    <a:pt x="177" y="93"/>
                  </a:cubicBezTo>
                  <a:cubicBezTo>
                    <a:pt x="178" y="93"/>
                    <a:pt x="178" y="93"/>
                    <a:pt x="178" y="93"/>
                  </a:cubicBezTo>
                  <a:cubicBezTo>
                    <a:pt x="179" y="93"/>
                    <a:pt x="179" y="93"/>
                    <a:pt x="179" y="93"/>
                  </a:cubicBezTo>
                  <a:cubicBezTo>
                    <a:pt x="179" y="93"/>
                    <a:pt x="179" y="93"/>
                    <a:pt x="179" y="93"/>
                  </a:cubicBezTo>
                  <a:cubicBezTo>
                    <a:pt x="179" y="93"/>
                    <a:pt x="179" y="93"/>
                    <a:pt x="179" y="93"/>
                  </a:cubicBezTo>
                  <a:cubicBezTo>
                    <a:pt x="179" y="93"/>
                    <a:pt x="179" y="93"/>
                    <a:pt x="179" y="93"/>
                  </a:cubicBezTo>
                  <a:lnTo>
                    <a:pt x="179" y="92"/>
                  </a:lnTo>
                  <a:close/>
                  <a:moveTo>
                    <a:pt x="177" y="109"/>
                  </a:moveTo>
                  <a:cubicBezTo>
                    <a:pt x="177" y="109"/>
                    <a:pt x="177" y="109"/>
                    <a:pt x="177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09"/>
                    <a:pt x="177" y="109"/>
                    <a:pt x="177" y="109"/>
                  </a:cubicBezTo>
                  <a:close/>
                  <a:moveTo>
                    <a:pt x="176" y="104"/>
                  </a:moveTo>
                  <a:cubicBezTo>
                    <a:pt x="177" y="104"/>
                    <a:pt x="177" y="104"/>
                    <a:pt x="177" y="104"/>
                  </a:cubicBezTo>
                  <a:cubicBezTo>
                    <a:pt x="177" y="104"/>
                    <a:pt x="177" y="104"/>
                    <a:pt x="176" y="103"/>
                  </a:cubicBezTo>
                  <a:cubicBezTo>
                    <a:pt x="177" y="103"/>
                    <a:pt x="177" y="103"/>
                    <a:pt x="177" y="103"/>
                  </a:cubicBezTo>
                  <a:cubicBezTo>
                    <a:pt x="176" y="103"/>
                    <a:pt x="176" y="103"/>
                    <a:pt x="176" y="103"/>
                  </a:cubicBezTo>
                  <a:cubicBezTo>
                    <a:pt x="176" y="103"/>
                    <a:pt x="176" y="103"/>
                    <a:pt x="176" y="103"/>
                  </a:cubicBezTo>
                  <a:cubicBezTo>
                    <a:pt x="176" y="102"/>
                    <a:pt x="176" y="102"/>
                    <a:pt x="175" y="102"/>
                  </a:cubicBezTo>
                  <a:cubicBezTo>
                    <a:pt x="175" y="103"/>
                    <a:pt x="175" y="103"/>
                    <a:pt x="175" y="103"/>
                  </a:cubicBezTo>
                  <a:cubicBezTo>
                    <a:pt x="175" y="103"/>
                    <a:pt x="175" y="103"/>
                    <a:pt x="175" y="103"/>
                  </a:cubicBezTo>
                  <a:cubicBezTo>
                    <a:pt x="176" y="103"/>
                    <a:pt x="176" y="104"/>
                    <a:pt x="176" y="104"/>
                  </a:cubicBezTo>
                  <a:close/>
                  <a:moveTo>
                    <a:pt x="181" y="106"/>
                  </a:moveTo>
                  <a:cubicBezTo>
                    <a:pt x="182" y="105"/>
                    <a:pt x="182" y="105"/>
                    <a:pt x="182" y="105"/>
                  </a:cubicBezTo>
                  <a:cubicBezTo>
                    <a:pt x="182" y="105"/>
                    <a:pt x="182" y="105"/>
                    <a:pt x="182" y="105"/>
                  </a:cubicBezTo>
                  <a:cubicBezTo>
                    <a:pt x="182" y="105"/>
                    <a:pt x="182" y="105"/>
                    <a:pt x="182" y="105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183" y="105"/>
                    <a:pt x="183" y="106"/>
                    <a:pt x="182" y="105"/>
                  </a:cubicBezTo>
                  <a:cubicBezTo>
                    <a:pt x="183" y="105"/>
                    <a:pt x="183" y="105"/>
                    <a:pt x="183" y="105"/>
                  </a:cubicBezTo>
                  <a:cubicBezTo>
                    <a:pt x="182" y="104"/>
                    <a:pt x="182" y="104"/>
                    <a:pt x="182" y="105"/>
                  </a:cubicBezTo>
                  <a:cubicBezTo>
                    <a:pt x="182" y="105"/>
                    <a:pt x="182" y="105"/>
                    <a:pt x="182" y="105"/>
                  </a:cubicBezTo>
                  <a:cubicBezTo>
                    <a:pt x="182" y="105"/>
                    <a:pt x="182" y="105"/>
                    <a:pt x="182" y="105"/>
                  </a:cubicBezTo>
                  <a:cubicBezTo>
                    <a:pt x="181" y="105"/>
                    <a:pt x="181" y="105"/>
                    <a:pt x="181" y="105"/>
                  </a:cubicBezTo>
                  <a:cubicBezTo>
                    <a:pt x="181" y="105"/>
                    <a:pt x="181" y="105"/>
                    <a:pt x="181" y="105"/>
                  </a:cubicBezTo>
                  <a:cubicBezTo>
                    <a:pt x="181" y="105"/>
                    <a:pt x="181" y="105"/>
                    <a:pt x="181" y="105"/>
                  </a:cubicBezTo>
                  <a:cubicBezTo>
                    <a:pt x="181" y="106"/>
                    <a:pt x="181" y="106"/>
                    <a:pt x="181" y="106"/>
                  </a:cubicBezTo>
                  <a:close/>
                  <a:moveTo>
                    <a:pt x="176" y="106"/>
                  </a:moveTo>
                  <a:cubicBezTo>
                    <a:pt x="175" y="107"/>
                    <a:pt x="175" y="107"/>
                    <a:pt x="175" y="107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6" y="107"/>
                    <a:pt x="176" y="107"/>
                    <a:pt x="176" y="107"/>
                  </a:cubicBezTo>
                  <a:lnTo>
                    <a:pt x="176" y="106"/>
                  </a:lnTo>
                  <a:close/>
                  <a:moveTo>
                    <a:pt x="182" y="96"/>
                  </a:moveTo>
                  <a:cubicBezTo>
                    <a:pt x="182" y="95"/>
                    <a:pt x="182" y="95"/>
                    <a:pt x="182" y="95"/>
                  </a:cubicBezTo>
                  <a:cubicBezTo>
                    <a:pt x="182" y="96"/>
                    <a:pt x="182" y="96"/>
                    <a:pt x="182" y="96"/>
                  </a:cubicBezTo>
                  <a:cubicBezTo>
                    <a:pt x="182" y="96"/>
                    <a:pt x="182" y="96"/>
                    <a:pt x="182" y="96"/>
                  </a:cubicBezTo>
                  <a:close/>
                  <a:moveTo>
                    <a:pt x="162" y="68"/>
                  </a:moveTo>
                  <a:cubicBezTo>
                    <a:pt x="162" y="68"/>
                    <a:pt x="162" y="68"/>
                    <a:pt x="162" y="68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2" y="68"/>
                    <a:pt x="162" y="68"/>
                    <a:pt x="162" y="68"/>
                  </a:cubicBezTo>
                  <a:close/>
                  <a:moveTo>
                    <a:pt x="170" y="85"/>
                  </a:moveTo>
                  <a:cubicBezTo>
                    <a:pt x="170" y="85"/>
                    <a:pt x="170" y="85"/>
                    <a:pt x="170" y="85"/>
                  </a:cubicBezTo>
                  <a:cubicBezTo>
                    <a:pt x="170" y="85"/>
                    <a:pt x="170" y="85"/>
                    <a:pt x="170" y="85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5"/>
                    <a:pt x="171" y="85"/>
                    <a:pt x="171" y="85"/>
                  </a:cubicBezTo>
                  <a:lnTo>
                    <a:pt x="170" y="85"/>
                  </a:lnTo>
                  <a:close/>
                  <a:moveTo>
                    <a:pt x="160" y="76"/>
                  </a:moveTo>
                  <a:cubicBezTo>
                    <a:pt x="161" y="77"/>
                    <a:pt x="160" y="77"/>
                    <a:pt x="160" y="77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60" y="78"/>
                    <a:pt x="161" y="78"/>
                    <a:pt x="161" y="78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1"/>
                    <a:pt x="160" y="81"/>
                    <a:pt x="160" y="81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4" y="92"/>
                    <a:pt x="164" y="92"/>
                    <a:pt x="165" y="92"/>
                  </a:cubicBezTo>
                  <a:cubicBezTo>
                    <a:pt x="165" y="92"/>
                    <a:pt x="165" y="92"/>
                    <a:pt x="165" y="92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6" y="93"/>
                    <a:pt x="166" y="93"/>
                    <a:pt x="166" y="93"/>
                  </a:cubicBezTo>
                  <a:cubicBezTo>
                    <a:pt x="166" y="93"/>
                    <a:pt x="166" y="93"/>
                    <a:pt x="166" y="93"/>
                  </a:cubicBezTo>
                  <a:cubicBezTo>
                    <a:pt x="166" y="93"/>
                    <a:pt x="166" y="93"/>
                    <a:pt x="166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7" y="94"/>
                    <a:pt x="167" y="94"/>
                    <a:pt x="167" y="94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7" y="95"/>
                    <a:pt x="167" y="95"/>
                    <a:pt x="167" y="96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6" y="98"/>
                    <a:pt x="166" y="98"/>
                    <a:pt x="166" y="98"/>
                  </a:cubicBezTo>
                  <a:cubicBezTo>
                    <a:pt x="166" y="98"/>
                    <a:pt x="166" y="98"/>
                    <a:pt x="166" y="98"/>
                  </a:cubicBezTo>
                  <a:cubicBezTo>
                    <a:pt x="166" y="98"/>
                    <a:pt x="166" y="98"/>
                    <a:pt x="166" y="98"/>
                  </a:cubicBezTo>
                  <a:cubicBezTo>
                    <a:pt x="166" y="98"/>
                    <a:pt x="166" y="98"/>
                    <a:pt x="166" y="98"/>
                  </a:cubicBezTo>
                  <a:cubicBezTo>
                    <a:pt x="167" y="99"/>
                    <a:pt x="167" y="99"/>
                    <a:pt x="167" y="99"/>
                  </a:cubicBezTo>
                  <a:cubicBezTo>
                    <a:pt x="167" y="99"/>
                    <a:pt x="167" y="99"/>
                    <a:pt x="167" y="99"/>
                  </a:cubicBezTo>
                  <a:cubicBezTo>
                    <a:pt x="167" y="100"/>
                    <a:pt x="167" y="100"/>
                    <a:pt x="167" y="100"/>
                  </a:cubicBezTo>
                  <a:cubicBezTo>
                    <a:pt x="168" y="100"/>
                    <a:pt x="168" y="100"/>
                    <a:pt x="168" y="100"/>
                  </a:cubicBezTo>
                  <a:cubicBezTo>
                    <a:pt x="168" y="100"/>
                    <a:pt x="168" y="100"/>
                    <a:pt x="168" y="100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69" y="98"/>
                    <a:pt x="169" y="98"/>
                    <a:pt x="169" y="97"/>
                  </a:cubicBezTo>
                  <a:cubicBezTo>
                    <a:pt x="169" y="97"/>
                    <a:pt x="169" y="97"/>
                    <a:pt x="169" y="97"/>
                  </a:cubicBezTo>
                  <a:cubicBezTo>
                    <a:pt x="168" y="97"/>
                    <a:pt x="168" y="97"/>
                    <a:pt x="168" y="97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169" y="96"/>
                    <a:pt x="169" y="96"/>
                    <a:pt x="169" y="96"/>
                  </a:cubicBezTo>
                  <a:cubicBezTo>
                    <a:pt x="169" y="97"/>
                    <a:pt x="169" y="97"/>
                    <a:pt x="169" y="97"/>
                  </a:cubicBezTo>
                  <a:cubicBezTo>
                    <a:pt x="169" y="96"/>
                    <a:pt x="169" y="96"/>
                    <a:pt x="169" y="96"/>
                  </a:cubicBezTo>
                  <a:cubicBezTo>
                    <a:pt x="169" y="97"/>
                    <a:pt x="169" y="97"/>
                    <a:pt x="169" y="97"/>
                  </a:cubicBezTo>
                  <a:cubicBezTo>
                    <a:pt x="169" y="97"/>
                    <a:pt x="169" y="97"/>
                    <a:pt x="169" y="97"/>
                  </a:cubicBezTo>
                  <a:cubicBezTo>
                    <a:pt x="169" y="97"/>
                    <a:pt x="169" y="97"/>
                    <a:pt x="169" y="97"/>
                  </a:cubicBezTo>
                  <a:cubicBezTo>
                    <a:pt x="170" y="97"/>
                    <a:pt x="170" y="97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0" y="96"/>
                    <a:pt x="170" y="96"/>
                    <a:pt x="170" y="96"/>
                  </a:cubicBezTo>
                  <a:cubicBezTo>
                    <a:pt x="170" y="96"/>
                    <a:pt x="170" y="96"/>
                    <a:pt x="170" y="96"/>
                  </a:cubicBezTo>
                  <a:cubicBezTo>
                    <a:pt x="170" y="96"/>
                    <a:pt x="170" y="96"/>
                    <a:pt x="170" y="96"/>
                  </a:cubicBezTo>
                  <a:cubicBezTo>
                    <a:pt x="170" y="96"/>
                    <a:pt x="170" y="96"/>
                    <a:pt x="170" y="96"/>
                  </a:cubicBezTo>
                  <a:cubicBezTo>
                    <a:pt x="171" y="96"/>
                    <a:pt x="171" y="96"/>
                    <a:pt x="171" y="96"/>
                  </a:cubicBezTo>
                  <a:cubicBezTo>
                    <a:pt x="171" y="96"/>
                    <a:pt x="171" y="96"/>
                    <a:pt x="171" y="96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69" y="95"/>
                    <a:pt x="169" y="95"/>
                    <a:pt x="169" y="95"/>
                  </a:cubicBezTo>
                  <a:cubicBezTo>
                    <a:pt x="169" y="95"/>
                    <a:pt x="169" y="95"/>
                    <a:pt x="169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69" y="94"/>
                    <a:pt x="169" y="94"/>
                    <a:pt x="169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9" y="94"/>
                    <a:pt x="169" y="94"/>
                    <a:pt x="169" y="94"/>
                  </a:cubicBezTo>
                  <a:cubicBezTo>
                    <a:pt x="169" y="94"/>
                    <a:pt x="169" y="94"/>
                    <a:pt x="169" y="94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2"/>
                    <a:pt x="170" y="92"/>
                    <a:pt x="170" y="92"/>
                  </a:cubicBezTo>
                  <a:cubicBezTo>
                    <a:pt x="170" y="92"/>
                    <a:pt x="170" y="92"/>
                    <a:pt x="170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69" y="90"/>
                    <a:pt x="169" y="90"/>
                    <a:pt x="169" y="90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8" y="88"/>
                    <a:pt x="168" y="88"/>
                    <a:pt x="168" y="88"/>
                  </a:cubicBezTo>
                  <a:cubicBezTo>
                    <a:pt x="168" y="88"/>
                    <a:pt x="168" y="88"/>
                    <a:pt x="168" y="88"/>
                  </a:cubicBezTo>
                  <a:cubicBezTo>
                    <a:pt x="168" y="87"/>
                    <a:pt x="168" y="87"/>
                    <a:pt x="168" y="87"/>
                  </a:cubicBezTo>
                  <a:cubicBezTo>
                    <a:pt x="168" y="87"/>
                    <a:pt x="168" y="87"/>
                    <a:pt x="168" y="87"/>
                  </a:cubicBezTo>
                  <a:cubicBezTo>
                    <a:pt x="168" y="87"/>
                    <a:pt x="168" y="87"/>
                    <a:pt x="168" y="87"/>
                  </a:cubicBezTo>
                  <a:cubicBezTo>
                    <a:pt x="168" y="87"/>
                    <a:pt x="168" y="87"/>
                    <a:pt x="168" y="87"/>
                  </a:cubicBezTo>
                  <a:cubicBezTo>
                    <a:pt x="169" y="86"/>
                    <a:pt x="169" y="86"/>
                    <a:pt x="169" y="86"/>
                  </a:cubicBezTo>
                  <a:cubicBezTo>
                    <a:pt x="169" y="86"/>
                    <a:pt x="169" y="86"/>
                    <a:pt x="169" y="86"/>
                  </a:cubicBezTo>
                  <a:cubicBezTo>
                    <a:pt x="169" y="86"/>
                    <a:pt x="169" y="86"/>
                    <a:pt x="169" y="86"/>
                  </a:cubicBezTo>
                  <a:cubicBezTo>
                    <a:pt x="169" y="86"/>
                    <a:pt x="169" y="86"/>
                    <a:pt x="169" y="86"/>
                  </a:cubicBezTo>
                  <a:cubicBezTo>
                    <a:pt x="169" y="86"/>
                    <a:pt x="169" y="86"/>
                    <a:pt x="169" y="86"/>
                  </a:cubicBezTo>
                  <a:cubicBezTo>
                    <a:pt x="170" y="85"/>
                    <a:pt x="170" y="85"/>
                    <a:pt x="170" y="85"/>
                  </a:cubicBezTo>
                  <a:cubicBezTo>
                    <a:pt x="170" y="85"/>
                    <a:pt x="170" y="85"/>
                    <a:pt x="170" y="85"/>
                  </a:cubicBezTo>
                  <a:cubicBezTo>
                    <a:pt x="170" y="85"/>
                    <a:pt x="170" y="85"/>
                    <a:pt x="170" y="85"/>
                  </a:cubicBezTo>
                  <a:cubicBezTo>
                    <a:pt x="170" y="85"/>
                    <a:pt x="170" y="85"/>
                    <a:pt x="170" y="85"/>
                  </a:cubicBezTo>
                  <a:cubicBezTo>
                    <a:pt x="170" y="85"/>
                    <a:pt x="170" y="85"/>
                    <a:pt x="170" y="85"/>
                  </a:cubicBezTo>
                  <a:cubicBezTo>
                    <a:pt x="170" y="85"/>
                    <a:pt x="170" y="85"/>
                    <a:pt x="170" y="85"/>
                  </a:cubicBezTo>
                  <a:cubicBezTo>
                    <a:pt x="170" y="84"/>
                    <a:pt x="171" y="84"/>
                    <a:pt x="171" y="84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1" y="84"/>
                    <a:pt x="171" y="84"/>
                    <a:pt x="171" y="85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3" y="85"/>
                    <a:pt x="173" y="85"/>
                    <a:pt x="173" y="85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1" y="83"/>
                    <a:pt x="171" y="83"/>
                    <a:pt x="171" y="83"/>
                  </a:cubicBezTo>
                  <a:cubicBezTo>
                    <a:pt x="171" y="83"/>
                    <a:pt x="170" y="83"/>
                    <a:pt x="170" y="82"/>
                  </a:cubicBezTo>
                  <a:cubicBezTo>
                    <a:pt x="170" y="82"/>
                    <a:pt x="170" y="82"/>
                    <a:pt x="170" y="82"/>
                  </a:cubicBezTo>
                  <a:cubicBezTo>
                    <a:pt x="170" y="82"/>
                    <a:pt x="170" y="82"/>
                    <a:pt x="170" y="82"/>
                  </a:cubicBezTo>
                  <a:cubicBezTo>
                    <a:pt x="170" y="82"/>
                    <a:pt x="170" y="82"/>
                    <a:pt x="170" y="82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71" y="80"/>
                    <a:pt x="171" y="80"/>
                    <a:pt x="171" y="80"/>
                  </a:cubicBezTo>
                  <a:cubicBezTo>
                    <a:pt x="171" y="80"/>
                    <a:pt x="171" y="80"/>
                    <a:pt x="171" y="80"/>
                  </a:cubicBezTo>
                  <a:cubicBezTo>
                    <a:pt x="171" y="80"/>
                    <a:pt x="171" y="80"/>
                    <a:pt x="171" y="80"/>
                  </a:cubicBezTo>
                  <a:cubicBezTo>
                    <a:pt x="171" y="80"/>
                    <a:pt x="171" y="80"/>
                    <a:pt x="171" y="80"/>
                  </a:cubicBezTo>
                  <a:cubicBezTo>
                    <a:pt x="170" y="79"/>
                    <a:pt x="170" y="79"/>
                    <a:pt x="170" y="79"/>
                  </a:cubicBezTo>
                  <a:cubicBezTo>
                    <a:pt x="170" y="79"/>
                    <a:pt x="170" y="79"/>
                    <a:pt x="170" y="79"/>
                  </a:cubicBezTo>
                  <a:cubicBezTo>
                    <a:pt x="169" y="79"/>
                    <a:pt x="169" y="79"/>
                    <a:pt x="169" y="79"/>
                  </a:cubicBezTo>
                  <a:cubicBezTo>
                    <a:pt x="169" y="79"/>
                    <a:pt x="169" y="79"/>
                    <a:pt x="169" y="79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68" y="77"/>
                    <a:pt x="168" y="77"/>
                    <a:pt x="168" y="77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78"/>
                    <a:pt x="167" y="78"/>
                    <a:pt x="167" y="78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66" y="77"/>
                    <a:pt x="166" y="77"/>
                    <a:pt x="166" y="77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66" y="77"/>
                    <a:pt x="166" y="77"/>
                    <a:pt x="166" y="77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5" y="74"/>
                    <a:pt x="165" y="74"/>
                    <a:pt x="165" y="73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65" y="72"/>
                    <a:pt x="165" y="72"/>
                    <a:pt x="165" y="72"/>
                  </a:cubicBezTo>
                  <a:cubicBezTo>
                    <a:pt x="165" y="72"/>
                    <a:pt x="165" y="72"/>
                    <a:pt x="165" y="72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6" y="71"/>
                    <a:pt x="166" y="71"/>
                    <a:pt x="166" y="71"/>
                  </a:cubicBezTo>
                  <a:cubicBezTo>
                    <a:pt x="165" y="70"/>
                    <a:pt x="165" y="70"/>
                    <a:pt x="165" y="70"/>
                  </a:cubicBezTo>
                  <a:cubicBezTo>
                    <a:pt x="165" y="70"/>
                    <a:pt x="165" y="70"/>
                    <a:pt x="165" y="70"/>
                  </a:cubicBezTo>
                  <a:cubicBezTo>
                    <a:pt x="165" y="70"/>
                    <a:pt x="165" y="70"/>
                    <a:pt x="165" y="70"/>
                  </a:cubicBezTo>
                  <a:cubicBezTo>
                    <a:pt x="165" y="70"/>
                    <a:pt x="165" y="70"/>
                    <a:pt x="165" y="70"/>
                  </a:cubicBezTo>
                  <a:cubicBezTo>
                    <a:pt x="165" y="70"/>
                    <a:pt x="165" y="70"/>
                    <a:pt x="165" y="70"/>
                  </a:cubicBezTo>
                  <a:cubicBezTo>
                    <a:pt x="165" y="70"/>
                    <a:pt x="165" y="70"/>
                    <a:pt x="165" y="70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4" y="69"/>
                    <a:pt x="164" y="69"/>
                    <a:pt x="164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4" y="69"/>
                    <a:pt x="164" y="69"/>
                    <a:pt x="164" y="69"/>
                  </a:cubicBezTo>
                  <a:cubicBezTo>
                    <a:pt x="163" y="70"/>
                    <a:pt x="164" y="70"/>
                    <a:pt x="163" y="70"/>
                  </a:cubicBezTo>
                  <a:cubicBezTo>
                    <a:pt x="164" y="71"/>
                    <a:pt x="164" y="71"/>
                    <a:pt x="164" y="71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3" y="73"/>
                    <a:pt x="163" y="73"/>
                    <a:pt x="163" y="73"/>
                  </a:cubicBezTo>
                  <a:cubicBezTo>
                    <a:pt x="163" y="73"/>
                    <a:pt x="163" y="73"/>
                    <a:pt x="163" y="73"/>
                  </a:cubicBezTo>
                  <a:cubicBezTo>
                    <a:pt x="163" y="73"/>
                    <a:pt x="163" y="73"/>
                    <a:pt x="163" y="73"/>
                  </a:cubicBezTo>
                  <a:cubicBezTo>
                    <a:pt x="163" y="73"/>
                    <a:pt x="163" y="73"/>
                    <a:pt x="163" y="73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0" y="76"/>
                    <a:pt x="160" y="76"/>
                    <a:pt x="160" y="76"/>
                  </a:cubicBezTo>
                  <a:close/>
                  <a:moveTo>
                    <a:pt x="172" y="104"/>
                  </a:moveTo>
                  <a:cubicBezTo>
                    <a:pt x="172" y="104"/>
                    <a:pt x="172" y="104"/>
                    <a:pt x="172" y="104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72" y="104"/>
                    <a:pt x="172" y="104"/>
                    <a:pt x="172" y="104"/>
                  </a:cubicBezTo>
                  <a:close/>
                  <a:moveTo>
                    <a:pt x="185" y="89"/>
                  </a:moveTo>
                  <a:cubicBezTo>
                    <a:pt x="185" y="89"/>
                    <a:pt x="185" y="89"/>
                    <a:pt x="185" y="89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5" y="89"/>
                    <a:pt x="184" y="89"/>
                    <a:pt x="185" y="89"/>
                  </a:cubicBezTo>
                  <a:close/>
                  <a:moveTo>
                    <a:pt x="156" y="71"/>
                  </a:moveTo>
                  <a:cubicBezTo>
                    <a:pt x="155" y="71"/>
                    <a:pt x="155" y="71"/>
                    <a:pt x="155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3" y="72"/>
                    <a:pt x="153" y="72"/>
                    <a:pt x="153" y="72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3" y="72"/>
                    <a:pt x="153" y="72"/>
                    <a:pt x="153" y="72"/>
                  </a:cubicBezTo>
                  <a:cubicBezTo>
                    <a:pt x="154" y="72"/>
                    <a:pt x="154" y="72"/>
                    <a:pt x="154" y="73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59" y="73"/>
                    <a:pt x="158" y="73"/>
                    <a:pt x="158" y="72"/>
                  </a:cubicBezTo>
                  <a:cubicBezTo>
                    <a:pt x="158" y="72"/>
                    <a:pt x="158" y="72"/>
                    <a:pt x="158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6" y="71"/>
                    <a:pt x="156" y="71"/>
                    <a:pt x="156" y="71"/>
                  </a:cubicBezTo>
                  <a:close/>
                  <a:moveTo>
                    <a:pt x="159" y="119"/>
                  </a:moveTo>
                  <a:cubicBezTo>
                    <a:pt x="160" y="119"/>
                    <a:pt x="160" y="119"/>
                    <a:pt x="160" y="119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0" y="119"/>
                    <a:pt x="160" y="119"/>
                    <a:pt x="160" y="119"/>
                  </a:cubicBezTo>
                  <a:cubicBezTo>
                    <a:pt x="160" y="119"/>
                    <a:pt x="160" y="119"/>
                    <a:pt x="160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2" y="120"/>
                    <a:pt x="163" y="119"/>
                    <a:pt x="163" y="120"/>
                  </a:cubicBezTo>
                  <a:cubicBezTo>
                    <a:pt x="162" y="120"/>
                    <a:pt x="162" y="120"/>
                    <a:pt x="162" y="120"/>
                  </a:cubicBezTo>
                  <a:cubicBezTo>
                    <a:pt x="162" y="120"/>
                    <a:pt x="162" y="120"/>
                    <a:pt x="162" y="120"/>
                  </a:cubicBezTo>
                  <a:cubicBezTo>
                    <a:pt x="162" y="120"/>
                    <a:pt x="162" y="120"/>
                    <a:pt x="162" y="120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4" y="121"/>
                    <a:pt x="164" y="121"/>
                    <a:pt x="164" y="121"/>
                  </a:cubicBezTo>
                  <a:cubicBezTo>
                    <a:pt x="164" y="121"/>
                    <a:pt x="164" y="121"/>
                    <a:pt x="164" y="121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4" y="118"/>
                    <a:pt x="164" y="118"/>
                    <a:pt x="164" y="118"/>
                  </a:cubicBezTo>
                  <a:cubicBezTo>
                    <a:pt x="164" y="118"/>
                    <a:pt x="164" y="118"/>
                    <a:pt x="164" y="118"/>
                  </a:cubicBezTo>
                  <a:cubicBezTo>
                    <a:pt x="164" y="118"/>
                    <a:pt x="164" y="118"/>
                    <a:pt x="164" y="118"/>
                  </a:cubicBezTo>
                  <a:cubicBezTo>
                    <a:pt x="164" y="118"/>
                    <a:pt x="164" y="118"/>
                    <a:pt x="164" y="118"/>
                  </a:cubicBezTo>
                  <a:cubicBezTo>
                    <a:pt x="164" y="118"/>
                    <a:pt x="164" y="118"/>
                    <a:pt x="164" y="118"/>
                  </a:cubicBezTo>
                  <a:cubicBezTo>
                    <a:pt x="164" y="118"/>
                    <a:pt x="164" y="118"/>
                    <a:pt x="164" y="118"/>
                  </a:cubicBezTo>
                  <a:cubicBezTo>
                    <a:pt x="164" y="118"/>
                    <a:pt x="164" y="118"/>
                    <a:pt x="164" y="118"/>
                  </a:cubicBezTo>
                  <a:cubicBezTo>
                    <a:pt x="164" y="118"/>
                    <a:pt x="164" y="118"/>
                    <a:pt x="164" y="118"/>
                  </a:cubicBezTo>
                  <a:cubicBezTo>
                    <a:pt x="165" y="118"/>
                    <a:pt x="165" y="117"/>
                    <a:pt x="165" y="117"/>
                  </a:cubicBezTo>
                  <a:cubicBezTo>
                    <a:pt x="165" y="116"/>
                    <a:pt x="165" y="116"/>
                    <a:pt x="165" y="116"/>
                  </a:cubicBezTo>
                  <a:cubicBezTo>
                    <a:pt x="165" y="116"/>
                    <a:pt x="165" y="116"/>
                    <a:pt x="165" y="116"/>
                  </a:cubicBezTo>
                  <a:cubicBezTo>
                    <a:pt x="164" y="115"/>
                    <a:pt x="164" y="115"/>
                    <a:pt x="164" y="115"/>
                  </a:cubicBezTo>
                  <a:cubicBezTo>
                    <a:pt x="165" y="115"/>
                    <a:pt x="165" y="115"/>
                    <a:pt x="165" y="115"/>
                  </a:cubicBezTo>
                  <a:cubicBezTo>
                    <a:pt x="165" y="115"/>
                    <a:pt x="165" y="115"/>
                    <a:pt x="165" y="115"/>
                  </a:cubicBezTo>
                  <a:cubicBezTo>
                    <a:pt x="165" y="115"/>
                    <a:pt x="165" y="115"/>
                    <a:pt x="165" y="115"/>
                  </a:cubicBezTo>
                  <a:cubicBezTo>
                    <a:pt x="165" y="115"/>
                    <a:pt x="165" y="115"/>
                    <a:pt x="165" y="115"/>
                  </a:cubicBezTo>
                  <a:cubicBezTo>
                    <a:pt x="164" y="115"/>
                    <a:pt x="164" y="115"/>
                    <a:pt x="164" y="115"/>
                  </a:cubicBezTo>
                  <a:cubicBezTo>
                    <a:pt x="164" y="115"/>
                    <a:pt x="164" y="115"/>
                    <a:pt x="164" y="115"/>
                  </a:cubicBezTo>
                  <a:cubicBezTo>
                    <a:pt x="164" y="115"/>
                    <a:pt x="164" y="115"/>
                    <a:pt x="164" y="115"/>
                  </a:cubicBezTo>
                  <a:cubicBezTo>
                    <a:pt x="164" y="115"/>
                    <a:pt x="164" y="115"/>
                    <a:pt x="164" y="115"/>
                  </a:cubicBezTo>
                  <a:cubicBezTo>
                    <a:pt x="164" y="115"/>
                    <a:pt x="164" y="115"/>
                    <a:pt x="164" y="115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3" y="115"/>
                    <a:pt x="163" y="115"/>
                    <a:pt x="163" y="115"/>
                  </a:cubicBezTo>
                  <a:cubicBezTo>
                    <a:pt x="163" y="115"/>
                    <a:pt x="163" y="115"/>
                    <a:pt x="163" y="115"/>
                  </a:cubicBezTo>
                  <a:cubicBezTo>
                    <a:pt x="163" y="115"/>
                    <a:pt x="163" y="115"/>
                    <a:pt x="163" y="115"/>
                  </a:cubicBezTo>
                  <a:cubicBezTo>
                    <a:pt x="163" y="115"/>
                    <a:pt x="163" y="115"/>
                    <a:pt x="163" y="115"/>
                  </a:cubicBezTo>
                  <a:cubicBezTo>
                    <a:pt x="163" y="115"/>
                    <a:pt x="163" y="115"/>
                    <a:pt x="163" y="115"/>
                  </a:cubicBezTo>
                  <a:cubicBezTo>
                    <a:pt x="163" y="115"/>
                    <a:pt x="163" y="115"/>
                    <a:pt x="163" y="115"/>
                  </a:cubicBezTo>
                  <a:cubicBezTo>
                    <a:pt x="163" y="115"/>
                    <a:pt x="163" y="115"/>
                    <a:pt x="163" y="115"/>
                  </a:cubicBezTo>
                  <a:cubicBezTo>
                    <a:pt x="163" y="115"/>
                    <a:pt x="163" y="115"/>
                    <a:pt x="163" y="116"/>
                  </a:cubicBezTo>
                  <a:cubicBezTo>
                    <a:pt x="162" y="116"/>
                    <a:pt x="162" y="116"/>
                    <a:pt x="162" y="116"/>
                  </a:cubicBezTo>
                  <a:cubicBezTo>
                    <a:pt x="162" y="116"/>
                    <a:pt x="162" y="116"/>
                    <a:pt x="162" y="116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0" y="116"/>
                    <a:pt x="160" y="117"/>
                    <a:pt x="159" y="118"/>
                  </a:cubicBezTo>
                  <a:cubicBezTo>
                    <a:pt x="159" y="118"/>
                    <a:pt x="159" y="118"/>
                    <a:pt x="159" y="119"/>
                  </a:cubicBezTo>
                  <a:close/>
                  <a:moveTo>
                    <a:pt x="159" y="76"/>
                  </a:moveTo>
                  <a:cubicBezTo>
                    <a:pt x="159" y="76"/>
                    <a:pt x="159" y="76"/>
                    <a:pt x="159" y="76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6"/>
                    <a:pt x="159" y="76"/>
                    <a:pt x="159" y="76"/>
                  </a:cubicBezTo>
                  <a:close/>
                  <a:moveTo>
                    <a:pt x="160" y="77"/>
                  </a:moveTo>
                  <a:cubicBezTo>
                    <a:pt x="160" y="77"/>
                    <a:pt x="160" y="77"/>
                    <a:pt x="160" y="77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59" y="77"/>
                    <a:pt x="159" y="77"/>
                    <a:pt x="159" y="77"/>
                  </a:cubicBezTo>
                  <a:lnTo>
                    <a:pt x="160" y="77"/>
                  </a:lnTo>
                  <a:close/>
                  <a:moveTo>
                    <a:pt x="163" y="67"/>
                  </a:move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7"/>
                    <a:pt x="163" y="67"/>
                    <a:pt x="163" y="67"/>
                  </a:cubicBezTo>
                  <a:close/>
                  <a:moveTo>
                    <a:pt x="182" y="78"/>
                  </a:moveTo>
                  <a:cubicBezTo>
                    <a:pt x="182" y="79"/>
                    <a:pt x="182" y="79"/>
                    <a:pt x="181" y="79"/>
                  </a:cubicBezTo>
                  <a:cubicBezTo>
                    <a:pt x="181" y="79"/>
                    <a:pt x="181" y="79"/>
                    <a:pt x="182" y="80"/>
                  </a:cubicBezTo>
                  <a:cubicBezTo>
                    <a:pt x="182" y="79"/>
                    <a:pt x="182" y="79"/>
                    <a:pt x="182" y="79"/>
                  </a:cubicBezTo>
                  <a:cubicBezTo>
                    <a:pt x="182" y="79"/>
                    <a:pt x="182" y="79"/>
                    <a:pt x="182" y="79"/>
                  </a:cubicBezTo>
                  <a:cubicBezTo>
                    <a:pt x="182" y="79"/>
                    <a:pt x="182" y="79"/>
                    <a:pt x="182" y="79"/>
                  </a:cubicBezTo>
                  <a:lnTo>
                    <a:pt x="182" y="78"/>
                  </a:lnTo>
                  <a:close/>
                  <a:moveTo>
                    <a:pt x="164" y="40"/>
                  </a:moveTo>
                  <a:cubicBezTo>
                    <a:pt x="165" y="39"/>
                    <a:pt x="165" y="39"/>
                    <a:pt x="165" y="39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65" y="35"/>
                    <a:pt x="165" y="35"/>
                    <a:pt x="165" y="35"/>
                  </a:cubicBezTo>
                  <a:cubicBezTo>
                    <a:pt x="165" y="35"/>
                    <a:pt x="165" y="35"/>
                    <a:pt x="165" y="35"/>
                  </a:cubicBezTo>
                  <a:cubicBezTo>
                    <a:pt x="165" y="35"/>
                    <a:pt x="165" y="35"/>
                    <a:pt x="165" y="35"/>
                  </a:cubicBezTo>
                  <a:cubicBezTo>
                    <a:pt x="165" y="35"/>
                    <a:pt x="165" y="35"/>
                    <a:pt x="165" y="35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64" y="34"/>
                    <a:pt x="164" y="34"/>
                    <a:pt x="164" y="34"/>
                  </a:cubicBezTo>
                  <a:cubicBezTo>
                    <a:pt x="164" y="33"/>
                    <a:pt x="164" y="33"/>
                    <a:pt x="164" y="33"/>
                  </a:cubicBezTo>
                  <a:cubicBezTo>
                    <a:pt x="164" y="34"/>
                    <a:pt x="164" y="34"/>
                    <a:pt x="164" y="34"/>
                  </a:cubicBezTo>
                  <a:cubicBezTo>
                    <a:pt x="164" y="34"/>
                    <a:pt x="164" y="34"/>
                    <a:pt x="164" y="34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64" y="39"/>
                    <a:pt x="164" y="39"/>
                    <a:pt x="164" y="39"/>
                  </a:cubicBezTo>
                  <a:lnTo>
                    <a:pt x="164" y="40"/>
                  </a:lnTo>
                  <a:close/>
                  <a:moveTo>
                    <a:pt x="183" y="73"/>
                  </a:moveTo>
                  <a:cubicBezTo>
                    <a:pt x="182" y="73"/>
                    <a:pt x="182" y="73"/>
                    <a:pt x="182" y="73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73"/>
                    <a:pt x="183" y="73"/>
                    <a:pt x="183" y="73"/>
                  </a:cubicBezTo>
                  <a:close/>
                  <a:moveTo>
                    <a:pt x="162" y="36"/>
                  </a:moveTo>
                  <a:cubicBezTo>
                    <a:pt x="163" y="35"/>
                    <a:pt x="163" y="35"/>
                    <a:pt x="163" y="35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2" y="35"/>
                    <a:pt x="162" y="35"/>
                    <a:pt x="162" y="35"/>
                  </a:cubicBezTo>
                  <a:cubicBezTo>
                    <a:pt x="162" y="35"/>
                    <a:pt x="162" y="35"/>
                    <a:pt x="162" y="35"/>
                  </a:cubicBezTo>
                  <a:cubicBezTo>
                    <a:pt x="162" y="36"/>
                    <a:pt x="162" y="36"/>
                    <a:pt x="162" y="36"/>
                  </a:cubicBezTo>
                  <a:close/>
                  <a:moveTo>
                    <a:pt x="163" y="33"/>
                  </a:moveTo>
                  <a:cubicBezTo>
                    <a:pt x="162" y="33"/>
                    <a:pt x="162" y="33"/>
                    <a:pt x="162" y="33"/>
                  </a:cubicBezTo>
                  <a:cubicBezTo>
                    <a:pt x="163" y="34"/>
                    <a:pt x="163" y="34"/>
                    <a:pt x="163" y="34"/>
                  </a:cubicBezTo>
                  <a:lnTo>
                    <a:pt x="163" y="33"/>
                  </a:lnTo>
                  <a:close/>
                  <a:moveTo>
                    <a:pt x="160" y="124"/>
                  </a:moveTo>
                  <a:cubicBezTo>
                    <a:pt x="160" y="124"/>
                    <a:pt x="159" y="124"/>
                    <a:pt x="159" y="124"/>
                  </a:cubicBezTo>
                  <a:cubicBezTo>
                    <a:pt x="159" y="125"/>
                    <a:pt x="159" y="125"/>
                    <a:pt x="159" y="125"/>
                  </a:cubicBezTo>
                  <a:cubicBezTo>
                    <a:pt x="160" y="125"/>
                    <a:pt x="160" y="125"/>
                    <a:pt x="161" y="125"/>
                  </a:cubicBezTo>
                  <a:cubicBezTo>
                    <a:pt x="161" y="125"/>
                    <a:pt x="161" y="125"/>
                    <a:pt x="161" y="125"/>
                  </a:cubicBezTo>
                  <a:cubicBezTo>
                    <a:pt x="161" y="124"/>
                    <a:pt x="161" y="124"/>
                    <a:pt x="161" y="124"/>
                  </a:cubicBezTo>
                  <a:cubicBezTo>
                    <a:pt x="161" y="124"/>
                    <a:pt x="160" y="124"/>
                    <a:pt x="160" y="124"/>
                  </a:cubicBezTo>
                  <a:close/>
                  <a:moveTo>
                    <a:pt x="190" y="98"/>
                  </a:moveTo>
                  <a:cubicBezTo>
                    <a:pt x="190" y="99"/>
                    <a:pt x="190" y="99"/>
                    <a:pt x="190" y="99"/>
                  </a:cubicBezTo>
                  <a:cubicBezTo>
                    <a:pt x="190" y="99"/>
                    <a:pt x="190" y="99"/>
                    <a:pt x="190" y="99"/>
                  </a:cubicBezTo>
                  <a:cubicBezTo>
                    <a:pt x="189" y="98"/>
                    <a:pt x="189" y="98"/>
                    <a:pt x="189" y="98"/>
                  </a:cubicBezTo>
                  <a:cubicBezTo>
                    <a:pt x="189" y="98"/>
                    <a:pt x="189" y="98"/>
                    <a:pt x="189" y="98"/>
                  </a:cubicBezTo>
                  <a:cubicBezTo>
                    <a:pt x="188" y="98"/>
                    <a:pt x="188" y="98"/>
                    <a:pt x="188" y="98"/>
                  </a:cubicBezTo>
                  <a:cubicBezTo>
                    <a:pt x="188" y="98"/>
                    <a:pt x="188" y="98"/>
                    <a:pt x="188" y="98"/>
                  </a:cubicBezTo>
                  <a:cubicBezTo>
                    <a:pt x="188" y="98"/>
                    <a:pt x="188" y="98"/>
                    <a:pt x="188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7" y="97"/>
                    <a:pt x="187" y="97"/>
                    <a:pt x="187" y="97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6" y="97"/>
                    <a:pt x="186" y="97"/>
                    <a:pt x="186" y="97"/>
                  </a:cubicBezTo>
                  <a:cubicBezTo>
                    <a:pt x="186" y="97"/>
                    <a:pt x="186" y="97"/>
                    <a:pt x="186" y="97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3" y="97"/>
                    <a:pt x="183" y="97"/>
                    <a:pt x="183" y="97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5" y="98"/>
                    <a:pt x="185" y="98"/>
                    <a:pt x="185" y="98"/>
                  </a:cubicBezTo>
                  <a:cubicBezTo>
                    <a:pt x="185" y="98"/>
                    <a:pt x="185" y="98"/>
                    <a:pt x="185" y="98"/>
                  </a:cubicBezTo>
                  <a:cubicBezTo>
                    <a:pt x="185" y="98"/>
                    <a:pt x="185" y="98"/>
                    <a:pt x="185" y="98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7" y="99"/>
                    <a:pt x="187" y="99"/>
                    <a:pt x="187" y="99"/>
                  </a:cubicBezTo>
                  <a:cubicBezTo>
                    <a:pt x="187" y="99"/>
                    <a:pt x="187" y="99"/>
                    <a:pt x="187" y="99"/>
                  </a:cubicBezTo>
                  <a:cubicBezTo>
                    <a:pt x="188" y="99"/>
                    <a:pt x="188" y="99"/>
                    <a:pt x="188" y="99"/>
                  </a:cubicBezTo>
                  <a:cubicBezTo>
                    <a:pt x="188" y="99"/>
                    <a:pt x="188" y="99"/>
                    <a:pt x="188" y="99"/>
                  </a:cubicBezTo>
                  <a:cubicBezTo>
                    <a:pt x="188" y="99"/>
                    <a:pt x="188" y="99"/>
                    <a:pt x="188" y="99"/>
                  </a:cubicBezTo>
                  <a:cubicBezTo>
                    <a:pt x="189" y="99"/>
                    <a:pt x="189" y="99"/>
                    <a:pt x="189" y="99"/>
                  </a:cubicBezTo>
                  <a:cubicBezTo>
                    <a:pt x="189" y="99"/>
                    <a:pt x="189" y="99"/>
                    <a:pt x="189" y="99"/>
                  </a:cubicBezTo>
                  <a:cubicBezTo>
                    <a:pt x="189" y="99"/>
                    <a:pt x="189" y="99"/>
                    <a:pt x="189" y="99"/>
                  </a:cubicBezTo>
                  <a:cubicBezTo>
                    <a:pt x="189" y="99"/>
                    <a:pt x="189" y="99"/>
                    <a:pt x="189" y="99"/>
                  </a:cubicBezTo>
                  <a:cubicBezTo>
                    <a:pt x="190" y="99"/>
                    <a:pt x="190" y="99"/>
                    <a:pt x="190" y="99"/>
                  </a:cubicBezTo>
                  <a:cubicBezTo>
                    <a:pt x="190" y="100"/>
                    <a:pt x="190" y="100"/>
                    <a:pt x="190" y="100"/>
                  </a:cubicBezTo>
                  <a:cubicBezTo>
                    <a:pt x="190" y="100"/>
                    <a:pt x="190" y="100"/>
                    <a:pt x="190" y="100"/>
                  </a:cubicBezTo>
                  <a:cubicBezTo>
                    <a:pt x="190" y="100"/>
                    <a:pt x="190" y="100"/>
                    <a:pt x="190" y="100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1" y="100"/>
                    <a:pt x="191" y="100"/>
                    <a:pt x="191" y="100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0" y="99"/>
                    <a:pt x="190" y="99"/>
                    <a:pt x="190" y="98"/>
                  </a:cubicBezTo>
                  <a:close/>
                  <a:moveTo>
                    <a:pt x="160" y="122"/>
                  </a:moveTo>
                  <a:cubicBezTo>
                    <a:pt x="160" y="122"/>
                    <a:pt x="160" y="122"/>
                    <a:pt x="160" y="122"/>
                  </a:cubicBezTo>
                  <a:cubicBezTo>
                    <a:pt x="160" y="122"/>
                    <a:pt x="160" y="122"/>
                    <a:pt x="160" y="122"/>
                  </a:cubicBezTo>
                  <a:cubicBezTo>
                    <a:pt x="159" y="122"/>
                    <a:pt x="159" y="122"/>
                    <a:pt x="159" y="122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60" y="123"/>
                    <a:pt x="160" y="123"/>
                    <a:pt x="160" y="123"/>
                  </a:cubicBezTo>
                  <a:cubicBezTo>
                    <a:pt x="160" y="123"/>
                    <a:pt x="160" y="123"/>
                    <a:pt x="160" y="123"/>
                  </a:cubicBezTo>
                  <a:cubicBezTo>
                    <a:pt x="161" y="123"/>
                    <a:pt x="161" y="123"/>
                    <a:pt x="161" y="123"/>
                  </a:cubicBezTo>
                  <a:cubicBezTo>
                    <a:pt x="161" y="123"/>
                    <a:pt x="161" y="123"/>
                    <a:pt x="161" y="123"/>
                  </a:cubicBezTo>
                  <a:cubicBezTo>
                    <a:pt x="162" y="123"/>
                    <a:pt x="162" y="123"/>
                    <a:pt x="162" y="123"/>
                  </a:cubicBezTo>
                  <a:cubicBezTo>
                    <a:pt x="162" y="123"/>
                    <a:pt x="162" y="123"/>
                    <a:pt x="162" y="123"/>
                  </a:cubicBezTo>
                  <a:cubicBezTo>
                    <a:pt x="162" y="122"/>
                    <a:pt x="162" y="122"/>
                    <a:pt x="162" y="122"/>
                  </a:cubicBezTo>
                  <a:cubicBezTo>
                    <a:pt x="162" y="122"/>
                    <a:pt x="162" y="122"/>
                    <a:pt x="162" y="122"/>
                  </a:cubicBezTo>
                  <a:cubicBezTo>
                    <a:pt x="162" y="122"/>
                    <a:pt x="162" y="122"/>
                    <a:pt x="162" y="122"/>
                  </a:cubicBezTo>
                  <a:cubicBezTo>
                    <a:pt x="162" y="122"/>
                    <a:pt x="162" y="122"/>
                    <a:pt x="162" y="122"/>
                  </a:cubicBezTo>
                  <a:cubicBezTo>
                    <a:pt x="162" y="122"/>
                    <a:pt x="162" y="122"/>
                    <a:pt x="162" y="122"/>
                  </a:cubicBezTo>
                  <a:cubicBezTo>
                    <a:pt x="162" y="121"/>
                    <a:pt x="162" y="121"/>
                    <a:pt x="162" y="121"/>
                  </a:cubicBezTo>
                  <a:cubicBezTo>
                    <a:pt x="161" y="122"/>
                    <a:pt x="161" y="122"/>
                    <a:pt x="161" y="122"/>
                  </a:cubicBezTo>
                  <a:cubicBezTo>
                    <a:pt x="161" y="122"/>
                    <a:pt x="161" y="122"/>
                    <a:pt x="161" y="122"/>
                  </a:cubicBezTo>
                  <a:cubicBezTo>
                    <a:pt x="160" y="122"/>
                    <a:pt x="160" y="122"/>
                    <a:pt x="160" y="122"/>
                  </a:cubicBezTo>
                  <a:close/>
                  <a:moveTo>
                    <a:pt x="160" y="121"/>
                  </a:moveTo>
                  <a:cubicBezTo>
                    <a:pt x="160" y="120"/>
                    <a:pt x="160" y="120"/>
                    <a:pt x="160" y="120"/>
                  </a:cubicBezTo>
                  <a:cubicBezTo>
                    <a:pt x="159" y="120"/>
                    <a:pt x="159" y="120"/>
                    <a:pt x="159" y="120"/>
                  </a:cubicBezTo>
                  <a:cubicBezTo>
                    <a:pt x="159" y="120"/>
                    <a:pt x="159" y="120"/>
                    <a:pt x="159" y="120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60" y="121"/>
                    <a:pt x="160" y="121"/>
                    <a:pt x="160" y="121"/>
                  </a:cubicBezTo>
                  <a:close/>
                  <a:moveTo>
                    <a:pt x="161" y="123"/>
                  </a:moveTo>
                  <a:cubicBezTo>
                    <a:pt x="160" y="123"/>
                    <a:pt x="160" y="123"/>
                    <a:pt x="160" y="123"/>
                  </a:cubicBezTo>
                  <a:cubicBezTo>
                    <a:pt x="160" y="124"/>
                    <a:pt x="160" y="124"/>
                    <a:pt x="160" y="124"/>
                  </a:cubicBezTo>
                  <a:cubicBezTo>
                    <a:pt x="160" y="123"/>
                    <a:pt x="160" y="123"/>
                    <a:pt x="160" y="123"/>
                  </a:cubicBezTo>
                  <a:lnTo>
                    <a:pt x="161" y="123"/>
                  </a:lnTo>
                  <a:close/>
                  <a:moveTo>
                    <a:pt x="158" y="127"/>
                  </a:moveTo>
                  <a:cubicBezTo>
                    <a:pt x="158" y="126"/>
                    <a:pt x="158" y="126"/>
                    <a:pt x="158" y="126"/>
                  </a:cubicBezTo>
                  <a:cubicBezTo>
                    <a:pt x="158" y="126"/>
                    <a:pt x="158" y="126"/>
                    <a:pt x="158" y="126"/>
                  </a:cubicBezTo>
                  <a:lnTo>
                    <a:pt x="158" y="127"/>
                  </a:lnTo>
                  <a:close/>
                  <a:moveTo>
                    <a:pt x="161" y="128"/>
                  </a:moveTo>
                  <a:cubicBezTo>
                    <a:pt x="161" y="129"/>
                    <a:pt x="161" y="129"/>
                    <a:pt x="161" y="129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1" y="128"/>
                    <a:pt x="161" y="128"/>
                    <a:pt x="161" y="128"/>
                  </a:cubicBezTo>
                  <a:cubicBezTo>
                    <a:pt x="161" y="128"/>
                    <a:pt x="161" y="128"/>
                    <a:pt x="161" y="128"/>
                  </a:cubicBezTo>
                  <a:close/>
                  <a:moveTo>
                    <a:pt x="158" y="122"/>
                  </a:moveTo>
                  <a:cubicBezTo>
                    <a:pt x="158" y="122"/>
                    <a:pt x="158" y="122"/>
                    <a:pt x="158" y="122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9" y="122"/>
                    <a:pt x="159" y="122"/>
                    <a:pt x="159" y="122"/>
                  </a:cubicBezTo>
                  <a:cubicBezTo>
                    <a:pt x="159" y="122"/>
                    <a:pt x="159" y="122"/>
                    <a:pt x="159" y="122"/>
                  </a:cubicBezTo>
                  <a:cubicBezTo>
                    <a:pt x="160" y="122"/>
                    <a:pt x="160" y="122"/>
                    <a:pt x="160" y="122"/>
                  </a:cubicBezTo>
                  <a:cubicBezTo>
                    <a:pt x="160" y="122"/>
                    <a:pt x="160" y="122"/>
                    <a:pt x="160" y="122"/>
                  </a:cubicBezTo>
                  <a:cubicBezTo>
                    <a:pt x="161" y="122"/>
                    <a:pt x="161" y="122"/>
                    <a:pt x="161" y="122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2"/>
                    <a:pt x="160" y="122"/>
                    <a:pt x="160" y="122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59" y="122"/>
                    <a:pt x="159" y="122"/>
                    <a:pt x="159" y="122"/>
                  </a:cubicBezTo>
                  <a:cubicBezTo>
                    <a:pt x="158" y="122"/>
                    <a:pt x="158" y="122"/>
                    <a:pt x="158" y="122"/>
                  </a:cubicBezTo>
                  <a:close/>
                  <a:moveTo>
                    <a:pt x="158" y="124"/>
                  </a:moveTo>
                  <a:cubicBezTo>
                    <a:pt x="158" y="124"/>
                    <a:pt x="158" y="123"/>
                    <a:pt x="157" y="123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7" y="124"/>
                    <a:pt x="157" y="124"/>
                    <a:pt x="157" y="125"/>
                  </a:cubicBezTo>
                  <a:lnTo>
                    <a:pt x="158" y="124"/>
                  </a:lnTo>
                  <a:close/>
                  <a:moveTo>
                    <a:pt x="191" y="122"/>
                  </a:moveTo>
                  <a:cubicBezTo>
                    <a:pt x="190" y="123"/>
                    <a:pt x="190" y="123"/>
                    <a:pt x="190" y="123"/>
                  </a:cubicBezTo>
                  <a:cubicBezTo>
                    <a:pt x="190" y="123"/>
                    <a:pt x="190" y="123"/>
                    <a:pt x="190" y="123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89" y="125"/>
                    <a:pt x="189" y="125"/>
                    <a:pt x="189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89" y="126"/>
                    <a:pt x="189" y="125"/>
                    <a:pt x="189" y="126"/>
                  </a:cubicBezTo>
                  <a:cubicBezTo>
                    <a:pt x="189" y="126"/>
                    <a:pt x="189" y="126"/>
                    <a:pt x="189" y="126"/>
                  </a:cubicBezTo>
                  <a:cubicBezTo>
                    <a:pt x="188" y="126"/>
                    <a:pt x="189" y="126"/>
                    <a:pt x="188" y="127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8" y="128"/>
                    <a:pt x="188" y="128"/>
                    <a:pt x="188" y="128"/>
                  </a:cubicBezTo>
                  <a:cubicBezTo>
                    <a:pt x="187" y="128"/>
                    <a:pt x="187" y="128"/>
                    <a:pt x="187" y="128"/>
                  </a:cubicBezTo>
                  <a:cubicBezTo>
                    <a:pt x="187" y="128"/>
                    <a:pt x="187" y="128"/>
                    <a:pt x="187" y="128"/>
                  </a:cubicBezTo>
                  <a:cubicBezTo>
                    <a:pt x="187" y="128"/>
                    <a:pt x="187" y="128"/>
                    <a:pt x="187" y="128"/>
                  </a:cubicBezTo>
                  <a:cubicBezTo>
                    <a:pt x="187" y="128"/>
                    <a:pt x="187" y="128"/>
                    <a:pt x="187" y="128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6" y="129"/>
                    <a:pt x="186" y="129"/>
                    <a:pt x="186" y="129"/>
                  </a:cubicBezTo>
                  <a:cubicBezTo>
                    <a:pt x="186" y="129"/>
                    <a:pt x="186" y="129"/>
                    <a:pt x="185" y="129"/>
                  </a:cubicBezTo>
                  <a:cubicBezTo>
                    <a:pt x="185" y="129"/>
                    <a:pt x="185" y="129"/>
                    <a:pt x="185" y="129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4" y="129"/>
                    <a:pt x="184" y="128"/>
                  </a:cubicBezTo>
                  <a:cubicBezTo>
                    <a:pt x="184" y="128"/>
                    <a:pt x="184" y="128"/>
                    <a:pt x="184" y="128"/>
                  </a:cubicBezTo>
                  <a:cubicBezTo>
                    <a:pt x="184" y="128"/>
                    <a:pt x="184" y="128"/>
                    <a:pt x="184" y="128"/>
                  </a:cubicBezTo>
                  <a:cubicBezTo>
                    <a:pt x="184" y="128"/>
                    <a:pt x="184" y="128"/>
                    <a:pt x="184" y="128"/>
                  </a:cubicBezTo>
                  <a:cubicBezTo>
                    <a:pt x="184" y="127"/>
                    <a:pt x="184" y="127"/>
                    <a:pt x="184" y="127"/>
                  </a:cubicBezTo>
                  <a:cubicBezTo>
                    <a:pt x="184" y="127"/>
                    <a:pt x="184" y="127"/>
                    <a:pt x="184" y="127"/>
                  </a:cubicBezTo>
                  <a:cubicBezTo>
                    <a:pt x="184" y="127"/>
                    <a:pt x="184" y="127"/>
                    <a:pt x="184" y="127"/>
                  </a:cubicBezTo>
                  <a:cubicBezTo>
                    <a:pt x="184" y="127"/>
                    <a:pt x="184" y="127"/>
                    <a:pt x="184" y="127"/>
                  </a:cubicBezTo>
                  <a:cubicBezTo>
                    <a:pt x="183" y="127"/>
                    <a:pt x="183" y="127"/>
                    <a:pt x="183" y="127"/>
                  </a:cubicBezTo>
                  <a:cubicBezTo>
                    <a:pt x="183" y="127"/>
                    <a:pt x="183" y="127"/>
                    <a:pt x="183" y="127"/>
                  </a:cubicBezTo>
                  <a:cubicBezTo>
                    <a:pt x="183" y="127"/>
                    <a:pt x="183" y="127"/>
                    <a:pt x="183" y="127"/>
                  </a:cubicBezTo>
                  <a:cubicBezTo>
                    <a:pt x="182" y="127"/>
                    <a:pt x="182" y="127"/>
                    <a:pt x="182" y="127"/>
                  </a:cubicBezTo>
                  <a:cubicBezTo>
                    <a:pt x="182" y="127"/>
                    <a:pt x="182" y="127"/>
                    <a:pt x="182" y="127"/>
                  </a:cubicBezTo>
                  <a:cubicBezTo>
                    <a:pt x="182" y="127"/>
                    <a:pt x="182" y="127"/>
                    <a:pt x="182" y="127"/>
                  </a:cubicBezTo>
                  <a:cubicBezTo>
                    <a:pt x="182" y="127"/>
                    <a:pt x="182" y="127"/>
                    <a:pt x="182" y="127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76" y="125"/>
                    <a:pt x="176" y="125"/>
                    <a:pt x="176" y="125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26"/>
                    <a:pt x="175" y="126"/>
                    <a:pt x="175" y="126"/>
                  </a:cubicBezTo>
                  <a:cubicBezTo>
                    <a:pt x="175" y="125"/>
                    <a:pt x="175" y="125"/>
                    <a:pt x="175" y="125"/>
                  </a:cubicBezTo>
                  <a:cubicBezTo>
                    <a:pt x="175" y="125"/>
                    <a:pt x="175" y="125"/>
                    <a:pt x="175" y="125"/>
                  </a:cubicBezTo>
                  <a:cubicBezTo>
                    <a:pt x="175" y="125"/>
                    <a:pt x="175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4" y="126"/>
                    <a:pt x="174" y="126"/>
                    <a:pt x="173" y="126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5"/>
                    <a:pt x="171" y="125"/>
                    <a:pt x="171" y="125"/>
                  </a:cubicBezTo>
                  <a:cubicBezTo>
                    <a:pt x="171" y="125"/>
                    <a:pt x="171" y="125"/>
                    <a:pt x="171" y="125"/>
                  </a:cubicBezTo>
                  <a:cubicBezTo>
                    <a:pt x="170" y="125"/>
                    <a:pt x="170" y="125"/>
                    <a:pt x="170" y="125"/>
                  </a:cubicBezTo>
                  <a:cubicBezTo>
                    <a:pt x="170" y="125"/>
                    <a:pt x="170" y="125"/>
                    <a:pt x="170" y="125"/>
                  </a:cubicBezTo>
                  <a:cubicBezTo>
                    <a:pt x="171" y="125"/>
                    <a:pt x="171" y="125"/>
                    <a:pt x="171" y="125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0" y="124"/>
                    <a:pt x="171" y="124"/>
                    <a:pt x="171" y="124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71" y="122"/>
                    <a:pt x="171" y="122"/>
                    <a:pt x="171" y="122"/>
                  </a:cubicBezTo>
                  <a:cubicBezTo>
                    <a:pt x="171" y="122"/>
                    <a:pt x="171" y="122"/>
                    <a:pt x="171" y="122"/>
                  </a:cubicBezTo>
                  <a:cubicBezTo>
                    <a:pt x="171" y="122"/>
                    <a:pt x="171" y="122"/>
                    <a:pt x="171" y="122"/>
                  </a:cubicBezTo>
                  <a:cubicBezTo>
                    <a:pt x="171" y="122"/>
                    <a:pt x="171" y="122"/>
                    <a:pt x="171" y="122"/>
                  </a:cubicBezTo>
                  <a:cubicBezTo>
                    <a:pt x="171" y="122"/>
                    <a:pt x="171" y="122"/>
                    <a:pt x="171" y="122"/>
                  </a:cubicBezTo>
                  <a:cubicBezTo>
                    <a:pt x="171" y="121"/>
                    <a:pt x="171" y="121"/>
                    <a:pt x="171" y="121"/>
                  </a:cubicBezTo>
                  <a:cubicBezTo>
                    <a:pt x="171" y="121"/>
                    <a:pt x="171" y="121"/>
                    <a:pt x="171" y="121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172" y="122"/>
                    <a:pt x="172" y="122"/>
                    <a:pt x="172" y="122"/>
                  </a:cubicBezTo>
                  <a:cubicBezTo>
                    <a:pt x="172" y="122"/>
                    <a:pt x="172" y="122"/>
                    <a:pt x="172" y="122"/>
                  </a:cubicBezTo>
                  <a:cubicBezTo>
                    <a:pt x="172" y="122"/>
                    <a:pt x="172" y="122"/>
                    <a:pt x="172" y="122"/>
                  </a:cubicBezTo>
                  <a:cubicBezTo>
                    <a:pt x="172" y="122"/>
                    <a:pt x="172" y="122"/>
                    <a:pt x="172" y="122"/>
                  </a:cubicBezTo>
                  <a:cubicBezTo>
                    <a:pt x="172" y="122"/>
                    <a:pt x="172" y="122"/>
                    <a:pt x="172" y="122"/>
                  </a:cubicBezTo>
                  <a:cubicBezTo>
                    <a:pt x="172" y="122"/>
                    <a:pt x="172" y="122"/>
                    <a:pt x="172" y="122"/>
                  </a:cubicBezTo>
                  <a:cubicBezTo>
                    <a:pt x="173" y="122"/>
                    <a:pt x="173" y="122"/>
                    <a:pt x="173" y="122"/>
                  </a:cubicBezTo>
                  <a:cubicBezTo>
                    <a:pt x="173" y="121"/>
                    <a:pt x="173" y="121"/>
                    <a:pt x="173" y="121"/>
                  </a:cubicBezTo>
                  <a:cubicBezTo>
                    <a:pt x="173" y="121"/>
                    <a:pt x="173" y="121"/>
                    <a:pt x="173" y="121"/>
                  </a:cubicBezTo>
                  <a:cubicBezTo>
                    <a:pt x="173" y="121"/>
                    <a:pt x="173" y="121"/>
                    <a:pt x="173" y="121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4" y="121"/>
                    <a:pt x="174" y="121"/>
                    <a:pt x="174" y="121"/>
                  </a:cubicBezTo>
                  <a:cubicBezTo>
                    <a:pt x="175" y="121"/>
                    <a:pt x="175" y="121"/>
                    <a:pt x="175" y="121"/>
                  </a:cubicBezTo>
                  <a:cubicBezTo>
                    <a:pt x="175" y="121"/>
                    <a:pt x="175" y="121"/>
                    <a:pt x="175" y="121"/>
                  </a:cubicBezTo>
                  <a:cubicBezTo>
                    <a:pt x="176" y="121"/>
                    <a:pt x="176" y="121"/>
                    <a:pt x="176" y="121"/>
                  </a:cubicBezTo>
                  <a:cubicBezTo>
                    <a:pt x="176" y="120"/>
                    <a:pt x="176" y="120"/>
                    <a:pt x="176" y="120"/>
                  </a:cubicBezTo>
                  <a:cubicBezTo>
                    <a:pt x="176" y="120"/>
                    <a:pt x="176" y="120"/>
                    <a:pt x="176" y="120"/>
                  </a:cubicBezTo>
                  <a:cubicBezTo>
                    <a:pt x="176" y="120"/>
                    <a:pt x="176" y="120"/>
                    <a:pt x="176" y="120"/>
                  </a:cubicBezTo>
                  <a:cubicBezTo>
                    <a:pt x="176" y="120"/>
                    <a:pt x="176" y="120"/>
                    <a:pt x="176" y="120"/>
                  </a:cubicBezTo>
                  <a:cubicBezTo>
                    <a:pt x="176" y="120"/>
                    <a:pt x="176" y="120"/>
                    <a:pt x="176" y="120"/>
                  </a:cubicBezTo>
                  <a:cubicBezTo>
                    <a:pt x="176" y="119"/>
                    <a:pt x="176" y="119"/>
                    <a:pt x="176" y="119"/>
                  </a:cubicBezTo>
                  <a:cubicBezTo>
                    <a:pt x="176" y="119"/>
                    <a:pt x="176" y="119"/>
                    <a:pt x="176" y="119"/>
                  </a:cubicBezTo>
                  <a:cubicBezTo>
                    <a:pt x="177" y="119"/>
                    <a:pt x="177" y="119"/>
                    <a:pt x="177" y="119"/>
                  </a:cubicBezTo>
                  <a:cubicBezTo>
                    <a:pt x="177" y="119"/>
                    <a:pt x="177" y="119"/>
                    <a:pt x="177" y="119"/>
                  </a:cubicBezTo>
                  <a:cubicBezTo>
                    <a:pt x="177" y="119"/>
                    <a:pt x="177" y="119"/>
                    <a:pt x="177" y="119"/>
                  </a:cubicBezTo>
                  <a:cubicBezTo>
                    <a:pt x="177" y="119"/>
                    <a:pt x="177" y="119"/>
                    <a:pt x="177" y="119"/>
                  </a:cubicBezTo>
                  <a:cubicBezTo>
                    <a:pt x="177" y="118"/>
                    <a:pt x="177" y="118"/>
                    <a:pt x="177" y="118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78" y="117"/>
                    <a:pt x="179" y="118"/>
                    <a:pt x="179" y="118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79" y="117"/>
                    <a:pt x="179" y="117"/>
                    <a:pt x="179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2" y="116"/>
                    <a:pt x="182" y="116"/>
                    <a:pt x="183" y="116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4" y="115"/>
                    <a:pt x="183" y="115"/>
                    <a:pt x="184" y="116"/>
                  </a:cubicBezTo>
                  <a:cubicBezTo>
                    <a:pt x="184" y="115"/>
                    <a:pt x="184" y="115"/>
                    <a:pt x="184" y="115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4" y="115"/>
                    <a:pt x="184" y="115"/>
                    <a:pt x="184" y="115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6"/>
                    <a:pt x="186" y="116"/>
                    <a:pt x="186" y="116"/>
                  </a:cubicBezTo>
                  <a:cubicBezTo>
                    <a:pt x="186" y="116"/>
                    <a:pt x="186" y="116"/>
                    <a:pt x="186" y="116"/>
                  </a:cubicBezTo>
                  <a:cubicBezTo>
                    <a:pt x="186" y="116"/>
                    <a:pt x="186" y="116"/>
                    <a:pt x="186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187" y="118"/>
                    <a:pt x="187" y="118"/>
                    <a:pt x="187" y="118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20"/>
                    <a:pt x="190" y="120"/>
                    <a:pt x="190" y="120"/>
                  </a:cubicBezTo>
                  <a:cubicBezTo>
                    <a:pt x="189" y="120"/>
                    <a:pt x="189" y="120"/>
                    <a:pt x="189" y="120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90" y="121"/>
                    <a:pt x="190" y="121"/>
                    <a:pt x="190" y="121"/>
                  </a:cubicBezTo>
                  <a:lnTo>
                    <a:pt x="191" y="122"/>
                  </a:lnTo>
                  <a:close/>
                  <a:moveTo>
                    <a:pt x="184" y="126"/>
                  </a:moveTo>
                  <a:cubicBezTo>
                    <a:pt x="184" y="126"/>
                    <a:pt x="184" y="126"/>
                    <a:pt x="184" y="126"/>
                  </a:cubicBezTo>
                  <a:close/>
                  <a:moveTo>
                    <a:pt x="440" y="282"/>
                  </a:moveTo>
                  <a:cubicBezTo>
                    <a:pt x="440" y="281"/>
                    <a:pt x="440" y="281"/>
                    <a:pt x="440" y="281"/>
                  </a:cubicBezTo>
                  <a:cubicBezTo>
                    <a:pt x="439" y="282"/>
                    <a:pt x="439" y="282"/>
                    <a:pt x="439" y="282"/>
                  </a:cubicBezTo>
                  <a:cubicBezTo>
                    <a:pt x="439" y="282"/>
                    <a:pt x="439" y="282"/>
                    <a:pt x="439" y="282"/>
                  </a:cubicBezTo>
                  <a:cubicBezTo>
                    <a:pt x="439" y="282"/>
                    <a:pt x="439" y="282"/>
                    <a:pt x="439" y="282"/>
                  </a:cubicBezTo>
                  <a:cubicBezTo>
                    <a:pt x="439" y="282"/>
                    <a:pt x="439" y="282"/>
                    <a:pt x="439" y="282"/>
                  </a:cubicBezTo>
                  <a:cubicBezTo>
                    <a:pt x="439" y="281"/>
                    <a:pt x="439" y="281"/>
                    <a:pt x="439" y="281"/>
                  </a:cubicBezTo>
                  <a:cubicBezTo>
                    <a:pt x="439" y="281"/>
                    <a:pt x="439" y="281"/>
                    <a:pt x="439" y="281"/>
                  </a:cubicBezTo>
                  <a:cubicBezTo>
                    <a:pt x="439" y="281"/>
                    <a:pt x="439" y="281"/>
                    <a:pt x="439" y="281"/>
                  </a:cubicBezTo>
                  <a:cubicBezTo>
                    <a:pt x="439" y="281"/>
                    <a:pt x="439" y="281"/>
                    <a:pt x="439" y="281"/>
                  </a:cubicBezTo>
                  <a:cubicBezTo>
                    <a:pt x="439" y="281"/>
                    <a:pt x="439" y="281"/>
                    <a:pt x="439" y="281"/>
                  </a:cubicBezTo>
                  <a:cubicBezTo>
                    <a:pt x="439" y="281"/>
                    <a:pt x="439" y="281"/>
                    <a:pt x="439" y="281"/>
                  </a:cubicBezTo>
                  <a:cubicBezTo>
                    <a:pt x="439" y="282"/>
                    <a:pt x="439" y="282"/>
                    <a:pt x="439" y="282"/>
                  </a:cubicBezTo>
                  <a:cubicBezTo>
                    <a:pt x="439" y="282"/>
                    <a:pt x="439" y="282"/>
                    <a:pt x="439" y="282"/>
                  </a:cubicBezTo>
                  <a:cubicBezTo>
                    <a:pt x="439" y="283"/>
                    <a:pt x="439" y="283"/>
                    <a:pt x="439" y="283"/>
                  </a:cubicBezTo>
                  <a:cubicBezTo>
                    <a:pt x="439" y="283"/>
                    <a:pt x="439" y="283"/>
                    <a:pt x="439" y="283"/>
                  </a:cubicBezTo>
                  <a:cubicBezTo>
                    <a:pt x="439" y="283"/>
                    <a:pt x="439" y="283"/>
                    <a:pt x="439" y="283"/>
                  </a:cubicBezTo>
                  <a:cubicBezTo>
                    <a:pt x="439" y="283"/>
                    <a:pt x="439" y="283"/>
                    <a:pt x="439" y="283"/>
                  </a:cubicBezTo>
                  <a:cubicBezTo>
                    <a:pt x="439" y="283"/>
                    <a:pt x="439" y="283"/>
                    <a:pt x="439" y="283"/>
                  </a:cubicBezTo>
                  <a:cubicBezTo>
                    <a:pt x="439" y="283"/>
                    <a:pt x="439" y="283"/>
                    <a:pt x="439" y="283"/>
                  </a:cubicBezTo>
                  <a:cubicBezTo>
                    <a:pt x="440" y="283"/>
                    <a:pt x="440" y="282"/>
                    <a:pt x="440" y="282"/>
                  </a:cubicBezTo>
                  <a:cubicBezTo>
                    <a:pt x="440" y="281"/>
                    <a:pt x="440" y="281"/>
                    <a:pt x="440" y="281"/>
                  </a:cubicBezTo>
                  <a:lnTo>
                    <a:pt x="440" y="282"/>
                  </a:lnTo>
                  <a:close/>
                  <a:moveTo>
                    <a:pt x="174" y="106"/>
                  </a:moveTo>
                  <a:cubicBezTo>
                    <a:pt x="175" y="106"/>
                    <a:pt x="175" y="106"/>
                    <a:pt x="175" y="106"/>
                  </a:cubicBezTo>
                  <a:cubicBezTo>
                    <a:pt x="175" y="106"/>
                    <a:pt x="175" y="106"/>
                    <a:pt x="175" y="106"/>
                  </a:cubicBezTo>
                  <a:cubicBezTo>
                    <a:pt x="175" y="106"/>
                    <a:pt x="175" y="106"/>
                    <a:pt x="175" y="106"/>
                  </a:cubicBezTo>
                  <a:cubicBezTo>
                    <a:pt x="174" y="105"/>
                    <a:pt x="174" y="105"/>
                    <a:pt x="174" y="105"/>
                  </a:cubicBezTo>
                  <a:lnTo>
                    <a:pt x="174" y="106"/>
                  </a:lnTo>
                  <a:close/>
                  <a:moveTo>
                    <a:pt x="170" y="107"/>
                  </a:moveTo>
                  <a:cubicBezTo>
                    <a:pt x="170" y="106"/>
                    <a:pt x="170" y="106"/>
                    <a:pt x="170" y="106"/>
                  </a:cubicBezTo>
                  <a:cubicBezTo>
                    <a:pt x="170" y="106"/>
                    <a:pt x="170" y="106"/>
                    <a:pt x="170" y="106"/>
                  </a:cubicBezTo>
                  <a:cubicBezTo>
                    <a:pt x="170" y="106"/>
                    <a:pt x="170" y="106"/>
                    <a:pt x="170" y="106"/>
                  </a:cubicBezTo>
                  <a:cubicBezTo>
                    <a:pt x="171" y="106"/>
                    <a:pt x="171" y="106"/>
                    <a:pt x="171" y="106"/>
                  </a:cubicBezTo>
                  <a:cubicBezTo>
                    <a:pt x="171" y="106"/>
                    <a:pt x="171" y="106"/>
                    <a:pt x="171" y="106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0" y="105"/>
                    <a:pt x="170" y="106"/>
                    <a:pt x="170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7" y="108"/>
                    <a:pt x="167" y="108"/>
                    <a:pt x="167" y="108"/>
                  </a:cubicBezTo>
                  <a:cubicBezTo>
                    <a:pt x="167" y="108"/>
                    <a:pt x="167" y="108"/>
                    <a:pt x="167" y="108"/>
                  </a:cubicBezTo>
                  <a:cubicBezTo>
                    <a:pt x="167" y="108"/>
                    <a:pt x="167" y="108"/>
                    <a:pt x="167" y="108"/>
                  </a:cubicBezTo>
                  <a:cubicBezTo>
                    <a:pt x="167" y="108"/>
                    <a:pt x="167" y="108"/>
                    <a:pt x="167" y="108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lnTo>
                    <a:pt x="170" y="107"/>
                  </a:lnTo>
                  <a:close/>
                  <a:moveTo>
                    <a:pt x="183" y="133"/>
                  </a:moveTo>
                  <a:cubicBezTo>
                    <a:pt x="184" y="133"/>
                    <a:pt x="184" y="133"/>
                    <a:pt x="184" y="133"/>
                  </a:cubicBezTo>
                  <a:cubicBezTo>
                    <a:pt x="183" y="133"/>
                    <a:pt x="183" y="133"/>
                    <a:pt x="183" y="133"/>
                  </a:cubicBezTo>
                  <a:cubicBezTo>
                    <a:pt x="183" y="133"/>
                    <a:pt x="183" y="133"/>
                    <a:pt x="183" y="133"/>
                  </a:cubicBezTo>
                  <a:cubicBezTo>
                    <a:pt x="183" y="133"/>
                    <a:pt x="183" y="133"/>
                    <a:pt x="183" y="133"/>
                  </a:cubicBezTo>
                  <a:cubicBezTo>
                    <a:pt x="183" y="133"/>
                    <a:pt x="183" y="133"/>
                    <a:pt x="183" y="133"/>
                  </a:cubicBezTo>
                  <a:close/>
                  <a:moveTo>
                    <a:pt x="157" y="121"/>
                  </a:moveTo>
                  <a:cubicBezTo>
                    <a:pt x="157" y="121"/>
                    <a:pt x="157" y="121"/>
                    <a:pt x="157" y="121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58" y="122"/>
                    <a:pt x="158" y="122"/>
                    <a:pt x="158" y="122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8" y="120"/>
                    <a:pt x="158" y="120"/>
                    <a:pt x="158" y="120"/>
                  </a:cubicBezTo>
                  <a:cubicBezTo>
                    <a:pt x="158" y="120"/>
                    <a:pt x="158" y="120"/>
                    <a:pt x="158" y="120"/>
                  </a:cubicBezTo>
                  <a:cubicBezTo>
                    <a:pt x="158" y="120"/>
                    <a:pt x="158" y="120"/>
                    <a:pt x="158" y="120"/>
                  </a:cubicBezTo>
                  <a:cubicBezTo>
                    <a:pt x="158" y="120"/>
                    <a:pt x="158" y="120"/>
                    <a:pt x="158" y="120"/>
                  </a:cubicBezTo>
                  <a:cubicBezTo>
                    <a:pt x="158" y="120"/>
                    <a:pt x="158" y="120"/>
                    <a:pt x="158" y="120"/>
                  </a:cubicBezTo>
                  <a:cubicBezTo>
                    <a:pt x="158" y="120"/>
                    <a:pt x="158" y="120"/>
                    <a:pt x="158" y="120"/>
                  </a:cubicBezTo>
                  <a:cubicBezTo>
                    <a:pt x="158" y="120"/>
                    <a:pt x="158" y="120"/>
                    <a:pt x="158" y="120"/>
                  </a:cubicBezTo>
                  <a:cubicBezTo>
                    <a:pt x="158" y="120"/>
                    <a:pt x="158" y="120"/>
                    <a:pt x="158" y="120"/>
                  </a:cubicBezTo>
                  <a:cubicBezTo>
                    <a:pt x="158" y="120"/>
                    <a:pt x="158" y="120"/>
                    <a:pt x="158" y="120"/>
                  </a:cubicBezTo>
                  <a:cubicBezTo>
                    <a:pt x="157" y="120"/>
                    <a:pt x="157" y="120"/>
                    <a:pt x="157" y="120"/>
                  </a:cubicBezTo>
                  <a:cubicBezTo>
                    <a:pt x="158" y="120"/>
                    <a:pt x="158" y="120"/>
                    <a:pt x="158" y="120"/>
                  </a:cubicBezTo>
                  <a:cubicBezTo>
                    <a:pt x="157" y="121"/>
                    <a:pt x="157" y="121"/>
                    <a:pt x="157" y="121"/>
                  </a:cubicBezTo>
                  <a:close/>
                  <a:moveTo>
                    <a:pt x="190" y="134"/>
                  </a:moveTo>
                  <a:cubicBezTo>
                    <a:pt x="191" y="134"/>
                    <a:pt x="191" y="134"/>
                    <a:pt x="191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lose/>
                  <a:moveTo>
                    <a:pt x="171" y="105"/>
                  </a:moveTo>
                  <a:cubicBezTo>
                    <a:pt x="172" y="105"/>
                    <a:pt x="172" y="105"/>
                    <a:pt x="172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lose/>
                  <a:moveTo>
                    <a:pt x="171" y="101"/>
                  </a:moveTo>
                  <a:cubicBezTo>
                    <a:pt x="171" y="100"/>
                    <a:pt x="171" y="100"/>
                    <a:pt x="171" y="100"/>
                  </a:cubicBezTo>
                  <a:cubicBezTo>
                    <a:pt x="170" y="101"/>
                    <a:pt x="170" y="101"/>
                    <a:pt x="170" y="101"/>
                  </a:cubicBezTo>
                  <a:cubicBezTo>
                    <a:pt x="170" y="101"/>
                    <a:pt x="170" y="101"/>
                    <a:pt x="170" y="101"/>
                  </a:cubicBezTo>
                  <a:cubicBezTo>
                    <a:pt x="170" y="101"/>
                    <a:pt x="170" y="101"/>
                    <a:pt x="170" y="101"/>
                  </a:cubicBezTo>
                  <a:lnTo>
                    <a:pt x="171" y="101"/>
                  </a:lnTo>
                  <a:close/>
                  <a:moveTo>
                    <a:pt x="169" y="101"/>
                  </a:moveTo>
                  <a:cubicBezTo>
                    <a:pt x="169" y="101"/>
                    <a:pt x="169" y="101"/>
                    <a:pt x="169" y="101"/>
                  </a:cubicBezTo>
                  <a:cubicBezTo>
                    <a:pt x="169" y="101"/>
                    <a:pt x="169" y="101"/>
                    <a:pt x="169" y="101"/>
                  </a:cubicBezTo>
                  <a:cubicBezTo>
                    <a:pt x="169" y="101"/>
                    <a:pt x="169" y="101"/>
                    <a:pt x="169" y="101"/>
                  </a:cubicBezTo>
                  <a:close/>
                  <a:moveTo>
                    <a:pt x="171" y="111"/>
                  </a:moveTo>
                  <a:cubicBezTo>
                    <a:pt x="171" y="111"/>
                    <a:pt x="171" y="111"/>
                    <a:pt x="171" y="111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2" y="111"/>
                    <a:pt x="172" y="111"/>
                    <a:pt x="172" y="111"/>
                  </a:cubicBezTo>
                  <a:cubicBezTo>
                    <a:pt x="172" y="111"/>
                    <a:pt x="172" y="111"/>
                    <a:pt x="172" y="111"/>
                  </a:cubicBezTo>
                  <a:cubicBezTo>
                    <a:pt x="172" y="111"/>
                    <a:pt x="172" y="111"/>
                    <a:pt x="172" y="111"/>
                  </a:cubicBezTo>
                  <a:cubicBezTo>
                    <a:pt x="172" y="111"/>
                    <a:pt x="172" y="111"/>
                    <a:pt x="172" y="111"/>
                  </a:cubicBezTo>
                  <a:cubicBezTo>
                    <a:pt x="172" y="111"/>
                    <a:pt x="172" y="111"/>
                    <a:pt x="172" y="111"/>
                  </a:cubicBezTo>
                  <a:cubicBezTo>
                    <a:pt x="173" y="111"/>
                    <a:pt x="173" y="111"/>
                    <a:pt x="173" y="111"/>
                  </a:cubicBezTo>
                  <a:cubicBezTo>
                    <a:pt x="173" y="111"/>
                    <a:pt x="173" y="111"/>
                    <a:pt x="173" y="111"/>
                  </a:cubicBezTo>
                  <a:cubicBezTo>
                    <a:pt x="173" y="111"/>
                    <a:pt x="173" y="111"/>
                    <a:pt x="173" y="111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5"/>
                    <a:pt x="175" y="115"/>
                    <a:pt x="176" y="11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6" y="116"/>
                    <a:pt x="176" y="116"/>
                    <a:pt x="176" y="116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8" y="114"/>
                    <a:pt x="179" y="114"/>
                  </a:cubicBezTo>
                  <a:cubicBezTo>
                    <a:pt x="179" y="114"/>
                    <a:pt x="179" y="114"/>
                    <a:pt x="179" y="114"/>
                  </a:cubicBezTo>
                  <a:cubicBezTo>
                    <a:pt x="180" y="114"/>
                    <a:pt x="180" y="114"/>
                    <a:pt x="180" y="114"/>
                  </a:cubicBezTo>
                  <a:cubicBezTo>
                    <a:pt x="180" y="114"/>
                    <a:pt x="180" y="114"/>
                    <a:pt x="180" y="114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83" y="112"/>
                    <a:pt x="183" y="112"/>
                    <a:pt x="183" y="112"/>
                  </a:cubicBezTo>
                  <a:cubicBezTo>
                    <a:pt x="183" y="113"/>
                    <a:pt x="183" y="113"/>
                    <a:pt x="183" y="113"/>
                  </a:cubicBezTo>
                  <a:cubicBezTo>
                    <a:pt x="184" y="112"/>
                    <a:pt x="184" y="112"/>
                    <a:pt x="184" y="112"/>
                  </a:cubicBezTo>
                  <a:cubicBezTo>
                    <a:pt x="183" y="111"/>
                    <a:pt x="183" y="111"/>
                    <a:pt x="183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110"/>
                    <a:pt x="184" y="110"/>
                    <a:pt x="184" y="110"/>
                  </a:cubicBezTo>
                  <a:cubicBezTo>
                    <a:pt x="184" y="110"/>
                    <a:pt x="184" y="110"/>
                    <a:pt x="184" y="110"/>
                  </a:cubicBezTo>
                  <a:cubicBezTo>
                    <a:pt x="184" y="110"/>
                    <a:pt x="184" y="110"/>
                    <a:pt x="184" y="110"/>
                  </a:cubicBezTo>
                  <a:cubicBezTo>
                    <a:pt x="184" y="110"/>
                    <a:pt x="184" y="110"/>
                    <a:pt x="184" y="110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85" y="110"/>
                    <a:pt x="186" y="110"/>
                    <a:pt x="186" y="109"/>
                  </a:cubicBezTo>
                  <a:cubicBezTo>
                    <a:pt x="186" y="109"/>
                    <a:pt x="186" y="109"/>
                    <a:pt x="186" y="109"/>
                  </a:cubicBezTo>
                  <a:cubicBezTo>
                    <a:pt x="185" y="109"/>
                    <a:pt x="185" y="109"/>
                    <a:pt x="185" y="109"/>
                  </a:cubicBezTo>
                  <a:cubicBezTo>
                    <a:pt x="185" y="108"/>
                    <a:pt x="185" y="108"/>
                    <a:pt x="185" y="108"/>
                  </a:cubicBezTo>
                  <a:cubicBezTo>
                    <a:pt x="184" y="108"/>
                    <a:pt x="184" y="108"/>
                    <a:pt x="184" y="108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2" y="110"/>
                    <a:pt x="182" y="110"/>
                    <a:pt x="182" y="110"/>
                  </a:cubicBezTo>
                  <a:cubicBezTo>
                    <a:pt x="181" y="110"/>
                    <a:pt x="181" y="110"/>
                    <a:pt x="181" y="110"/>
                  </a:cubicBezTo>
                  <a:cubicBezTo>
                    <a:pt x="181" y="110"/>
                    <a:pt x="181" y="110"/>
                    <a:pt x="181" y="110"/>
                  </a:cubicBezTo>
                  <a:cubicBezTo>
                    <a:pt x="181" y="110"/>
                    <a:pt x="181" y="110"/>
                    <a:pt x="181" y="110"/>
                  </a:cubicBezTo>
                  <a:cubicBezTo>
                    <a:pt x="181" y="109"/>
                    <a:pt x="182" y="109"/>
                    <a:pt x="182" y="109"/>
                  </a:cubicBezTo>
                  <a:cubicBezTo>
                    <a:pt x="182" y="109"/>
                    <a:pt x="182" y="109"/>
                    <a:pt x="182" y="109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83" y="107"/>
                    <a:pt x="183" y="107"/>
                    <a:pt x="183" y="107"/>
                  </a:cubicBezTo>
                  <a:cubicBezTo>
                    <a:pt x="183" y="107"/>
                    <a:pt x="183" y="107"/>
                    <a:pt x="183" y="107"/>
                  </a:cubicBezTo>
                  <a:cubicBezTo>
                    <a:pt x="183" y="107"/>
                    <a:pt x="183" y="107"/>
                    <a:pt x="183" y="107"/>
                  </a:cubicBezTo>
                  <a:cubicBezTo>
                    <a:pt x="183" y="107"/>
                    <a:pt x="183" y="107"/>
                    <a:pt x="183" y="107"/>
                  </a:cubicBezTo>
                  <a:cubicBezTo>
                    <a:pt x="183" y="106"/>
                    <a:pt x="183" y="106"/>
                    <a:pt x="182" y="106"/>
                  </a:cubicBezTo>
                  <a:cubicBezTo>
                    <a:pt x="182" y="107"/>
                    <a:pt x="182" y="107"/>
                    <a:pt x="182" y="107"/>
                  </a:cubicBezTo>
                  <a:cubicBezTo>
                    <a:pt x="181" y="106"/>
                    <a:pt x="181" y="106"/>
                    <a:pt x="181" y="106"/>
                  </a:cubicBezTo>
                  <a:cubicBezTo>
                    <a:pt x="181" y="106"/>
                    <a:pt x="181" y="106"/>
                    <a:pt x="181" y="106"/>
                  </a:cubicBezTo>
                  <a:cubicBezTo>
                    <a:pt x="181" y="106"/>
                    <a:pt x="181" y="106"/>
                    <a:pt x="181" y="106"/>
                  </a:cubicBezTo>
                  <a:cubicBezTo>
                    <a:pt x="181" y="106"/>
                    <a:pt x="181" y="106"/>
                    <a:pt x="181" y="106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79" y="110"/>
                    <a:pt x="179" y="110"/>
                    <a:pt x="179" y="110"/>
                  </a:cubicBezTo>
                  <a:cubicBezTo>
                    <a:pt x="180" y="110"/>
                    <a:pt x="179" y="110"/>
                    <a:pt x="180" y="111"/>
                  </a:cubicBezTo>
                  <a:cubicBezTo>
                    <a:pt x="180" y="111"/>
                    <a:pt x="180" y="111"/>
                    <a:pt x="180" y="111"/>
                  </a:cubicBezTo>
                  <a:cubicBezTo>
                    <a:pt x="179" y="111"/>
                    <a:pt x="179" y="111"/>
                    <a:pt x="179" y="111"/>
                  </a:cubicBezTo>
                  <a:cubicBezTo>
                    <a:pt x="179" y="110"/>
                    <a:pt x="179" y="110"/>
                    <a:pt x="179" y="110"/>
                  </a:cubicBezTo>
                  <a:cubicBezTo>
                    <a:pt x="179" y="110"/>
                    <a:pt x="179" y="110"/>
                    <a:pt x="179" y="110"/>
                  </a:cubicBezTo>
                  <a:cubicBezTo>
                    <a:pt x="179" y="110"/>
                    <a:pt x="179" y="110"/>
                    <a:pt x="179" y="110"/>
                  </a:cubicBezTo>
                  <a:cubicBezTo>
                    <a:pt x="179" y="110"/>
                    <a:pt x="179" y="110"/>
                    <a:pt x="179" y="110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7" y="110"/>
                    <a:pt x="177" y="110"/>
                    <a:pt x="176" y="109"/>
                  </a:cubicBezTo>
                  <a:cubicBezTo>
                    <a:pt x="176" y="110"/>
                    <a:pt x="176" y="110"/>
                    <a:pt x="176" y="110"/>
                  </a:cubicBezTo>
                  <a:cubicBezTo>
                    <a:pt x="176" y="110"/>
                    <a:pt x="177" y="111"/>
                    <a:pt x="177" y="111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78" y="112"/>
                    <a:pt x="178" y="112"/>
                    <a:pt x="178" y="112"/>
                  </a:cubicBezTo>
                  <a:cubicBezTo>
                    <a:pt x="178" y="112"/>
                    <a:pt x="178" y="112"/>
                    <a:pt x="178" y="112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8" y="114"/>
                    <a:pt x="177" y="114"/>
                    <a:pt x="177" y="114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4" y="111"/>
                    <a:pt x="174" y="111"/>
                    <a:pt x="174" y="111"/>
                  </a:cubicBezTo>
                  <a:cubicBezTo>
                    <a:pt x="174" y="111"/>
                    <a:pt x="174" y="111"/>
                    <a:pt x="174" y="111"/>
                  </a:cubicBezTo>
                  <a:cubicBezTo>
                    <a:pt x="174" y="111"/>
                    <a:pt x="174" y="111"/>
                    <a:pt x="174" y="111"/>
                  </a:cubicBezTo>
                  <a:cubicBezTo>
                    <a:pt x="174" y="111"/>
                    <a:pt x="174" y="111"/>
                    <a:pt x="174" y="111"/>
                  </a:cubicBezTo>
                  <a:cubicBezTo>
                    <a:pt x="174" y="111"/>
                    <a:pt x="174" y="111"/>
                    <a:pt x="174" y="111"/>
                  </a:cubicBezTo>
                  <a:cubicBezTo>
                    <a:pt x="173" y="110"/>
                    <a:pt x="173" y="110"/>
                    <a:pt x="173" y="110"/>
                  </a:cubicBezTo>
                  <a:cubicBezTo>
                    <a:pt x="173" y="110"/>
                    <a:pt x="173" y="110"/>
                    <a:pt x="173" y="110"/>
                  </a:cubicBezTo>
                  <a:cubicBezTo>
                    <a:pt x="173" y="110"/>
                    <a:pt x="173" y="110"/>
                    <a:pt x="173" y="110"/>
                  </a:cubicBezTo>
                  <a:cubicBezTo>
                    <a:pt x="172" y="110"/>
                    <a:pt x="172" y="110"/>
                    <a:pt x="171" y="110"/>
                  </a:cubicBezTo>
                  <a:cubicBezTo>
                    <a:pt x="171" y="110"/>
                    <a:pt x="171" y="110"/>
                    <a:pt x="171" y="110"/>
                  </a:cubicBezTo>
                  <a:lnTo>
                    <a:pt x="171" y="111"/>
                  </a:lnTo>
                  <a:close/>
                  <a:moveTo>
                    <a:pt x="169" y="101"/>
                  </a:moveTo>
                  <a:cubicBezTo>
                    <a:pt x="169" y="101"/>
                    <a:pt x="169" y="101"/>
                    <a:pt x="169" y="101"/>
                  </a:cubicBezTo>
                  <a:cubicBezTo>
                    <a:pt x="169" y="101"/>
                    <a:pt x="169" y="101"/>
                    <a:pt x="169" y="101"/>
                  </a:cubicBezTo>
                  <a:cubicBezTo>
                    <a:pt x="169" y="101"/>
                    <a:pt x="169" y="101"/>
                    <a:pt x="169" y="101"/>
                  </a:cubicBezTo>
                  <a:cubicBezTo>
                    <a:pt x="169" y="101"/>
                    <a:pt x="169" y="101"/>
                    <a:pt x="169" y="101"/>
                  </a:cubicBezTo>
                  <a:close/>
                  <a:moveTo>
                    <a:pt x="174" y="101"/>
                  </a:moveTo>
                  <a:cubicBezTo>
                    <a:pt x="174" y="101"/>
                    <a:pt x="174" y="101"/>
                    <a:pt x="174" y="101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2" y="98"/>
                    <a:pt x="172" y="98"/>
                    <a:pt x="172" y="98"/>
                  </a:cubicBezTo>
                  <a:cubicBezTo>
                    <a:pt x="172" y="99"/>
                    <a:pt x="172" y="99"/>
                    <a:pt x="172" y="99"/>
                  </a:cubicBezTo>
                  <a:cubicBezTo>
                    <a:pt x="172" y="100"/>
                    <a:pt x="172" y="100"/>
                    <a:pt x="172" y="100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1"/>
                    <a:pt x="173" y="101"/>
                    <a:pt x="173" y="101"/>
                  </a:cubicBezTo>
                  <a:cubicBezTo>
                    <a:pt x="173" y="101"/>
                    <a:pt x="173" y="101"/>
                    <a:pt x="173" y="101"/>
                  </a:cubicBezTo>
                  <a:cubicBezTo>
                    <a:pt x="174" y="102"/>
                    <a:pt x="174" y="102"/>
                    <a:pt x="174" y="102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4" y="102"/>
                    <a:pt x="174" y="102"/>
                    <a:pt x="174" y="102"/>
                  </a:cubicBezTo>
                  <a:cubicBezTo>
                    <a:pt x="175" y="102"/>
                    <a:pt x="175" y="102"/>
                    <a:pt x="175" y="102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4" y="101"/>
                    <a:pt x="174" y="101"/>
                    <a:pt x="174" y="101"/>
                  </a:cubicBezTo>
                  <a:close/>
                  <a:moveTo>
                    <a:pt x="172" y="91"/>
                  </a:moveTo>
                  <a:cubicBezTo>
                    <a:pt x="172" y="92"/>
                    <a:pt x="172" y="92"/>
                    <a:pt x="172" y="92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73" y="91"/>
                    <a:pt x="173" y="91"/>
                    <a:pt x="173" y="91"/>
                  </a:cubicBezTo>
                  <a:cubicBezTo>
                    <a:pt x="173" y="91"/>
                    <a:pt x="173" y="91"/>
                    <a:pt x="173" y="91"/>
                  </a:cubicBezTo>
                  <a:cubicBezTo>
                    <a:pt x="173" y="91"/>
                    <a:pt x="173" y="91"/>
                    <a:pt x="173" y="91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4" y="91"/>
                    <a:pt x="174" y="91"/>
                    <a:pt x="174" y="91"/>
                  </a:cubicBezTo>
                  <a:cubicBezTo>
                    <a:pt x="174" y="90"/>
                    <a:pt x="174" y="90"/>
                    <a:pt x="174" y="90"/>
                  </a:cubicBezTo>
                  <a:cubicBezTo>
                    <a:pt x="174" y="90"/>
                    <a:pt x="174" y="90"/>
                    <a:pt x="174" y="90"/>
                  </a:cubicBezTo>
                  <a:cubicBezTo>
                    <a:pt x="174" y="90"/>
                    <a:pt x="174" y="90"/>
                    <a:pt x="174" y="90"/>
                  </a:cubicBezTo>
                  <a:cubicBezTo>
                    <a:pt x="174" y="90"/>
                    <a:pt x="174" y="90"/>
                    <a:pt x="174" y="90"/>
                  </a:cubicBezTo>
                  <a:cubicBezTo>
                    <a:pt x="174" y="90"/>
                    <a:pt x="174" y="90"/>
                    <a:pt x="174" y="90"/>
                  </a:cubicBezTo>
                  <a:cubicBezTo>
                    <a:pt x="174" y="90"/>
                    <a:pt x="174" y="90"/>
                    <a:pt x="174" y="90"/>
                  </a:cubicBezTo>
                  <a:cubicBezTo>
                    <a:pt x="174" y="90"/>
                    <a:pt x="174" y="90"/>
                    <a:pt x="174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2" y="90"/>
                    <a:pt x="172" y="90"/>
                    <a:pt x="172" y="90"/>
                  </a:cubicBezTo>
                  <a:cubicBezTo>
                    <a:pt x="172" y="90"/>
                    <a:pt x="172" y="90"/>
                    <a:pt x="172" y="90"/>
                  </a:cubicBezTo>
                  <a:cubicBezTo>
                    <a:pt x="172" y="91"/>
                    <a:pt x="172" y="91"/>
                    <a:pt x="172" y="91"/>
                  </a:cubicBezTo>
                  <a:close/>
                  <a:moveTo>
                    <a:pt x="167" y="120"/>
                  </a:moveTo>
                  <a:cubicBezTo>
                    <a:pt x="166" y="120"/>
                    <a:pt x="166" y="120"/>
                    <a:pt x="166" y="120"/>
                  </a:cubicBezTo>
                  <a:cubicBezTo>
                    <a:pt x="167" y="120"/>
                    <a:pt x="167" y="120"/>
                    <a:pt x="167" y="120"/>
                  </a:cubicBezTo>
                  <a:close/>
                  <a:moveTo>
                    <a:pt x="163" y="128"/>
                  </a:moveTo>
                  <a:cubicBezTo>
                    <a:pt x="164" y="128"/>
                    <a:pt x="164" y="128"/>
                    <a:pt x="164" y="128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4" y="127"/>
                    <a:pt x="164" y="127"/>
                    <a:pt x="164" y="127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5" y="128"/>
                    <a:pt x="165" y="128"/>
                    <a:pt x="165" y="128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166" y="127"/>
                    <a:pt x="166" y="128"/>
                    <a:pt x="167" y="127"/>
                  </a:cubicBezTo>
                  <a:cubicBezTo>
                    <a:pt x="167" y="128"/>
                    <a:pt x="167" y="128"/>
                    <a:pt x="167" y="128"/>
                  </a:cubicBezTo>
                  <a:cubicBezTo>
                    <a:pt x="167" y="128"/>
                    <a:pt x="167" y="128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9" y="128"/>
                    <a:pt x="169" y="128"/>
                    <a:pt x="169" y="128"/>
                  </a:cubicBezTo>
                  <a:cubicBezTo>
                    <a:pt x="169" y="127"/>
                    <a:pt x="169" y="127"/>
                    <a:pt x="169" y="127"/>
                  </a:cubicBezTo>
                  <a:cubicBezTo>
                    <a:pt x="168" y="128"/>
                    <a:pt x="168" y="127"/>
                    <a:pt x="168" y="127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4" y="127"/>
                    <a:pt x="164" y="127"/>
                    <a:pt x="164" y="127"/>
                  </a:cubicBezTo>
                  <a:cubicBezTo>
                    <a:pt x="164" y="127"/>
                    <a:pt x="164" y="127"/>
                    <a:pt x="164" y="127"/>
                  </a:cubicBezTo>
                  <a:cubicBezTo>
                    <a:pt x="163" y="127"/>
                    <a:pt x="163" y="127"/>
                    <a:pt x="163" y="127"/>
                  </a:cubicBezTo>
                  <a:cubicBezTo>
                    <a:pt x="163" y="127"/>
                    <a:pt x="163" y="127"/>
                    <a:pt x="163" y="127"/>
                  </a:cubicBezTo>
                  <a:cubicBezTo>
                    <a:pt x="163" y="127"/>
                    <a:pt x="163" y="127"/>
                    <a:pt x="163" y="127"/>
                  </a:cubicBezTo>
                  <a:cubicBezTo>
                    <a:pt x="163" y="127"/>
                    <a:pt x="163" y="127"/>
                    <a:pt x="163" y="127"/>
                  </a:cubicBezTo>
                  <a:cubicBezTo>
                    <a:pt x="163" y="127"/>
                    <a:pt x="163" y="127"/>
                    <a:pt x="163" y="127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163" y="128"/>
                    <a:pt x="163" y="128"/>
                    <a:pt x="163" y="128"/>
                  </a:cubicBezTo>
                  <a:cubicBezTo>
                    <a:pt x="163" y="128"/>
                    <a:pt x="163" y="128"/>
                    <a:pt x="163" y="128"/>
                  </a:cubicBezTo>
                  <a:close/>
                  <a:moveTo>
                    <a:pt x="169" y="101"/>
                  </a:moveTo>
                  <a:cubicBezTo>
                    <a:pt x="170" y="101"/>
                    <a:pt x="170" y="101"/>
                    <a:pt x="170" y="101"/>
                  </a:cubicBezTo>
                  <a:cubicBezTo>
                    <a:pt x="170" y="100"/>
                    <a:pt x="170" y="100"/>
                    <a:pt x="170" y="100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69" y="101"/>
                    <a:pt x="169" y="101"/>
                    <a:pt x="169" y="101"/>
                  </a:cubicBezTo>
                  <a:close/>
                  <a:moveTo>
                    <a:pt x="159" y="148"/>
                  </a:moveTo>
                  <a:cubicBezTo>
                    <a:pt x="159" y="148"/>
                    <a:pt x="159" y="148"/>
                    <a:pt x="159" y="148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0" y="149"/>
                    <a:pt x="160" y="149"/>
                    <a:pt x="160" y="149"/>
                  </a:cubicBezTo>
                  <a:cubicBezTo>
                    <a:pt x="161" y="149"/>
                    <a:pt x="161" y="149"/>
                    <a:pt x="161" y="149"/>
                  </a:cubicBezTo>
                  <a:cubicBezTo>
                    <a:pt x="161" y="149"/>
                    <a:pt x="161" y="149"/>
                    <a:pt x="161" y="149"/>
                  </a:cubicBezTo>
                  <a:cubicBezTo>
                    <a:pt x="161" y="149"/>
                    <a:pt x="161" y="149"/>
                    <a:pt x="161" y="149"/>
                  </a:cubicBezTo>
                  <a:cubicBezTo>
                    <a:pt x="162" y="149"/>
                    <a:pt x="162" y="149"/>
                    <a:pt x="162" y="149"/>
                  </a:cubicBezTo>
                  <a:cubicBezTo>
                    <a:pt x="162" y="149"/>
                    <a:pt x="162" y="149"/>
                    <a:pt x="162" y="149"/>
                  </a:cubicBezTo>
                  <a:cubicBezTo>
                    <a:pt x="162" y="148"/>
                    <a:pt x="162" y="148"/>
                    <a:pt x="162" y="148"/>
                  </a:cubicBezTo>
                  <a:cubicBezTo>
                    <a:pt x="163" y="148"/>
                    <a:pt x="163" y="148"/>
                    <a:pt x="162" y="147"/>
                  </a:cubicBezTo>
                  <a:cubicBezTo>
                    <a:pt x="163" y="147"/>
                    <a:pt x="163" y="147"/>
                    <a:pt x="163" y="147"/>
                  </a:cubicBezTo>
                  <a:cubicBezTo>
                    <a:pt x="162" y="147"/>
                    <a:pt x="162" y="147"/>
                    <a:pt x="162" y="147"/>
                  </a:cubicBezTo>
                  <a:cubicBezTo>
                    <a:pt x="162" y="147"/>
                    <a:pt x="162" y="147"/>
                    <a:pt x="162" y="147"/>
                  </a:cubicBezTo>
                  <a:cubicBezTo>
                    <a:pt x="162" y="147"/>
                    <a:pt x="162" y="147"/>
                    <a:pt x="162" y="147"/>
                  </a:cubicBezTo>
                  <a:cubicBezTo>
                    <a:pt x="162" y="147"/>
                    <a:pt x="162" y="147"/>
                    <a:pt x="162" y="147"/>
                  </a:cubicBezTo>
                  <a:cubicBezTo>
                    <a:pt x="162" y="146"/>
                    <a:pt x="162" y="146"/>
                    <a:pt x="162" y="146"/>
                  </a:cubicBezTo>
                  <a:cubicBezTo>
                    <a:pt x="162" y="146"/>
                    <a:pt x="162" y="146"/>
                    <a:pt x="162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58" y="146"/>
                    <a:pt x="158" y="146"/>
                    <a:pt x="158" y="146"/>
                  </a:cubicBezTo>
                  <a:cubicBezTo>
                    <a:pt x="158" y="147"/>
                    <a:pt x="158" y="147"/>
                    <a:pt x="158" y="147"/>
                  </a:cubicBezTo>
                  <a:cubicBezTo>
                    <a:pt x="158" y="147"/>
                    <a:pt x="158" y="147"/>
                    <a:pt x="158" y="147"/>
                  </a:cubicBezTo>
                  <a:cubicBezTo>
                    <a:pt x="159" y="148"/>
                    <a:pt x="159" y="148"/>
                    <a:pt x="159" y="148"/>
                  </a:cubicBezTo>
                  <a:close/>
                  <a:moveTo>
                    <a:pt x="166" y="108"/>
                  </a:moveTo>
                  <a:cubicBezTo>
                    <a:pt x="166" y="107"/>
                    <a:pt x="166" y="107"/>
                    <a:pt x="166" y="107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6" y="108"/>
                    <a:pt x="166" y="108"/>
                    <a:pt x="166" y="108"/>
                  </a:cubicBezTo>
                  <a:close/>
                  <a:moveTo>
                    <a:pt x="167" y="101"/>
                  </a:moveTo>
                  <a:cubicBezTo>
                    <a:pt x="167" y="101"/>
                    <a:pt x="167" y="101"/>
                    <a:pt x="167" y="101"/>
                  </a:cubicBezTo>
                  <a:cubicBezTo>
                    <a:pt x="167" y="101"/>
                    <a:pt x="167" y="101"/>
                    <a:pt x="167" y="101"/>
                  </a:cubicBezTo>
                  <a:cubicBezTo>
                    <a:pt x="168" y="102"/>
                    <a:pt x="168" y="102"/>
                    <a:pt x="168" y="102"/>
                  </a:cubicBezTo>
                  <a:cubicBezTo>
                    <a:pt x="168" y="102"/>
                    <a:pt x="168" y="102"/>
                    <a:pt x="168" y="102"/>
                  </a:cubicBezTo>
                  <a:cubicBezTo>
                    <a:pt x="168" y="102"/>
                    <a:pt x="168" y="102"/>
                    <a:pt x="168" y="102"/>
                  </a:cubicBezTo>
                  <a:cubicBezTo>
                    <a:pt x="168" y="102"/>
                    <a:pt x="168" y="102"/>
                    <a:pt x="168" y="102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9" y="102"/>
                    <a:pt x="168" y="102"/>
                    <a:pt x="168" y="102"/>
                  </a:cubicBezTo>
                  <a:cubicBezTo>
                    <a:pt x="168" y="102"/>
                    <a:pt x="168" y="102"/>
                    <a:pt x="168" y="102"/>
                  </a:cubicBezTo>
                  <a:lnTo>
                    <a:pt x="167" y="101"/>
                  </a:lnTo>
                  <a:close/>
                  <a:moveTo>
                    <a:pt x="159" y="129"/>
                  </a:moveTo>
                  <a:cubicBezTo>
                    <a:pt x="158" y="129"/>
                    <a:pt x="158" y="129"/>
                    <a:pt x="158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59" y="128"/>
                    <a:pt x="159" y="128"/>
                    <a:pt x="159" y="128"/>
                  </a:cubicBezTo>
                  <a:cubicBezTo>
                    <a:pt x="159" y="128"/>
                    <a:pt x="159" y="128"/>
                    <a:pt x="159" y="128"/>
                  </a:cubicBezTo>
                  <a:cubicBezTo>
                    <a:pt x="159" y="128"/>
                    <a:pt x="159" y="128"/>
                    <a:pt x="159" y="128"/>
                  </a:cubicBezTo>
                  <a:cubicBezTo>
                    <a:pt x="159" y="128"/>
                    <a:pt x="159" y="128"/>
                    <a:pt x="159" y="128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158" y="127"/>
                    <a:pt x="158" y="128"/>
                    <a:pt x="158" y="128"/>
                  </a:cubicBezTo>
                  <a:cubicBezTo>
                    <a:pt x="158" y="129"/>
                    <a:pt x="158" y="129"/>
                    <a:pt x="159" y="130"/>
                  </a:cubicBezTo>
                  <a:lnTo>
                    <a:pt x="159" y="129"/>
                  </a:lnTo>
                  <a:close/>
                  <a:moveTo>
                    <a:pt x="220" y="94"/>
                  </a:moveTo>
                  <a:cubicBezTo>
                    <a:pt x="219" y="94"/>
                    <a:pt x="219" y="94"/>
                    <a:pt x="219" y="94"/>
                  </a:cubicBezTo>
                  <a:cubicBezTo>
                    <a:pt x="219" y="94"/>
                    <a:pt x="219" y="94"/>
                    <a:pt x="219" y="94"/>
                  </a:cubicBezTo>
                  <a:lnTo>
                    <a:pt x="220" y="94"/>
                  </a:lnTo>
                  <a:close/>
                  <a:moveTo>
                    <a:pt x="253" y="433"/>
                  </a:moveTo>
                  <a:cubicBezTo>
                    <a:pt x="253" y="433"/>
                    <a:pt x="253" y="433"/>
                    <a:pt x="253" y="433"/>
                  </a:cubicBezTo>
                  <a:cubicBezTo>
                    <a:pt x="253" y="433"/>
                    <a:pt x="253" y="433"/>
                    <a:pt x="253" y="433"/>
                  </a:cubicBezTo>
                  <a:cubicBezTo>
                    <a:pt x="253" y="433"/>
                    <a:pt x="253" y="433"/>
                    <a:pt x="254" y="433"/>
                  </a:cubicBezTo>
                  <a:cubicBezTo>
                    <a:pt x="254" y="433"/>
                    <a:pt x="254" y="433"/>
                    <a:pt x="254" y="433"/>
                  </a:cubicBezTo>
                  <a:cubicBezTo>
                    <a:pt x="253" y="433"/>
                    <a:pt x="253" y="433"/>
                    <a:pt x="253" y="433"/>
                  </a:cubicBezTo>
                  <a:close/>
                  <a:moveTo>
                    <a:pt x="262" y="447"/>
                  </a:moveTo>
                  <a:cubicBezTo>
                    <a:pt x="262" y="447"/>
                    <a:pt x="262" y="447"/>
                    <a:pt x="262" y="447"/>
                  </a:cubicBezTo>
                  <a:cubicBezTo>
                    <a:pt x="261" y="446"/>
                    <a:pt x="261" y="446"/>
                    <a:pt x="261" y="446"/>
                  </a:cubicBezTo>
                  <a:cubicBezTo>
                    <a:pt x="261" y="446"/>
                    <a:pt x="261" y="446"/>
                    <a:pt x="261" y="446"/>
                  </a:cubicBezTo>
                  <a:cubicBezTo>
                    <a:pt x="261" y="447"/>
                    <a:pt x="261" y="447"/>
                    <a:pt x="261" y="447"/>
                  </a:cubicBezTo>
                  <a:lnTo>
                    <a:pt x="262" y="447"/>
                  </a:lnTo>
                  <a:close/>
                  <a:moveTo>
                    <a:pt x="253" y="429"/>
                  </a:moveTo>
                  <a:cubicBezTo>
                    <a:pt x="253" y="429"/>
                    <a:pt x="253" y="429"/>
                    <a:pt x="253" y="429"/>
                  </a:cubicBezTo>
                  <a:cubicBezTo>
                    <a:pt x="253" y="429"/>
                    <a:pt x="253" y="429"/>
                    <a:pt x="253" y="429"/>
                  </a:cubicBezTo>
                  <a:cubicBezTo>
                    <a:pt x="254" y="429"/>
                    <a:pt x="253" y="429"/>
                    <a:pt x="254" y="429"/>
                  </a:cubicBezTo>
                  <a:cubicBezTo>
                    <a:pt x="254" y="428"/>
                    <a:pt x="254" y="428"/>
                    <a:pt x="254" y="428"/>
                  </a:cubicBezTo>
                  <a:lnTo>
                    <a:pt x="253" y="429"/>
                  </a:lnTo>
                  <a:close/>
                  <a:moveTo>
                    <a:pt x="248" y="446"/>
                  </a:moveTo>
                  <a:cubicBezTo>
                    <a:pt x="248" y="446"/>
                    <a:pt x="248" y="446"/>
                    <a:pt x="248" y="446"/>
                  </a:cubicBezTo>
                  <a:cubicBezTo>
                    <a:pt x="248" y="446"/>
                    <a:pt x="248" y="446"/>
                    <a:pt x="248" y="446"/>
                  </a:cubicBezTo>
                  <a:cubicBezTo>
                    <a:pt x="248" y="446"/>
                    <a:pt x="248" y="446"/>
                    <a:pt x="248" y="446"/>
                  </a:cubicBezTo>
                  <a:cubicBezTo>
                    <a:pt x="248" y="446"/>
                    <a:pt x="248" y="446"/>
                    <a:pt x="248" y="446"/>
                  </a:cubicBezTo>
                  <a:cubicBezTo>
                    <a:pt x="248" y="446"/>
                    <a:pt x="248" y="446"/>
                    <a:pt x="248" y="446"/>
                  </a:cubicBezTo>
                  <a:cubicBezTo>
                    <a:pt x="249" y="446"/>
                    <a:pt x="249" y="446"/>
                    <a:pt x="249" y="446"/>
                  </a:cubicBezTo>
                  <a:cubicBezTo>
                    <a:pt x="249" y="446"/>
                    <a:pt x="249" y="446"/>
                    <a:pt x="249" y="446"/>
                  </a:cubicBezTo>
                  <a:cubicBezTo>
                    <a:pt x="250" y="446"/>
                    <a:pt x="250" y="446"/>
                    <a:pt x="250" y="446"/>
                  </a:cubicBezTo>
                  <a:cubicBezTo>
                    <a:pt x="250" y="446"/>
                    <a:pt x="250" y="446"/>
                    <a:pt x="250" y="446"/>
                  </a:cubicBezTo>
                  <a:cubicBezTo>
                    <a:pt x="250" y="446"/>
                    <a:pt x="250" y="446"/>
                    <a:pt x="250" y="446"/>
                  </a:cubicBezTo>
                  <a:cubicBezTo>
                    <a:pt x="251" y="446"/>
                    <a:pt x="251" y="446"/>
                    <a:pt x="251" y="446"/>
                  </a:cubicBezTo>
                  <a:cubicBezTo>
                    <a:pt x="251" y="445"/>
                    <a:pt x="251" y="444"/>
                    <a:pt x="251" y="444"/>
                  </a:cubicBezTo>
                  <a:cubicBezTo>
                    <a:pt x="250" y="444"/>
                    <a:pt x="250" y="444"/>
                    <a:pt x="250" y="443"/>
                  </a:cubicBezTo>
                  <a:cubicBezTo>
                    <a:pt x="250" y="443"/>
                    <a:pt x="250" y="443"/>
                    <a:pt x="250" y="443"/>
                  </a:cubicBezTo>
                  <a:cubicBezTo>
                    <a:pt x="250" y="443"/>
                    <a:pt x="249" y="442"/>
                    <a:pt x="249" y="442"/>
                  </a:cubicBezTo>
                  <a:cubicBezTo>
                    <a:pt x="249" y="442"/>
                    <a:pt x="249" y="442"/>
                    <a:pt x="249" y="442"/>
                  </a:cubicBezTo>
                  <a:cubicBezTo>
                    <a:pt x="249" y="442"/>
                    <a:pt x="249" y="442"/>
                    <a:pt x="249" y="442"/>
                  </a:cubicBezTo>
                  <a:cubicBezTo>
                    <a:pt x="249" y="442"/>
                    <a:pt x="249" y="442"/>
                    <a:pt x="249" y="442"/>
                  </a:cubicBezTo>
                  <a:cubicBezTo>
                    <a:pt x="249" y="442"/>
                    <a:pt x="249" y="442"/>
                    <a:pt x="249" y="442"/>
                  </a:cubicBezTo>
                  <a:cubicBezTo>
                    <a:pt x="248" y="442"/>
                    <a:pt x="248" y="442"/>
                    <a:pt x="248" y="442"/>
                  </a:cubicBezTo>
                  <a:cubicBezTo>
                    <a:pt x="247" y="441"/>
                    <a:pt x="247" y="441"/>
                    <a:pt x="247" y="441"/>
                  </a:cubicBezTo>
                  <a:cubicBezTo>
                    <a:pt x="247" y="441"/>
                    <a:pt x="247" y="441"/>
                    <a:pt x="247" y="441"/>
                  </a:cubicBezTo>
                  <a:cubicBezTo>
                    <a:pt x="246" y="441"/>
                    <a:pt x="246" y="441"/>
                    <a:pt x="246" y="441"/>
                  </a:cubicBezTo>
                  <a:cubicBezTo>
                    <a:pt x="246" y="441"/>
                    <a:pt x="246" y="441"/>
                    <a:pt x="246" y="441"/>
                  </a:cubicBezTo>
                  <a:cubicBezTo>
                    <a:pt x="246" y="441"/>
                    <a:pt x="246" y="441"/>
                    <a:pt x="246" y="441"/>
                  </a:cubicBezTo>
                  <a:cubicBezTo>
                    <a:pt x="246" y="441"/>
                    <a:pt x="246" y="441"/>
                    <a:pt x="246" y="441"/>
                  </a:cubicBezTo>
                  <a:cubicBezTo>
                    <a:pt x="246" y="441"/>
                    <a:pt x="246" y="441"/>
                    <a:pt x="246" y="441"/>
                  </a:cubicBezTo>
                  <a:cubicBezTo>
                    <a:pt x="246" y="441"/>
                    <a:pt x="246" y="441"/>
                    <a:pt x="246" y="441"/>
                  </a:cubicBezTo>
                  <a:cubicBezTo>
                    <a:pt x="246" y="442"/>
                    <a:pt x="246" y="442"/>
                    <a:pt x="246" y="442"/>
                  </a:cubicBezTo>
                  <a:cubicBezTo>
                    <a:pt x="246" y="442"/>
                    <a:pt x="246" y="442"/>
                    <a:pt x="246" y="442"/>
                  </a:cubicBezTo>
                  <a:cubicBezTo>
                    <a:pt x="245" y="442"/>
                    <a:pt x="245" y="442"/>
                    <a:pt x="245" y="442"/>
                  </a:cubicBezTo>
                  <a:cubicBezTo>
                    <a:pt x="245" y="442"/>
                    <a:pt x="245" y="442"/>
                    <a:pt x="245" y="442"/>
                  </a:cubicBezTo>
                  <a:cubicBezTo>
                    <a:pt x="245" y="443"/>
                    <a:pt x="245" y="443"/>
                    <a:pt x="245" y="443"/>
                  </a:cubicBezTo>
                  <a:cubicBezTo>
                    <a:pt x="245" y="443"/>
                    <a:pt x="245" y="443"/>
                    <a:pt x="245" y="443"/>
                  </a:cubicBezTo>
                  <a:cubicBezTo>
                    <a:pt x="245" y="443"/>
                    <a:pt x="245" y="443"/>
                    <a:pt x="245" y="443"/>
                  </a:cubicBezTo>
                  <a:cubicBezTo>
                    <a:pt x="245" y="443"/>
                    <a:pt x="245" y="443"/>
                    <a:pt x="245" y="443"/>
                  </a:cubicBezTo>
                  <a:cubicBezTo>
                    <a:pt x="245" y="444"/>
                    <a:pt x="245" y="444"/>
                    <a:pt x="245" y="444"/>
                  </a:cubicBezTo>
                  <a:cubicBezTo>
                    <a:pt x="245" y="443"/>
                    <a:pt x="245" y="443"/>
                    <a:pt x="245" y="443"/>
                  </a:cubicBezTo>
                  <a:cubicBezTo>
                    <a:pt x="246" y="444"/>
                    <a:pt x="246" y="444"/>
                    <a:pt x="246" y="444"/>
                  </a:cubicBezTo>
                  <a:cubicBezTo>
                    <a:pt x="246" y="444"/>
                    <a:pt x="246" y="444"/>
                    <a:pt x="246" y="444"/>
                  </a:cubicBezTo>
                  <a:cubicBezTo>
                    <a:pt x="246" y="444"/>
                    <a:pt x="246" y="444"/>
                    <a:pt x="246" y="444"/>
                  </a:cubicBezTo>
                  <a:cubicBezTo>
                    <a:pt x="246" y="444"/>
                    <a:pt x="246" y="444"/>
                    <a:pt x="246" y="444"/>
                  </a:cubicBezTo>
                  <a:cubicBezTo>
                    <a:pt x="246" y="444"/>
                    <a:pt x="246" y="444"/>
                    <a:pt x="246" y="444"/>
                  </a:cubicBezTo>
                  <a:cubicBezTo>
                    <a:pt x="247" y="444"/>
                    <a:pt x="247" y="444"/>
                    <a:pt x="247" y="445"/>
                  </a:cubicBezTo>
                  <a:cubicBezTo>
                    <a:pt x="247" y="445"/>
                    <a:pt x="247" y="445"/>
                    <a:pt x="247" y="445"/>
                  </a:cubicBezTo>
                  <a:cubicBezTo>
                    <a:pt x="247" y="445"/>
                    <a:pt x="247" y="445"/>
                    <a:pt x="247" y="445"/>
                  </a:cubicBezTo>
                  <a:cubicBezTo>
                    <a:pt x="247" y="445"/>
                    <a:pt x="247" y="445"/>
                    <a:pt x="247" y="445"/>
                  </a:cubicBezTo>
                  <a:cubicBezTo>
                    <a:pt x="247" y="445"/>
                    <a:pt x="247" y="445"/>
                    <a:pt x="247" y="445"/>
                  </a:cubicBezTo>
                  <a:cubicBezTo>
                    <a:pt x="247" y="445"/>
                    <a:pt x="247" y="445"/>
                    <a:pt x="247" y="445"/>
                  </a:cubicBezTo>
                  <a:cubicBezTo>
                    <a:pt x="247" y="445"/>
                    <a:pt x="247" y="445"/>
                    <a:pt x="247" y="445"/>
                  </a:cubicBezTo>
                  <a:cubicBezTo>
                    <a:pt x="247" y="445"/>
                    <a:pt x="247" y="445"/>
                    <a:pt x="247" y="445"/>
                  </a:cubicBezTo>
                  <a:lnTo>
                    <a:pt x="248" y="446"/>
                  </a:lnTo>
                  <a:close/>
                  <a:moveTo>
                    <a:pt x="256" y="436"/>
                  </a:moveTo>
                  <a:cubicBezTo>
                    <a:pt x="256" y="436"/>
                    <a:pt x="256" y="436"/>
                    <a:pt x="256" y="436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56" y="436"/>
                    <a:pt x="256" y="436"/>
                    <a:pt x="256" y="436"/>
                  </a:cubicBezTo>
                  <a:close/>
                  <a:moveTo>
                    <a:pt x="253" y="413"/>
                  </a:moveTo>
                  <a:cubicBezTo>
                    <a:pt x="252" y="413"/>
                    <a:pt x="252" y="413"/>
                    <a:pt x="252" y="413"/>
                  </a:cubicBezTo>
                  <a:cubicBezTo>
                    <a:pt x="252" y="413"/>
                    <a:pt x="252" y="413"/>
                    <a:pt x="252" y="413"/>
                  </a:cubicBezTo>
                  <a:cubicBezTo>
                    <a:pt x="253" y="413"/>
                    <a:pt x="253" y="413"/>
                    <a:pt x="253" y="413"/>
                  </a:cubicBezTo>
                  <a:close/>
                  <a:moveTo>
                    <a:pt x="246" y="432"/>
                  </a:moveTo>
                  <a:cubicBezTo>
                    <a:pt x="246" y="432"/>
                    <a:pt x="246" y="432"/>
                    <a:pt x="246" y="432"/>
                  </a:cubicBezTo>
                  <a:cubicBezTo>
                    <a:pt x="246" y="432"/>
                    <a:pt x="246" y="432"/>
                    <a:pt x="246" y="432"/>
                  </a:cubicBezTo>
                  <a:cubicBezTo>
                    <a:pt x="246" y="433"/>
                    <a:pt x="246" y="433"/>
                    <a:pt x="246" y="433"/>
                  </a:cubicBezTo>
                  <a:cubicBezTo>
                    <a:pt x="246" y="433"/>
                    <a:pt x="246" y="433"/>
                    <a:pt x="246" y="433"/>
                  </a:cubicBezTo>
                  <a:cubicBezTo>
                    <a:pt x="246" y="433"/>
                    <a:pt x="246" y="433"/>
                    <a:pt x="246" y="433"/>
                  </a:cubicBezTo>
                  <a:cubicBezTo>
                    <a:pt x="246" y="433"/>
                    <a:pt x="246" y="433"/>
                    <a:pt x="246" y="433"/>
                  </a:cubicBezTo>
                  <a:cubicBezTo>
                    <a:pt x="246" y="432"/>
                    <a:pt x="246" y="432"/>
                    <a:pt x="246" y="432"/>
                  </a:cubicBezTo>
                  <a:close/>
                  <a:moveTo>
                    <a:pt x="256" y="437"/>
                  </a:moveTo>
                  <a:cubicBezTo>
                    <a:pt x="256" y="438"/>
                    <a:pt x="256" y="438"/>
                    <a:pt x="256" y="438"/>
                  </a:cubicBezTo>
                  <a:cubicBezTo>
                    <a:pt x="256" y="438"/>
                    <a:pt x="256" y="438"/>
                    <a:pt x="256" y="438"/>
                  </a:cubicBezTo>
                  <a:cubicBezTo>
                    <a:pt x="257" y="438"/>
                    <a:pt x="257" y="438"/>
                    <a:pt x="257" y="438"/>
                  </a:cubicBezTo>
                  <a:cubicBezTo>
                    <a:pt x="257" y="438"/>
                    <a:pt x="257" y="438"/>
                    <a:pt x="257" y="438"/>
                  </a:cubicBezTo>
                  <a:cubicBezTo>
                    <a:pt x="257" y="438"/>
                    <a:pt x="257" y="438"/>
                    <a:pt x="257" y="438"/>
                  </a:cubicBezTo>
                  <a:cubicBezTo>
                    <a:pt x="257" y="437"/>
                    <a:pt x="257" y="437"/>
                    <a:pt x="257" y="437"/>
                  </a:cubicBezTo>
                  <a:cubicBezTo>
                    <a:pt x="256" y="437"/>
                    <a:pt x="256" y="437"/>
                    <a:pt x="256" y="437"/>
                  </a:cubicBezTo>
                  <a:cubicBezTo>
                    <a:pt x="255" y="437"/>
                    <a:pt x="255" y="437"/>
                    <a:pt x="255" y="437"/>
                  </a:cubicBezTo>
                  <a:cubicBezTo>
                    <a:pt x="255" y="437"/>
                    <a:pt x="255" y="437"/>
                    <a:pt x="255" y="437"/>
                  </a:cubicBezTo>
                  <a:lnTo>
                    <a:pt x="256" y="437"/>
                  </a:lnTo>
                  <a:close/>
                  <a:moveTo>
                    <a:pt x="257" y="430"/>
                  </a:moveTo>
                  <a:cubicBezTo>
                    <a:pt x="257" y="429"/>
                    <a:pt x="257" y="429"/>
                    <a:pt x="257" y="429"/>
                  </a:cubicBezTo>
                  <a:cubicBezTo>
                    <a:pt x="257" y="430"/>
                    <a:pt x="257" y="430"/>
                    <a:pt x="257" y="430"/>
                  </a:cubicBezTo>
                  <a:cubicBezTo>
                    <a:pt x="257" y="429"/>
                    <a:pt x="256" y="430"/>
                    <a:pt x="256" y="429"/>
                  </a:cubicBezTo>
                  <a:cubicBezTo>
                    <a:pt x="255" y="430"/>
                    <a:pt x="255" y="430"/>
                    <a:pt x="255" y="430"/>
                  </a:cubicBezTo>
                  <a:cubicBezTo>
                    <a:pt x="256" y="430"/>
                    <a:pt x="256" y="430"/>
                    <a:pt x="256" y="430"/>
                  </a:cubicBezTo>
                  <a:cubicBezTo>
                    <a:pt x="255" y="430"/>
                    <a:pt x="255" y="430"/>
                    <a:pt x="255" y="430"/>
                  </a:cubicBezTo>
                  <a:cubicBezTo>
                    <a:pt x="255" y="430"/>
                    <a:pt x="255" y="430"/>
                    <a:pt x="255" y="430"/>
                  </a:cubicBezTo>
                  <a:cubicBezTo>
                    <a:pt x="255" y="430"/>
                    <a:pt x="255" y="430"/>
                    <a:pt x="255" y="430"/>
                  </a:cubicBezTo>
                  <a:cubicBezTo>
                    <a:pt x="255" y="431"/>
                    <a:pt x="255" y="431"/>
                    <a:pt x="255" y="431"/>
                  </a:cubicBezTo>
                  <a:cubicBezTo>
                    <a:pt x="256" y="431"/>
                    <a:pt x="256" y="431"/>
                    <a:pt x="256" y="431"/>
                  </a:cubicBezTo>
                  <a:cubicBezTo>
                    <a:pt x="257" y="431"/>
                    <a:pt x="257" y="431"/>
                    <a:pt x="257" y="431"/>
                  </a:cubicBezTo>
                  <a:cubicBezTo>
                    <a:pt x="257" y="430"/>
                    <a:pt x="257" y="430"/>
                    <a:pt x="257" y="430"/>
                  </a:cubicBezTo>
                  <a:cubicBezTo>
                    <a:pt x="257" y="430"/>
                    <a:pt x="257" y="430"/>
                    <a:pt x="257" y="430"/>
                  </a:cubicBezTo>
                  <a:cubicBezTo>
                    <a:pt x="258" y="430"/>
                    <a:pt x="258" y="430"/>
                    <a:pt x="258" y="430"/>
                  </a:cubicBezTo>
                  <a:lnTo>
                    <a:pt x="257" y="430"/>
                  </a:lnTo>
                  <a:close/>
                  <a:moveTo>
                    <a:pt x="257" y="438"/>
                  </a:moveTo>
                  <a:cubicBezTo>
                    <a:pt x="257" y="438"/>
                    <a:pt x="257" y="438"/>
                    <a:pt x="257" y="438"/>
                  </a:cubicBezTo>
                  <a:cubicBezTo>
                    <a:pt x="257" y="439"/>
                    <a:pt x="257" y="439"/>
                    <a:pt x="257" y="439"/>
                  </a:cubicBezTo>
                  <a:lnTo>
                    <a:pt x="257" y="438"/>
                  </a:lnTo>
                  <a:close/>
                  <a:moveTo>
                    <a:pt x="258" y="435"/>
                  </a:moveTo>
                  <a:cubicBezTo>
                    <a:pt x="258" y="436"/>
                    <a:pt x="258" y="436"/>
                    <a:pt x="258" y="436"/>
                  </a:cubicBezTo>
                  <a:cubicBezTo>
                    <a:pt x="258" y="436"/>
                    <a:pt x="258" y="436"/>
                    <a:pt x="258" y="436"/>
                  </a:cubicBezTo>
                  <a:cubicBezTo>
                    <a:pt x="258" y="435"/>
                    <a:pt x="258" y="435"/>
                    <a:pt x="258" y="435"/>
                  </a:cubicBezTo>
                  <a:close/>
                  <a:moveTo>
                    <a:pt x="255" y="429"/>
                  </a:moveTo>
                  <a:cubicBezTo>
                    <a:pt x="255" y="428"/>
                    <a:pt x="255" y="428"/>
                    <a:pt x="255" y="428"/>
                  </a:cubicBezTo>
                  <a:cubicBezTo>
                    <a:pt x="255" y="428"/>
                    <a:pt x="255" y="428"/>
                    <a:pt x="255" y="428"/>
                  </a:cubicBezTo>
                  <a:cubicBezTo>
                    <a:pt x="254" y="428"/>
                    <a:pt x="254" y="428"/>
                    <a:pt x="254" y="428"/>
                  </a:cubicBezTo>
                  <a:cubicBezTo>
                    <a:pt x="254" y="428"/>
                    <a:pt x="254" y="428"/>
                    <a:pt x="254" y="428"/>
                  </a:cubicBezTo>
                  <a:cubicBezTo>
                    <a:pt x="254" y="428"/>
                    <a:pt x="254" y="428"/>
                    <a:pt x="254" y="428"/>
                  </a:cubicBezTo>
                  <a:cubicBezTo>
                    <a:pt x="255" y="429"/>
                    <a:pt x="254" y="429"/>
                    <a:pt x="255" y="429"/>
                  </a:cubicBezTo>
                  <a:close/>
                  <a:moveTo>
                    <a:pt x="255" y="436"/>
                  </a:moveTo>
                  <a:cubicBezTo>
                    <a:pt x="255" y="436"/>
                    <a:pt x="255" y="436"/>
                    <a:pt x="255" y="436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55" y="436"/>
                    <a:pt x="255" y="436"/>
                    <a:pt x="255" y="436"/>
                  </a:cubicBezTo>
                  <a:cubicBezTo>
                    <a:pt x="255" y="436"/>
                    <a:pt x="255" y="436"/>
                    <a:pt x="255" y="436"/>
                  </a:cubicBezTo>
                  <a:close/>
                  <a:moveTo>
                    <a:pt x="255" y="408"/>
                  </a:moveTo>
                  <a:cubicBezTo>
                    <a:pt x="255" y="408"/>
                    <a:pt x="255" y="408"/>
                    <a:pt x="255" y="408"/>
                  </a:cubicBezTo>
                  <a:cubicBezTo>
                    <a:pt x="254" y="409"/>
                    <a:pt x="254" y="409"/>
                    <a:pt x="254" y="409"/>
                  </a:cubicBezTo>
                  <a:cubicBezTo>
                    <a:pt x="255" y="409"/>
                    <a:pt x="255" y="409"/>
                    <a:pt x="255" y="409"/>
                  </a:cubicBezTo>
                  <a:cubicBezTo>
                    <a:pt x="255" y="409"/>
                    <a:pt x="255" y="409"/>
                    <a:pt x="255" y="409"/>
                  </a:cubicBezTo>
                  <a:cubicBezTo>
                    <a:pt x="255" y="409"/>
                    <a:pt x="255" y="409"/>
                    <a:pt x="255" y="409"/>
                  </a:cubicBezTo>
                  <a:cubicBezTo>
                    <a:pt x="255" y="409"/>
                    <a:pt x="255" y="409"/>
                    <a:pt x="255" y="409"/>
                  </a:cubicBezTo>
                  <a:cubicBezTo>
                    <a:pt x="256" y="409"/>
                    <a:pt x="256" y="409"/>
                    <a:pt x="256" y="409"/>
                  </a:cubicBezTo>
                  <a:lnTo>
                    <a:pt x="255" y="408"/>
                  </a:lnTo>
                  <a:close/>
                  <a:moveTo>
                    <a:pt x="214" y="266"/>
                  </a:moveTo>
                  <a:cubicBezTo>
                    <a:pt x="214" y="266"/>
                    <a:pt x="214" y="266"/>
                    <a:pt x="214" y="266"/>
                  </a:cubicBezTo>
                  <a:cubicBezTo>
                    <a:pt x="214" y="266"/>
                    <a:pt x="214" y="266"/>
                    <a:pt x="214" y="266"/>
                  </a:cubicBezTo>
                  <a:close/>
                  <a:moveTo>
                    <a:pt x="282" y="417"/>
                  </a:moveTo>
                  <a:cubicBezTo>
                    <a:pt x="283" y="417"/>
                    <a:pt x="283" y="417"/>
                    <a:pt x="283" y="417"/>
                  </a:cubicBezTo>
                  <a:lnTo>
                    <a:pt x="282" y="417"/>
                  </a:lnTo>
                  <a:close/>
                  <a:moveTo>
                    <a:pt x="215" y="263"/>
                  </a:moveTo>
                  <a:cubicBezTo>
                    <a:pt x="215" y="263"/>
                    <a:pt x="215" y="263"/>
                    <a:pt x="215" y="263"/>
                  </a:cubicBezTo>
                  <a:cubicBezTo>
                    <a:pt x="215" y="264"/>
                    <a:pt x="215" y="264"/>
                    <a:pt x="215" y="264"/>
                  </a:cubicBezTo>
                  <a:lnTo>
                    <a:pt x="215" y="263"/>
                  </a:lnTo>
                  <a:close/>
                  <a:moveTo>
                    <a:pt x="219" y="268"/>
                  </a:moveTo>
                  <a:cubicBezTo>
                    <a:pt x="219" y="268"/>
                    <a:pt x="219" y="268"/>
                    <a:pt x="219" y="268"/>
                  </a:cubicBezTo>
                  <a:cubicBezTo>
                    <a:pt x="219" y="268"/>
                    <a:pt x="219" y="268"/>
                    <a:pt x="219" y="268"/>
                  </a:cubicBezTo>
                  <a:cubicBezTo>
                    <a:pt x="219" y="267"/>
                    <a:pt x="218" y="266"/>
                    <a:pt x="218" y="266"/>
                  </a:cubicBezTo>
                  <a:cubicBezTo>
                    <a:pt x="218" y="265"/>
                    <a:pt x="218" y="265"/>
                    <a:pt x="218" y="265"/>
                  </a:cubicBezTo>
                  <a:cubicBezTo>
                    <a:pt x="218" y="265"/>
                    <a:pt x="218" y="265"/>
                    <a:pt x="218" y="265"/>
                  </a:cubicBezTo>
                  <a:cubicBezTo>
                    <a:pt x="218" y="265"/>
                    <a:pt x="218" y="265"/>
                    <a:pt x="218" y="265"/>
                  </a:cubicBezTo>
                  <a:cubicBezTo>
                    <a:pt x="218" y="265"/>
                    <a:pt x="218" y="265"/>
                    <a:pt x="218" y="265"/>
                  </a:cubicBezTo>
                  <a:cubicBezTo>
                    <a:pt x="217" y="265"/>
                    <a:pt x="217" y="265"/>
                    <a:pt x="217" y="265"/>
                  </a:cubicBezTo>
                  <a:cubicBezTo>
                    <a:pt x="217" y="265"/>
                    <a:pt x="217" y="265"/>
                    <a:pt x="217" y="265"/>
                  </a:cubicBezTo>
                  <a:cubicBezTo>
                    <a:pt x="217" y="264"/>
                    <a:pt x="217" y="264"/>
                    <a:pt x="217" y="264"/>
                  </a:cubicBezTo>
                  <a:cubicBezTo>
                    <a:pt x="216" y="264"/>
                    <a:pt x="216" y="264"/>
                    <a:pt x="216" y="264"/>
                  </a:cubicBezTo>
                  <a:cubicBezTo>
                    <a:pt x="216" y="264"/>
                    <a:pt x="216" y="264"/>
                    <a:pt x="216" y="264"/>
                  </a:cubicBezTo>
                  <a:cubicBezTo>
                    <a:pt x="217" y="264"/>
                    <a:pt x="217" y="264"/>
                    <a:pt x="217" y="264"/>
                  </a:cubicBezTo>
                  <a:cubicBezTo>
                    <a:pt x="216" y="265"/>
                    <a:pt x="216" y="265"/>
                    <a:pt x="216" y="265"/>
                  </a:cubicBezTo>
                  <a:cubicBezTo>
                    <a:pt x="217" y="266"/>
                    <a:pt x="217" y="266"/>
                    <a:pt x="217" y="266"/>
                  </a:cubicBezTo>
                  <a:cubicBezTo>
                    <a:pt x="217" y="266"/>
                    <a:pt x="217" y="266"/>
                    <a:pt x="217" y="266"/>
                  </a:cubicBezTo>
                  <a:cubicBezTo>
                    <a:pt x="218" y="267"/>
                    <a:pt x="218" y="267"/>
                    <a:pt x="218" y="267"/>
                  </a:cubicBezTo>
                  <a:cubicBezTo>
                    <a:pt x="218" y="267"/>
                    <a:pt x="218" y="267"/>
                    <a:pt x="218" y="267"/>
                  </a:cubicBezTo>
                  <a:cubicBezTo>
                    <a:pt x="218" y="267"/>
                    <a:pt x="218" y="267"/>
                    <a:pt x="218" y="267"/>
                  </a:cubicBezTo>
                  <a:cubicBezTo>
                    <a:pt x="218" y="268"/>
                    <a:pt x="218" y="268"/>
                    <a:pt x="218" y="268"/>
                  </a:cubicBezTo>
                  <a:lnTo>
                    <a:pt x="219" y="268"/>
                  </a:lnTo>
                  <a:close/>
                  <a:moveTo>
                    <a:pt x="213" y="266"/>
                  </a:moveTo>
                  <a:cubicBezTo>
                    <a:pt x="214" y="266"/>
                    <a:pt x="214" y="266"/>
                    <a:pt x="214" y="266"/>
                  </a:cubicBezTo>
                  <a:cubicBezTo>
                    <a:pt x="214" y="266"/>
                    <a:pt x="214" y="266"/>
                    <a:pt x="214" y="266"/>
                  </a:cubicBezTo>
                  <a:cubicBezTo>
                    <a:pt x="213" y="266"/>
                    <a:pt x="213" y="266"/>
                    <a:pt x="213" y="266"/>
                  </a:cubicBezTo>
                  <a:close/>
                  <a:moveTo>
                    <a:pt x="213" y="265"/>
                  </a:moveTo>
                  <a:cubicBezTo>
                    <a:pt x="213" y="265"/>
                    <a:pt x="213" y="265"/>
                    <a:pt x="213" y="265"/>
                  </a:cubicBezTo>
                  <a:close/>
                  <a:moveTo>
                    <a:pt x="218" y="271"/>
                  </a:move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1"/>
                    <a:pt x="218" y="271"/>
                    <a:pt x="218" y="271"/>
                  </a:cubicBezTo>
                  <a:close/>
                  <a:moveTo>
                    <a:pt x="224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5" y="284"/>
                    <a:pt x="225" y="284"/>
                    <a:pt x="225" y="284"/>
                  </a:cubicBezTo>
                  <a:cubicBezTo>
                    <a:pt x="225" y="284"/>
                    <a:pt x="225" y="284"/>
                    <a:pt x="225" y="284"/>
                  </a:cubicBezTo>
                  <a:cubicBezTo>
                    <a:pt x="225" y="284"/>
                    <a:pt x="225" y="284"/>
                    <a:pt x="225" y="284"/>
                  </a:cubicBezTo>
                  <a:cubicBezTo>
                    <a:pt x="226" y="284"/>
                    <a:pt x="226" y="284"/>
                    <a:pt x="226" y="284"/>
                  </a:cubicBezTo>
                  <a:cubicBezTo>
                    <a:pt x="226" y="283"/>
                    <a:pt x="226" y="283"/>
                    <a:pt x="226" y="283"/>
                  </a:cubicBezTo>
                  <a:cubicBezTo>
                    <a:pt x="226" y="283"/>
                    <a:pt x="226" y="283"/>
                    <a:pt x="226" y="283"/>
                  </a:cubicBezTo>
                  <a:cubicBezTo>
                    <a:pt x="225" y="283"/>
                    <a:pt x="225" y="283"/>
                    <a:pt x="225" y="283"/>
                  </a:cubicBezTo>
                  <a:cubicBezTo>
                    <a:pt x="225" y="282"/>
                    <a:pt x="225" y="282"/>
                    <a:pt x="225" y="282"/>
                  </a:cubicBezTo>
                  <a:cubicBezTo>
                    <a:pt x="226" y="282"/>
                    <a:pt x="226" y="282"/>
                    <a:pt x="226" y="282"/>
                  </a:cubicBezTo>
                  <a:cubicBezTo>
                    <a:pt x="225" y="281"/>
                    <a:pt x="225" y="281"/>
                    <a:pt x="225" y="281"/>
                  </a:cubicBezTo>
                  <a:cubicBezTo>
                    <a:pt x="225" y="281"/>
                    <a:pt x="225" y="281"/>
                    <a:pt x="225" y="281"/>
                  </a:cubicBezTo>
                  <a:cubicBezTo>
                    <a:pt x="225" y="281"/>
                    <a:pt x="225" y="281"/>
                    <a:pt x="225" y="281"/>
                  </a:cubicBezTo>
                  <a:cubicBezTo>
                    <a:pt x="225" y="281"/>
                    <a:pt x="225" y="281"/>
                    <a:pt x="225" y="281"/>
                  </a:cubicBezTo>
                  <a:cubicBezTo>
                    <a:pt x="225" y="280"/>
                    <a:pt x="225" y="280"/>
                    <a:pt x="225" y="280"/>
                  </a:cubicBezTo>
                  <a:cubicBezTo>
                    <a:pt x="225" y="280"/>
                    <a:pt x="225" y="280"/>
                    <a:pt x="225" y="280"/>
                  </a:cubicBezTo>
                  <a:cubicBezTo>
                    <a:pt x="225" y="280"/>
                    <a:pt x="225" y="280"/>
                    <a:pt x="225" y="280"/>
                  </a:cubicBezTo>
                  <a:cubicBezTo>
                    <a:pt x="224" y="280"/>
                    <a:pt x="224" y="280"/>
                    <a:pt x="224" y="280"/>
                  </a:cubicBezTo>
                  <a:cubicBezTo>
                    <a:pt x="224" y="280"/>
                    <a:pt x="224" y="280"/>
                    <a:pt x="224" y="280"/>
                  </a:cubicBezTo>
                  <a:cubicBezTo>
                    <a:pt x="224" y="280"/>
                    <a:pt x="224" y="280"/>
                    <a:pt x="224" y="280"/>
                  </a:cubicBezTo>
                  <a:cubicBezTo>
                    <a:pt x="224" y="280"/>
                    <a:pt x="224" y="280"/>
                    <a:pt x="224" y="280"/>
                  </a:cubicBezTo>
                  <a:cubicBezTo>
                    <a:pt x="224" y="280"/>
                    <a:pt x="224" y="280"/>
                    <a:pt x="224" y="280"/>
                  </a:cubicBezTo>
                  <a:cubicBezTo>
                    <a:pt x="223" y="280"/>
                    <a:pt x="223" y="281"/>
                    <a:pt x="223" y="281"/>
                  </a:cubicBezTo>
                  <a:cubicBezTo>
                    <a:pt x="223" y="281"/>
                    <a:pt x="223" y="281"/>
                    <a:pt x="223" y="281"/>
                  </a:cubicBezTo>
                  <a:cubicBezTo>
                    <a:pt x="222" y="281"/>
                    <a:pt x="222" y="281"/>
                    <a:pt x="222" y="281"/>
                  </a:cubicBezTo>
                  <a:cubicBezTo>
                    <a:pt x="223" y="281"/>
                    <a:pt x="223" y="281"/>
                    <a:pt x="223" y="281"/>
                  </a:cubicBezTo>
                  <a:cubicBezTo>
                    <a:pt x="223" y="281"/>
                    <a:pt x="223" y="281"/>
                    <a:pt x="223" y="281"/>
                  </a:cubicBezTo>
                  <a:cubicBezTo>
                    <a:pt x="224" y="282"/>
                    <a:pt x="224" y="282"/>
                    <a:pt x="224" y="283"/>
                  </a:cubicBezTo>
                  <a:close/>
                  <a:moveTo>
                    <a:pt x="229" y="295"/>
                  </a:moveTo>
                  <a:cubicBezTo>
                    <a:pt x="229" y="296"/>
                    <a:pt x="229" y="296"/>
                    <a:pt x="229" y="296"/>
                  </a:cubicBezTo>
                  <a:cubicBezTo>
                    <a:pt x="229" y="295"/>
                    <a:pt x="229" y="295"/>
                    <a:pt x="229" y="295"/>
                  </a:cubicBezTo>
                  <a:close/>
                  <a:moveTo>
                    <a:pt x="231" y="298"/>
                  </a:moveTo>
                  <a:cubicBezTo>
                    <a:pt x="231" y="298"/>
                    <a:pt x="231" y="298"/>
                    <a:pt x="231" y="298"/>
                  </a:cubicBezTo>
                  <a:cubicBezTo>
                    <a:pt x="231" y="298"/>
                    <a:pt x="231" y="298"/>
                    <a:pt x="231" y="298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2" y="297"/>
                    <a:pt x="232" y="297"/>
                    <a:pt x="232" y="297"/>
                  </a:cubicBezTo>
                  <a:cubicBezTo>
                    <a:pt x="232" y="297"/>
                    <a:pt x="232" y="297"/>
                    <a:pt x="232" y="297"/>
                  </a:cubicBezTo>
                  <a:cubicBezTo>
                    <a:pt x="232" y="296"/>
                    <a:pt x="232" y="296"/>
                    <a:pt x="232" y="296"/>
                  </a:cubicBezTo>
                  <a:cubicBezTo>
                    <a:pt x="231" y="297"/>
                    <a:pt x="231" y="297"/>
                    <a:pt x="231" y="296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0" y="297"/>
                    <a:pt x="230" y="297"/>
                    <a:pt x="230" y="297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0" y="297"/>
                    <a:pt x="230" y="297"/>
                    <a:pt x="230" y="297"/>
                  </a:cubicBezTo>
                  <a:lnTo>
                    <a:pt x="231" y="298"/>
                  </a:lnTo>
                  <a:close/>
                  <a:moveTo>
                    <a:pt x="233" y="299"/>
                  </a:moveTo>
                  <a:cubicBezTo>
                    <a:pt x="234" y="299"/>
                    <a:pt x="234" y="299"/>
                    <a:pt x="234" y="299"/>
                  </a:cubicBezTo>
                  <a:cubicBezTo>
                    <a:pt x="234" y="299"/>
                    <a:pt x="234" y="299"/>
                    <a:pt x="234" y="299"/>
                  </a:cubicBezTo>
                  <a:cubicBezTo>
                    <a:pt x="234" y="299"/>
                    <a:pt x="234" y="299"/>
                    <a:pt x="234" y="299"/>
                  </a:cubicBezTo>
                  <a:cubicBezTo>
                    <a:pt x="234" y="299"/>
                    <a:pt x="234" y="299"/>
                    <a:pt x="234" y="299"/>
                  </a:cubicBezTo>
                  <a:cubicBezTo>
                    <a:pt x="233" y="299"/>
                    <a:pt x="233" y="299"/>
                    <a:pt x="233" y="299"/>
                  </a:cubicBezTo>
                  <a:close/>
                  <a:moveTo>
                    <a:pt x="223" y="294"/>
                  </a:moveTo>
                  <a:cubicBezTo>
                    <a:pt x="223" y="293"/>
                    <a:pt x="223" y="293"/>
                    <a:pt x="223" y="292"/>
                  </a:cubicBezTo>
                  <a:cubicBezTo>
                    <a:pt x="223" y="292"/>
                    <a:pt x="223" y="292"/>
                    <a:pt x="223" y="292"/>
                  </a:cubicBezTo>
                  <a:cubicBezTo>
                    <a:pt x="222" y="292"/>
                    <a:pt x="222" y="292"/>
                    <a:pt x="222" y="292"/>
                  </a:cubicBezTo>
                  <a:cubicBezTo>
                    <a:pt x="221" y="293"/>
                    <a:pt x="221" y="293"/>
                    <a:pt x="221" y="293"/>
                  </a:cubicBezTo>
                  <a:cubicBezTo>
                    <a:pt x="221" y="293"/>
                    <a:pt x="221" y="293"/>
                    <a:pt x="221" y="293"/>
                  </a:cubicBezTo>
                  <a:cubicBezTo>
                    <a:pt x="221" y="293"/>
                    <a:pt x="221" y="293"/>
                    <a:pt x="221" y="293"/>
                  </a:cubicBezTo>
                  <a:cubicBezTo>
                    <a:pt x="221" y="293"/>
                    <a:pt x="221" y="293"/>
                    <a:pt x="221" y="293"/>
                  </a:cubicBezTo>
                  <a:cubicBezTo>
                    <a:pt x="220" y="294"/>
                    <a:pt x="220" y="294"/>
                    <a:pt x="220" y="294"/>
                  </a:cubicBezTo>
                  <a:cubicBezTo>
                    <a:pt x="220" y="294"/>
                    <a:pt x="220" y="294"/>
                    <a:pt x="220" y="294"/>
                  </a:cubicBezTo>
                  <a:cubicBezTo>
                    <a:pt x="221" y="294"/>
                    <a:pt x="221" y="294"/>
                    <a:pt x="222" y="295"/>
                  </a:cubicBezTo>
                  <a:cubicBezTo>
                    <a:pt x="222" y="294"/>
                    <a:pt x="222" y="294"/>
                    <a:pt x="222" y="294"/>
                  </a:cubicBezTo>
                  <a:cubicBezTo>
                    <a:pt x="222" y="294"/>
                    <a:pt x="222" y="294"/>
                    <a:pt x="222" y="294"/>
                  </a:cubicBezTo>
                  <a:cubicBezTo>
                    <a:pt x="222" y="294"/>
                    <a:pt x="222" y="294"/>
                    <a:pt x="222" y="294"/>
                  </a:cubicBezTo>
                  <a:lnTo>
                    <a:pt x="223" y="294"/>
                  </a:lnTo>
                  <a:close/>
                  <a:moveTo>
                    <a:pt x="227" y="289"/>
                  </a:moveTo>
                  <a:cubicBezTo>
                    <a:pt x="227" y="289"/>
                    <a:pt x="227" y="289"/>
                    <a:pt x="227" y="289"/>
                  </a:cubicBezTo>
                  <a:cubicBezTo>
                    <a:pt x="226" y="289"/>
                    <a:pt x="226" y="289"/>
                    <a:pt x="226" y="289"/>
                  </a:cubicBezTo>
                  <a:cubicBezTo>
                    <a:pt x="226" y="289"/>
                    <a:pt x="226" y="289"/>
                    <a:pt x="226" y="289"/>
                  </a:cubicBezTo>
                  <a:cubicBezTo>
                    <a:pt x="226" y="289"/>
                    <a:pt x="226" y="289"/>
                    <a:pt x="226" y="289"/>
                  </a:cubicBezTo>
                  <a:cubicBezTo>
                    <a:pt x="225" y="289"/>
                    <a:pt x="224" y="290"/>
                    <a:pt x="224" y="290"/>
                  </a:cubicBezTo>
                  <a:cubicBezTo>
                    <a:pt x="223" y="291"/>
                    <a:pt x="223" y="291"/>
                    <a:pt x="223" y="291"/>
                  </a:cubicBezTo>
                  <a:cubicBezTo>
                    <a:pt x="223" y="291"/>
                    <a:pt x="223" y="291"/>
                    <a:pt x="223" y="291"/>
                  </a:cubicBezTo>
                  <a:cubicBezTo>
                    <a:pt x="223" y="291"/>
                    <a:pt x="223" y="291"/>
                    <a:pt x="223" y="292"/>
                  </a:cubicBezTo>
                  <a:cubicBezTo>
                    <a:pt x="223" y="292"/>
                    <a:pt x="223" y="292"/>
                    <a:pt x="223" y="292"/>
                  </a:cubicBezTo>
                  <a:cubicBezTo>
                    <a:pt x="224" y="292"/>
                    <a:pt x="224" y="292"/>
                    <a:pt x="224" y="292"/>
                  </a:cubicBezTo>
                  <a:cubicBezTo>
                    <a:pt x="224" y="292"/>
                    <a:pt x="224" y="292"/>
                    <a:pt x="224" y="292"/>
                  </a:cubicBezTo>
                  <a:cubicBezTo>
                    <a:pt x="224" y="292"/>
                    <a:pt x="224" y="292"/>
                    <a:pt x="224" y="292"/>
                  </a:cubicBezTo>
                  <a:cubicBezTo>
                    <a:pt x="224" y="292"/>
                    <a:pt x="224" y="292"/>
                    <a:pt x="224" y="292"/>
                  </a:cubicBezTo>
                  <a:cubicBezTo>
                    <a:pt x="225" y="292"/>
                    <a:pt x="225" y="292"/>
                    <a:pt x="225" y="292"/>
                  </a:cubicBezTo>
                  <a:cubicBezTo>
                    <a:pt x="225" y="293"/>
                    <a:pt x="225" y="293"/>
                    <a:pt x="225" y="293"/>
                  </a:cubicBezTo>
                  <a:cubicBezTo>
                    <a:pt x="225" y="292"/>
                    <a:pt x="225" y="292"/>
                    <a:pt x="225" y="292"/>
                  </a:cubicBezTo>
                  <a:cubicBezTo>
                    <a:pt x="225" y="292"/>
                    <a:pt x="225" y="292"/>
                    <a:pt x="225" y="292"/>
                  </a:cubicBezTo>
                  <a:cubicBezTo>
                    <a:pt x="225" y="292"/>
                    <a:pt x="225" y="292"/>
                    <a:pt x="225" y="292"/>
                  </a:cubicBezTo>
                  <a:cubicBezTo>
                    <a:pt x="225" y="292"/>
                    <a:pt x="225" y="292"/>
                    <a:pt x="225" y="292"/>
                  </a:cubicBezTo>
                  <a:cubicBezTo>
                    <a:pt x="225" y="292"/>
                    <a:pt x="225" y="292"/>
                    <a:pt x="225" y="292"/>
                  </a:cubicBezTo>
                  <a:cubicBezTo>
                    <a:pt x="226" y="291"/>
                    <a:pt x="226" y="291"/>
                    <a:pt x="227" y="290"/>
                  </a:cubicBezTo>
                  <a:cubicBezTo>
                    <a:pt x="227" y="290"/>
                    <a:pt x="227" y="290"/>
                    <a:pt x="227" y="290"/>
                  </a:cubicBezTo>
                  <a:cubicBezTo>
                    <a:pt x="227" y="290"/>
                    <a:pt x="227" y="290"/>
                    <a:pt x="227" y="290"/>
                  </a:cubicBezTo>
                  <a:cubicBezTo>
                    <a:pt x="227" y="290"/>
                    <a:pt x="227" y="290"/>
                    <a:pt x="227" y="290"/>
                  </a:cubicBezTo>
                  <a:cubicBezTo>
                    <a:pt x="227" y="290"/>
                    <a:pt x="227" y="290"/>
                    <a:pt x="227" y="290"/>
                  </a:cubicBezTo>
                  <a:lnTo>
                    <a:pt x="227" y="289"/>
                  </a:lnTo>
                  <a:close/>
                  <a:moveTo>
                    <a:pt x="212" y="267"/>
                  </a:moveTo>
                  <a:cubicBezTo>
                    <a:pt x="213" y="267"/>
                    <a:pt x="213" y="267"/>
                    <a:pt x="213" y="267"/>
                  </a:cubicBezTo>
                  <a:cubicBezTo>
                    <a:pt x="213" y="267"/>
                    <a:pt x="213" y="267"/>
                    <a:pt x="213" y="267"/>
                  </a:cubicBezTo>
                  <a:cubicBezTo>
                    <a:pt x="212" y="267"/>
                    <a:pt x="212" y="267"/>
                    <a:pt x="212" y="267"/>
                  </a:cubicBezTo>
                  <a:close/>
                  <a:moveTo>
                    <a:pt x="259" y="408"/>
                  </a:moveTo>
                  <a:cubicBezTo>
                    <a:pt x="259" y="407"/>
                    <a:pt x="258" y="407"/>
                    <a:pt x="258" y="408"/>
                  </a:cubicBezTo>
                  <a:cubicBezTo>
                    <a:pt x="259" y="408"/>
                    <a:pt x="259" y="408"/>
                    <a:pt x="259" y="408"/>
                  </a:cubicBezTo>
                  <a:close/>
                  <a:moveTo>
                    <a:pt x="278" y="388"/>
                  </a:moveTo>
                  <a:cubicBezTo>
                    <a:pt x="278" y="389"/>
                    <a:pt x="278" y="389"/>
                    <a:pt x="278" y="389"/>
                  </a:cubicBezTo>
                  <a:cubicBezTo>
                    <a:pt x="278" y="389"/>
                    <a:pt x="278" y="390"/>
                    <a:pt x="279" y="390"/>
                  </a:cubicBezTo>
                  <a:cubicBezTo>
                    <a:pt x="279" y="390"/>
                    <a:pt x="279" y="390"/>
                    <a:pt x="279" y="390"/>
                  </a:cubicBezTo>
                  <a:cubicBezTo>
                    <a:pt x="279" y="390"/>
                    <a:pt x="279" y="390"/>
                    <a:pt x="279" y="390"/>
                  </a:cubicBezTo>
                  <a:cubicBezTo>
                    <a:pt x="279" y="389"/>
                    <a:pt x="279" y="389"/>
                    <a:pt x="279" y="389"/>
                  </a:cubicBezTo>
                  <a:cubicBezTo>
                    <a:pt x="279" y="389"/>
                    <a:pt x="279" y="389"/>
                    <a:pt x="279" y="389"/>
                  </a:cubicBezTo>
                  <a:cubicBezTo>
                    <a:pt x="279" y="389"/>
                    <a:pt x="279" y="389"/>
                    <a:pt x="279" y="389"/>
                  </a:cubicBezTo>
                  <a:cubicBezTo>
                    <a:pt x="279" y="388"/>
                    <a:pt x="279" y="388"/>
                    <a:pt x="279" y="387"/>
                  </a:cubicBezTo>
                  <a:cubicBezTo>
                    <a:pt x="279" y="387"/>
                    <a:pt x="279" y="387"/>
                    <a:pt x="279" y="387"/>
                  </a:cubicBezTo>
                  <a:cubicBezTo>
                    <a:pt x="278" y="387"/>
                    <a:pt x="278" y="387"/>
                    <a:pt x="278" y="387"/>
                  </a:cubicBezTo>
                  <a:cubicBezTo>
                    <a:pt x="278" y="386"/>
                    <a:pt x="278" y="386"/>
                    <a:pt x="278" y="386"/>
                  </a:cubicBezTo>
                  <a:cubicBezTo>
                    <a:pt x="278" y="386"/>
                    <a:pt x="278" y="386"/>
                    <a:pt x="278" y="386"/>
                  </a:cubicBezTo>
                  <a:cubicBezTo>
                    <a:pt x="278" y="386"/>
                    <a:pt x="278" y="386"/>
                    <a:pt x="278" y="386"/>
                  </a:cubicBezTo>
                  <a:cubicBezTo>
                    <a:pt x="278" y="386"/>
                    <a:pt x="278" y="386"/>
                    <a:pt x="278" y="386"/>
                  </a:cubicBezTo>
                  <a:cubicBezTo>
                    <a:pt x="278" y="386"/>
                    <a:pt x="278" y="386"/>
                    <a:pt x="278" y="387"/>
                  </a:cubicBezTo>
                  <a:cubicBezTo>
                    <a:pt x="278" y="387"/>
                    <a:pt x="278" y="387"/>
                    <a:pt x="278" y="387"/>
                  </a:cubicBezTo>
                  <a:cubicBezTo>
                    <a:pt x="278" y="387"/>
                    <a:pt x="278" y="387"/>
                    <a:pt x="278" y="387"/>
                  </a:cubicBezTo>
                  <a:cubicBezTo>
                    <a:pt x="278" y="387"/>
                    <a:pt x="278" y="387"/>
                    <a:pt x="278" y="388"/>
                  </a:cubicBezTo>
                  <a:cubicBezTo>
                    <a:pt x="278" y="388"/>
                    <a:pt x="278" y="388"/>
                    <a:pt x="278" y="388"/>
                  </a:cubicBezTo>
                  <a:close/>
                  <a:moveTo>
                    <a:pt x="281" y="379"/>
                  </a:moveTo>
                  <a:cubicBezTo>
                    <a:pt x="280" y="379"/>
                    <a:pt x="280" y="379"/>
                    <a:pt x="280" y="379"/>
                  </a:cubicBezTo>
                  <a:cubicBezTo>
                    <a:pt x="280" y="380"/>
                    <a:pt x="280" y="380"/>
                    <a:pt x="280" y="380"/>
                  </a:cubicBezTo>
                  <a:cubicBezTo>
                    <a:pt x="280" y="380"/>
                    <a:pt x="280" y="380"/>
                    <a:pt x="280" y="380"/>
                  </a:cubicBezTo>
                  <a:cubicBezTo>
                    <a:pt x="281" y="380"/>
                    <a:pt x="281" y="380"/>
                    <a:pt x="281" y="380"/>
                  </a:cubicBezTo>
                  <a:cubicBezTo>
                    <a:pt x="281" y="380"/>
                    <a:pt x="281" y="380"/>
                    <a:pt x="281" y="380"/>
                  </a:cubicBezTo>
                  <a:cubicBezTo>
                    <a:pt x="282" y="380"/>
                    <a:pt x="282" y="380"/>
                    <a:pt x="282" y="380"/>
                  </a:cubicBezTo>
                  <a:cubicBezTo>
                    <a:pt x="282" y="380"/>
                    <a:pt x="282" y="380"/>
                    <a:pt x="282" y="380"/>
                  </a:cubicBezTo>
                  <a:cubicBezTo>
                    <a:pt x="282" y="380"/>
                    <a:pt x="282" y="380"/>
                    <a:pt x="282" y="380"/>
                  </a:cubicBezTo>
                  <a:cubicBezTo>
                    <a:pt x="282" y="380"/>
                    <a:pt x="282" y="380"/>
                    <a:pt x="282" y="380"/>
                  </a:cubicBezTo>
                  <a:cubicBezTo>
                    <a:pt x="282" y="380"/>
                    <a:pt x="282" y="380"/>
                    <a:pt x="282" y="380"/>
                  </a:cubicBezTo>
                  <a:cubicBezTo>
                    <a:pt x="282" y="380"/>
                    <a:pt x="282" y="380"/>
                    <a:pt x="282" y="380"/>
                  </a:cubicBezTo>
                  <a:cubicBezTo>
                    <a:pt x="282" y="380"/>
                    <a:pt x="282" y="380"/>
                    <a:pt x="282" y="380"/>
                  </a:cubicBezTo>
                  <a:cubicBezTo>
                    <a:pt x="282" y="379"/>
                    <a:pt x="282" y="379"/>
                    <a:pt x="282" y="379"/>
                  </a:cubicBezTo>
                  <a:cubicBezTo>
                    <a:pt x="281" y="379"/>
                    <a:pt x="281" y="379"/>
                    <a:pt x="281" y="379"/>
                  </a:cubicBezTo>
                  <a:cubicBezTo>
                    <a:pt x="281" y="379"/>
                    <a:pt x="281" y="379"/>
                    <a:pt x="281" y="379"/>
                  </a:cubicBezTo>
                  <a:cubicBezTo>
                    <a:pt x="281" y="379"/>
                    <a:pt x="281" y="379"/>
                    <a:pt x="281" y="379"/>
                  </a:cubicBezTo>
                  <a:cubicBezTo>
                    <a:pt x="281" y="379"/>
                    <a:pt x="281" y="379"/>
                    <a:pt x="281" y="379"/>
                  </a:cubicBezTo>
                  <a:cubicBezTo>
                    <a:pt x="281" y="379"/>
                    <a:pt x="281" y="379"/>
                    <a:pt x="281" y="379"/>
                  </a:cubicBezTo>
                  <a:cubicBezTo>
                    <a:pt x="281" y="379"/>
                    <a:pt x="281" y="379"/>
                    <a:pt x="281" y="379"/>
                  </a:cubicBezTo>
                  <a:close/>
                  <a:moveTo>
                    <a:pt x="283" y="380"/>
                  </a:moveTo>
                  <a:cubicBezTo>
                    <a:pt x="283" y="380"/>
                    <a:pt x="283" y="380"/>
                    <a:pt x="283" y="380"/>
                  </a:cubicBezTo>
                  <a:cubicBezTo>
                    <a:pt x="283" y="380"/>
                    <a:pt x="283" y="380"/>
                    <a:pt x="283" y="380"/>
                  </a:cubicBezTo>
                  <a:cubicBezTo>
                    <a:pt x="283" y="380"/>
                    <a:pt x="283" y="380"/>
                    <a:pt x="283" y="380"/>
                  </a:cubicBezTo>
                  <a:cubicBezTo>
                    <a:pt x="283" y="380"/>
                    <a:pt x="283" y="380"/>
                    <a:pt x="283" y="380"/>
                  </a:cubicBezTo>
                  <a:cubicBezTo>
                    <a:pt x="283" y="380"/>
                    <a:pt x="283" y="380"/>
                    <a:pt x="283" y="380"/>
                  </a:cubicBezTo>
                  <a:cubicBezTo>
                    <a:pt x="282" y="381"/>
                    <a:pt x="282" y="380"/>
                    <a:pt x="281" y="381"/>
                  </a:cubicBezTo>
                  <a:cubicBezTo>
                    <a:pt x="281" y="381"/>
                    <a:pt x="281" y="381"/>
                    <a:pt x="281" y="381"/>
                  </a:cubicBezTo>
                  <a:cubicBezTo>
                    <a:pt x="281" y="381"/>
                    <a:pt x="281" y="381"/>
                    <a:pt x="281" y="381"/>
                  </a:cubicBezTo>
                  <a:cubicBezTo>
                    <a:pt x="280" y="381"/>
                    <a:pt x="280" y="381"/>
                    <a:pt x="280" y="381"/>
                  </a:cubicBezTo>
                  <a:cubicBezTo>
                    <a:pt x="280" y="381"/>
                    <a:pt x="280" y="381"/>
                    <a:pt x="280" y="381"/>
                  </a:cubicBezTo>
                  <a:cubicBezTo>
                    <a:pt x="280" y="381"/>
                    <a:pt x="280" y="381"/>
                    <a:pt x="280" y="381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79" y="381"/>
                    <a:pt x="280" y="381"/>
                    <a:pt x="280" y="382"/>
                  </a:cubicBezTo>
                  <a:cubicBezTo>
                    <a:pt x="280" y="382"/>
                    <a:pt x="280" y="382"/>
                    <a:pt x="280" y="382"/>
                  </a:cubicBezTo>
                  <a:cubicBezTo>
                    <a:pt x="280" y="382"/>
                    <a:pt x="280" y="382"/>
                    <a:pt x="280" y="382"/>
                  </a:cubicBezTo>
                  <a:cubicBezTo>
                    <a:pt x="281" y="382"/>
                    <a:pt x="281" y="382"/>
                    <a:pt x="281" y="382"/>
                  </a:cubicBezTo>
                  <a:cubicBezTo>
                    <a:pt x="281" y="382"/>
                    <a:pt x="281" y="382"/>
                    <a:pt x="281" y="382"/>
                  </a:cubicBezTo>
                  <a:cubicBezTo>
                    <a:pt x="281" y="382"/>
                    <a:pt x="281" y="382"/>
                    <a:pt x="281" y="382"/>
                  </a:cubicBezTo>
                  <a:cubicBezTo>
                    <a:pt x="281" y="382"/>
                    <a:pt x="281" y="382"/>
                    <a:pt x="281" y="382"/>
                  </a:cubicBezTo>
                  <a:cubicBezTo>
                    <a:pt x="281" y="382"/>
                    <a:pt x="281" y="382"/>
                    <a:pt x="281" y="382"/>
                  </a:cubicBezTo>
                  <a:cubicBezTo>
                    <a:pt x="281" y="382"/>
                    <a:pt x="281" y="382"/>
                    <a:pt x="281" y="382"/>
                  </a:cubicBezTo>
                  <a:cubicBezTo>
                    <a:pt x="282" y="382"/>
                    <a:pt x="282" y="382"/>
                    <a:pt x="282" y="382"/>
                  </a:cubicBezTo>
                  <a:cubicBezTo>
                    <a:pt x="282" y="382"/>
                    <a:pt x="282" y="382"/>
                    <a:pt x="282" y="382"/>
                  </a:cubicBezTo>
                  <a:cubicBezTo>
                    <a:pt x="282" y="381"/>
                    <a:pt x="282" y="381"/>
                    <a:pt x="282" y="381"/>
                  </a:cubicBezTo>
                  <a:cubicBezTo>
                    <a:pt x="282" y="382"/>
                    <a:pt x="282" y="382"/>
                    <a:pt x="282" y="382"/>
                  </a:cubicBezTo>
                  <a:cubicBezTo>
                    <a:pt x="283" y="381"/>
                    <a:pt x="283" y="381"/>
                    <a:pt x="283" y="381"/>
                  </a:cubicBezTo>
                  <a:lnTo>
                    <a:pt x="283" y="380"/>
                  </a:lnTo>
                  <a:close/>
                  <a:moveTo>
                    <a:pt x="279" y="384"/>
                  </a:moveTo>
                  <a:cubicBezTo>
                    <a:pt x="280" y="384"/>
                    <a:pt x="280" y="384"/>
                    <a:pt x="280" y="384"/>
                  </a:cubicBezTo>
                  <a:cubicBezTo>
                    <a:pt x="280" y="384"/>
                    <a:pt x="280" y="384"/>
                    <a:pt x="280" y="384"/>
                  </a:cubicBezTo>
                  <a:cubicBezTo>
                    <a:pt x="280" y="384"/>
                    <a:pt x="280" y="384"/>
                    <a:pt x="280" y="384"/>
                  </a:cubicBezTo>
                  <a:lnTo>
                    <a:pt x="279" y="384"/>
                  </a:lnTo>
                  <a:close/>
                  <a:moveTo>
                    <a:pt x="268" y="307"/>
                  </a:moveTo>
                  <a:cubicBezTo>
                    <a:pt x="268" y="306"/>
                    <a:pt x="268" y="306"/>
                    <a:pt x="268" y="306"/>
                  </a:cubicBezTo>
                  <a:cubicBezTo>
                    <a:pt x="268" y="306"/>
                    <a:pt x="268" y="306"/>
                    <a:pt x="268" y="306"/>
                  </a:cubicBezTo>
                  <a:cubicBezTo>
                    <a:pt x="268" y="306"/>
                    <a:pt x="268" y="306"/>
                    <a:pt x="268" y="306"/>
                  </a:cubicBezTo>
                  <a:cubicBezTo>
                    <a:pt x="268" y="306"/>
                    <a:pt x="268" y="306"/>
                    <a:pt x="268" y="306"/>
                  </a:cubicBezTo>
                  <a:cubicBezTo>
                    <a:pt x="268" y="306"/>
                    <a:pt x="268" y="306"/>
                    <a:pt x="268" y="306"/>
                  </a:cubicBezTo>
                  <a:cubicBezTo>
                    <a:pt x="267" y="306"/>
                    <a:pt x="267" y="306"/>
                    <a:pt x="267" y="306"/>
                  </a:cubicBezTo>
                  <a:cubicBezTo>
                    <a:pt x="267" y="306"/>
                    <a:pt x="267" y="306"/>
                    <a:pt x="267" y="306"/>
                  </a:cubicBezTo>
                  <a:cubicBezTo>
                    <a:pt x="267" y="306"/>
                    <a:pt x="267" y="306"/>
                    <a:pt x="267" y="306"/>
                  </a:cubicBezTo>
                  <a:cubicBezTo>
                    <a:pt x="268" y="307"/>
                    <a:pt x="268" y="307"/>
                    <a:pt x="268" y="307"/>
                  </a:cubicBezTo>
                  <a:close/>
                  <a:moveTo>
                    <a:pt x="267" y="305"/>
                  </a:moveTo>
                  <a:cubicBezTo>
                    <a:pt x="267" y="305"/>
                    <a:pt x="267" y="305"/>
                    <a:pt x="267" y="305"/>
                  </a:cubicBezTo>
                  <a:cubicBezTo>
                    <a:pt x="267" y="305"/>
                    <a:pt x="267" y="305"/>
                    <a:pt x="267" y="305"/>
                  </a:cubicBezTo>
                  <a:cubicBezTo>
                    <a:pt x="267" y="305"/>
                    <a:pt x="267" y="305"/>
                    <a:pt x="267" y="305"/>
                  </a:cubicBezTo>
                  <a:cubicBezTo>
                    <a:pt x="267" y="305"/>
                    <a:pt x="267" y="305"/>
                    <a:pt x="267" y="305"/>
                  </a:cubicBezTo>
                  <a:cubicBezTo>
                    <a:pt x="267" y="305"/>
                    <a:pt x="267" y="305"/>
                    <a:pt x="267" y="305"/>
                  </a:cubicBezTo>
                  <a:cubicBezTo>
                    <a:pt x="267" y="305"/>
                    <a:pt x="267" y="305"/>
                    <a:pt x="267" y="305"/>
                  </a:cubicBezTo>
                  <a:cubicBezTo>
                    <a:pt x="267" y="305"/>
                    <a:pt x="267" y="305"/>
                    <a:pt x="267" y="305"/>
                  </a:cubicBezTo>
                  <a:close/>
                  <a:moveTo>
                    <a:pt x="275" y="381"/>
                  </a:moveTo>
                  <a:cubicBezTo>
                    <a:pt x="275" y="381"/>
                    <a:pt x="275" y="381"/>
                    <a:pt x="275" y="381"/>
                  </a:cubicBezTo>
                  <a:cubicBezTo>
                    <a:pt x="276" y="381"/>
                    <a:pt x="276" y="381"/>
                    <a:pt x="276" y="381"/>
                  </a:cubicBezTo>
                  <a:cubicBezTo>
                    <a:pt x="276" y="382"/>
                    <a:pt x="276" y="382"/>
                    <a:pt x="276" y="382"/>
                  </a:cubicBezTo>
                  <a:cubicBezTo>
                    <a:pt x="277" y="381"/>
                    <a:pt x="277" y="381"/>
                    <a:pt x="277" y="381"/>
                  </a:cubicBezTo>
                  <a:cubicBezTo>
                    <a:pt x="277" y="381"/>
                    <a:pt x="277" y="381"/>
                    <a:pt x="277" y="381"/>
                  </a:cubicBezTo>
                  <a:cubicBezTo>
                    <a:pt x="277" y="381"/>
                    <a:pt x="277" y="381"/>
                    <a:pt x="277" y="381"/>
                  </a:cubicBezTo>
                  <a:cubicBezTo>
                    <a:pt x="276" y="380"/>
                    <a:pt x="276" y="380"/>
                    <a:pt x="276" y="380"/>
                  </a:cubicBezTo>
                  <a:cubicBezTo>
                    <a:pt x="276" y="380"/>
                    <a:pt x="276" y="380"/>
                    <a:pt x="276" y="380"/>
                  </a:cubicBezTo>
                  <a:cubicBezTo>
                    <a:pt x="276" y="380"/>
                    <a:pt x="276" y="380"/>
                    <a:pt x="276" y="380"/>
                  </a:cubicBezTo>
                  <a:cubicBezTo>
                    <a:pt x="276" y="380"/>
                    <a:pt x="276" y="380"/>
                    <a:pt x="276" y="380"/>
                  </a:cubicBezTo>
                  <a:cubicBezTo>
                    <a:pt x="275" y="379"/>
                    <a:pt x="275" y="379"/>
                    <a:pt x="275" y="379"/>
                  </a:cubicBezTo>
                  <a:cubicBezTo>
                    <a:pt x="275" y="379"/>
                    <a:pt x="275" y="379"/>
                    <a:pt x="275" y="379"/>
                  </a:cubicBezTo>
                  <a:cubicBezTo>
                    <a:pt x="275" y="379"/>
                    <a:pt x="275" y="379"/>
                    <a:pt x="275" y="379"/>
                  </a:cubicBezTo>
                  <a:cubicBezTo>
                    <a:pt x="275" y="379"/>
                    <a:pt x="275" y="379"/>
                    <a:pt x="275" y="379"/>
                  </a:cubicBezTo>
                  <a:cubicBezTo>
                    <a:pt x="275" y="379"/>
                    <a:pt x="275" y="379"/>
                    <a:pt x="275" y="379"/>
                  </a:cubicBezTo>
                  <a:cubicBezTo>
                    <a:pt x="275" y="379"/>
                    <a:pt x="275" y="379"/>
                    <a:pt x="275" y="379"/>
                  </a:cubicBezTo>
                  <a:cubicBezTo>
                    <a:pt x="275" y="379"/>
                    <a:pt x="275" y="379"/>
                    <a:pt x="275" y="379"/>
                  </a:cubicBezTo>
                  <a:cubicBezTo>
                    <a:pt x="275" y="379"/>
                    <a:pt x="275" y="379"/>
                    <a:pt x="275" y="379"/>
                  </a:cubicBezTo>
                  <a:cubicBezTo>
                    <a:pt x="275" y="379"/>
                    <a:pt x="275" y="379"/>
                    <a:pt x="275" y="379"/>
                  </a:cubicBezTo>
                  <a:cubicBezTo>
                    <a:pt x="274" y="378"/>
                    <a:pt x="274" y="378"/>
                    <a:pt x="274" y="378"/>
                  </a:cubicBezTo>
                  <a:cubicBezTo>
                    <a:pt x="275" y="378"/>
                    <a:pt x="275" y="378"/>
                    <a:pt x="275" y="378"/>
                  </a:cubicBezTo>
                  <a:cubicBezTo>
                    <a:pt x="274" y="378"/>
                    <a:pt x="274" y="378"/>
                    <a:pt x="274" y="378"/>
                  </a:cubicBezTo>
                  <a:cubicBezTo>
                    <a:pt x="274" y="378"/>
                    <a:pt x="274" y="378"/>
                    <a:pt x="274" y="378"/>
                  </a:cubicBezTo>
                  <a:cubicBezTo>
                    <a:pt x="274" y="378"/>
                    <a:pt x="274" y="378"/>
                    <a:pt x="274" y="378"/>
                  </a:cubicBezTo>
                  <a:cubicBezTo>
                    <a:pt x="274" y="378"/>
                    <a:pt x="274" y="378"/>
                    <a:pt x="274" y="378"/>
                  </a:cubicBezTo>
                  <a:cubicBezTo>
                    <a:pt x="274" y="378"/>
                    <a:pt x="274" y="378"/>
                    <a:pt x="274" y="378"/>
                  </a:cubicBezTo>
                  <a:cubicBezTo>
                    <a:pt x="273" y="377"/>
                    <a:pt x="273" y="377"/>
                    <a:pt x="273" y="377"/>
                  </a:cubicBezTo>
                  <a:cubicBezTo>
                    <a:pt x="273" y="377"/>
                    <a:pt x="273" y="377"/>
                    <a:pt x="273" y="377"/>
                  </a:cubicBezTo>
                  <a:cubicBezTo>
                    <a:pt x="273" y="377"/>
                    <a:pt x="273" y="377"/>
                    <a:pt x="273" y="377"/>
                  </a:cubicBezTo>
                  <a:cubicBezTo>
                    <a:pt x="273" y="377"/>
                    <a:pt x="273" y="377"/>
                    <a:pt x="273" y="377"/>
                  </a:cubicBezTo>
                  <a:cubicBezTo>
                    <a:pt x="273" y="377"/>
                    <a:pt x="273" y="377"/>
                    <a:pt x="273" y="377"/>
                  </a:cubicBezTo>
                  <a:cubicBezTo>
                    <a:pt x="273" y="377"/>
                    <a:pt x="273" y="377"/>
                    <a:pt x="273" y="377"/>
                  </a:cubicBezTo>
                  <a:cubicBezTo>
                    <a:pt x="272" y="376"/>
                    <a:pt x="272" y="376"/>
                    <a:pt x="272" y="376"/>
                  </a:cubicBezTo>
                  <a:cubicBezTo>
                    <a:pt x="273" y="376"/>
                    <a:pt x="273" y="376"/>
                    <a:pt x="273" y="376"/>
                  </a:cubicBezTo>
                  <a:cubicBezTo>
                    <a:pt x="273" y="376"/>
                    <a:pt x="273" y="376"/>
                    <a:pt x="273" y="376"/>
                  </a:cubicBezTo>
                  <a:cubicBezTo>
                    <a:pt x="272" y="375"/>
                    <a:pt x="272" y="376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4" y="375"/>
                    <a:pt x="274" y="375"/>
                    <a:pt x="274" y="375"/>
                  </a:cubicBezTo>
                  <a:cubicBezTo>
                    <a:pt x="274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4"/>
                    <a:pt x="272" y="374"/>
                    <a:pt x="272" y="374"/>
                  </a:cubicBezTo>
                  <a:cubicBezTo>
                    <a:pt x="271" y="375"/>
                    <a:pt x="271" y="375"/>
                    <a:pt x="271" y="375"/>
                  </a:cubicBezTo>
                  <a:cubicBezTo>
                    <a:pt x="271" y="374"/>
                    <a:pt x="271" y="374"/>
                    <a:pt x="271" y="374"/>
                  </a:cubicBezTo>
                  <a:cubicBezTo>
                    <a:pt x="271" y="374"/>
                    <a:pt x="271" y="374"/>
                    <a:pt x="271" y="374"/>
                  </a:cubicBezTo>
                  <a:cubicBezTo>
                    <a:pt x="271" y="373"/>
                    <a:pt x="271" y="373"/>
                    <a:pt x="271" y="373"/>
                  </a:cubicBezTo>
                  <a:cubicBezTo>
                    <a:pt x="272" y="373"/>
                    <a:pt x="272" y="373"/>
                    <a:pt x="272" y="373"/>
                  </a:cubicBezTo>
                  <a:cubicBezTo>
                    <a:pt x="272" y="374"/>
                    <a:pt x="272" y="374"/>
                    <a:pt x="272" y="374"/>
                  </a:cubicBezTo>
                  <a:cubicBezTo>
                    <a:pt x="272" y="373"/>
                    <a:pt x="272" y="373"/>
                    <a:pt x="272" y="373"/>
                  </a:cubicBezTo>
                  <a:cubicBezTo>
                    <a:pt x="272" y="373"/>
                    <a:pt x="272" y="373"/>
                    <a:pt x="272" y="373"/>
                  </a:cubicBezTo>
                  <a:cubicBezTo>
                    <a:pt x="272" y="373"/>
                    <a:pt x="272" y="373"/>
                    <a:pt x="272" y="373"/>
                  </a:cubicBezTo>
                  <a:cubicBezTo>
                    <a:pt x="272" y="373"/>
                    <a:pt x="272" y="373"/>
                    <a:pt x="272" y="373"/>
                  </a:cubicBezTo>
                  <a:cubicBezTo>
                    <a:pt x="272" y="373"/>
                    <a:pt x="272" y="373"/>
                    <a:pt x="272" y="373"/>
                  </a:cubicBezTo>
                  <a:cubicBezTo>
                    <a:pt x="272" y="373"/>
                    <a:pt x="272" y="373"/>
                    <a:pt x="272" y="373"/>
                  </a:cubicBezTo>
                  <a:cubicBezTo>
                    <a:pt x="271" y="373"/>
                    <a:pt x="271" y="373"/>
                    <a:pt x="271" y="373"/>
                  </a:cubicBezTo>
                  <a:cubicBezTo>
                    <a:pt x="271" y="373"/>
                    <a:pt x="271" y="373"/>
                    <a:pt x="271" y="373"/>
                  </a:cubicBezTo>
                  <a:cubicBezTo>
                    <a:pt x="272" y="372"/>
                    <a:pt x="272" y="372"/>
                    <a:pt x="272" y="372"/>
                  </a:cubicBezTo>
                  <a:cubicBezTo>
                    <a:pt x="272" y="372"/>
                    <a:pt x="272" y="372"/>
                    <a:pt x="272" y="372"/>
                  </a:cubicBezTo>
                  <a:cubicBezTo>
                    <a:pt x="271" y="372"/>
                    <a:pt x="271" y="372"/>
                    <a:pt x="271" y="372"/>
                  </a:cubicBezTo>
                  <a:cubicBezTo>
                    <a:pt x="271" y="372"/>
                    <a:pt x="271" y="372"/>
                    <a:pt x="271" y="372"/>
                  </a:cubicBezTo>
                  <a:cubicBezTo>
                    <a:pt x="271" y="372"/>
                    <a:pt x="271" y="372"/>
                    <a:pt x="271" y="372"/>
                  </a:cubicBezTo>
                  <a:cubicBezTo>
                    <a:pt x="270" y="372"/>
                    <a:pt x="270" y="372"/>
                    <a:pt x="270" y="372"/>
                  </a:cubicBezTo>
                  <a:cubicBezTo>
                    <a:pt x="270" y="372"/>
                    <a:pt x="270" y="372"/>
                    <a:pt x="270" y="372"/>
                  </a:cubicBezTo>
                  <a:cubicBezTo>
                    <a:pt x="270" y="372"/>
                    <a:pt x="270" y="372"/>
                    <a:pt x="270" y="372"/>
                  </a:cubicBezTo>
                  <a:cubicBezTo>
                    <a:pt x="270" y="372"/>
                    <a:pt x="270" y="372"/>
                    <a:pt x="270" y="372"/>
                  </a:cubicBezTo>
                  <a:cubicBezTo>
                    <a:pt x="270" y="372"/>
                    <a:pt x="270" y="372"/>
                    <a:pt x="270" y="372"/>
                  </a:cubicBezTo>
                  <a:cubicBezTo>
                    <a:pt x="270" y="373"/>
                    <a:pt x="270" y="372"/>
                    <a:pt x="270" y="372"/>
                  </a:cubicBezTo>
                  <a:cubicBezTo>
                    <a:pt x="270" y="372"/>
                    <a:pt x="270" y="372"/>
                    <a:pt x="270" y="372"/>
                  </a:cubicBezTo>
                  <a:cubicBezTo>
                    <a:pt x="270" y="372"/>
                    <a:pt x="270" y="372"/>
                    <a:pt x="270" y="372"/>
                  </a:cubicBezTo>
                  <a:cubicBezTo>
                    <a:pt x="271" y="373"/>
                    <a:pt x="271" y="373"/>
                    <a:pt x="271" y="373"/>
                  </a:cubicBezTo>
                  <a:cubicBezTo>
                    <a:pt x="270" y="373"/>
                    <a:pt x="270" y="373"/>
                    <a:pt x="270" y="373"/>
                  </a:cubicBezTo>
                  <a:cubicBezTo>
                    <a:pt x="270" y="373"/>
                    <a:pt x="270" y="373"/>
                    <a:pt x="270" y="373"/>
                  </a:cubicBezTo>
                  <a:cubicBezTo>
                    <a:pt x="269" y="373"/>
                    <a:pt x="269" y="373"/>
                    <a:pt x="269" y="373"/>
                  </a:cubicBezTo>
                  <a:cubicBezTo>
                    <a:pt x="269" y="374"/>
                    <a:pt x="269" y="373"/>
                    <a:pt x="270" y="373"/>
                  </a:cubicBezTo>
                  <a:cubicBezTo>
                    <a:pt x="270" y="373"/>
                    <a:pt x="270" y="373"/>
                    <a:pt x="270" y="373"/>
                  </a:cubicBezTo>
                  <a:cubicBezTo>
                    <a:pt x="271" y="373"/>
                    <a:pt x="271" y="373"/>
                    <a:pt x="271" y="373"/>
                  </a:cubicBezTo>
                  <a:cubicBezTo>
                    <a:pt x="271" y="373"/>
                    <a:pt x="271" y="373"/>
                    <a:pt x="271" y="373"/>
                  </a:cubicBezTo>
                  <a:cubicBezTo>
                    <a:pt x="271" y="374"/>
                    <a:pt x="271" y="374"/>
                    <a:pt x="271" y="374"/>
                  </a:cubicBezTo>
                  <a:cubicBezTo>
                    <a:pt x="271" y="374"/>
                    <a:pt x="271" y="374"/>
                    <a:pt x="271" y="374"/>
                  </a:cubicBezTo>
                  <a:cubicBezTo>
                    <a:pt x="271" y="374"/>
                    <a:pt x="271" y="374"/>
                    <a:pt x="271" y="374"/>
                  </a:cubicBezTo>
                  <a:cubicBezTo>
                    <a:pt x="271" y="374"/>
                    <a:pt x="271" y="374"/>
                    <a:pt x="271" y="374"/>
                  </a:cubicBezTo>
                  <a:cubicBezTo>
                    <a:pt x="270" y="374"/>
                    <a:pt x="270" y="374"/>
                    <a:pt x="270" y="374"/>
                  </a:cubicBezTo>
                  <a:cubicBezTo>
                    <a:pt x="270" y="374"/>
                    <a:pt x="270" y="374"/>
                    <a:pt x="270" y="374"/>
                  </a:cubicBezTo>
                  <a:cubicBezTo>
                    <a:pt x="270" y="374"/>
                    <a:pt x="270" y="374"/>
                    <a:pt x="270" y="374"/>
                  </a:cubicBezTo>
                  <a:cubicBezTo>
                    <a:pt x="269" y="374"/>
                    <a:pt x="269" y="374"/>
                    <a:pt x="269" y="374"/>
                  </a:cubicBezTo>
                  <a:cubicBezTo>
                    <a:pt x="269" y="374"/>
                    <a:pt x="269" y="374"/>
                    <a:pt x="269" y="374"/>
                  </a:cubicBezTo>
                  <a:cubicBezTo>
                    <a:pt x="269" y="375"/>
                    <a:pt x="269" y="375"/>
                    <a:pt x="269" y="375"/>
                  </a:cubicBezTo>
                  <a:cubicBezTo>
                    <a:pt x="269" y="375"/>
                    <a:pt x="269" y="375"/>
                    <a:pt x="269" y="375"/>
                  </a:cubicBezTo>
                  <a:cubicBezTo>
                    <a:pt x="269" y="375"/>
                    <a:pt x="269" y="375"/>
                    <a:pt x="269" y="375"/>
                  </a:cubicBezTo>
                  <a:cubicBezTo>
                    <a:pt x="270" y="375"/>
                    <a:pt x="270" y="375"/>
                    <a:pt x="270" y="375"/>
                  </a:cubicBezTo>
                  <a:cubicBezTo>
                    <a:pt x="270" y="375"/>
                    <a:pt x="270" y="375"/>
                    <a:pt x="270" y="375"/>
                  </a:cubicBezTo>
                  <a:cubicBezTo>
                    <a:pt x="270" y="375"/>
                    <a:pt x="270" y="375"/>
                    <a:pt x="270" y="375"/>
                  </a:cubicBezTo>
                  <a:cubicBezTo>
                    <a:pt x="270" y="375"/>
                    <a:pt x="270" y="375"/>
                    <a:pt x="270" y="375"/>
                  </a:cubicBezTo>
                  <a:cubicBezTo>
                    <a:pt x="270" y="375"/>
                    <a:pt x="270" y="375"/>
                    <a:pt x="270" y="375"/>
                  </a:cubicBezTo>
                  <a:cubicBezTo>
                    <a:pt x="270" y="375"/>
                    <a:pt x="270" y="375"/>
                    <a:pt x="270" y="375"/>
                  </a:cubicBezTo>
                  <a:cubicBezTo>
                    <a:pt x="270" y="375"/>
                    <a:pt x="270" y="375"/>
                    <a:pt x="270" y="375"/>
                  </a:cubicBezTo>
                  <a:cubicBezTo>
                    <a:pt x="270" y="376"/>
                    <a:pt x="270" y="376"/>
                    <a:pt x="270" y="376"/>
                  </a:cubicBezTo>
                  <a:cubicBezTo>
                    <a:pt x="270" y="376"/>
                    <a:pt x="270" y="376"/>
                    <a:pt x="270" y="376"/>
                  </a:cubicBezTo>
                  <a:cubicBezTo>
                    <a:pt x="270" y="376"/>
                    <a:pt x="270" y="376"/>
                    <a:pt x="270" y="376"/>
                  </a:cubicBezTo>
                  <a:cubicBezTo>
                    <a:pt x="270" y="376"/>
                    <a:pt x="270" y="376"/>
                    <a:pt x="270" y="376"/>
                  </a:cubicBezTo>
                  <a:cubicBezTo>
                    <a:pt x="270" y="376"/>
                    <a:pt x="270" y="376"/>
                    <a:pt x="270" y="376"/>
                  </a:cubicBezTo>
                  <a:cubicBezTo>
                    <a:pt x="270" y="376"/>
                    <a:pt x="270" y="376"/>
                    <a:pt x="270" y="376"/>
                  </a:cubicBezTo>
                  <a:cubicBezTo>
                    <a:pt x="270" y="376"/>
                    <a:pt x="270" y="376"/>
                    <a:pt x="270" y="376"/>
                  </a:cubicBezTo>
                  <a:cubicBezTo>
                    <a:pt x="270" y="377"/>
                    <a:pt x="270" y="377"/>
                    <a:pt x="270" y="377"/>
                  </a:cubicBezTo>
                  <a:cubicBezTo>
                    <a:pt x="270" y="376"/>
                    <a:pt x="270" y="376"/>
                    <a:pt x="270" y="376"/>
                  </a:cubicBezTo>
                  <a:cubicBezTo>
                    <a:pt x="269" y="377"/>
                    <a:pt x="269" y="377"/>
                    <a:pt x="269" y="377"/>
                  </a:cubicBezTo>
                  <a:cubicBezTo>
                    <a:pt x="269" y="377"/>
                    <a:pt x="269" y="377"/>
                    <a:pt x="269" y="377"/>
                  </a:cubicBezTo>
                  <a:cubicBezTo>
                    <a:pt x="269" y="377"/>
                    <a:pt x="269" y="377"/>
                    <a:pt x="269" y="377"/>
                  </a:cubicBezTo>
                  <a:cubicBezTo>
                    <a:pt x="269" y="377"/>
                    <a:pt x="269" y="377"/>
                    <a:pt x="269" y="377"/>
                  </a:cubicBezTo>
                  <a:cubicBezTo>
                    <a:pt x="270" y="378"/>
                    <a:pt x="270" y="378"/>
                    <a:pt x="270" y="378"/>
                  </a:cubicBezTo>
                  <a:cubicBezTo>
                    <a:pt x="269" y="378"/>
                    <a:pt x="269" y="378"/>
                    <a:pt x="269" y="378"/>
                  </a:cubicBezTo>
                  <a:cubicBezTo>
                    <a:pt x="269" y="378"/>
                    <a:pt x="269" y="378"/>
                    <a:pt x="269" y="378"/>
                  </a:cubicBezTo>
                  <a:cubicBezTo>
                    <a:pt x="270" y="378"/>
                    <a:pt x="270" y="378"/>
                    <a:pt x="270" y="378"/>
                  </a:cubicBezTo>
                  <a:cubicBezTo>
                    <a:pt x="270" y="379"/>
                    <a:pt x="270" y="379"/>
                    <a:pt x="270" y="379"/>
                  </a:cubicBezTo>
                  <a:cubicBezTo>
                    <a:pt x="270" y="378"/>
                    <a:pt x="270" y="378"/>
                    <a:pt x="270" y="378"/>
                  </a:cubicBezTo>
                  <a:cubicBezTo>
                    <a:pt x="270" y="378"/>
                    <a:pt x="270" y="378"/>
                    <a:pt x="270" y="378"/>
                  </a:cubicBezTo>
                  <a:cubicBezTo>
                    <a:pt x="271" y="378"/>
                    <a:pt x="271" y="378"/>
                    <a:pt x="271" y="378"/>
                  </a:cubicBezTo>
                  <a:cubicBezTo>
                    <a:pt x="270" y="379"/>
                    <a:pt x="270" y="379"/>
                    <a:pt x="270" y="379"/>
                  </a:cubicBezTo>
                  <a:cubicBezTo>
                    <a:pt x="271" y="379"/>
                    <a:pt x="271" y="379"/>
                    <a:pt x="271" y="379"/>
                  </a:cubicBezTo>
                  <a:cubicBezTo>
                    <a:pt x="271" y="379"/>
                    <a:pt x="271" y="379"/>
                    <a:pt x="271" y="379"/>
                  </a:cubicBezTo>
                  <a:cubicBezTo>
                    <a:pt x="271" y="379"/>
                    <a:pt x="271" y="379"/>
                    <a:pt x="271" y="379"/>
                  </a:cubicBezTo>
                  <a:cubicBezTo>
                    <a:pt x="271" y="379"/>
                    <a:pt x="271" y="379"/>
                    <a:pt x="271" y="379"/>
                  </a:cubicBezTo>
                  <a:cubicBezTo>
                    <a:pt x="271" y="380"/>
                    <a:pt x="271" y="380"/>
                    <a:pt x="271" y="380"/>
                  </a:cubicBezTo>
                  <a:cubicBezTo>
                    <a:pt x="271" y="380"/>
                    <a:pt x="271" y="380"/>
                    <a:pt x="271" y="380"/>
                  </a:cubicBezTo>
                  <a:cubicBezTo>
                    <a:pt x="271" y="380"/>
                    <a:pt x="271" y="380"/>
                    <a:pt x="271" y="380"/>
                  </a:cubicBezTo>
                  <a:cubicBezTo>
                    <a:pt x="270" y="380"/>
                    <a:pt x="270" y="380"/>
                    <a:pt x="270" y="380"/>
                  </a:cubicBezTo>
                  <a:cubicBezTo>
                    <a:pt x="270" y="380"/>
                    <a:pt x="270" y="380"/>
                    <a:pt x="270" y="380"/>
                  </a:cubicBezTo>
                  <a:cubicBezTo>
                    <a:pt x="270" y="380"/>
                    <a:pt x="270" y="380"/>
                    <a:pt x="270" y="380"/>
                  </a:cubicBezTo>
                  <a:cubicBezTo>
                    <a:pt x="270" y="380"/>
                    <a:pt x="270" y="380"/>
                    <a:pt x="270" y="380"/>
                  </a:cubicBezTo>
                  <a:cubicBezTo>
                    <a:pt x="270" y="381"/>
                    <a:pt x="270" y="381"/>
                    <a:pt x="270" y="381"/>
                  </a:cubicBezTo>
                  <a:cubicBezTo>
                    <a:pt x="270" y="381"/>
                    <a:pt x="270" y="381"/>
                    <a:pt x="270" y="381"/>
                  </a:cubicBezTo>
                  <a:cubicBezTo>
                    <a:pt x="271" y="381"/>
                    <a:pt x="271" y="381"/>
                    <a:pt x="271" y="381"/>
                  </a:cubicBezTo>
                  <a:cubicBezTo>
                    <a:pt x="271" y="381"/>
                    <a:pt x="271" y="381"/>
                    <a:pt x="271" y="381"/>
                  </a:cubicBezTo>
                  <a:cubicBezTo>
                    <a:pt x="271" y="381"/>
                    <a:pt x="271" y="381"/>
                    <a:pt x="271" y="381"/>
                  </a:cubicBezTo>
                  <a:cubicBezTo>
                    <a:pt x="271" y="381"/>
                    <a:pt x="271" y="381"/>
                    <a:pt x="271" y="381"/>
                  </a:cubicBezTo>
                  <a:cubicBezTo>
                    <a:pt x="271" y="381"/>
                    <a:pt x="271" y="381"/>
                    <a:pt x="271" y="381"/>
                  </a:cubicBezTo>
                  <a:cubicBezTo>
                    <a:pt x="271" y="381"/>
                    <a:pt x="271" y="381"/>
                    <a:pt x="271" y="381"/>
                  </a:cubicBezTo>
                  <a:cubicBezTo>
                    <a:pt x="272" y="381"/>
                    <a:pt x="272" y="381"/>
                    <a:pt x="272" y="381"/>
                  </a:cubicBezTo>
                  <a:cubicBezTo>
                    <a:pt x="272" y="381"/>
                    <a:pt x="272" y="381"/>
                    <a:pt x="272" y="381"/>
                  </a:cubicBezTo>
                  <a:cubicBezTo>
                    <a:pt x="272" y="381"/>
                    <a:pt x="272" y="381"/>
                    <a:pt x="272" y="381"/>
                  </a:cubicBezTo>
                  <a:cubicBezTo>
                    <a:pt x="272" y="381"/>
                    <a:pt x="272" y="381"/>
                    <a:pt x="272" y="381"/>
                  </a:cubicBezTo>
                  <a:cubicBezTo>
                    <a:pt x="271" y="381"/>
                    <a:pt x="271" y="381"/>
                    <a:pt x="271" y="381"/>
                  </a:cubicBezTo>
                  <a:cubicBezTo>
                    <a:pt x="271" y="381"/>
                    <a:pt x="271" y="381"/>
                    <a:pt x="271" y="381"/>
                  </a:cubicBezTo>
                  <a:cubicBezTo>
                    <a:pt x="271" y="381"/>
                    <a:pt x="271" y="381"/>
                    <a:pt x="271" y="381"/>
                  </a:cubicBezTo>
                  <a:cubicBezTo>
                    <a:pt x="271" y="381"/>
                    <a:pt x="271" y="381"/>
                    <a:pt x="271" y="381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271" y="381"/>
                    <a:pt x="271" y="381"/>
                    <a:pt x="271" y="381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270" y="382"/>
                    <a:pt x="270" y="382"/>
                    <a:pt x="270" y="382"/>
                  </a:cubicBezTo>
                  <a:cubicBezTo>
                    <a:pt x="269" y="382"/>
                    <a:pt x="269" y="382"/>
                    <a:pt x="269" y="382"/>
                  </a:cubicBezTo>
                  <a:cubicBezTo>
                    <a:pt x="269" y="382"/>
                    <a:pt x="269" y="382"/>
                    <a:pt x="269" y="382"/>
                  </a:cubicBezTo>
                  <a:cubicBezTo>
                    <a:pt x="269" y="382"/>
                    <a:pt x="269" y="382"/>
                    <a:pt x="269" y="382"/>
                  </a:cubicBezTo>
                  <a:cubicBezTo>
                    <a:pt x="268" y="382"/>
                    <a:pt x="268" y="382"/>
                    <a:pt x="268" y="382"/>
                  </a:cubicBezTo>
                  <a:cubicBezTo>
                    <a:pt x="268" y="382"/>
                    <a:pt x="268" y="382"/>
                    <a:pt x="268" y="382"/>
                  </a:cubicBezTo>
                  <a:cubicBezTo>
                    <a:pt x="268" y="382"/>
                    <a:pt x="268" y="382"/>
                    <a:pt x="268" y="382"/>
                  </a:cubicBezTo>
                  <a:cubicBezTo>
                    <a:pt x="268" y="382"/>
                    <a:pt x="268" y="382"/>
                    <a:pt x="268" y="382"/>
                  </a:cubicBezTo>
                  <a:cubicBezTo>
                    <a:pt x="268" y="382"/>
                    <a:pt x="268" y="382"/>
                    <a:pt x="268" y="382"/>
                  </a:cubicBezTo>
                  <a:cubicBezTo>
                    <a:pt x="267" y="382"/>
                    <a:pt x="267" y="382"/>
                    <a:pt x="267" y="382"/>
                  </a:cubicBezTo>
                  <a:cubicBezTo>
                    <a:pt x="268" y="383"/>
                    <a:pt x="268" y="382"/>
                    <a:pt x="268" y="383"/>
                  </a:cubicBezTo>
                  <a:cubicBezTo>
                    <a:pt x="268" y="383"/>
                    <a:pt x="268" y="383"/>
                    <a:pt x="268" y="383"/>
                  </a:cubicBezTo>
                  <a:cubicBezTo>
                    <a:pt x="269" y="383"/>
                    <a:pt x="269" y="383"/>
                    <a:pt x="269" y="383"/>
                  </a:cubicBezTo>
                  <a:cubicBezTo>
                    <a:pt x="269" y="383"/>
                    <a:pt x="269" y="383"/>
                    <a:pt x="269" y="383"/>
                  </a:cubicBezTo>
                  <a:cubicBezTo>
                    <a:pt x="269" y="383"/>
                    <a:pt x="269" y="383"/>
                    <a:pt x="269" y="383"/>
                  </a:cubicBezTo>
                  <a:cubicBezTo>
                    <a:pt x="270" y="383"/>
                    <a:pt x="270" y="383"/>
                    <a:pt x="270" y="383"/>
                  </a:cubicBezTo>
                  <a:cubicBezTo>
                    <a:pt x="270" y="383"/>
                    <a:pt x="270" y="383"/>
                    <a:pt x="270" y="383"/>
                  </a:cubicBezTo>
                  <a:cubicBezTo>
                    <a:pt x="271" y="383"/>
                    <a:pt x="271" y="383"/>
                    <a:pt x="271" y="383"/>
                  </a:cubicBezTo>
                  <a:cubicBezTo>
                    <a:pt x="271" y="383"/>
                    <a:pt x="271" y="383"/>
                    <a:pt x="271" y="383"/>
                  </a:cubicBezTo>
                  <a:cubicBezTo>
                    <a:pt x="271" y="383"/>
                    <a:pt x="271" y="383"/>
                    <a:pt x="271" y="383"/>
                  </a:cubicBezTo>
                  <a:cubicBezTo>
                    <a:pt x="271" y="383"/>
                    <a:pt x="271" y="383"/>
                    <a:pt x="271" y="383"/>
                  </a:cubicBezTo>
                  <a:cubicBezTo>
                    <a:pt x="271" y="383"/>
                    <a:pt x="271" y="383"/>
                    <a:pt x="271" y="383"/>
                  </a:cubicBezTo>
                  <a:cubicBezTo>
                    <a:pt x="271" y="383"/>
                    <a:pt x="271" y="383"/>
                    <a:pt x="271" y="383"/>
                  </a:cubicBezTo>
                  <a:cubicBezTo>
                    <a:pt x="271" y="383"/>
                    <a:pt x="271" y="383"/>
                    <a:pt x="271" y="383"/>
                  </a:cubicBezTo>
                  <a:cubicBezTo>
                    <a:pt x="272" y="383"/>
                    <a:pt x="272" y="383"/>
                    <a:pt x="272" y="383"/>
                  </a:cubicBezTo>
                  <a:cubicBezTo>
                    <a:pt x="272" y="382"/>
                    <a:pt x="272" y="382"/>
                    <a:pt x="272" y="382"/>
                  </a:cubicBezTo>
                  <a:cubicBezTo>
                    <a:pt x="272" y="382"/>
                    <a:pt x="272" y="382"/>
                    <a:pt x="272" y="382"/>
                  </a:cubicBezTo>
                  <a:cubicBezTo>
                    <a:pt x="273" y="382"/>
                    <a:pt x="273" y="382"/>
                    <a:pt x="273" y="382"/>
                  </a:cubicBezTo>
                  <a:cubicBezTo>
                    <a:pt x="273" y="382"/>
                    <a:pt x="273" y="382"/>
                    <a:pt x="273" y="382"/>
                  </a:cubicBezTo>
                  <a:cubicBezTo>
                    <a:pt x="273" y="382"/>
                    <a:pt x="273" y="382"/>
                    <a:pt x="273" y="382"/>
                  </a:cubicBezTo>
                  <a:cubicBezTo>
                    <a:pt x="273" y="381"/>
                    <a:pt x="273" y="381"/>
                    <a:pt x="273" y="381"/>
                  </a:cubicBezTo>
                  <a:cubicBezTo>
                    <a:pt x="273" y="381"/>
                    <a:pt x="273" y="381"/>
                    <a:pt x="273" y="381"/>
                  </a:cubicBezTo>
                  <a:cubicBezTo>
                    <a:pt x="273" y="381"/>
                    <a:pt x="273" y="381"/>
                    <a:pt x="273" y="381"/>
                  </a:cubicBezTo>
                  <a:cubicBezTo>
                    <a:pt x="273" y="381"/>
                    <a:pt x="273" y="382"/>
                    <a:pt x="274" y="382"/>
                  </a:cubicBezTo>
                  <a:cubicBezTo>
                    <a:pt x="274" y="382"/>
                    <a:pt x="274" y="382"/>
                    <a:pt x="274" y="382"/>
                  </a:cubicBezTo>
                  <a:cubicBezTo>
                    <a:pt x="274" y="382"/>
                    <a:pt x="274" y="382"/>
                    <a:pt x="274" y="382"/>
                  </a:cubicBezTo>
                  <a:cubicBezTo>
                    <a:pt x="274" y="381"/>
                    <a:pt x="274" y="381"/>
                    <a:pt x="274" y="381"/>
                  </a:cubicBezTo>
                  <a:cubicBezTo>
                    <a:pt x="274" y="382"/>
                    <a:pt x="274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4" y="382"/>
                    <a:pt x="274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5" y="382"/>
                    <a:pt x="275" y="382"/>
                    <a:pt x="274" y="381"/>
                  </a:cubicBezTo>
                  <a:cubicBezTo>
                    <a:pt x="275" y="381"/>
                    <a:pt x="275" y="381"/>
                    <a:pt x="275" y="381"/>
                  </a:cubicBezTo>
                  <a:cubicBezTo>
                    <a:pt x="275" y="381"/>
                    <a:pt x="275" y="381"/>
                    <a:pt x="275" y="381"/>
                  </a:cubicBezTo>
                  <a:cubicBezTo>
                    <a:pt x="275" y="381"/>
                    <a:pt x="275" y="381"/>
                    <a:pt x="275" y="381"/>
                  </a:cubicBezTo>
                  <a:close/>
                  <a:moveTo>
                    <a:pt x="297" y="386"/>
                  </a:moveTo>
                  <a:cubicBezTo>
                    <a:pt x="297" y="386"/>
                    <a:pt x="297" y="386"/>
                    <a:pt x="297" y="386"/>
                  </a:cubicBezTo>
                  <a:cubicBezTo>
                    <a:pt x="297" y="386"/>
                    <a:pt x="297" y="386"/>
                    <a:pt x="297" y="386"/>
                  </a:cubicBezTo>
                  <a:cubicBezTo>
                    <a:pt x="297" y="386"/>
                    <a:pt x="297" y="386"/>
                    <a:pt x="297" y="386"/>
                  </a:cubicBezTo>
                  <a:close/>
                  <a:moveTo>
                    <a:pt x="268" y="308"/>
                  </a:moveTo>
                  <a:cubicBezTo>
                    <a:pt x="268" y="308"/>
                    <a:pt x="268" y="308"/>
                    <a:pt x="268" y="308"/>
                  </a:cubicBezTo>
                  <a:cubicBezTo>
                    <a:pt x="268" y="308"/>
                    <a:pt x="268" y="308"/>
                    <a:pt x="268" y="308"/>
                  </a:cubicBezTo>
                  <a:close/>
                  <a:moveTo>
                    <a:pt x="301" y="388"/>
                  </a:moveTo>
                  <a:cubicBezTo>
                    <a:pt x="302" y="388"/>
                    <a:pt x="302" y="388"/>
                    <a:pt x="302" y="388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303" y="389"/>
                    <a:pt x="303" y="389"/>
                    <a:pt x="303" y="389"/>
                  </a:cubicBezTo>
                  <a:cubicBezTo>
                    <a:pt x="303" y="389"/>
                    <a:pt x="303" y="389"/>
                    <a:pt x="303" y="389"/>
                  </a:cubicBezTo>
                  <a:cubicBezTo>
                    <a:pt x="303" y="389"/>
                    <a:pt x="303" y="389"/>
                    <a:pt x="303" y="389"/>
                  </a:cubicBezTo>
                  <a:cubicBezTo>
                    <a:pt x="302" y="388"/>
                    <a:pt x="302" y="388"/>
                    <a:pt x="302" y="388"/>
                  </a:cubicBezTo>
                  <a:cubicBezTo>
                    <a:pt x="302" y="388"/>
                    <a:pt x="302" y="388"/>
                    <a:pt x="302" y="388"/>
                  </a:cubicBezTo>
                  <a:cubicBezTo>
                    <a:pt x="301" y="387"/>
                    <a:pt x="301" y="387"/>
                    <a:pt x="301" y="387"/>
                  </a:cubicBezTo>
                  <a:cubicBezTo>
                    <a:pt x="301" y="387"/>
                    <a:pt x="301" y="387"/>
                    <a:pt x="301" y="387"/>
                  </a:cubicBezTo>
                  <a:cubicBezTo>
                    <a:pt x="301" y="387"/>
                    <a:pt x="301" y="387"/>
                    <a:pt x="301" y="387"/>
                  </a:cubicBezTo>
                  <a:cubicBezTo>
                    <a:pt x="300" y="387"/>
                    <a:pt x="300" y="387"/>
                    <a:pt x="300" y="387"/>
                  </a:cubicBezTo>
                  <a:cubicBezTo>
                    <a:pt x="300" y="387"/>
                    <a:pt x="300" y="387"/>
                    <a:pt x="300" y="387"/>
                  </a:cubicBezTo>
                  <a:cubicBezTo>
                    <a:pt x="301" y="388"/>
                    <a:pt x="301" y="388"/>
                    <a:pt x="301" y="388"/>
                  </a:cubicBezTo>
                  <a:cubicBezTo>
                    <a:pt x="301" y="388"/>
                    <a:pt x="301" y="388"/>
                    <a:pt x="301" y="388"/>
                  </a:cubicBezTo>
                  <a:close/>
                  <a:moveTo>
                    <a:pt x="278" y="250"/>
                  </a:moveTo>
                  <a:cubicBezTo>
                    <a:pt x="279" y="250"/>
                    <a:pt x="279" y="250"/>
                    <a:pt x="279" y="250"/>
                  </a:cubicBezTo>
                  <a:cubicBezTo>
                    <a:pt x="279" y="250"/>
                    <a:pt x="279" y="250"/>
                    <a:pt x="279" y="250"/>
                  </a:cubicBezTo>
                  <a:cubicBezTo>
                    <a:pt x="279" y="250"/>
                    <a:pt x="279" y="250"/>
                    <a:pt x="279" y="250"/>
                  </a:cubicBezTo>
                  <a:cubicBezTo>
                    <a:pt x="278" y="249"/>
                    <a:pt x="278" y="249"/>
                    <a:pt x="278" y="249"/>
                  </a:cubicBezTo>
                  <a:cubicBezTo>
                    <a:pt x="278" y="249"/>
                    <a:pt x="278" y="249"/>
                    <a:pt x="278" y="249"/>
                  </a:cubicBezTo>
                  <a:lnTo>
                    <a:pt x="278" y="250"/>
                  </a:lnTo>
                  <a:close/>
                  <a:moveTo>
                    <a:pt x="284" y="380"/>
                  </a:moveTo>
                  <a:cubicBezTo>
                    <a:pt x="284" y="380"/>
                    <a:pt x="284" y="380"/>
                    <a:pt x="284" y="380"/>
                  </a:cubicBezTo>
                  <a:cubicBezTo>
                    <a:pt x="284" y="380"/>
                    <a:pt x="284" y="380"/>
                    <a:pt x="284" y="380"/>
                  </a:cubicBezTo>
                  <a:cubicBezTo>
                    <a:pt x="284" y="380"/>
                    <a:pt x="284" y="380"/>
                    <a:pt x="284" y="380"/>
                  </a:cubicBezTo>
                  <a:close/>
                  <a:moveTo>
                    <a:pt x="294" y="279"/>
                  </a:moveTo>
                  <a:cubicBezTo>
                    <a:pt x="293" y="279"/>
                    <a:pt x="293" y="279"/>
                    <a:pt x="293" y="279"/>
                  </a:cubicBezTo>
                  <a:cubicBezTo>
                    <a:pt x="294" y="279"/>
                    <a:pt x="294" y="279"/>
                    <a:pt x="294" y="279"/>
                  </a:cubicBezTo>
                  <a:cubicBezTo>
                    <a:pt x="294" y="279"/>
                    <a:pt x="294" y="279"/>
                    <a:pt x="294" y="279"/>
                  </a:cubicBezTo>
                  <a:cubicBezTo>
                    <a:pt x="294" y="279"/>
                    <a:pt x="294" y="279"/>
                    <a:pt x="294" y="279"/>
                  </a:cubicBezTo>
                  <a:cubicBezTo>
                    <a:pt x="294" y="279"/>
                    <a:pt x="294" y="279"/>
                    <a:pt x="294" y="279"/>
                  </a:cubicBezTo>
                  <a:cubicBezTo>
                    <a:pt x="294" y="279"/>
                    <a:pt x="294" y="279"/>
                    <a:pt x="294" y="279"/>
                  </a:cubicBezTo>
                  <a:close/>
                  <a:moveTo>
                    <a:pt x="284" y="383"/>
                  </a:moveTo>
                  <a:cubicBezTo>
                    <a:pt x="284" y="383"/>
                    <a:pt x="284" y="383"/>
                    <a:pt x="284" y="383"/>
                  </a:cubicBezTo>
                  <a:cubicBezTo>
                    <a:pt x="283" y="382"/>
                    <a:pt x="283" y="382"/>
                    <a:pt x="283" y="382"/>
                  </a:cubicBezTo>
                  <a:cubicBezTo>
                    <a:pt x="283" y="383"/>
                    <a:pt x="283" y="383"/>
                    <a:pt x="283" y="383"/>
                  </a:cubicBezTo>
                  <a:cubicBezTo>
                    <a:pt x="283" y="383"/>
                    <a:pt x="283" y="383"/>
                    <a:pt x="283" y="383"/>
                  </a:cubicBezTo>
                  <a:cubicBezTo>
                    <a:pt x="283" y="383"/>
                    <a:pt x="283" y="383"/>
                    <a:pt x="283" y="383"/>
                  </a:cubicBezTo>
                  <a:cubicBezTo>
                    <a:pt x="283" y="383"/>
                    <a:pt x="283" y="384"/>
                    <a:pt x="284" y="384"/>
                  </a:cubicBezTo>
                  <a:cubicBezTo>
                    <a:pt x="283" y="384"/>
                    <a:pt x="283" y="384"/>
                    <a:pt x="283" y="384"/>
                  </a:cubicBezTo>
                  <a:cubicBezTo>
                    <a:pt x="284" y="384"/>
                    <a:pt x="284" y="384"/>
                    <a:pt x="284" y="384"/>
                  </a:cubicBezTo>
                  <a:cubicBezTo>
                    <a:pt x="284" y="384"/>
                    <a:pt x="284" y="384"/>
                    <a:pt x="284" y="384"/>
                  </a:cubicBezTo>
                  <a:cubicBezTo>
                    <a:pt x="284" y="385"/>
                    <a:pt x="284" y="385"/>
                    <a:pt x="284" y="385"/>
                  </a:cubicBezTo>
                  <a:cubicBezTo>
                    <a:pt x="284" y="385"/>
                    <a:pt x="284" y="385"/>
                    <a:pt x="284" y="385"/>
                  </a:cubicBezTo>
                  <a:cubicBezTo>
                    <a:pt x="284" y="385"/>
                    <a:pt x="284" y="385"/>
                    <a:pt x="284" y="385"/>
                  </a:cubicBezTo>
                  <a:cubicBezTo>
                    <a:pt x="283" y="386"/>
                    <a:pt x="283" y="386"/>
                    <a:pt x="283" y="386"/>
                  </a:cubicBezTo>
                  <a:cubicBezTo>
                    <a:pt x="284" y="386"/>
                    <a:pt x="283" y="386"/>
                    <a:pt x="284" y="386"/>
                  </a:cubicBezTo>
                  <a:cubicBezTo>
                    <a:pt x="284" y="386"/>
                    <a:pt x="284" y="386"/>
                    <a:pt x="284" y="386"/>
                  </a:cubicBezTo>
                  <a:cubicBezTo>
                    <a:pt x="284" y="386"/>
                    <a:pt x="284" y="386"/>
                    <a:pt x="284" y="386"/>
                  </a:cubicBezTo>
                  <a:cubicBezTo>
                    <a:pt x="284" y="386"/>
                    <a:pt x="284" y="386"/>
                    <a:pt x="284" y="386"/>
                  </a:cubicBezTo>
                  <a:cubicBezTo>
                    <a:pt x="284" y="385"/>
                    <a:pt x="284" y="385"/>
                    <a:pt x="284" y="385"/>
                  </a:cubicBezTo>
                  <a:cubicBezTo>
                    <a:pt x="284" y="385"/>
                    <a:pt x="284" y="385"/>
                    <a:pt x="284" y="385"/>
                  </a:cubicBezTo>
                  <a:cubicBezTo>
                    <a:pt x="284" y="385"/>
                    <a:pt x="284" y="385"/>
                    <a:pt x="284" y="385"/>
                  </a:cubicBezTo>
                  <a:cubicBezTo>
                    <a:pt x="284" y="384"/>
                    <a:pt x="284" y="384"/>
                    <a:pt x="284" y="384"/>
                  </a:cubicBezTo>
                  <a:cubicBezTo>
                    <a:pt x="284" y="384"/>
                    <a:pt x="284" y="384"/>
                    <a:pt x="284" y="384"/>
                  </a:cubicBezTo>
                  <a:cubicBezTo>
                    <a:pt x="283" y="383"/>
                    <a:pt x="283" y="383"/>
                    <a:pt x="283" y="383"/>
                  </a:cubicBezTo>
                  <a:cubicBezTo>
                    <a:pt x="283" y="383"/>
                    <a:pt x="283" y="383"/>
                    <a:pt x="283" y="383"/>
                  </a:cubicBezTo>
                  <a:cubicBezTo>
                    <a:pt x="283" y="383"/>
                    <a:pt x="283" y="383"/>
                    <a:pt x="283" y="383"/>
                  </a:cubicBezTo>
                  <a:lnTo>
                    <a:pt x="284" y="383"/>
                  </a:lnTo>
                  <a:close/>
                  <a:moveTo>
                    <a:pt x="263" y="410"/>
                  </a:moveTo>
                  <a:cubicBezTo>
                    <a:pt x="263" y="409"/>
                    <a:pt x="263" y="409"/>
                    <a:pt x="263" y="409"/>
                  </a:cubicBezTo>
                  <a:cubicBezTo>
                    <a:pt x="263" y="410"/>
                    <a:pt x="263" y="410"/>
                    <a:pt x="263" y="410"/>
                  </a:cubicBezTo>
                  <a:cubicBezTo>
                    <a:pt x="263" y="410"/>
                    <a:pt x="263" y="410"/>
                    <a:pt x="263" y="410"/>
                  </a:cubicBezTo>
                  <a:close/>
                  <a:moveTo>
                    <a:pt x="260" y="412"/>
                  </a:moveTo>
                  <a:cubicBezTo>
                    <a:pt x="260" y="412"/>
                    <a:pt x="260" y="412"/>
                    <a:pt x="260" y="412"/>
                  </a:cubicBezTo>
                  <a:cubicBezTo>
                    <a:pt x="260" y="412"/>
                    <a:pt x="260" y="412"/>
                    <a:pt x="260" y="412"/>
                  </a:cubicBezTo>
                  <a:cubicBezTo>
                    <a:pt x="260" y="413"/>
                    <a:pt x="260" y="413"/>
                    <a:pt x="260" y="413"/>
                  </a:cubicBezTo>
                  <a:cubicBezTo>
                    <a:pt x="261" y="413"/>
                    <a:pt x="261" y="413"/>
                    <a:pt x="261" y="413"/>
                  </a:cubicBezTo>
                  <a:cubicBezTo>
                    <a:pt x="261" y="413"/>
                    <a:pt x="261" y="413"/>
                    <a:pt x="261" y="413"/>
                  </a:cubicBezTo>
                  <a:cubicBezTo>
                    <a:pt x="261" y="414"/>
                    <a:pt x="261" y="414"/>
                    <a:pt x="261" y="414"/>
                  </a:cubicBezTo>
                  <a:cubicBezTo>
                    <a:pt x="261" y="414"/>
                    <a:pt x="261" y="414"/>
                    <a:pt x="261" y="414"/>
                  </a:cubicBezTo>
                  <a:cubicBezTo>
                    <a:pt x="261" y="414"/>
                    <a:pt x="261" y="414"/>
                    <a:pt x="261" y="414"/>
                  </a:cubicBezTo>
                  <a:cubicBezTo>
                    <a:pt x="261" y="414"/>
                    <a:pt x="261" y="414"/>
                    <a:pt x="261" y="414"/>
                  </a:cubicBezTo>
                  <a:cubicBezTo>
                    <a:pt x="262" y="414"/>
                    <a:pt x="262" y="414"/>
                    <a:pt x="262" y="415"/>
                  </a:cubicBezTo>
                  <a:cubicBezTo>
                    <a:pt x="262" y="415"/>
                    <a:pt x="262" y="415"/>
                    <a:pt x="262" y="415"/>
                  </a:cubicBezTo>
                  <a:cubicBezTo>
                    <a:pt x="263" y="416"/>
                    <a:pt x="263" y="416"/>
                    <a:pt x="263" y="416"/>
                  </a:cubicBezTo>
                  <a:cubicBezTo>
                    <a:pt x="263" y="416"/>
                    <a:pt x="263" y="416"/>
                    <a:pt x="263" y="416"/>
                  </a:cubicBezTo>
                  <a:cubicBezTo>
                    <a:pt x="263" y="417"/>
                    <a:pt x="263" y="417"/>
                    <a:pt x="263" y="417"/>
                  </a:cubicBezTo>
                  <a:cubicBezTo>
                    <a:pt x="263" y="417"/>
                    <a:pt x="263" y="417"/>
                    <a:pt x="263" y="417"/>
                  </a:cubicBezTo>
                  <a:cubicBezTo>
                    <a:pt x="262" y="416"/>
                    <a:pt x="262" y="416"/>
                    <a:pt x="262" y="416"/>
                  </a:cubicBezTo>
                  <a:cubicBezTo>
                    <a:pt x="262" y="416"/>
                    <a:pt x="262" y="416"/>
                    <a:pt x="262" y="416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263" y="417"/>
                    <a:pt x="263" y="417"/>
                    <a:pt x="263" y="417"/>
                  </a:cubicBezTo>
                  <a:cubicBezTo>
                    <a:pt x="263" y="418"/>
                    <a:pt x="263" y="418"/>
                    <a:pt x="263" y="418"/>
                  </a:cubicBezTo>
                  <a:cubicBezTo>
                    <a:pt x="263" y="418"/>
                    <a:pt x="263" y="418"/>
                    <a:pt x="263" y="418"/>
                  </a:cubicBezTo>
                  <a:cubicBezTo>
                    <a:pt x="263" y="418"/>
                    <a:pt x="263" y="418"/>
                    <a:pt x="263" y="418"/>
                  </a:cubicBezTo>
                  <a:cubicBezTo>
                    <a:pt x="262" y="419"/>
                    <a:pt x="262" y="419"/>
                    <a:pt x="262" y="419"/>
                  </a:cubicBezTo>
                  <a:cubicBezTo>
                    <a:pt x="262" y="419"/>
                    <a:pt x="262" y="419"/>
                    <a:pt x="262" y="419"/>
                  </a:cubicBezTo>
                  <a:cubicBezTo>
                    <a:pt x="262" y="420"/>
                    <a:pt x="262" y="420"/>
                    <a:pt x="262" y="420"/>
                  </a:cubicBezTo>
                  <a:cubicBezTo>
                    <a:pt x="262" y="420"/>
                    <a:pt x="262" y="420"/>
                    <a:pt x="262" y="420"/>
                  </a:cubicBezTo>
                  <a:cubicBezTo>
                    <a:pt x="262" y="420"/>
                    <a:pt x="262" y="420"/>
                    <a:pt x="262" y="420"/>
                  </a:cubicBezTo>
                  <a:cubicBezTo>
                    <a:pt x="262" y="420"/>
                    <a:pt x="262" y="420"/>
                    <a:pt x="262" y="420"/>
                  </a:cubicBezTo>
                  <a:cubicBezTo>
                    <a:pt x="262" y="420"/>
                    <a:pt x="262" y="420"/>
                    <a:pt x="262" y="420"/>
                  </a:cubicBezTo>
                  <a:cubicBezTo>
                    <a:pt x="262" y="421"/>
                    <a:pt x="262" y="421"/>
                    <a:pt x="262" y="421"/>
                  </a:cubicBezTo>
                  <a:cubicBezTo>
                    <a:pt x="263" y="421"/>
                    <a:pt x="263" y="421"/>
                    <a:pt x="263" y="421"/>
                  </a:cubicBezTo>
                  <a:cubicBezTo>
                    <a:pt x="263" y="421"/>
                    <a:pt x="263" y="421"/>
                    <a:pt x="263" y="421"/>
                  </a:cubicBezTo>
                  <a:cubicBezTo>
                    <a:pt x="262" y="421"/>
                    <a:pt x="262" y="421"/>
                    <a:pt x="262" y="422"/>
                  </a:cubicBezTo>
                  <a:cubicBezTo>
                    <a:pt x="262" y="422"/>
                    <a:pt x="262" y="422"/>
                    <a:pt x="262" y="422"/>
                  </a:cubicBezTo>
                  <a:cubicBezTo>
                    <a:pt x="262" y="422"/>
                    <a:pt x="262" y="422"/>
                    <a:pt x="262" y="422"/>
                  </a:cubicBezTo>
                  <a:cubicBezTo>
                    <a:pt x="262" y="422"/>
                    <a:pt x="262" y="422"/>
                    <a:pt x="262" y="422"/>
                  </a:cubicBezTo>
                  <a:cubicBezTo>
                    <a:pt x="262" y="422"/>
                    <a:pt x="262" y="422"/>
                    <a:pt x="262" y="422"/>
                  </a:cubicBezTo>
                  <a:cubicBezTo>
                    <a:pt x="263" y="422"/>
                    <a:pt x="263" y="422"/>
                    <a:pt x="263" y="422"/>
                  </a:cubicBezTo>
                  <a:cubicBezTo>
                    <a:pt x="263" y="422"/>
                    <a:pt x="263" y="422"/>
                    <a:pt x="263" y="422"/>
                  </a:cubicBezTo>
                  <a:cubicBezTo>
                    <a:pt x="263" y="422"/>
                    <a:pt x="263" y="422"/>
                    <a:pt x="263" y="422"/>
                  </a:cubicBezTo>
                  <a:cubicBezTo>
                    <a:pt x="263" y="423"/>
                    <a:pt x="263" y="423"/>
                    <a:pt x="263" y="423"/>
                  </a:cubicBezTo>
                  <a:cubicBezTo>
                    <a:pt x="263" y="423"/>
                    <a:pt x="263" y="423"/>
                    <a:pt x="263" y="423"/>
                  </a:cubicBezTo>
                  <a:cubicBezTo>
                    <a:pt x="263" y="423"/>
                    <a:pt x="263" y="423"/>
                    <a:pt x="263" y="423"/>
                  </a:cubicBezTo>
                  <a:cubicBezTo>
                    <a:pt x="263" y="423"/>
                    <a:pt x="263" y="423"/>
                    <a:pt x="263" y="423"/>
                  </a:cubicBezTo>
                  <a:cubicBezTo>
                    <a:pt x="263" y="422"/>
                    <a:pt x="263" y="422"/>
                    <a:pt x="263" y="422"/>
                  </a:cubicBezTo>
                  <a:cubicBezTo>
                    <a:pt x="263" y="422"/>
                    <a:pt x="263" y="422"/>
                    <a:pt x="263" y="422"/>
                  </a:cubicBezTo>
                  <a:cubicBezTo>
                    <a:pt x="264" y="422"/>
                    <a:pt x="264" y="422"/>
                    <a:pt x="264" y="422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64" y="423"/>
                    <a:pt x="264" y="423"/>
                    <a:pt x="265" y="423"/>
                  </a:cubicBezTo>
                  <a:cubicBezTo>
                    <a:pt x="265" y="423"/>
                    <a:pt x="265" y="423"/>
                    <a:pt x="265" y="423"/>
                  </a:cubicBezTo>
                  <a:cubicBezTo>
                    <a:pt x="265" y="424"/>
                    <a:pt x="265" y="424"/>
                    <a:pt x="265" y="424"/>
                  </a:cubicBezTo>
                  <a:cubicBezTo>
                    <a:pt x="266" y="424"/>
                    <a:pt x="266" y="424"/>
                    <a:pt x="266" y="424"/>
                  </a:cubicBezTo>
                  <a:cubicBezTo>
                    <a:pt x="267" y="424"/>
                    <a:pt x="267" y="424"/>
                    <a:pt x="267" y="424"/>
                  </a:cubicBezTo>
                  <a:cubicBezTo>
                    <a:pt x="266" y="424"/>
                    <a:pt x="266" y="424"/>
                    <a:pt x="266" y="424"/>
                  </a:cubicBezTo>
                  <a:cubicBezTo>
                    <a:pt x="267" y="425"/>
                    <a:pt x="267" y="425"/>
                    <a:pt x="267" y="425"/>
                  </a:cubicBezTo>
                  <a:cubicBezTo>
                    <a:pt x="267" y="425"/>
                    <a:pt x="267" y="425"/>
                    <a:pt x="267" y="425"/>
                  </a:cubicBezTo>
                  <a:cubicBezTo>
                    <a:pt x="267" y="425"/>
                    <a:pt x="267" y="425"/>
                    <a:pt x="267" y="425"/>
                  </a:cubicBezTo>
                  <a:cubicBezTo>
                    <a:pt x="267" y="426"/>
                    <a:pt x="267" y="426"/>
                    <a:pt x="267" y="426"/>
                  </a:cubicBezTo>
                  <a:cubicBezTo>
                    <a:pt x="266" y="426"/>
                    <a:pt x="266" y="426"/>
                    <a:pt x="266" y="426"/>
                  </a:cubicBezTo>
                  <a:cubicBezTo>
                    <a:pt x="266" y="427"/>
                    <a:pt x="266" y="427"/>
                    <a:pt x="266" y="427"/>
                  </a:cubicBezTo>
                  <a:cubicBezTo>
                    <a:pt x="265" y="427"/>
                    <a:pt x="265" y="427"/>
                    <a:pt x="265" y="427"/>
                  </a:cubicBezTo>
                  <a:cubicBezTo>
                    <a:pt x="265" y="427"/>
                    <a:pt x="265" y="427"/>
                    <a:pt x="265" y="427"/>
                  </a:cubicBezTo>
                  <a:cubicBezTo>
                    <a:pt x="264" y="427"/>
                    <a:pt x="264" y="427"/>
                    <a:pt x="264" y="427"/>
                  </a:cubicBezTo>
                  <a:cubicBezTo>
                    <a:pt x="264" y="427"/>
                    <a:pt x="264" y="427"/>
                    <a:pt x="264" y="426"/>
                  </a:cubicBezTo>
                  <a:cubicBezTo>
                    <a:pt x="264" y="426"/>
                    <a:pt x="264" y="426"/>
                    <a:pt x="264" y="426"/>
                  </a:cubicBezTo>
                  <a:cubicBezTo>
                    <a:pt x="263" y="426"/>
                    <a:pt x="263" y="426"/>
                    <a:pt x="263" y="426"/>
                  </a:cubicBezTo>
                  <a:cubicBezTo>
                    <a:pt x="264" y="426"/>
                    <a:pt x="264" y="426"/>
                    <a:pt x="264" y="426"/>
                  </a:cubicBezTo>
                  <a:cubicBezTo>
                    <a:pt x="263" y="425"/>
                    <a:pt x="263" y="425"/>
                    <a:pt x="263" y="425"/>
                  </a:cubicBezTo>
                  <a:cubicBezTo>
                    <a:pt x="263" y="425"/>
                    <a:pt x="263" y="425"/>
                    <a:pt x="263" y="425"/>
                  </a:cubicBezTo>
                  <a:cubicBezTo>
                    <a:pt x="263" y="425"/>
                    <a:pt x="263" y="425"/>
                    <a:pt x="263" y="425"/>
                  </a:cubicBezTo>
                  <a:cubicBezTo>
                    <a:pt x="262" y="425"/>
                    <a:pt x="262" y="425"/>
                    <a:pt x="262" y="425"/>
                  </a:cubicBezTo>
                  <a:cubicBezTo>
                    <a:pt x="262" y="425"/>
                    <a:pt x="262" y="425"/>
                    <a:pt x="262" y="425"/>
                  </a:cubicBezTo>
                  <a:cubicBezTo>
                    <a:pt x="262" y="425"/>
                    <a:pt x="262" y="425"/>
                    <a:pt x="262" y="425"/>
                  </a:cubicBezTo>
                  <a:cubicBezTo>
                    <a:pt x="262" y="424"/>
                    <a:pt x="262" y="424"/>
                    <a:pt x="262" y="424"/>
                  </a:cubicBezTo>
                  <a:cubicBezTo>
                    <a:pt x="262" y="424"/>
                    <a:pt x="262" y="424"/>
                    <a:pt x="262" y="424"/>
                  </a:cubicBezTo>
                  <a:cubicBezTo>
                    <a:pt x="261" y="424"/>
                    <a:pt x="261" y="424"/>
                    <a:pt x="261" y="424"/>
                  </a:cubicBezTo>
                  <a:cubicBezTo>
                    <a:pt x="261" y="424"/>
                    <a:pt x="261" y="424"/>
                    <a:pt x="261" y="424"/>
                  </a:cubicBezTo>
                  <a:cubicBezTo>
                    <a:pt x="261" y="423"/>
                    <a:pt x="261" y="423"/>
                    <a:pt x="261" y="423"/>
                  </a:cubicBezTo>
                  <a:cubicBezTo>
                    <a:pt x="261" y="424"/>
                    <a:pt x="261" y="424"/>
                    <a:pt x="261" y="424"/>
                  </a:cubicBezTo>
                  <a:cubicBezTo>
                    <a:pt x="261" y="423"/>
                    <a:pt x="261" y="423"/>
                    <a:pt x="261" y="423"/>
                  </a:cubicBezTo>
                  <a:cubicBezTo>
                    <a:pt x="261" y="423"/>
                    <a:pt x="261" y="423"/>
                    <a:pt x="261" y="423"/>
                  </a:cubicBezTo>
                  <a:cubicBezTo>
                    <a:pt x="260" y="423"/>
                    <a:pt x="260" y="423"/>
                    <a:pt x="260" y="423"/>
                  </a:cubicBezTo>
                  <a:cubicBezTo>
                    <a:pt x="260" y="423"/>
                    <a:pt x="260" y="423"/>
                    <a:pt x="260" y="423"/>
                  </a:cubicBezTo>
                  <a:cubicBezTo>
                    <a:pt x="260" y="422"/>
                    <a:pt x="260" y="422"/>
                    <a:pt x="260" y="422"/>
                  </a:cubicBezTo>
                  <a:cubicBezTo>
                    <a:pt x="260" y="422"/>
                    <a:pt x="260" y="422"/>
                    <a:pt x="260" y="422"/>
                  </a:cubicBezTo>
                  <a:cubicBezTo>
                    <a:pt x="259" y="422"/>
                    <a:pt x="259" y="422"/>
                    <a:pt x="259" y="422"/>
                  </a:cubicBezTo>
                  <a:cubicBezTo>
                    <a:pt x="259" y="423"/>
                    <a:pt x="259" y="423"/>
                    <a:pt x="259" y="424"/>
                  </a:cubicBezTo>
                  <a:cubicBezTo>
                    <a:pt x="259" y="424"/>
                    <a:pt x="259" y="424"/>
                    <a:pt x="259" y="424"/>
                  </a:cubicBezTo>
                  <a:cubicBezTo>
                    <a:pt x="259" y="425"/>
                    <a:pt x="259" y="425"/>
                    <a:pt x="258" y="425"/>
                  </a:cubicBezTo>
                  <a:cubicBezTo>
                    <a:pt x="258" y="425"/>
                    <a:pt x="258" y="425"/>
                    <a:pt x="258" y="425"/>
                  </a:cubicBezTo>
                  <a:cubicBezTo>
                    <a:pt x="258" y="425"/>
                    <a:pt x="258" y="425"/>
                    <a:pt x="258" y="425"/>
                  </a:cubicBezTo>
                  <a:cubicBezTo>
                    <a:pt x="258" y="425"/>
                    <a:pt x="258" y="425"/>
                    <a:pt x="258" y="425"/>
                  </a:cubicBezTo>
                  <a:cubicBezTo>
                    <a:pt x="258" y="425"/>
                    <a:pt x="258" y="425"/>
                    <a:pt x="258" y="425"/>
                  </a:cubicBezTo>
                  <a:cubicBezTo>
                    <a:pt x="257" y="425"/>
                    <a:pt x="257" y="425"/>
                    <a:pt x="257" y="425"/>
                  </a:cubicBezTo>
                  <a:cubicBezTo>
                    <a:pt x="257" y="425"/>
                    <a:pt x="257" y="425"/>
                    <a:pt x="257" y="425"/>
                  </a:cubicBezTo>
                  <a:cubicBezTo>
                    <a:pt x="257" y="425"/>
                    <a:pt x="257" y="425"/>
                    <a:pt x="257" y="425"/>
                  </a:cubicBezTo>
                  <a:cubicBezTo>
                    <a:pt x="257" y="425"/>
                    <a:pt x="257" y="425"/>
                    <a:pt x="257" y="425"/>
                  </a:cubicBezTo>
                  <a:cubicBezTo>
                    <a:pt x="257" y="425"/>
                    <a:pt x="257" y="425"/>
                    <a:pt x="257" y="425"/>
                  </a:cubicBezTo>
                  <a:cubicBezTo>
                    <a:pt x="257" y="425"/>
                    <a:pt x="257" y="425"/>
                    <a:pt x="257" y="425"/>
                  </a:cubicBezTo>
                  <a:cubicBezTo>
                    <a:pt x="256" y="425"/>
                    <a:pt x="256" y="425"/>
                    <a:pt x="256" y="425"/>
                  </a:cubicBezTo>
                  <a:cubicBezTo>
                    <a:pt x="256" y="425"/>
                    <a:pt x="256" y="425"/>
                    <a:pt x="256" y="425"/>
                  </a:cubicBezTo>
                  <a:cubicBezTo>
                    <a:pt x="256" y="425"/>
                    <a:pt x="256" y="425"/>
                    <a:pt x="256" y="425"/>
                  </a:cubicBezTo>
                  <a:cubicBezTo>
                    <a:pt x="256" y="425"/>
                    <a:pt x="256" y="425"/>
                    <a:pt x="256" y="425"/>
                  </a:cubicBezTo>
                  <a:cubicBezTo>
                    <a:pt x="256" y="425"/>
                    <a:pt x="256" y="425"/>
                    <a:pt x="256" y="425"/>
                  </a:cubicBezTo>
                  <a:cubicBezTo>
                    <a:pt x="256" y="425"/>
                    <a:pt x="256" y="425"/>
                    <a:pt x="256" y="425"/>
                  </a:cubicBezTo>
                  <a:cubicBezTo>
                    <a:pt x="256" y="425"/>
                    <a:pt x="256" y="425"/>
                    <a:pt x="256" y="425"/>
                  </a:cubicBezTo>
                  <a:cubicBezTo>
                    <a:pt x="255" y="424"/>
                    <a:pt x="255" y="424"/>
                    <a:pt x="255" y="424"/>
                  </a:cubicBezTo>
                  <a:cubicBezTo>
                    <a:pt x="255" y="425"/>
                    <a:pt x="256" y="425"/>
                    <a:pt x="255" y="425"/>
                  </a:cubicBezTo>
                  <a:cubicBezTo>
                    <a:pt x="255" y="425"/>
                    <a:pt x="255" y="426"/>
                    <a:pt x="254" y="425"/>
                  </a:cubicBezTo>
                  <a:cubicBezTo>
                    <a:pt x="254" y="425"/>
                    <a:pt x="254" y="425"/>
                    <a:pt x="254" y="425"/>
                  </a:cubicBezTo>
                  <a:cubicBezTo>
                    <a:pt x="254" y="425"/>
                    <a:pt x="254" y="425"/>
                    <a:pt x="254" y="425"/>
                  </a:cubicBezTo>
                  <a:cubicBezTo>
                    <a:pt x="254" y="425"/>
                    <a:pt x="254" y="425"/>
                    <a:pt x="254" y="425"/>
                  </a:cubicBezTo>
                  <a:cubicBezTo>
                    <a:pt x="254" y="426"/>
                    <a:pt x="254" y="426"/>
                    <a:pt x="254" y="426"/>
                  </a:cubicBezTo>
                  <a:cubicBezTo>
                    <a:pt x="254" y="426"/>
                    <a:pt x="254" y="426"/>
                    <a:pt x="254" y="426"/>
                  </a:cubicBezTo>
                  <a:cubicBezTo>
                    <a:pt x="254" y="426"/>
                    <a:pt x="254" y="426"/>
                    <a:pt x="254" y="426"/>
                  </a:cubicBezTo>
                  <a:cubicBezTo>
                    <a:pt x="254" y="426"/>
                    <a:pt x="254" y="426"/>
                    <a:pt x="254" y="426"/>
                  </a:cubicBezTo>
                  <a:cubicBezTo>
                    <a:pt x="253" y="426"/>
                    <a:pt x="253" y="426"/>
                    <a:pt x="253" y="426"/>
                  </a:cubicBezTo>
                  <a:cubicBezTo>
                    <a:pt x="254" y="426"/>
                    <a:pt x="254" y="426"/>
                    <a:pt x="254" y="426"/>
                  </a:cubicBezTo>
                  <a:cubicBezTo>
                    <a:pt x="253" y="426"/>
                    <a:pt x="253" y="426"/>
                    <a:pt x="253" y="426"/>
                  </a:cubicBezTo>
                  <a:cubicBezTo>
                    <a:pt x="253" y="427"/>
                    <a:pt x="253" y="427"/>
                    <a:pt x="253" y="427"/>
                  </a:cubicBezTo>
                  <a:cubicBezTo>
                    <a:pt x="253" y="427"/>
                    <a:pt x="253" y="427"/>
                    <a:pt x="253" y="427"/>
                  </a:cubicBezTo>
                  <a:cubicBezTo>
                    <a:pt x="253" y="428"/>
                    <a:pt x="253" y="428"/>
                    <a:pt x="253" y="428"/>
                  </a:cubicBezTo>
                  <a:cubicBezTo>
                    <a:pt x="253" y="428"/>
                    <a:pt x="253" y="428"/>
                    <a:pt x="253" y="428"/>
                  </a:cubicBezTo>
                  <a:cubicBezTo>
                    <a:pt x="253" y="429"/>
                    <a:pt x="253" y="429"/>
                    <a:pt x="253" y="429"/>
                  </a:cubicBezTo>
                  <a:cubicBezTo>
                    <a:pt x="252" y="429"/>
                    <a:pt x="252" y="429"/>
                    <a:pt x="252" y="429"/>
                  </a:cubicBezTo>
                  <a:cubicBezTo>
                    <a:pt x="252" y="429"/>
                    <a:pt x="252" y="429"/>
                    <a:pt x="252" y="429"/>
                  </a:cubicBezTo>
                  <a:cubicBezTo>
                    <a:pt x="252" y="429"/>
                    <a:pt x="252" y="429"/>
                    <a:pt x="252" y="429"/>
                  </a:cubicBezTo>
                  <a:cubicBezTo>
                    <a:pt x="252" y="430"/>
                    <a:pt x="252" y="430"/>
                    <a:pt x="252" y="430"/>
                  </a:cubicBezTo>
                  <a:cubicBezTo>
                    <a:pt x="252" y="429"/>
                    <a:pt x="252" y="429"/>
                    <a:pt x="252" y="429"/>
                  </a:cubicBezTo>
                  <a:cubicBezTo>
                    <a:pt x="252" y="430"/>
                    <a:pt x="252" y="430"/>
                    <a:pt x="252" y="430"/>
                  </a:cubicBezTo>
                  <a:cubicBezTo>
                    <a:pt x="253" y="430"/>
                    <a:pt x="253" y="430"/>
                    <a:pt x="253" y="430"/>
                  </a:cubicBezTo>
                  <a:cubicBezTo>
                    <a:pt x="253" y="430"/>
                    <a:pt x="253" y="430"/>
                    <a:pt x="253" y="430"/>
                  </a:cubicBezTo>
                  <a:cubicBezTo>
                    <a:pt x="253" y="430"/>
                    <a:pt x="253" y="430"/>
                    <a:pt x="253" y="430"/>
                  </a:cubicBezTo>
                  <a:cubicBezTo>
                    <a:pt x="253" y="430"/>
                    <a:pt x="253" y="430"/>
                    <a:pt x="253" y="430"/>
                  </a:cubicBezTo>
                  <a:cubicBezTo>
                    <a:pt x="253" y="430"/>
                    <a:pt x="253" y="430"/>
                    <a:pt x="253" y="430"/>
                  </a:cubicBezTo>
                  <a:cubicBezTo>
                    <a:pt x="254" y="430"/>
                    <a:pt x="254" y="430"/>
                    <a:pt x="254" y="430"/>
                  </a:cubicBezTo>
                  <a:cubicBezTo>
                    <a:pt x="254" y="431"/>
                    <a:pt x="254" y="431"/>
                    <a:pt x="254" y="431"/>
                  </a:cubicBezTo>
                  <a:cubicBezTo>
                    <a:pt x="254" y="431"/>
                    <a:pt x="254" y="431"/>
                    <a:pt x="254" y="431"/>
                  </a:cubicBezTo>
                  <a:cubicBezTo>
                    <a:pt x="254" y="432"/>
                    <a:pt x="254" y="432"/>
                    <a:pt x="254" y="432"/>
                  </a:cubicBezTo>
                  <a:cubicBezTo>
                    <a:pt x="254" y="431"/>
                    <a:pt x="254" y="431"/>
                    <a:pt x="254" y="431"/>
                  </a:cubicBezTo>
                  <a:cubicBezTo>
                    <a:pt x="253" y="432"/>
                    <a:pt x="253" y="432"/>
                    <a:pt x="253" y="432"/>
                  </a:cubicBezTo>
                  <a:cubicBezTo>
                    <a:pt x="253" y="431"/>
                    <a:pt x="253" y="431"/>
                    <a:pt x="253" y="431"/>
                  </a:cubicBezTo>
                  <a:cubicBezTo>
                    <a:pt x="252" y="431"/>
                    <a:pt x="252" y="431"/>
                    <a:pt x="252" y="431"/>
                  </a:cubicBezTo>
                  <a:cubicBezTo>
                    <a:pt x="252" y="432"/>
                    <a:pt x="252" y="432"/>
                    <a:pt x="252" y="432"/>
                  </a:cubicBezTo>
                  <a:cubicBezTo>
                    <a:pt x="252" y="432"/>
                    <a:pt x="253" y="432"/>
                    <a:pt x="253" y="432"/>
                  </a:cubicBezTo>
                  <a:cubicBezTo>
                    <a:pt x="253" y="433"/>
                    <a:pt x="253" y="433"/>
                    <a:pt x="253" y="433"/>
                  </a:cubicBezTo>
                  <a:cubicBezTo>
                    <a:pt x="252" y="433"/>
                    <a:pt x="252" y="433"/>
                    <a:pt x="252" y="433"/>
                  </a:cubicBezTo>
                  <a:cubicBezTo>
                    <a:pt x="252" y="433"/>
                    <a:pt x="252" y="433"/>
                    <a:pt x="252" y="433"/>
                  </a:cubicBezTo>
                  <a:cubicBezTo>
                    <a:pt x="252" y="432"/>
                    <a:pt x="252" y="432"/>
                    <a:pt x="252" y="432"/>
                  </a:cubicBezTo>
                  <a:cubicBezTo>
                    <a:pt x="251" y="433"/>
                    <a:pt x="251" y="433"/>
                    <a:pt x="251" y="433"/>
                  </a:cubicBezTo>
                  <a:cubicBezTo>
                    <a:pt x="251" y="433"/>
                    <a:pt x="251" y="433"/>
                    <a:pt x="251" y="433"/>
                  </a:cubicBezTo>
                  <a:cubicBezTo>
                    <a:pt x="251" y="433"/>
                    <a:pt x="251" y="433"/>
                    <a:pt x="251" y="433"/>
                  </a:cubicBezTo>
                  <a:cubicBezTo>
                    <a:pt x="252" y="433"/>
                    <a:pt x="252" y="433"/>
                    <a:pt x="252" y="433"/>
                  </a:cubicBezTo>
                  <a:cubicBezTo>
                    <a:pt x="252" y="433"/>
                    <a:pt x="252" y="433"/>
                    <a:pt x="252" y="433"/>
                  </a:cubicBezTo>
                  <a:cubicBezTo>
                    <a:pt x="252" y="433"/>
                    <a:pt x="252" y="433"/>
                    <a:pt x="253" y="434"/>
                  </a:cubicBezTo>
                  <a:cubicBezTo>
                    <a:pt x="252" y="434"/>
                    <a:pt x="252" y="434"/>
                    <a:pt x="252" y="434"/>
                  </a:cubicBezTo>
                  <a:cubicBezTo>
                    <a:pt x="252" y="434"/>
                    <a:pt x="252" y="434"/>
                    <a:pt x="252" y="434"/>
                  </a:cubicBezTo>
                  <a:cubicBezTo>
                    <a:pt x="252" y="434"/>
                    <a:pt x="252" y="434"/>
                    <a:pt x="252" y="434"/>
                  </a:cubicBezTo>
                  <a:cubicBezTo>
                    <a:pt x="252" y="434"/>
                    <a:pt x="252" y="434"/>
                    <a:pt x="252" y="434"/>
                  </a:cubicBezTo>
                  <a:cubicBezTo>
                    <a:pt x="252" y="434"/>
                    <a:pt x="252" y="434"/>
                    <a:pt x="252" y="434"/>
                  </a:cubicBezTo>
                  <a:cubicBezTo>
                    <a:pt x="252" y="434"/>
                    <a:pt x="252" y="434"/>
                    <a:pt x="252" y="434"/>
                  </a:cubicBezTo>
                  <a:cubicBezTo>
                    <a:pt x="252" y="435"/>
                    <a:pt x="252" y="435"/>
                    <a:pt x="252" y="435"/>
                  </a:cubicBezTo>
                  <a:cubicBezTo>
                    <a:pt x="252" y="435"/>
                    <a:pt x="252" y="435"/>
                    <a:pt x="252" y="435"/>
                  </a:cubicBezTo>
                  <a:cubicBezTo>
                    <a:pt x="253" y="435"/>
                    <a:pt x="253" y="435"/>
                    <a:pt x="253" y="435"/>
                  </a:cubicBezTo>
                  <a:cubicBezTo>
                    <a:pt x="253" y="435"/>
                    <a:pt x="253" y="435"/>
                    <a:pt x="253" y="435"/>
                  </a:cubicBezTo>
                  <a:cubicBezTo>
                    <a:pt x="253" y="435"/>
                    <a:pt x="253" y="435"/>
                    <a:pt x="253" y="435"/>
                  </a:cubicBezTo>
                  <a:cubicBezTo>
                    <a:pt x="253" y="435"/>
                    <a:pt x="253" y="435"/>
                    <a:pt x="253" y="435"/>
                  </a:cubicBezTo>
                  <a:cubicBezTo>
                    <a:pt x="253" y="435"/>
                    <a:pt x="253" y="435"/>
                    <a:pt x="253" y="435"/>
                  </a:cubicBezTo>
                  <a:cubicBezTo>
                    <a:pt x="253" y="435"/>
                    <a:pt x="253" y="435"/>
                    <a:pt x="253" y="435"/>
                  </a:cubicBezTo>
                  <a:cubicBezTo>
                    <a:pt x="253" y="435"/>
                    <a:pt x="253" y="435"/>
                    <a:pt x="253" y="435"/>
                  </a:cubicBezTo>
                  <a:cubicBezTo>
                    <a:pt x="253" y="435"/>
                    <a:pt x="253" y="436"/>
                    <a:pt x="252" y="436"/>
                  </a:cubicBezTo>
                  <a:cubicBezTo>
                    <a:pt x="253" y="437"/>
                    <a:pt x="253" y="437"/>
                    <a:pt x="253" y="437"/>
                  </a:cubicBezTo>
                  <a:cubicBezTo>
                    <a:pt x="253" y="437"/>
                    <a:pt x="253" y="437"/>
                    <a:pt x="253" y="437"/>
                  </a:cubicBezTo>
                  <a:cubicBezTo>
                    <a:pt x="253" y="437"/>
                    <a:pt x="253" y="437"/>
                    <a:pt x="253" y="437"/>
                  </a:cubicBezTo>
                  <a:cubicBezTo>
                    <a:pt x="253" y="438"/>
                    <a:pt x="253" y="438"/>
                    <a:pt x="253" y="438"/>
                  </a:cubicBezTo>
                  <a:cubicBezTo>
                    <a:pt x="254" y="438"/>
                    <a:pt x="254" y="438"/>
                    <a:pt x="254" y="438"/>
                  </a:cubicBezTo>
                  <a:cubicBezTo>
                    <a:pt x="254" y="438"/>
                    <a:pt x="254" y="438"/>
                    <a:pt x="254" y="438"/>
                  </a:cubicBezTo>
                  <a:cubicBezTo>
                    <a:pt x="253" y="438"/>
                    <a:pt x="254" y="438"/>
                    <a:pt x="253" y="438"/>
                  </a:cubicBezTo>
                  <a:cubicBezTo>
                    <a:pt x="254" y="437"/>
                    <a:pt x="254" y="437"/>
                    <a:pt x="254" y="437"/>
                  </a:cubicBezTo>
                  <a:cubicBezTo>
                    <a:pt x="254" y="437"/>
                    <a:pt x="254" y="437"/>
                    <a:pt x="254" y="437"/>
                  </a:cubicBezTo>
                  <a:cubicBezTo>
                    <a:pt x="255" y="438"/>
                    <a:pt x="255" y="438"/>
                    <a:pt x="255" y="438"/>
                  </a:cubicBezTo>
                  <a:cubicBezTo>
                    <a:pt x="255" y="438"/>
                    <a:pt x="255" y="438"/>
                    <a:pt x="255" y="438"/>
                  </a:cubicBezTo>
                  <a:cubicBezTo>
                    <a:pt x="255" y="438"/>
                    <a:pt x="255" y="438"/>
                    <a:pt x="255" y="438"/>
                  </a:cubicBezTo>
                  <a:cubicBezTo>
                    <a:pt x="255" y="439"/>
                    <a:pt x="255" y="439"/>
                    <a:pt x="255" y="440"/>
                  </a:cubicBezTo>
                  <a:cubicBezTo>
                    <a:pt x="255" y="440"/>
                    <a:pt x="255" y="440"/>
                    <a:pt x="255" y="440"/>
                  </a:cubicBezTo>
                  <a:cubicBezTo>
                    <a:pt x="256" y="440"/>
                    <a:pt x="256" y="440"/>
                    <a:pt x="256" y="440"/>
                  </a:cubicBezTo>
                  <a:cubicBezTo>
                    <a:pt x="256" y="440"/>
                    <a:pt x="256" y="440"/>
                    <a:pt x="256" y="440"/>
                  </a:cubicBezTo>
                  <a:cubicBezTo>
                    <a:pt x="256" y="440"/>
                    <a:pt x="256" y="440"/>
                    <a:pt x="256" y="440"/>
                  </a:cubicBezTo>
                  <a:cubicBezTo>
                    <a:pt x="256" y="439"/>
                    <a:pt x="257" y="440"/>
                    <a:pt x="256" y="439"/>
                  </a:cubicBezTo>
                  <a:cubicBezTo>
                    <a:pt x="257" y="439"/>
                    <a:pt x="257" y="439"/>
                    <a:pt x="257" y="439"/>
                  </a:cubicBezTo>
                  <a:cubicBezTo>
                    <a:pt x="257" y="439"/>
                    <a:pt x="257" y="439"/>
                    <a:pt x="257" y="439"/>
                  </a:cubicBezTo>
                  <a:cubicBezTo>
                    <a:pt x="257" y="439"/>
                    <a:pt x="257" y="439"/>
                    <a:pt x="257" y="439"/>
                  </a:cubicBezTo>
                  <a:cubicBezTo>
                    <a:pt x="257" y="439"/>
                    <a:pt x="257" y="439"/>
                    <a:pt x="257" y="439"/>
                  </a:cubicBezTo>
                  <a:cubicBezTo>
                    <a:pt x="257" y="439"/>
                    <a:pt x="257" y="439"/>
                    <a:pt x="257" y="439"/>
                  </a:cubicBezTo>
                  <a:cubicBezTo>
                    <a:pt x="257" y="439"/>
                    <a:pt x="257" y="439"/>
                    <a:pt x="257" y="439"/>
                  </a:cubicBezTo>
                  <a:cubicBezTo>
                    <a:pt x="257" y="439"/>
                    <a:pt x="257" y="439"/>
                    <a:pt x="257" y="439"/>
                  </a:cubicBezTo>
                  <a:cubicBezTo>
                    <a:pt x="257" y="440"/>
                    <a:pt x="257" y="440"/>
                    <a:pt x="257" y="440"/>
                  </a:cubicBezTo>
                  <a:cubicBezTo>
                    <a:pt x="257" y="440"/>
                    <a:pt x="257" y="440"/>
                    <a:pt x="257" y="440"/>
                  </a:cubicBezTo>
                  <a:cubicBezTo>
                    <a:pt x="257" y="440"/>
                    <a:pt x="257" y="440"/>
                    <a:pt x="257" y="440"/>
                  </a:cubicBezTo>
                  <a:cubicBezTo>
                    <a:pt x="257" y="440"/>
                    <a:pt x="257" y="440"/>
                    <a:pt x="257" y="440"/>
                  </a:cubicBezTo>
                  <a:cubicBezTo>
                    <a:pt x="257" y="440"/>
                    <a:pt x="257" y="440"/>
                    <a:pt x="257" y="440"/>
                  </a:cubicBezTo>
                  <a:cubicBezTo>
                    <a:pt x="257" y="441"/>
                    <a:pt x="257" y="441"/>
                    <a:pt x="257" y="441"/>
                  </a:cubicBezTo>
                  <a:cubicBezTo>
                    <a:pt x="257" y="441"/>
                    <a:pt x="257" y="441"/>
                    <a:pt x="257" y="441"/>
                  </a:cubicBezTo>
                  <a:cubicBezTo>
                    <a:pt x="257" y="441"/>
                    <a:pt x="257" y="441"/>
                    <a:pt x="257" y="441"/>
                  </a:cubicBezTo>
                  <a:cubicBezTo>
                    <a:pt x="257" y="441"/>
                    <a:pt x="257" y="441"/>
                    <a:pt x="257" y="441"/>
                  </a:cubicBezTo>
                  <a:cubicBezTo>
                    <a:pt x="257" y="442"/>
                    <a:pt x="257" y="442"/>
                    <a:pt x="257" y="442"/>
                  </a:cubicBezTo>
                  <a:cubicBezTo>
                    <a:pt x="257" y="442"/>
                    <a:pt x="257" y="442"/>
                    <a:pt x="257" y="442"/>
                  </a:cubicBezTo>
                  <a:cubicBezTo>
                    <a:pt x="257" y="442"/>
                    <a:pt x="257" y="442"/>
                    <a:pt x="257" y="442"/>
                  </a:cubicBezTo>
                  <a:cubicBezTo>
                    <a:pt x="257" y="441"/>
                    <a:pt x="257" y="441"/>
                    <a:pt x="257" y="441"/>
                  </a:cubicBezTo>
                  <a:cubicBezTo>
                    <a:pt x="257" y="441"/>
                    <a:pt x="257" y="441"/>
                    <a:pt x="257" y="441"/>
                  </a:cubicBezTo>
                  <a:cubicBezTo>
                    <a:pt x="257" y="440"/>
                    <a:pt x="257" y="440"/>
                    <a:pt x="257" y="440"/>
                  </a:cubicBezTo>
                  <a:cubicBezTo>
                    <a:pt x="257" y="440"/>
                    <a:pt x="257" y="440"/>
                    <a:pt x="257" y="440"/>
                  </a:cubicBezTo>
                  <a:cubicBezTo>
                    <a:pt x="258" y="440"/>
                    <a:pt x="258" y="440"/>
                    <a:pt x="258" y="440"/>
                  </a:cubicBezTo>
                  <a:cubicBezTo>
                    <a:pt x="258" y="441"/>
                    <a:pt x="258" y="441"/>
                    <a:pt x="258" y="441"/>
                  </a:cubicBezTo>
                  <a:cubicBezTo>
                    <a:pt x="258" y="442"/>
                    <a:pt x="258" y="442"/>
                    <a:pt x="258" y="442"/>
                  </a:cubicBezTo>
                  <a:cubicBezTo>
                    <a:pt x="258" y="442"/>
                    <a:pt x="258" y="442"/>
                    <a:pt x="258" y="442"/>
                  </a:cubicBezTo>
                  <a:cubicBezTo>
                    <a:pt x="258" y="442"/>
                    <a:pt x="258" y="442"/>
                    <a:pt x="258" y="442"/>
                  </a:cubicBezTo>
                  <a:cubicBezTo>
                    <a:pt x="259" y="442"/>
                    <a:pt x="259" y="442"/>
                    <a:pt x="259" y="442"/>
                  </a:cubicBezTo>
                  <a:cubicBezTo>
                    <a:pt x="259" y="443"/>
                    <a:pt x="259" y="443"/>
                    <a:pt x="260" y="443"/>
                  </a:cubicBezTo>
                  <a:cubicBezTo>
                    <a:pt x="260" y="443"/>
                    <a:pt x="260" y="443"/>
                    <a:pt x="260" y="443"/>
                  </a:cubicBezTo>
                  <a:cubicBezTo>
                    <a:pt x="260" y="444"/>
                    <a:pt x="260" y="444"/>
                    <a:pt x="260" y="444"/>
                  </a:cubicBezTo>
                  <a:cubicBezTo>
                    <a:pt x="260" y="445"/>
                    <a:pt x="260" y="445"/>
                    <a:pt x="260" y="445"/>
                  </a:cubicBezTo>
                  <a:cubicBezTo>
                    <a:pt x="260" y="445"/>
                    <a:pt x="260" y="445"/>
                    <a:pt x="260" y="445"/>
                  </a:cubicBezTo>
                  <a:cubicBezTo>
                    <a:pt x="261" y="445"/>
                    <a:pt x="261" y="445"/>
                    <a:pt x="261" y="445"/>
                  </a:cubicBezTo>
                  <a:cubicBezTo>
                    <a:pt x="261" y="445"/>
                    <a:pt x="261" y="445"/>
                    <a:pt x="261" y="445"/>
                  </a:cubicBezTo>
                  <a:cubicBezTo>
                    <a:pt x="261" y="445"/>
                    <a:pt x="261" y="445"/>
                    <a:pt x="261" y="445"/>
                  </a:cubicBezTo>
                  <a:cubicBezTo>
                    <a:pt x="261" y="445"/>
                    <a:pt x="261" y="445"/>
                    <a:pt x="261" y="445"/>
                  </a:cubicBezTo>
                  <a:cubicBezTo>
                    <a:pt x="261" y="445"/>
                    <a:pt x="261" y="445"/>
                    <a:pt x="261" y="445"/>
                  </a:cubicBezTo>
                  <a:cubicBezTo>
                    <a:pt x="261" y="446"/>
                    <a:pt x="261" y="446"/>
                    <a:pt x="261" y="446"/>
                  </a:cubicBezTo>
                  <a:cubicBezTo>
                    <a:pt x="261" y="446"/>
                    <a:pt x="261" y="446"/>
                    <a:pt x="261" y="446"/>
                  </a:cubicBezTo>
                  <a:cubicBezTo>
                    <a:pt x="261" y="446"/>
                    <a:pt x="261" y="446"/>
                    <a:pt x="261" y="446"/>
                  </a:cubicBezTo>
                  <a:cubicBezTo>
                    <a:pt x="261" y="446"/>
                    <a:pt x="261" y="446"/>
                    <a:pt x="261" y="446"/>
                  </a:cubicBezTo>
                  <a:cubicBezTo>
                    <a:pt x="261" y="446"/>
                    <a:pt x="261" y="446"/>
                    <a:pt x="261" y="446"/>
                  </a:cubicBezTo>
                  <a:cubicBezTo>
                    <a:pt x="261" y="447"/>
                    <a:pt x="261" y="447"/>
                    <a:pt x="261" y="447"/>
                  </a:cubicBezTo>
                  <a:cubicBezTo>
                    <a:pt x="261" y="447"/>
                    <a:pt x="261" y="447"/>
                    <a:pt x="261" y="447"/>
                  </a:cubicBezTo>
                  <a:cubicBezTo>
                    <a:pt x="261" y="447"/>
                    <a:pt x="261" y="447"/>
                    <a:pt x="261" y="447"/>
                  </a:cubicBezTo>
                  <a:cubicBezTo>
                    <a:pt x="261" y="448"/>
                    <a:pt x="261" y="448"/>
                    <a:pt x="261" y="448"/>
                  </a:cubicBezTo>
                  <a:cubicBezTo>
                    <a:pt x="261" y="448"/>
                    <a:pt x="261" y="448"/>
                    <a:pt x="261" y="448"/>
                  </a:cubicBezTo>
                  <a:cubicBezTo>
                    <a:pt x="262" y="448"/>
                    <a:pt x="262" y="448"/>
                    <a:pt x="262" y="448"/>
                  </a:cubicBezTo>
                  <a:cubicBezTo>
                    <a:pt x="262" y="448"/>
                    <a:pt x="262" y="448"/>
                    <a:pt x="262" y="448"/>
                  </a:cubicBezTo>
                  <a:cubicBezTo>
                    <a:pt x="262" y="449"/>
                    <a:pt x="262" y="448"/>
                    <a:pt x="262" y="448"/>
                  </a:cubicBezTo>
                  <a:cubicBezTo>
                    <a:pt x="262" y="449"/>
                    <a:pt x="262" y="449"/>
                    <a:pt x="262" y="449"/>
                  </a:cubicBezTo>
                  <a:cubicBezTo>
                    <a:pt x="262" y="449"/>
                    <a:pt x="262" y="449"/>
                    <a:pt x="262" y="449"/>
                  </a:cubicBezTo>
                  <a:cubicBezTo>
                    <a:pt x="262" y="449"/>
                    <a:pt x="262" y="449"/>
                    <a:pt x="262" y="449"/>
                  </a:cubicBezTo>
                  <a:cubicBezTo>
                    <a:pt x="262" y="449"/>
                    <a:pt x="262" y="449"/>
                    <a:pt x="262" y="449"/>
                  </a:cubicBezTo>
                  <a:cubicBezTo>
                    <a:pt x="262" y="450"/>
                    <a:pt x="262" y="450"/>
                    <a:pt x="262" y="450"/>
                  </a:cubicBezTo>
                  <a:cubicBezTo>
                    <a:pt x="262" y="450"/>
                    <a:pt x="262" y="450"/>
                    <a:pt x="262" y="450"/>
                  </a:cubicBezTo>
                  <a:cubicBezTo>
                    <a:pt x="262" y="450"/>
                    <a:pt x="262" y="450"/>
                    <a:pt x="262" y="450"/>
                  </a:cubicBezTo>
                  <a:cubicBezTo>
                    <a:pt x="262" y="450"/>
                    <a:pt x="262" y="450"/>
                    <a:pt x="262" y="450"/>
                  </a:cubicBezTo>
                  <a:cubicBezTo>
                    <a:pt x="261" y="450"/>
                    <a:pt x="261" y="450"/>
                    <a:pt x="261" y="450"/>
                  </a:cubicBezTo>
                  <a:cubicBezTo>
                    <a:pt x="261" y="450"/>
                    <a:pt x="261" y="450"/>
                    <a:pt x="261" y="450"/>
                  </a:cubicBezTo>
                  <a:cubicBezTo>
                    <a:pt x="261" y="450"/>
                    <a:pt x="261" y="450"/>
                    <a:pt x="261" y="450"/>
                  </a:cubicBezTo>
                  <a:cubicBezTo>
                    <a:pt x="261" y="450"/>
                    <a:pt x="261" y="450"/>
                    <a:pt x="261" y="450"/>
                  </a:cubicBezTo>
                  <a:cubicBezTo>
                    <a:pt x="261" y="450"/>
                    <a:pt x="261" y="450"/>
                    <a:pt x="261" y="450"/>
                  </a:cubicBezTo>
                  <a:cubicBezTo>
                    <a:pt x="261" y="450"/>
                    <a:pt x="261" y="451"/>
                    <a:pt x="262" y="452"/>
                  </a:cubicBezTo>
                  <a:cubicBezTo>
                    <a:pt x="262" y="452"/>
                    <a:pt x="262" y="452"/>
                    <a:pt x="262" y="452"/>
                  </a:cubicBezTo>
                  <a:cubicBezTo>
                    <a:pt x="262" y="452"/>
                    <a:pt x="262" y="452"/>
                    <a:pt x="262" y="452"/>
                  </a:cubicBezTo>
                  <a:cubicBezTo>
                    <a:pt x="261" y="452"/>
                    <a:pt x="261" y="452"/>
                    <a:pt x="261" y="452"/>
                  </a:cubicBezTo>
                  <a:cubicBezTo>
                    <a:pt x="262" y="454"/>
                    <a:pt x="262" y="454"/>
                    <a:pt x="262" y="454"/>
                  </a:cubicBezTo>
                  <a:cubicBezTo>
                    <a:pt x="261" y="454"/>
                    <a:pt x="261" y="454"/>
                    <a:pt x="261" y="454"/>
                  </a:cubicBezTo>
                  <a:cubicBezTo>
                    <a:pt x="261" y="454"/>
                    <a:pt x="261" y="454"/>
                    <a:pt x="261" y="454"/>
                  </a:cubicBezTo>
                  <a:cubicBezTo>
                    <a:pt x="261" y="454"/>
                    <a:pt x="261" y="454"/>
                    <a:pt x="261" y="454"/>
                  </a:cubicBezTo>
                  <a:cubicBezTo>
                    <a:pt x="261" y="454"/>
                    <a:pt x="261" y="454"/>
                    <a:pt x="261" y="454"/>
                  </a:cubicBezTo>
                  <a:cubicBezTo>
                    <a:pt x="261" y="454"/>
                    <a:pt x="261" y="454"/>
                    <a:pt x="261" y="454"/>
                  </a:cubicBezTo>
                  <a:cubicBezTo>
                    <a:pt x="260" y="454"/>
                    <a:pt x="260" y="454"/>
                    <a:pt x="260" y="454"/>
                  </a:cubicBezTo>
                  <a:cubicBezTo>
                    <a:pt x="260" y="454"/>
                    <a:pt x="260" y="454"/>
                    <a:pt x="260" y="454"/>
                  </a:cubicBezTo>
                  <a:cubicBezTo>
                    <a:pt x="260" y="454"/>
                    <a:pt x="260" y="454"/>
                    <a:pt x="260" y="454"/>
                  </a:cubicBezTo>
                  <a:cubicBezTo>
                    <a:pt x="259" y="454"/>
                    <a:pt x="259" y="454"/>
                    <a:pt x="259" y="454"/>
                  </a:cubicBezTo>
                  <a:cubicBezTo>
                    <a:pt x="259" y="454"/>
                    <a:pt x="259" y="454"/>
                    <a:pt x="259" y="454"/>
                  </a:cubicBezTo>
                  <a:cubicBezTo>
                    <a:pt x="259" y="454"/>
                    <a:pt x="259" y="454"/>
                    <a:pt x="259" y="454"/>
                  </a:cubicBezTo>
                  <a:cubicBezTo>
                    <a:pt x="259" y="454"/>
                    <a:pt x="259" y="454"/>
                    <a:pt x="259" y="454"/>
                  </a:cubicBezTo>
                  <a:cubicBezTo>
                    <a:pt x="258" y="454"/>
                    <a:pt x="258" y="454"/>
                    <a:pt x="258" y="454"/>
                  </a:cubicBezTo>
                  <a:cubicBezTo>
                    <a:pt x="258" y="454"/>
                    <a:pt x="258" y="454"/>
                    <a:pt x="258" y="454"/>
                  </a:cubicBezTo>
                  <a:cubicBezTo>
                    <a:pt x="258" y="455"/>
                    <a:pt x="258" y="455"/>
                    <a:pt x="258" y="455"/>
                  </a:cubicBezTo>
                  <a:cubicBezTo>
                    <a:pt x="257" y="454"/>
                    <a:pt x="257" y="454"/>
                    <a:pt x="257" y="454"/>
                  </a:cubicBezTo>
                  <a:cubicBezTo>
                    <a:pt x="257" y="454"/>
                    <a:pt x="257" y="454"/>
                    <a:pt x="257" y="454"/>
                  </a:cubicBezTo>
                  <a:cubicBezTo>
                    <a:pt x="257" y="454"/>
                    <a:pt x="257" y="454"/>
                    <a:pt x="257" y="454"/>
                  </a:cubicBezTo>
                  <a:cubicBezTo>
                    <a:pt x="256" y="455"/>
                    <a:pt x="256" y="455"/>
                    <a:pt x="256" y="455"/>
                  </a:cubicBezTo>
                  <a:cubicBezTo>
                    <a:pt x="256" y="455"/>
                    <a:pt x="256" y="455"/>
                    <a:pt x="256" y="455"/>
                  </a:cubicBezTo>
                  <a:cubicBezTo>
                    <a:pt x="256" y="455"/>
                    <a:pt x="256" y="455"/>
                    <a:pt x="256" y="455"/>
                  </a:cubicBezTo>
                  <a:cubicBezTo>
                    <a:pt x="255" y="455"/>
                    <a:pt x="255" y="455"/>
                    <a:pt x="255" y="454"/>
                  </a:cubicBezTo>
                  <a:cubicBezTo>
                    <a:pt x="255" y="454"/>
                    <a:pt x="254" y="454"/>
                    <a:pt x="254" y="453"/>
                  </a:cubicBezTo>
                  <a:cubicBezTo>
                    <a:pt x="254" y="453"/>
                    <a:pt x="254" y="453"/>
                    <a:pt x="254" y="453"/>
                  </a:cubicBezTo>
                  <a:cubicBezTo>
                    <a:pt x="253" y="452"/>
                    <a:pt x="253" y="452"/>
                    <a:pt x="253" y="452"/>
                  </a:cubicBezTo>
                  <a:cubicBezTo>
                    <a:pt x="252" y="451"/>
                    <a:pt x="252" y="451"/>
                    <a:pt x="252" y="451"/>
                  </a:cubicBezTo>
                  <a:cubicBezTo>
                    <a:pt x="251" y="450"/>
                    <a:pt x="251" y="450"/>
                    <a:pt x="251" y="450"/>
                  </a:cubicBezTo>
                  <a:cubicBezTo>
                    <a:pt x="252" y="450"/>
                    <a:pt x="252" y="450"/>
                    <a:pt x="252" y="450"/>
                  </a:cubicBezTo>
                  <a:cubicBezTo>
                    <a:pt x="251" y="450"/>
                    <a:pt x="251" y="450"/>
                    <a:pt x="251" y="450"/>
                  </a:cubicBezTo>
                  <a:cubicBezTo>
                    <a:pt x="251" y="449"/>
                    <a:pt x="251" y="449"/>
                    <a:pt x="251" y="449"/>
                  </a:cubicBezTo>
                  <a:cubicBezTo>
                    <a:pt x="252" y="450"/>
                    <a:pt x="252" y="450"/>
                    <a:pt x="252" y="450"/>
                  </a:cubicBezTo>
                  <a:cubicBezTo>
                    <a:pt x="252" y="450"/>
                    <a:pt x="252" y="450"/>
                    <a:pt x="252" y="450"/>
                  </a:cubicBezTo>
                  <a:cubicBezTo>
                    <a:pt x="252" y="450"/>
                    <a:pt x="253" y="451"/>
                    <a:pt x="254" y="451"/>
                  </a:cubicBezTo>
                  <a:cubicBezTo>
                    <a:pt x="254" y="451"/>
                    <a:pt x="254" y="451"/>
                    <a:pt x="254" y="451"/>
                  </a:cubicBezTo>
                  <a:cubicBezTo>
                    <a:pt x="254" y="451"/>
                    <a:pt x="254" y="451"/>
                    <a:pt x="254" y="451"/>
                  </a:cubicBezTo>
                  <a:cubicBezTo>
                    <a:pt x="254" y="451"/>
                    <a:pt x="254" y="451"/>
                    <a:pt x="254" y="451"/>
                  </a:cubicBezTo>
                  <a:cubicBezTo>
                    <a:pt x="254" y="451"/>
                    <a:pt x="254" y="451"/>
                    <a:pt x="254" y="451"/>
                  </a:cubicBezTo>
                  <a:cubicBezTo>
                    <a:pt x="255" y="451"/>
                    <a:pt x="255" y="451"/>
                    <a:pt x="255" y="451"/>
                  </a:cubicBezTo>
                  <a:cubicBezTo>
                    <a:pt x="255" y="451"/>
                    <a:pt x="255" y="451"/>
                    <a:pt x="255" y="451"/>
                  </a:cubicBezTo>
                  <a:cubicBezTo>
                    <a:pt x="255" y="451"/>
                    <a:pt x="255" y="451"/>
                    <a:pt x="255" y="451"/>
                  </a:cubicBezTo>
                  <a:cubicBezTo>
                    <a:pt x="255" y="451"/>
                    <a:pt x="255" y="451"/>
                    <a:pt x="255" y="451"/>
                  </a:cubicBezTo>
                  <a:cubicBezTo>
                    <a:pt x="256" y="451"/>
                    <a:pt x="256" y="451"/>
                    <a:pt x="256" y="451"/>
                  </a:cubicBezTo>
                  <a:cubicBezTo>
                    <a:pt x="256" y="451"/>
                    <a:pt x="256" y="451"/>
                    <a:pt x="256" y="451"/>
                  </a:cubicBezTo>
                  <a:cubicBezTo>
                    <a:pt x="256" y="450"/>
                    <a:pt x="256" y="450"/>
                    <a:pt x="256" y="450"/>
                  </a:cubicBezTo>
                  <a:cubicBezTo>
                    <a:pt x="256" y="451"/>
                    <a:pt x="256" y="451"/>
                    <a:pt x="256" y="451"/>
                  </a:cubicBezTo>
                  <a:cubicBezTo>
                    <a:pt x="257" y="450"/>
                    <a:pt x="257" y="450"/>
                    <a:pt x="258" y="449"/>
                  </a:cubicBezTo>
                  <a:cubicBezTo>
                    <a:pt x="258" y="449"/>
                    <a:pt x="257" y="448"/>
                    <a:pt x="258" y="448"/>
                  </a:cubicBezTo>
                  <a:cubicBezTo>
                    <a:pt x="258" y="448"/>
                    <a:pt x="259" y="448"/>
                    <a:pt x="259" y="449"/>
                  </a:cubicBezTo>
                  <a:cubicBezTo>
                    <a:pt x="259" y="448"/>
                    <a:pt x="259" y="448"/>
                    <a:pt x="259" y="448"/>
                  </a:cubicBezTo>
                  <a:cubicBezTo>
                    <a:pt x="259" y="448"/>
                    <a:pt x="259" y="448"/>
                    <a:pt x="259" y="448"/>
                  </a:cubicBezTo>
                  <a:cubicBezTo>
                    <a:pt x="259" y="448"/>
                    <a:pt x="259" y="448"/>
                    <a:pt x="259" y="448"/>
                  </a:cubicBezTo>
                  <a:cubicBezTo>
                    <a:pt x="259" y="448"/>
                    <a:pt x="259" y="448"/>
                    <a:pt x="259" y="448"/>
                  </a:cubicBezTo>
                  <a:cubicBezTo>
                    <a:pt x="259" y="448"/>
                    <a:pt x="259" y="448"/>
                    <a:pt x="259" y="448"/>
                  </a:cubicBezTo>
                  <a:cubicBezTo>
                    <a:pt x="258" y="447"/>
                    <a:pt x="258" y="447"/>
                    <a:pt x="258" y="447"/>
                  </a:cubicBezTo>
                  <a:cubicBezTo>
                    <a:pt x="258" y="446"/>
                    <a:pt x="258" y="446"/>
                    <a:pt x="258" y="446"/>
                  </a:cubicBezTo>
                  <a:cubicBezTo>
                    <a:pt x="257" y="447"/>
                    <a:pt x="257" y="447"/>
                    <a:pt x="257" y="447"/>
                  </a:cubicBezTo>
                  <a:cubicBezTo>
                    <a:pt x="256" y="447"/>
                    <a:pt x="256" y="447"/>
                    <a:pt x="256" y="447"/>
                  </a:cubicBezTo>
                  <a:cubicBezTo>
                    <a:pt x="257" y="448"/>
                    <a:pt x="256" y="448"/>
                    <a:pt x="257" y="449"/>
                  </a:cubicBezTo>
                  <a:cubicBezTo>
                    <a:pt x="256" y="449"/>
                    <a:pt x="256" y="449"/>
                    <a:pt x="256" y="449"/>
                  </a:cubicBezTo>
                  <a:cubicBezTo>
                    <a:pt x="255" y="448"/>
                    <a:pt x="255" y="448"/>
                    <a:pt x="255" y="448"/>
                  </a:cubicBezTo>
                  <a:cubicBezTo>
                    <a:pt x="255" y="448"/>
                    <a:pt x="255" y="448"/>
                    <a:pt x="255" y="448"/>
                  </a:cubicBezTo>
                  <a:cubicBezTo>
                    <a:pt x="255" y="447"/>
                    <a:pt x="255" y="447"/>
                    <a:pt x="255" y="447"/>
                  </a:cubicBezTo>
                  <a:cubicBezTo>
                    <a:pt x="255" y="448"/>
                    <a:pt x="255" y="448"/>
                    <a:pt x="255" y="448"/>
                  </a:cubicBezTo>
                  <a:cubicBezTo>
                    <a:pt x="255" y="449"/>
                    <a:pt x="255" y="449"/>
                    <a:pt x="255" y="449"/>
                  </a:cubicBezTo>
                  <a:cubicBezTo>
                    <a:pt x="255" y="449"/>
                    <a:pt x="255" y="449"/>
                    <a:pt x="255" y="449"/>
                  </a:cubicBezTo>
                  <a:cubicBezTo>
                    <a:pt x="255" y="449"/>
                    <a:pt x="255" y="449"/>
                    <a:pt x="255" y="449"/>
                  </a:cubicBezTo>
                  <a:cubicBezTo>
                    <a:pt x="255" y="449"/>
                    <a:pt x="255" y="449"/>
                    <a:pt x="255" y="449"/>
                  </a:cubicBezTo>
                  <a:cubicBezTo>
                    <a:pt x="256" y="449"/>
                    <a:pt x="256" y="449"/>
                    <a:pt x="256" y="449"/>
                  </a:cubicBezTo>
                  <a:cubicBezTo>
                    <a:pt x="255" y="450"/>
                    <a:pt x="255" y="450"/>
                    <a:pt x="254" y="450"/>
                  </a:cubicBezTo>
                  <a:cubicBezTo>
                    <a:pt x="254" y="450"/>
                    <a:pt x="254" y="450"/>
                    <a:pt x="254" y="450"/>
                  </a:cubicBezTo>
                  <a:cubicBezTo>
                    <a:pt x="254" y="450"/>
                    <a:pt x="254" y="450"/>
                    <a:pt x="254" y="450"/>
                  </a:cubicBezTo>
                  <a:cubicBezTo>
                    <a:pt x="254" y="449"/>
                    <a:pt x="254" y="449"/>
                    <a:pt x="254" y="449"/>
                  </a:cubicBezTo>
                  <a:cubicBezTo>
                    <a:pt x="254" y="449"/>
                    <a:pt x="254" y="449"/>
                    <a:pt x="254" y="449"/>
                  </a:cubicBezTo>
                  <a:cubicBezTo>
                    <a:pt x="254" y="450"/>
                    <a:pt x="254" y="450"/>
                    <a:pt x="254" y="450"/>
                  </a:cubicBezTo>
                  <a:cubicBezTo>
                    <a:pt x="253" y="450"/>
                    <a:pt x="253" y="450"/>
                    <a:pt x="253" y="450"/>
                  </a:cubicBezTo>
                  <a:cubicBezTo>
                    <a:pt x="253" y="450"/>
                    <a:pt x="253" y="450"/>
                    <a:pt x="253" y="450"/>
                  </a:cubicBezTo>
                  <a:cubicBezTo>
                    <a:pt x="253" y="450"/>
                    <a:pt x="253" y="450"/>
                    <a:pt x="253" y="450"/>
                  </a:cubicBezTo>
                  <a:cubicBezTo>
                    <a:pt x="253" y="450"/>
                    <a:pt x="253" y="450"/>
                    <a:pt x="253" y="450"/>
                  </a:cubicBezTo>
                  <a:cubicBezTo>
                    <a:pt x="252" y="449"/>
                    <a:pt x="252" y="449"/>
                    <a:pt x="252" y="449"/>
                  </a:cubicBezTo>
                  <a:cubicBezTo>
                    <a:pt x="252" y="450"/>
                    <a:pt x="252" y="450"/>
                    <a:pt x="252" y="450"/>
                  </a:cubicBezTo>
                  <a:cubicBezTo>
                    <a:pt x="251" y="449"/>
                    <a:pt x="251" y="449"/>
                    <a:pt x="251" y="449"/>
                  </a:cubicBezTo>
                  <a:cubicBezTo>
                    <a:pt x="251" y="449"/>
                    <a:pt x="251" y="449"/>
                    <a:pt x="251" y="449"/>
                  </a:cubicBezTo>
                  <a:cubicBezTo>
                    <a:pt x="251" y="449"/>
                    <a:pt x="251" y="449"/>
                    <a:pt x="251" y="449"/>
                  </a:cubicBezTo>
                  <a:cubicBezTo>
                    <a:pt x="251" y="449"/>
                    <a:pt x="251" y="449"/>
                    <a:pt x="251" y="449"/>
                  </a:cubicBezTo>
                  <a:cubicBezTo>
                    <a:pt x="251" y="449"/>
                    <a:pt x="250" y="449"/>
                    <a:pt x="250" y="448"/>
                  </a:cubicBezTo>
                  <a:cubicBezTo>
                    <a:pt x="250" y="449"/>
                    <a:pt x="250" y="449"/>
                    <a:pt x="250" y="449"/>
                  </a:cubicBezTo>
                  <a:cubicBezTo>
                    <a:pt x="249" y="448"/>
                    <a:pt x="249" y="447"/>
                    <a:pt x="249" y="447"/>
                  </a:cubicBezTo>
                  <a:cubicBezTo>
                    <a:pt x="250" y="446"/>
                    <a:pt x="250" y="446"/>
                    <a:pt x="250" y="446"/>
                  </a:cubicBezTo>
                  <a:cubicBezTo>
                    <a:pt x="250" y="446"/>
                    <a:pt x="250" y="446"/>
                    <a:pt x="250" y="446"/>
                  </a:cubicBezTo>
                  <a:cubicBezTo>
                    <a:pt x="250" y="446"/>
                    <a:pt x="250" y="446"/>
                    <a:pt x="250" y="446"/>
                  </a:cubicBezTo>
                  <a:cubicBezTo>
                    <a:pt x="250" y="446"/>
                    <a:pt x="250" y="446"/>
                    <a:pt x="250" y="446"/>
                  </a:cubicBezTo>
                  <a:cubicBezTo>
                    <a:pt x="251" y="446"/>
                    <a:pt x="251" y="446"/>
                    <a:pt x="251" y="446"/>
                  </a:cubicBezTo>
                  <a:cubicBezTo>
                    <a:pt x="251" y="446"/>
                    <a:pt x="251" y="446"/>
                    <a:pt x="251" y="446"/>
                  </a:cubicBezTo>
                  <a:cubicBezTo>
                    <a:pt x="251" y="445"/>
                    <a:pt x="251" y="445"/>
                    <a:pt x="252" y="444"/>
                  </a:cubicBezTo>
                  <a:cubicBezTo>
                    <a:pt x="252" y="444"/>
                    <a:pt x="252" y="444"/>
                    <a:pt x="252" y="444"/>
                  </a:cubicBezTo>
                  <a:cubicBezTo>
                    <a:pt x="252" y="444"/>
                    <a:pt x="252" y="444"/>
                    <a:pt x="252" y="444"/>
                  </a:cubicBezTo>
                  <a:cubicBezTo>
                    <a:pt x="252" y="444"/>
                    <a:pt x="252" y="444"/>
                    <a:pt x="252" y="444"/>
                  </a:cubicBezTo>
                  <a:cubicBezTo>
                    <a:pt x="252" y="444"/>
                    <a:pt x="253" y="444"/>
                    <a:pt x="253" y="444"/>
                  </a:cubicBezTo>
                  <a:cubicBezTo>
                    <a:pt x="253" y="444"/>
                    <a:pt x="253" y="444"/>
                    <a:pt x="253" y="444"/>
                  </a:cubicBezTo>
                  <a:cubicBezTo>
                    <a:pt x="253" y="444"/>
                    <a:pt x="253" y="444"/>
                    <a:pt x="253" y="444"/>
                  </a:cubicBezTo>
                  <a:cubicBezTo>
                    <a:pt x="253" y="444"/>
                    <a:pt x="253" y="444"/>
                    <a:pt x="253" y="444"/>
                  </a:cubicBezTo>
                  <a:cubicBezTo>
                    <a:pt x="253" y="443"/>
                    <a:pt x="253" y="443"/>
                    <a:pt x="253" y="443"/>
                  </a:cubicBezTo>
                  <a:cubicBezTo>
                    <a:pt x="253" y="443"/>
                    <a:pt x="253" y="443"/>
                    <a:pt x="253" y="443"/>
                  </a:cubicBezTo>
                  <a:cubicBezTo>
                    <a:pt x="252" y="443"/>
                    <a:pt x="252" y="443"/>
                    <a:pt x="252" y="443"/>
                  </a:cubicBezTo>
                  <a:cubicBezTo>
                    <a:pt x="252" y="444"/>
                    <a:pt x="252" y="444"/>
                    <a:pt x="252" y="444"/>
                  </a:cubicBezTo>
                  <a:cubicBezTo>
                    <a:pt x="252" y="443"/>
                    <a:pt x="252" y="443"/>
                    <a:pt x="252" y="443"/>
                  </a:cubicBezTo>
                  <a:cubicBezTo>
                    <a:pt x="252" y="444"/>
                    <a:pt x="252" y="444"/>
                    <a:pt x="252" y="444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4"/>
                    <a:pt x="251" y="444"/>
                    <a:pt x="251" y="444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0" y="442"/>
                    <a:pt x="250" y="442"/>
                    <a:pt x="250" y="442"/>
                  </a:cubicBezTo>
                  <a:cubicBezTo>
                    <a:pt x="250" y="442"/>
                    <a:pt x="250" y="442"/>
                    <a:pt x="250" y="442"/>
                  </a:cubicBezTo>
                  <a:cubicBezTo>
                    <a:pt x="250" y="442"/>
                    <a:pt x="250" y="442"/>
                    <a:pt x="250" y="442"/>
                  </a:cubicBezTo>
                  <a:cubicBezTo>
                    <a:pt x="251" y="441"/>
                    <a:pt x="251" y="441"/>
                    <a:pt x="251" y="441"/>
                  </a:cubicBezTo>
                  <a:cubicBezTo>
                    <a:pt x="251" y="441"/>
                    <a:pt x="251" y="441"/>
                    <a:pt x="251" y="441"/>
                  </a:cubicBezTo>
                  <a:cubicBezTo>
                    <a:pt x="251" y="441"/>
                    <a:pt x="251" y="441"/>
                    <a:pt x="251" y="441"/>
                  </a:cubicBezTo>
                  <a:cubicBezTo>
                    <a:pt x="251" y="441"/>
                    <a:pt x="251" y="441"/>
                    <a:pt x="251" y="441"/>
                  </a:cubicBezTo>
                  <a:cubicBezTo>
                    <a:pt x="251" y="441"/>
                    <a:pt x="251" y="441"/>
                    <a:pt x="251" y="441"/>
                  </a:cubicBezTo>
                  <a:cubicBezTo>
                    <a:pt x="251" y="441"/>
                    <a:pt x="251" y="441"/>
                    <a:pt x="251" y="441"/>
                  </a:cubicBezTo>
                  <a:cubicBezTo>
                    <a:pt x="251" y="441"/>
                    <a:pt x="251" y="441"/>
                    <a:pt x="251" y="441"/>
                  </a:cubicBezTo>
                  <a:cubicBezTo>
                    <a:pt x="251" y="441"/>
                    <a:pt x="251" y="441"/>
                    <a:pt x="251" y="441"/>
                  </a:cubicBezTo>
                  <a:cubicBezTo>
                    <a:pt x="250" y="441"/>
                    <a:pt x="250" y="441"/>
                    <a:pt x="250" y="441"/>
                  </a:cubicBezTo>
                  <a:cubicBezTo>
                    <a:pt x="250" y="441"/>
                    <a:pt x="250" y="441"/>
                    <a:pt x="250" y="441"/>
                  </a:cubicBezTo>
                  <a:cubicBezTo>
                    <a:pt x="250" y="442"/>
                    <a:pt x="250" y="442"/>
                    <a:pt x="250" y="442"/>
                  </a:cubicBezTo>
                  <a:cubicBezTo>
                    <a:pt x="249" y="441"/>
                    <a:pt x="249" y="441"/>
                    <a:pt x="249" y="441"/>
                  </a:cubicBezTo>
                  <a:cubicBezTo>
                    <a:pt x="249" y="441"/>
                    <a:pt x="249" y="440"/>
                    <a:pt x="249" y="440"/>
                  </a:cubicBezTo>
                  <a:cubicBezTo>
                    <a:pt x="249" y="440"/>
                    <a:pt x="249" y="440"/>
                    <a:pt x="249" y="440"/>
                  </a:cubicBezTo>
                  <a:cubicBezTo>
                    <a:pt x="249" y="440"/>
                    <a:pt x="249" y="440"/>
                    <a:pt x="249" y="440"/>
                  </a:cubicBezTo>
                  <a:cubicBezTo>
                    <a:pt x="249" y="440"/>
                    <a:pt x="249" y="440"/>
                    <a:pt x="249" y="440"/>
                  </a:cubicBezTo>
                  <a:cubicBezTo>
                    <a:pt x="249" y="440"/>
                    <a:pt x="249" y="440"/>
                    <a:pt x="249" y="440"/>
                  </a:cubicBezTo>
                  <a:cubicBezTo>
                    <a:pt x="248" y="440"/>
                    <a:pt x="248" y="440"/>
                    <a:pt x="248" y="440"/>
                  </a:cubicBezTo>
                  <a:cubicBezTo>
                    <a:pt x="249" y="440"/>
                    <a:pt x="249" y="440"/>
                    <a:pt x="249" y="441"/>
                  </a:cubicBezTo>
                  <a:cubicBezTo>
                    <a:pt x="249" y="441"/>
                    <a:pt x="249" y="441"/>
                    <a:pt x="249" y="441"/>
                  </a:cubicBezTo>
                  <a:cubicBezTo>
                    <a:pt x="249" y="441"/>
                    <a:pt x="249" y="441"/>
                    <a:pt x="249" y="441"/>
                  </a:cubicBezTo>
                  <a:cubicBezTo>
                    <a:pt x="249" y="442"/>
                    <a:pt x="249" y="442"/>
                    <a:pt x="249" y="442"/>
                  </a:cubicBezTo>
                  <a:cubicBezTo>
                    <a:pt x="249" y="442"/>
                    <a:pt x="249" y="442"/>
                    <a:pt x="249" y="442"/>
                  </a:cubicBezTo>
                  <a:cubicBezTo>
                    <a:pt x="248" y="442"/>
                    <a:pt x="248" y="442"/>
                    <a:pt x="248" y="442"/>
                  </a:cubicBezTo>
                  <a:cubicBezTo>
                    <a:pt x="248" y="442"/>
                    <a:pt x="248" y="442"/>
                    <a:pt x="248" y="442"/>
                  </a:cubicBezTo>
                  <a:cubicBezTo>
                    <a:pt x="248" y="441"/>
                    <a:pt x="247" y="441"/>
                    <a:pt x="247" y="440"/>
                  </a:cubicBezTo>
                  <a:cubicBezTo>
                    <a:pt x="247" y="440"/>
                    <a:pt x="247" y="440"/>
                    <a:pt x="247" y="440"/>
                  </a:cubicBezTo>
                  <a:cubicBezTo>
                    <a:pt x="247" y="439"/>
                    <a:pt x="247" y="439"/>
                    <a:pt x="247" y="439"/>
                  </a:cubicBezTo>
                  <a:cubicBezTo>
                    <a:pt x="247" y="439"/>
                    <a:pt x="247" y="439"/>
                    <a:pt x="247" y="439"/>
                  </a:cubicBezTo>
                  <a:cubicBezTo>
                    <a:pt x="247" y="439"/>
                    <a:pt x="247" y="439"/>
                    <a:pt x="247" y="439"/>
                  </a:cubicBezTo>
                  <a:cubicBezTo>
                    <a:pt x="247" y="439"/>
                    <a:pt x="247" y="439"/>
                    <a:pt x="247" y="439"/>
                  </a:cubicBezTo>
                  <a:cubicBezTo>
                    <a:pt x="246" y="438"/>
                    <a:pt x="246" y="438"/>
                    <a:pt x="246" y="438"/>
                  </a:cubicBezTo>
                  <a:cubicBezTo>
                    <a:pt x="247" y="438"/>
                    <a:pt x="247" y="438"/>
                    <a:pt x="247" y="438"/>
                  </a:cubicBezTo>
                  <a:cubicBezTo>
                    <a:pt x="246" y="438"/>
                    <a:pt x="246" y="438"/>
                    <a:pt x="246" y="438"/>
                  </a:cubicBezTo>
                  <a:cubicBezTo>
                    <a:pt x="246" y="438"/>
                    <a:pt x="246" y="438"/>
                    <a:pt x="246" y="438"/>
                  </a:cubicBezTo>
                  <a:cubicBezTo>
                    <a:pt x="246" y="438"/>
                    <a:pt x="246" y="438"/>
                    <a:pt x="246" y="438"/>
                  </a:cubicBezTo>
                  <a:cubicBezTo>
                    <a:pt x="246" y="438"/>
                    <a:pt x="246" y="438"/>
                    <a:pt x="246" y="438"/>
                  </a:cubicBezTo>
                  <a:cubicBezTo>
                    <a:pt x="245" y="437"/>
                    <a:pt x="245" y="437"/>
                    <a:pt x="245" y="437"/>
                  </a:cubicBezTo>
                  <a:cubicBezTo>
                    <a:pt x="245" y="437"/>
                    <a:pt x="245" y="437"/>
                    <a:pt x="245" y="437"/>
                  </a:cubicBezTo>
                  <a:cubicBezTo>
                    <a:pt x="245" y="437"/>
                    <a:pt x="245" y="437"/>
                    <a:pt x="245" y="437"/>
                  </a:cubicBezTo>
                  <a:cubicBezTo>
                    <a:pt x="245" y="437"/>
                    <a:pt x="245" y="437"/>
                    <a:pt x="245" y="437"/>
                  </a:cubicBezTo>
                  <a:cubicBezTo>
                    <a:pt x="245" y="437"/>
                    <a:pt x="245" y="437"/>
                    <a:pt x="245" y="437"/>
                  </a:cubicBezTo>
                  <a:cubicBezTo>
                    <a:pt x="245" y="437"/>
                    <a:pt x="245" y="437"/>
                    <a:pt x="245" y="437"/>
                  </a:cubicBezTo>
                  <a:cubicBezTo>
                    <a:pt x="245" y="436"/>
                    <a:pt x="245" y="436"/>
                    <a:pt x="245" y="436"/>
                  </a:cubicBezTo>
                  <a:cubicBezTo>
                    <a:pt x="245" y="436"/>
                    <a:pt x="245" y="436"/>
                    <a:pt x="245" y="436"/>
                  </a:cubicBezTo>
                  <a:cubicBezTo>
                    <a:pt x="245" y="435"/>
                    <a:pt x="245" y="435"/>
                    <a:pt x="245" y="435"/>
                  </a:cubicBezTo>
                  <a:cubicBezTo>
                    <a:pt x="246" y="436"/>
                    <a:pt x="246" y="436"/>
                    <a:pt x="246" y="436"/>
                  </a:cubicBezTo>
                  <a:cubicBezTo>
                    <a:pt x="246" y="436"/>
                    <a:pt x="246" y="436"/>
                    <a:pt x="246" y="436"/>
                  </a:cubicBezTo>
                  <a:cubicBezTo>
                    <a:pt x="246" y="436"/>
                    <a:pt x="246" y="436"/>
                    <a:pt x="246" y="436"/>
                  </a:cubicBezTo>
                  <a:cubicBezTo>
                    <a:pt x="246" y="436"/>
                    <a:pt x="246" y="436"/>
                    <a:pt x="246" y="436"/>
                  </a:cubicBezTo>
                  <a:cubicBezTo>
                    <a:pt x="245" y="435"/>
                    <a:pt x="245" y="435"/>
                    <a:pt x="245" y="435"/>
                  </a:cubicBezTo>
                  <a:cubicBezTo>
                    <a:pt x="245" y="435"/>
                    <a:pt x="245" y="435"/>
                    <a:pt x="245" y="435"/>
                  </a:cubicBezTo>
                  <a:cubicBezTo>
                    <a:pt x="245" y="435"/>
                    <a:pt x="246" y="434"/>
                    <a:pt x="246" y="434"/>
                  </a:cubicBezTo>
                  <a:cubicBezTo>
                    <a:pt x="247" y="435"/>
                    <a:pt x="247" y="435"/>
                    <a:pt x="247" y="435"/>
                  </a:cubicBezTo>
                  <a:cubicBezTo>
                    <a:pt x="247" y="434"/>
                    <a:pt x="247" y="434"/>
                    <a:pt x="247" y="434"/>
                  </a:cubicBezTo>
                  <a:cubicBezTo>
                    <a:pt x="247" y="434"/>
                    <a:pt x="247" y="434"/>
                    <a:pt x="247" y="434"/>
                  </a:cubicBezTo>
                  <a:cubicBezTo>
                    <a:pt x="247" y="434"/>
                    <a:pt x="247" y="434"/>
                    <a:pt x="247" y="434"/>
                  </a:cubicBezTo>
                  <a:cubicBezTo>
                    <a:pt x="247" y="434"/>
                    <a:pt x="247" y="434"/>
                    <a:pt x="247" y="434"/>
                  </a:cubicBezTo>
                  <a:cubicBezTo>
                    <a:pt x="247" y="433"/>
                    <a:pt x="247" y="433"/>
                    <a:pt x="247" y="433"/>
                  </a:cubicBezTo>
                  <a:cubicBezTo>
                    <a:pt x="247" y="433"/>
                    <a:pt x="247" y="433"/>
                    <a:pt x="247" y="433"/>
                  </a:cubicBezTo>
                  <a:cubicBezTo>
                    <a:pt x="246" y="434"/>
                    <a:pt x="246" y="434"/>
                    <a:pt x="246" y="434"/>
                  </a:cubicBezTo>
                  <a:cubicBezTo>
                    <a:pt x="246" y="433"/>
                    <a:pt x="246" y="433"/>
                    <a:pt x="246" y="433"/>
                  </a:cubicBezTo>
                  <a:cubicBezTo>
                    <a:pt x="246" y="433"/>
                    <a:pt x="246" y="433"/>
                    <a:pt x="246" y="433"/>
                  </a:cubicBezTo>
                  <a:cubicBezTo>
                    <a:pt x="246" y="433"/>
                    <a:pt x="246" y="433"/>
                    <a:pt x="246" y="433"/>
                  </a:cubicBezTo>
                  <a:cubicBezTo>
                    <a:pt x="247" y="432"/>
                    <a:pt x="247" y="432"/>
                    <a:pt x="247" y="432"/>
                  </a:cubicBezTo>
                  <a:cubicBezTo>
                    <a:pt x="247" y="432"/>
                    <a:pt x="247" y="432"/>
                    <a:pt x="247" y="432"/>
                  </a:cubicBezTo>
                  <a:cubicBezTo>
                    <a:pt x="246" y="433"/>
                    <a:pt x="246" y="433"/>
                    <a:pt x="246" y="433"/>
                  </a:cubicBezTo>
                  <a:cubicBezTo>
                    <a:pt x="246" y="432"/>
                    <a:pt x="246" y="432"/>
                    <a:pt x="246" y="432"/>
                  </a:cubicBezTo>
                  <a:cubicBezTo>
                    <a:pt x="246" y="432"/>
                    <a:pt x="246" y="432"/>
                    <a:pt x="246" y="432"/>
                  </a:cubicBezTo>
                  <a:cubicBezTo>
                    <a:pt x="246" y="432"/>
                    <a:pt x="246" y="432"/>
                    <a:pt x="246" y="432"/>
                  </a:cubicBezTo>
                  <a:cubicBezTo>
                    <a:pt x="246" y="432"/>
                    <a:pt x="246" y="432"/>
                    <a:pt x="246" y="432"/>
                  </a:cubicBezTo>
                  <a:cubicBezTo>
                    <a:pt x="246" y="432"/>
                    <a:pt x="246" y="432"/>
                    <a:pt x="246" y="432"/>
                  </a:cubicBezTo>
                  <a:cubicBezTo>
                    <a:pt x="246" y="432"/>
                    <a:pt x="246" y="432"/>
                    <a:pt x="246" y="432"/>
                  </a:cubicBezTo>
                  <a:cubicBezTo>
                    <a:pt x="246" y="432"/>
                    <a:pt x="246" y="432"/>
                    <a:pt x="246" y="432"/>
                  </a:cubicBezTo>
                  <a:cubicBezTo>
                    <a:pt x="246" y="432"/>
                    <a:pt x="246" y="432"/>
                    <a:pt x="246" y="432"/>
                  </a:cubicBezTo>
                  <a:cubicBezTo>
                    <a:pt x="245" y="432"/>
                    <a:pt x="245" y="432"/>
                    <a:pt x="245" y="432"/>
                  </a:cubicBezTo>
                  <a:cubicBezTo>
                    <a:pt x="245" y="432"/>
                    <a:pt x="245" y="432"/>
                    <a:pt x="245" y="432"/>
                  </a:cubicBezTo>
                  <a:cubicBezTo>
                    <a:pt x="245" y="432"/>
                    <a:pt x="245" y="432"/>
                    <a:pt x="245" y="432"/>
                  </a:cubicBezTo>
                  <a:cubicBezTo>
                    <a:pt x="245" y="431"/>
                    <a:pt x="245" y="431"/>
                    <a:pt x="245" y="431"/>
                  </a:cubicBezTo>
                  <a:cubicBezTo>
                    <a:pt x="245" y="431"/>
                    <a:pt x="245" y="431"/>
                    <a:pt x="245" y="431"/>
                  </a:cubicBezTo>
                  <a:cubicBezTo>
                    <a:pt x="245" y="431"/>
                    <a:pt x="245" y="431"/>
                    <a:pt x="245" y="431"/>
                  </a:cubicBezTo>
                  <a:cubicBezTo>
                    <a:pt x="245" y="430"/>
                    <a:pt x="245" y="430"/>
                    <a:pt x="245" y="430"/>
                  </a:cubicBezTo>
                  <a:cubicBezTo>
                    <a:pt x="245" y="430"/>
                    <a:pt x="245" y="430"/>
                    <a:pt x="245" y="430"/>
                  </a:cubicBezTo>
                  <a:cubicBezTo>
                    <a:pt x="245" y="430"/>
                    <a:pt x="245" y="430"/>
                    <a:pt x="245" y="430"/>
                  </a:cubicBezTo>
                  <a:cubicBezTo>
                    <a:pt x="245" y="430"/>
                    <a:pt x="245" y="430"/>
                    <a:pt x="245" y="430"/>
                  </a:cubicBezTo>
                  <a:cubicBezTo>
                    <a:pt x="245" y="430"/>
                    <a:pt x="245" y="430"/>
                    <a:pt x="245" y="430"/>
                  </a:cubicBezTo>
                  <a:cubicBezTo>
                    <a:pt x="246" y="431"/>
                    <a:pt x="245" y="431"/>
                    <a:pt x="246" y="430"/>
                  </a:cubicBezTo>
                  <a:cubicBezTo>
                    <a:pt x="245" y="430"/>
                    <a:pt x="245" y="430"/>
                    <a:pt x="245" y="430"/>
                  </a:cubicBezTo>
                  <a:cubicBezTo>
                    <a:pt x="245" y="430"/>
                    <a:pt x="245" y="430"/>
                    <a:pt x="245" y="430"/>
                  </a:cubicBezTo>
                  <a:cubicBezTo>
                    <a:pt x="245" y="430"/>
                    <a:pt x="245" y="430"/>
                    <a:pt x="245" y="430"/>
                  </a:cubicBezTo>
                  <a:cubicBezTo>
                    <a:pt x="245" y="430"/>
                    <a:pt x="245" y="430"/>
                    <a:pt x="245" y="430"/>
                  </a:cubicBezTo>
                  <a:cubicBezTo>
                    <a:pt x="245" y="430"/>
                    <a:pt x="245" y="430"/>
                    <a:pt x="245" y="430"/>
                  </a:cubicBezTo>
                  <a:cubicBezTo>
                    <a:pt x="245" y="430"/>
                    <a:pt x="245" y="430"/>
                    <a:pt x="245" y="430"/>
                  </a:cubicBezTo>
                  <a:cubicBezTo>
                    <a:pt x="244" y="430"/>
                    <a:pt x="244" y="430"/>
                    <a:pt x="244" y="430"/>
                  </a:cubicBezTo>
                  <a:cubicBezTo>
                    <a:pt x="245" y="430"/>
                    <a:pt x="245" y="430"/>
                    <a:pt x="245" y="430"/>
                  </a:cubicBezTo>
                  <a:cubicBezTo>
                    <a:pt x="245" y="429"/>
                    <a:pt x="245" y="429"/>
                    <a:pt x="245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9"/>
                    <a:pt x="245" y="429"/>
                    <a:pt x="245" y="429"/>
                  </a:cubicBezTo>
                  <a:cubicBezTo>
                    <a:pt x="246" y="429"/>
                    <a:pt x="246" y="429"/>
                    <a:pt x="246" y="429"/>
                  </a:cubicBezTo>
                  <a:cubicBezTo>
                    <a:pt x="245" y="429"/>
                    <a:pt x="245" y="429"/>
                    <a:pt x="245" y="429"/>
                  </a:cubicBezTo>
                  <a:cubicBezTo>
                    <a:pt x="245" y="429"/>
                    <a:pt x="245" y="429"/>
                    <a:pt x="244" y="428"/>
                  </a:cubicBezTo>
                  <a:cubicBezTo>
                    <a:pt x="244" y="428"/>
                    <a:pt x="244" y="428"/>
                    <a:pt x="244" y="428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44" y="428"/>
                    <a:pt x="244" y="428"/>
                    <a:pt x="244" y="428"/>
                  </a:cubicBezTo>
                  <a:cubicBezTo>
                    <a:pt x="244" y="428"/>
                    <a:pt x="244" y="428"/>
                    <a:pt x="244" y="428"/>
                  </a:cubicBezTo>
                  <a:cubicBezTo>
                    <a:pt x="244" y="427"/>
                    <a:pt x="244" y="427"/>
                    <a:pt x="244" y="427"/>
                  </a:cubicBezTo>
                  <a:cubicBezTo>
                    <a:pt x="244" y="427"/>
                    <a:pt x="244" y="427"/>
                    <a:pt x="244" y="427"/>
                  </a:cubicBezTo>
                  <a:cubicBezTo>
                    <a:pt x="244" y="427"/>
                    <a:pt x="244" y="427"/>
                    <a:pt x="244" y="427"/>
                  </a:cubicBezTo>
                  <a:cubicBezTo>
                    <a:pt x="244" y="426"/>
                    <a:pt x="243" y="426"/>
                    <a:pt x="244" y="426"/>
                  </a:cubicBezTo>
                  <a:cubicBezTo>
                    <a:pt x="244" y="427"/>
                    <a:pt x="244" y="427"/>
                    <a:pt x="244" y="427"/>
                  </a:cubicBezTo>
                  <a:cubicBezTo>
                    <a:pt x="245" y="427"/>
                    <a:pt x="245" y="427"/>
                    <a:pt x="245" y="427"/>
                  </a:cubicBezTo>
                  <a:cubicBezTo>
                    <a:pt x="245" y="427"/>
                    <a:pt x="245" y="427"/>
                    <a:pt x="245" y="427"/>
                  </a:cubicBezTo>
                  <a:cubicBezTo>
                    <a:pt x="245" y="426"/>
                    <a:pt x="245" y="426"/>
                    <a:pt x="245" y="426"/>
                  </a:cubicBezTo>
                  <a:cubicBezTo>
                    <a:pt x="245" y="426"/>
                    <a:pt x="245" y="426"/>
                    <a:pt x="245" y="426"/>
                  </a:cubicBezTo>
                  <a:cubicBezTo>
                    <a:pt x="245" y="426"/>
                    <a:pt x="245" y="426"/>
                    <a:pt x="245" y="426"/>
                  </a:cubicBezTo>
                  <a:cubicBezTo>
                    <a:pt x="245" y="426"/>
                    <a:pt x="245" y="426"/>
                    <a:pt x="245" y="426"/>
                  </a:cubicBezTo>
                  <a:cubicBezTo>
                    <a:pt x="244" y="425"/>
                    <a:pt x="244" y="425"/>
                    <a:pt x="244" y="425"/>
                  </a:cubicBezTo>
                  <a:cubicBezTo>
                    <a:pt x="244" y="426"/>
                    <a:pt x="244" y="426"/>
                    <a:pt x="244" y="426"/>
                  </a:cubicBezTo>
                  <a:cubicBezTo>
                    <a:pt x="243" y="425"/>
                    <a:pt x="243" y="425"/>
                    <a:pt x="243" y="425"/>
                  </a:cubicBezTo>
                  <a:cubicBezTo>
                    <a:pt x="243" y="425"/>
                    <a:pt x="243" y="424"/>
                    <a:pt x="244" y="424"/>
                  </a:cubicBezTo>
                  <a:cubicBezTo>
                    <a:pt x="244" y="424"/>
                    <a:pt x="244" y="424"/>
                    <a:pt x="244" y="424"/>
                  </a:cubicBezTo>
                  <a:cubicBezTo>
                    <a:pt x="244" y="424"/>
                    <a:pt x="244" y="424"/>
                    <a:pt x="244" y="424"/>
                  </a:cubicBezTo>
                  <a:cubicBezTo>
                    <a:pt x="245" y="424"/>
                    <a:pt x="245" y="424"/>
                    <a:pt x="245" y="424"/>
                  </a:cubicBezTo>
                  <a:cubicBezTo>
                    <a:pt x="245" y="424"/>
                    <a:pt x="245" y="424"/>
                    <a:pt x="245" y="424"/>
                  </a:cubicBezTo>
                  <a:cubicBezTo>
                    <a:pt x="246" y="425"/>
                    <a:pt x="246" y="425"/>
                    <a:pt x="246" y="425"/>
                  </a:cubicBezTo>
                  <a:cubicBezTo>
                    <a:pt x="246" y="425"/>
                    <a:pt x="246" y="425"/>
                    <a:pt x="246" y="425"/>
                  </a:cubicBezTo>
                  <a:cubicBezTo>
                    <a:pt x="245" y="425"/>
                    <a:pt x="245" y="425"/>
                    <a:pt x="245" y="425"/>
                  </a:cubicBezTo>
                  <a:cubicBezTo>
                    <a:pt x="246" y="424"/>
                    <a:pt x="246" y="424"/>
                    <a:pt x="246" y="424"/>
                  </a:cubicBezTo>
                  <a:cubicBezTo>
                    <a:pt x="246" y="424"/>
                    <a:pt x="246" y="424"/>
                    <a:pt x="246" y="424"/>
                  </a:cubicBezTo>
                  <a:cubicBezTo>
                    <a:pt x="246" y="424"/>
                    <a:pt x="246" y="424"/>
                    <a:pt x="246" y="424"/>
                  </a:cubicBezTo>
                  <a:cubicBezTo>
                    <a:pt x="246" y="424"/>
                    <a:pt x="246" y="424"/>
                    <a:pt x="246" y="424"/>
                  </a:cubicBezTo>
                  <a:cubicBezTo>
                    <a:pt x="246" y="424"/>
                    <a:pt x="246" y="424"/>
                    <a:pt x="246" y="424"/>
                  </a:cubicBezTo>
                  <a:cubicBezTo>
                    <a:pt x="245" y="424"/>
                    <a:pt x="245" y="424"/>
                    <a:pt x="245" y="424"/>
                  </a:cubicBezTo>
                  <a:cubicBezTo>
                    <a:pt x="245" y="424"/>
                    <a:pt x="245" y="424"/>
                    <a:pt x="245" y="424"/>
                  </a:cubicBezTo>
                  <a:cubicBezTo>
                    <a:pt x="245" y="423"/>
                    <a:pt x="245" y="423"/>
                    <a:pt x="245" y="423"/>
                  </a:cubicBezTo>
                  <a:cubicBezTo>
                    <a:pt x="245" y="423"/>
                    <a:pt x="245" y="423"/>
                    <a:pt x="245" y="423"/>
                  </a:cubicBezTo>
                  <a:cubicBezTo>
                    <a:pt x="245" y="423"/>
                    <a:pt x="245" y="423"/>
                    <a:pt x="245" y="422"/>
                  </a:cubicBezTo>
                  <a:cubicBezTo>
                    <a:pt x="245" y="422"/>
                    <a:pt x="245" y="422"/>
                    <a:pt x="245" y="422"/>
                  </a:cubicBezTo>
                  <a:cubicBezTo>
                    <a:pt x="245" y="422"/>
                    <a:pt x="245" y="422"/>
                    <a:pt x="245" y="422"/>
                  </a:cubicBezTo>
                  <a:cubicBezTo>
                    <a:pt x="245" y="423"/>
                    <a:pt x="246" y="423"/>
                    <a:pt x="246" y="423"/>
                  </a:cubicBezTo>
                  <a:cubicBezTo>
                    <a:pt x="246" y="423"/>
                    <a:pt x="246" y="423"/>
                    <a:pt x="246" y="423"/>
                  </a:cubicBezTo>
                  <a:cubicBezTo>
                    <a:pt x="246" y="424"/>
                    <a:pt x="246" y="424"/>
                    <a:pt x="246" y="424"/>
                  </a:cubicBezTo>
                  <a:cubicBezTo>
                    <a:pt x="246" y="424"/>
                    <a:pt x="246" y="424"/>
                    <a:pt x="246" y="424"/>
                  </a:cubicBezTo>
                  <a:cubicBezTo>
                    <a:pt x="246" y="424"/>
                    <a:pt x="246" y="424"/>
                    <a:pt x="246" y="424"/>
                  </a:cubicBezTo>
                  <a:cubicBezTo>
                    <a:pt x="246" y="423"/>
                    <a:pt x="246" y="423"/>
                    <a:pt x="246" y="423"/>
                  </a:cubicBezTo>
                  <a:cubicBezTo>
                    <a:pt x="246" y="422"/>
                    <a:pt x="246" y="422"/>
                    <a:pt x="246" y="422"/>
                  </a:cubicBezTo>
                  <a:cubicBezTo>
                    <a:pt x="247" y="423"/>
                    <a:pt x="247" y="423"/>
                    <a:pt x="247" y="423"/>
                  </a:cubicBezTo>
                  <a:cubicBezTo>
                    <a:pt x="247" y="422"/>
                    <a:pt x="247" y="423"/>
                    <a:pt x="248" y="423"/>
                  </a:cubicBezTo>
                  <a:cubicBezTo>
                    <a:pt x="248" y="423"/>
                    <a:pt x="248" y="423"/>
                    <a:pt x="248" y="423"/>
                  </a:cubicBezTo>
                  <a:cubicBezTo>
                    <a:pt x="248" y="423"/>
                    <a:pt x="248" y="423"/>
                    <a:pt x="248" y="423"/>
                  </a:cubicBezTo>
                  <a:cubicBezTo>
                    <a:pt x="248" y="423"/>
                    <a:pt x="248" y="423"/>
                    <a:pt x="248" y="423"/>
                  </a:cubicBezTo>
                  <a:cubicBezTo>
                    <a:pt x="248" y="423"/>
                    <a:pt x="248" y="423"/>
                    <a:pt x="248" y="423"/>
                  </a:cubicBezTo>
                  <a:cubicBezTo>
                    <a:pt x="248" y="422"/>
                    <a:pt x="248" y="422"/>
                    <a:pt x="248" y="422"/>
                  </a:cubicBezTo>
                  <a:cubicBezTo>
                    <a:pt x="248" y="422"/>
                    <a:pt x="248" y="422"/>
                    <a:pt x="248" y="422"/>
                  </a:cubicBezTo>
                  <a:cubicBezTo>
                    <a:pt x="247" y="422"/>
                    <a:pt x="247" y="422"/>
                    <a:pt x="247" y="422"/>
                  </a:cubicBezTo>
                  <a:cubicBezTo>
                    <a:pt x="247" y="421"/>
                    <a:pt x="247" y="421"/>
                    <a:pt x="247" y="421"/>
                  </a:cubicBezTo>
                  <a:cubicBezTo>
                    <a:pt x="248" y="421"/>
                    <a:pt x="248" y="421"/>
                    <a:pt x="248" y="421"/>
                  </a:cubicBezTo>
                  <a:cubicBezTo>
                    <a:pt x="248" y="421"/>
                    <a:pt x="248" y="421"/>
                    <a:pt x="248" y="421"/>
                  </a:cubicBezTo>
                  <a:cubicBezTo>
                    <a:pt x="247" y="421"/>
                    <a:pt x="247" y="421"/>
                    <a:pt x="247" y="421"/>
                  </a:cubicBezTo>
                  <a:cubicBezTo>
                    <a:pt x="247" y="420"/>
                    <a:pt x="247" y="420"/>
                    <a:pt x="247" y="420"/>
                  </a:cubicBezTo>
                  <a:cubicBezTo>
                    <a:pt x="247" y="420"/>
                    <a:pt x="247" y="421"/>
                    <a:pt x="248" y="420"/>
                  </a:cubicBezTo>
                  <a:cubicBezTo>
                    <a:pt x="248" y="420"/>
                    <a:pt x="248" y="420"/>
                    <a:pt x="248" y="420"/>
                  </a:cubicBezTo>
                  <a:cubicBezTo>
                    <a:pt x="248" y="420"/>
                    <a:pt x="248" y="420"/>
                    <a:pt x="248" y="420"/>
                  </a:cubicBezTo>
                  <a:cubicBezTo>
                    <a:pt x="247" y="420"/>
                    <a:pt x="247" y="420"/>
                    <a:pt x="247" y="420"/>
                  </a:cubicBezTo>
                  <a:cubicBezTo>
                    <a:pt x="248" y="420"/>
                    <a:pt x="248" y="420"/>
                    <a:pt x="248" y="420"/>
                  </a:cubicBezTo>
                  <a:cubicBezTo>
                    <a:pt x="247" y="420"/>
                    <a:pt x="247" y="420"/>
                    <a:pt x="247" y="420"/>
                  </a:cubicBezTo>
                  <a:cubicBezTo>
                    <a:pt x="248" y="419"/>
                    <a:pt x="248" y="419"/>
                    <a:pt x="248" y="419"/>
                  </a:cubicBezTo>
                  <a:cubicBezTo>
                    <a:pt x="247" y="419"/>
                    <a:pt x="247" y="419"/>
                    <a:pt x="247" y="419"/>
                  </a:cubicBezTo>
                  <a:cubicBezTo>
                    <a:pt x="247" y="419"/>
                    <a:pt x="247" y="419"/>
                    <a:pt x="247" y="419"/>
                  </a:cubicBezTo>
                  <a:cubicBezTo>
                    <a:pt x="247" y="419"/>
                    <a:pt x="247" y="419"/>
                    <a:pt x="247" y="419"/>
                  </a:cubicBezTo>
                  <a:cubicBezTo>
                    <a:pt x="247" y="419"/>
                    <a:pt x="248" y="419"/>
                    <a:pt x="248" y="419"/>
                  </a:cubicBezTo>
                  <a:cubicBezTo>
                    <a:pt x="248" y="418"/>
                    <a:pt x="248" y="418"/>
                    <a:pt x="248" y="418"/>
                  </a:cubicBezTo>
                  <a:cubicBezTo>
                    <a:pt x="247" y="418"/>
                    <a:pt x="247" y="418"/>
                    <a:pt x="247" y="418"/>
                  </a:cubicBezTo>
                  <a:cubicBezTo>
                    <a:pt x="247" y="418"/>
                    <a:pt x="247" y="418"/>
                    <a:pt x="247" y="418"/>
                  </a:cubicBezTo>
                  <a:cubicBezTo>
                    <a:pt x="247" y="418"/>
                    <a:pt x="247" y="418"/>
                    <a:pt x="247" y="418"/>
                  </a:cubicBezTo>
                  <a:cubicBezTo>
                    <a:pt x="247" y="418"/>
                    <a:pt x="247" y="418"/>
                    <a:pt x="247" y="418"/>
                  </a:cubicBezTo>
                  <a:cubicBezTo>
                    <a:pt x="247" y="418"/>
                    <a:pt x="247" y="418"/>
                    <a:pt x="247" y="418"/>
                  </a:cubicBezTo>
                  <a:cubicBezTo>
                    <a:pt x="247" y="418"/>
                    <a:pt x="247" y="418"/>
                    <a:pt x="247" y="418"/>
                  </a:cubicBezTo>
                  <a:cubicBezTo>
                    <a:pt x="247" y="418"/>
                    <a:pt x="247" y="418"/>
                    <a:pt x="247" y="418"/>
                  </a:cubicBezTo>
                  <a:cubicBezTo>
                    <a:pt x="247" y="418"/>
                    <a:pt x="247" y="418"/>
                    <a:pt x="247" y="418"/>
                  </a:cubicBezTo>
                  <a:cubicBezTo>
                    <a:pt x="247" y="418"/>
                    <a:pt x="247" y="418"/>
                    <a:pt x="247" y="418"/>
                  </a:cubicBezTo>
                  <a:cubicBezTo>
                    <a:pt x="247" y="418"/>
                    <a:pt x="247" y="418"/>
                    <a:pt x="247" y="418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417"/>
                    <a:pt x="246" y="417"/>
                    <a:pt x="246" y="417"/>
                  </a:cubicBezTo>
                  <a:cubicBezTo>
                    <a:pt x="246" y="417"/>
                    <a:pt x="246" y="417"/>
                    <a:pt x="246" y="417"/>
                  </a:cubicBezTo>
                  <a:cubicBezTo>
                    <a:pt x="246" y="417"/>
                    <a:pt x="246" y="417"/>
                    <a:pt x="246" y="417"/>
                  </a:cubicBezTo>
                  <a:cubicBezTo>
                    <a:pt x="246" y="417"/>
                    <a:pt x="246" y="417"/>
                    <a:pt x="246" y="417"/>
                  </a:cubicBezTo>
                  <a:cubicBezTo>
                    <a:pt x="247" y="417"/>
                    <a:pt x="247" y="417"/>
                    <a:pt x="247" y="417"/>
                  </a:cubicBezTo>
                  <a:cubicBezTo>
                    <a:pt x="246" y="417"/>
                    <a:pt x="246" y="417"/>
                    <a:pt x="246" y="417"/>
                  </a:cubicBezTo>
                  <a:cubicBezTo>
                    <a:pt x="246" y="417"/>
                    <a:pt x="246" y="417"/>
                    <a:pt x="246" y="417"/>
                  </a:cubicBezTo>
                  <a:cubicBezTo>
                    <a:pt x="246" y="417"/>
                    <a:pt x="246" y="417"/>
                    <a:pt x="246" y="417"/>
                  </a:cubicBezTo>
                  <a:cubicBezTo>
                    <a:pt x="246" y="417"/>
                    <a:pt x="246" y="417"/>
                    <a:pt x="246" y="417"/>
                  </a:cubicBezTo>
                  <a:cubicBezTo>
                    <a:pt x="246" y="416"/>
                    <a:pt x="246" y="416"/>
                    <a:pt x="246" y="416"/>
                  </a:cubicBezTo>
                  <a:cubicBezTo>
                    <a:pt x="246" y="416"/>
                    <a:pt x="246" y="416"/>
                    <a:pt x="246" y="416"/>
                  </a:cubicBezTo>
                  <a:cubicBezTo>
                    <a:pt x="246" y="416"/>
                    <a:pt x="246" y="416"/>
                    <a:pt x="246" y="416"/>
                  </a:cubicBezTo>
                  <a:cubicBezTo>
                    <a:pt x="246" y="416"/>
                    <a:pt x="246" y="416"/>
                    <a:pt x="246" y="416"/>
                  </a:cubicBezTo>
                  <a:cubicBezTo>
                    <a:pt x="246" y="416"/>
                    <a:pt x="246" y="416"/>
                    <a:pt x="246" y="416"/>
                  </a:cubicBezTo>
                  <a:cubicBezTo>
                    <a:pt x="246" y="416"/>
                    <a:pt x="246" y="416"/>
                    <a:pt x="246" y="416"/>
                  </a:cubicBezTo>
                  <a:cubicBezTo>
                    <a:pt x="246" y="415"/>
                    <a:pt x="246" y="415"/>
                    <a:pt x="246" y="415"/>
                  </a:cubicBezTo>
                  <a:cubicBezTo>
                    <a:pt x="246" y="416"/>
                    <a:pt x="246" y="416"/>
                    <a:pt x="246" y="416"/>
                  </a:cubicBezTo>
                  <a:cubicBezTo>
                    <a:pt x="247" y="416"/>
                    <a:pt x="247" y="416"/>
                    <a:pt x="247" y="416"/>
                  </a:cubicBezTo>
                  <a:cubicBezTo>
                    <a:pt x="247" y="416"/>
                    <a:pt x="247" y="416"/>
                    <a:pt x="247" y="416"/>
                  </a:cubicBezTo>
                  <a:cubicBezTo>
                    <a:pt x="247" y="416"/>
                    <a:pt x="247" y="416"/>
                    <a:pt x="247" y="416"/>
                  </a:cubicBezTo>
                  <a:cubicBezTo>
                    <a:pt x="247" y="416"/>
                    <a:pt x="247" y="416"/>
                    <a:pt x="247" y="416"/>
                  </a:cubicBezTo>
                  <a:cubicBezTo>
                    <a:pt x="246" y="415"/>
                    <a:pt x="246" y="415"/>
                    <a:pt x="246" y="415"/>
                  </a:cubicBezTo>
                  <a:cubicBezTo>
                    <a:pt x="247" y="415"/>
                    <a:pt x="247" y="415"/>
                    <a:pt x="247" y="415"/>
                  </a:cubicBezTo>
                  <a:cubicBezTo>
                    <a:pt x="246" y="415"/>
                    <a:pt x="246" y="415"/>
                    <a:pt x="246" y="415"/>
                  </a:cubicBezTo>
                  <a:cubicBezTo>
                    <a:pt x="246" y="414"/>
                    <a:pt x="246" y="414"/>
                    <a:pt x="246" y="414"/>
                  </a:cubicBezTo>
                  <a:cubicBezTo>
                    <a:pt x="246" y="414"/>
                    <a:pt x="246" y="414"/>
                    <a:pt x="246" y="414"/>
                  </a:cubicBezTo>
                  <a:cubicBezTo>
                    <a:pt x="246" y="414"/>
                    <a:pt x="246" y="414"/>
                    <a:pt x="246" y="414"/>
                  </a:cubicBezTo>
                  <a:cubicBezTo>
                    <a:pt x="246" y="414"/>
                    <a:pt x="246" y="414"/>
                    <a:pt x="246" y="414"/>
                  </a:cubicBezTo>
                  <a:cubicBezTo>
                    <a:pt x="245" y="414"/>
                    <a:pt x="245" y="414"/>
                    <a:pt x="245" y="414"/>
                  </a:cubicBezTo>
                  <a:cubicBezTo>
                    <a:pt x="245" y="414"/>
                    <a:pt x="245" y="414"/>
                    <a:pt x="245" y="414"/>
                  </a:cubicBezTo>
                  <a:cubicBezTo>
                    <a:pt x="245" y="414"/>
                    <a:pt x="245" y="414"/>
                    <a:pt x="245" y="414"/>
                  </a:cubicBezTo>
                  <a:cubicBezTo>
                    <a:pt x="245" y="414"/>
                    <a:pt x="246" y="414"/>
                    <a:pt x="246" y="413"/>
                  </a:cubicBezTo>
                  <a:cubicBezTo>
                    <a:pt x="246" y="413"/>
                    <a:pt x="246" y="413"/>
                    <a:pt x="246" y="413"/>
                  </a:cubicBezTo>
                  <a:cubicBezTo>
                    <a:pt x="245" y="413"/>
                    <a:pt x="245" y="413"/>
                    <a:pt x="245" y="413"/>
                  </a:cubicBezTo>
                  <a:cubicBezTo>
                    <a:pt x="245" y="413"/>
                    <a:pt x="245" y="413"/>
                    <a:pt x="245" y="413"/>
                  </a:cubicBezTo>
                  <a:cubicBezTo>
                    <a:pt x="245" y="413"/>
                    <a:pt x="245" y="413"/>
                    <a:pt x="245" y="413"/>
                  </a:cubicBezTo>
                  <a:cubicBezTo>
                    <a:pt x="245" y="413"/>
                    <a:pt x="245" y="413"/>
                    <a:pt x="245" y="413"/>
                  </a:cubicBezTo>
                  <a:cubicBezTo>
                    <a:pt x="245" y="413"/>
                    <a:pt x="245" y="413"/>
                    <a:pt x="245" y="413"/>
                  </a:cubicBezTo>
                  <a:cubicBezTo>
                    <a:pt x="245" y="413"/>
                    <a:pt x="245" y="413"/>
                    <a:pt x="245" y="413"/>
                  </a:cubicBezTo>
                  <a:cubicBezTo>
                    <a:pt x="245" y="413"/>
                    <a:pt x="245" y="413"/>
                    <a:pt x="245" y="413"/>
                  </a:cubicBezTo>
                  <a:cubicBezTo>
                    <a:pt x="245" y="413"/>
                    <a:pt x="245" y="413"/>
                    <a:pt x="245" y="413"/>
                  </a:cubicBezTo>
                  <a:cubicBezTo>
                    <a:pt x="245" y="412"/>
                    <a:pt x="245" y="412"/>
                    <a:pt x="245" y="412"/>
                  </a:cubicBezTo>
                  <a:cubicBezTo>
                    <a:pt x="244" y="413"/>
                    <a:pt x="244" y="413"/>
                    <a:pt x="244" y="413"/>
                  </a:cubicBezTo>
                  <a:cubicBezTo>
                    <a:pt x="244" y="413"/>
                    <a:pt x="244" y="413"/>
                    <a:pt x="244" y="413"/>
                  </a:cubicBezTo>
                  <a:cubicBezTo>
                    <a:pt x="244" y="413"/>
                    <a:pt x="244" y="413"/>
                    <a:pt x="244" y="413"/>
                  </a:cubicBezTo>
                  <a:cubicBezTo>
                    <a:pt x="244" y="412"/>
                    <a:pt x="244" y="412"/>
                    <a:pt x="244" y="412"/>
                  </a:cubicBezTo>
                  <a:cubicBezTo>
                    <a:pt x="244" y="411"/>
                    <a:pt x="244" y="411"/>
                    <a:pt x="244" y="411"/>
                  </a:cubicBezTo>
                  <a:cubicBezTo>
                    <a:pt x="244" y="411"/>
                    <a:pt x="244" y="411"/>
                    <a:pt x="244" y="411"/>
                  </a:cubicBezTo>
                  <a:cubicBezTo>
                    <a:pt x="245" y="411"/>
                    <a:pt x="245" y="411"/>
                    <a:pt x="245" y="411"/>
                  </a:cubicBezTo>
                  <a:cubicBezTo>
                    <a:pt x="245" y="411"/>
                    <a:pt x="245" y="411"/>
                    <a:pt x="245" y="411"/>
                  </a:cubicBezTo>
                  <a:cubicBezTo>
                    <a:pt x="245" y="411"/>
                    <a:pt x="245" y="411"/>
                    <a:pt x="245" y="411"/>
                  </a:cubicBezTo>
                  <a:cubicBezTo>
                    <a:pt x="245" y="411"/>
                    <a:pt x="245" y="411"/>
                    <a:pt x="245" y="411"/>
                  </a:cubicBezTo>
                  <a:cubicBezTo>
                    <a:pt x="245" y="411"/>
                    <a:pt x="245" y="411"/>
                    <a:pt x="245" y="411"/>
                  </a:cubicBezTo>
                  <a:cubicBezTo>
                    <a:pt x="245" y="411"/>
                    <a:pt x="245" y="411"/>
                    <a:pt x="245" y="411"/>
                  </a:cubicBezTo>
                  <a:cubicBezTo>
                    <a:pt x="246" y="411"/>
                    <a:pt x="246" y="411"/>
                    <a:pt x="246" y="411"/>
                  </a:cubicBezTo>
                  <a:cubicBezTo>
                    <a:pt x="246" y="411"/>
                    <a:pt x="246" y="411"/>
                    <a:pt x="246" y="411"/>
                  </a:cubicBezTo>
                  <a:cubicBezTo>
                    <a:pt x="246" y="411"/>
                    <a:pt x="246" y="411"/>
                    <a:pt x="246" y="411"/>
                  </a:cubicBezTo>
                  <a:cubicBezTo>
                    <a:pt x="246" y="411"/>
                    <a:pt x="246" y="411"/>
                    <a:pt x="246" y="411"/>
                  </a:cubicBezTo>
                  <a:cubicBezTo>
                    <a:pt x="246" y="411"/>
                    <a:pt x="246" y="411"/>
                    <a:pt x="246" y="411"/>
                  </a:cubicBezTo>
                  <a:cubicBezTo>
                    <a:pt x="246" y="411"/>
                    <a:pt x="246" y="411"/>
                    <a:pt x="246" y="411"/>
                  </a:cubicBezTo>
                  <a:cubicBezTo>
                    <a:pt x="246" y="412"/>
                    <a:pt x="246" y="412"/>
                    <a:pt x="246" y="412"/>
                  </a:cubicBezTo>
                  <a:cubicBezTo>
                    <a:pt x="246" y="412"/>
                    <a:pt x="246" y="412"/>
                    <a:pt x="246" y="412"/>
                  </a:cubicBezTo>
                  <a:cubicBezTo>
                    <a:pt x="246" y="412"/>
                    <a:pt x="246" y="412"/>
                    <a:pt x="246" y="412"/>
                  </a:cubicBezTo>
                  <a:cubicBezTo>
                    <a:pt x="246" y="411"/>
                    <a:pt x="246" y="411"/>
                    <a:pt x="246" y="411"/>
                  </a:cubicBezTo>
                  <a:cubicBezTo>
                    <a:pt x="246" y="411"/>
                    <a:pt x="246" y="411"/>
                    <a:pt x="246" y="411"/>
                  </a:cubicBezTo>
                  <a:cubicBezTo>
                    <a:pt x="247" y="412"/>
                    <a:pt x="247" y="412"/>
                    <a:pt x="247" y="412"/>
                  </a:cubicBezTo>
                  <a:cubicBezTo>
                    <a:pt x="247" y="411"/>
                    <a:pt x="247" y="411"/>
                    <a:pt x="247" y="411"/>
                  </a:cubicBezTo>
                  <a:cubicBezTo>
                    <a:pt x="248" y="412"/>
                    <a:pt x="248" y="412"/>
                    <a:pt x="248" y="412"/>
                  </a:cubicBezTo>
                  <a:cubicBezTo>
                    <a:pt x="248" y="411"/>
                    <a:pt x="248" y="411"/>
                    <a:pt x="248" y="411"/>
                  </a:cubicBezTo>
                  <a:cubicBezTo>
                    <a:pt x="248" y="411"/>
                    <a:pt x="248" y="411"/>
                    <a:pt x="248" y="411"/>
                  </a:cubicBezTo>
                  <a:cubicBezTo>
                    <a:pt x="248" y="411"/>
                    <a:pt x="248" y="411"/>
                    <a:pt x="248" y="411"/>
                  </a:cubicBezTo>
                  <a:cubicBezTo>
                    <a:pt x="248" y="411"/>
                    <a:pt x="248" y="411"/>
                    <a:pt x="248" y="411"/>
                  </a:cubicBezTo>
                  <a:cubicBezTo>
                    <a:pt x="248" y="411"/>
                    <a:pt x="248" y="411"/>
                    <a:pt x="248" y="411"/>
                  </a:cubicBezTo>
                  <a:cubicBezTo>
                    <a:pt x="249" y="411"/>
                    <a:pt x="249" y="411"/>
                    <a:pt x="249" y="411"/>
                  </a:cubicBezTo>
                  <a:cubicBezTo>
                    <a:pt x="249" y="411"/>
                    <a:pt x="249" y="411"/>
                    <a:pt x="249" y="411"/>
                  </a:cubicBezTo>
                  <a:cubicBezTo>
                    <a:pt x="249" y="412"/>
                    <a:pt x="249" y="412"/>
                    <a:pt x="249" y="412"/>
                  </a:cubicBezTo>
                  <a:cubicBezTo>
                    <a:pt x="249" y="412"/>
                    <a:pt x="249" y="412"/>
                    <a:pt x="249" y="412"/>
                  </a:cubicBezTo>
                  <a:cubicBezTo>
                    <a:pt x="249" y="412"/>
                    <a:pt x="249" y="412"/>
                    <a:pt x="249" y="412"/>
                  </a:cubicBezTo>
                  <a:cubicBezTo>
                    <a:pt x="249" y="412"/>
                    <a:pt x="249" y="412"/>
                    <a:pt x="249" y="412"/>
                  </a:cubicBezTo>
                  <a:cubicBezTo>
                    <a:pt x="249" y="411"/>
                    <a:pt x="249" y="411"/>
                    <a:pt x="249" y="411"/>
                  </a:cubicBezTo>
                  <a:cubicBezTo>
                    <a:pt x="250" y="411"/>
                    <a:pt x="250" y="411"/>
                    <a:pt x="250" y="411"/>
                  </a:cubicBezTo>
                  <a:cubicBezTo>
                    <a:pt x="250" y="411"/>
                    <a:pt x="250" y="411"/>
                    <a:pt x="250" y="411"/>
                  </a:cubicBezTo>
                  <a:cubicBezTo>
                    <a:pt x="250" y="410"/>
                    <a:pt x="250" y="410"/>
                    <a:pt x="250" y="410"/>
                  </a:cubicBezTo>
                  <a:cubicBezTo>
                    <a:pt x="250" y="411"/>
                    <a:pt x="250" y="411"/>
                    <a:pt x="250" y="411"/>
                  </a:cubicBezTo>
                  <a:cubicBezTo>
                    <a:pt x="250" y="410"/>
                    <a:pt x="250" y="410"/>
                    <a:pt x="250" y="410"/>
                  </a:cubicBezTo>
                  <a:cubicBezTo>
                    <a:pt x="250" y="411"/>
                    <a:pt x="250" y="411"/>
                    <a:pt x="250" y="411"/>
                  </a:cubicBezTo>
                  <a:cubicBezTo>
                    <a:pt x="250" y="411"/>
                    <a:pt x="250" y="411"/>
                    <a:pt x="250" y="411"/>
                  </a:cubicBezTo>
                  <a:cubicBezTo>
                    <a:pt x="251" y="411"/>
                    <a:pt x="251" y="411"/>
                    <a:pt x="251" y="411"/>
                  </a:cubicBezTo>
                  <a:cubicBezTo>
                    <a:pt x="251" y="411"/>
                    <a:pt x="251" y="411"/>
                    <a:pt x="251" y="411"/>
                  </a:cubicBezTo>
                  <a:cubicBezTo>
                    <a:pt x="250" y="412"/>
                    <a:pt x="250" y="412"/>
                    <a:pt x="250" y="412"/>
                  </a:cubicBezTo>
                  <a:cubicBezTo>
                    <a:pt x="251" y="412"/>
                    <a:pt x="251" y="412"/>
                    <a:pt x="251" y="412"/>
                  </a:cubicBezTo>
                  <a:cubicBezTo>
                    <a:pt x="250" y="412"/>
                    <a:pt x="250" y="412"/>
                    <a:pt x="250" y="412"/>
                  </a:cubicBezTo>
                  <a:cubicBezTo>
                    <a:pt x="250" y="412"/>
                    <a:pt x="250" y="412"/>
                    <a:pt x="250" y="412"/>
                  </a:cubicBezTo>
                  <a:cubicBezTo>
                    <a:pt x="251" y="412"/>
                    <a:pt x="251" y="412"/>
                    <a:pt x="251" y="412"/>
                  </a:cubicBezTo>
                  <a:cubicBezTo>
                    <a:pt x="251" y="412"/>
                    <a:pt x="251" y="412"/>
                    <a:pt x="251" y="412"/>
                  </a:cubicBezTo>
                  <a:cubicBezTo>
                    <a:pt x="251" y="412"/>
                    <a:pt x="251" y="412"/>
                    <a:pt x="251" y="412"/>
                  </a:cubicBezTo>
                  <a:cubicBezTo>
                    <a:pt x="251" y="413"/>
                    <a:pt x="251" y="413"/>
                    <a:pt x="251" y="413"/>
                  </a:cubicBezTo>
                  <a:cubicBezTo>
                    <a:pt x="250" y="412"/>
                    <a:pt x="250" y="412"/>
                    <a:pt x="250" y="412"/>
                  </a:cubicBezTo>
                  <a:cubicBezTo>
                    <a:pt x="250" y="412"/>
                    <a:pt x="250" y="412"/>
                    <a:pt x="250" y="412"/>
                  </a:cubicBezTo>
                  <a:cubicBezTo>
                    <a:pt x="251" y="413"/>
                    <a:pt x="251" y="413"/>
                    <a:pt x="251" y="413"/>
                  </a:cubicBezTo>
                  <a:cubicBezTo>
                    <a:pt x="251" y="413"/>
                    <a:pt x="251" y="413"/>
                    <a:pt x="250" y="413"/>
                  </a:cubicBezTo>
                  <a:cubicBezTo>
                    <a:pt x="251" y="414"/>
                    <a:pt x="251" y="414"/>
                    <a:pt x="251" y="414"/>
                  </a:cubicBezTo>
                  <a:cubicBezTo>
                    <a:pt x="250" y="414"/>
                    <a:pt x="250" y="414"/>
                    <a:pt x="250" y="414"/>
                  </a:cubicBezTo>
                  <a:cubicBezTo>
                    <a:pt x="250" y="414"/>
                    <a:pt x="250" y="414"/>
                    <a:pt x="250" y="414"/>
                  </a:cubicBezTo>
                  <a:cubicBezTo>
                    <a:pt x="250" y="414"/>
                    <a:pt x="250" y="414"/>
                    <a:pt x="250" y="414"/>
                  </a:cubicBezTo>
                  <a:cubicBezTo>
                    <a:pt x="251" y="415"/>
                    <a:pt x="251" y="415"/>
                    <a:pt x="251" y="415"/>
                  </a:cubicBezTo>
                  <a:cubicBezTo>
                    <a:pt x="251" y="415"/>
                    <a:pt x="251" y="415"/>
                    <a:pt x="251" y="415"/>
                  </a:cubicBezTo>
                  <a:cubicBezTo>
                    <a:pt x="250" y="414"/>
                    <a:pt x="250" y="414"/>
                    <a:pt x="250" y="414"/>
                  </a:cubicBezTo>
                  <a:cubicBezTo>
                    <a:pt x="250" y="415"/>
                    <a:pt x="250" y="415"/>
                    <a:pt x="250" y="415"/>
                  </a:cubicBezTo>
                  <a:cubicBezTo>
                    <a:pt x="250" y="415"/>
                    <a:pt x="250" y="415"/>
                    <a:pt x="250" y="415"/>
                  </a:cubicBezTo>
                  <a:cubicBezTo>
                    <a:pt x="250" y="415"/>
                    <a:pt x="250" y="415"/>
                    <a:pt x="250" y="415"/>
                  </a:cubicBezTo>
                  <a:cubicBezTo>
                    <a:pt x="251" y="415"/>
                    <a:pt x="251" y="415"/>
                    <a:pt x="251" y="415"/>
                  </a:cubicBezTo>
                  <a:cubicBezTo>
                    <a:pt x="251" y="415"/>
                    <a:pt x="251" y="415"/>
                    <a:pt x="251" y="415"/>
                  </a:cubicBezTo>
                  <a:cubicBezTo>
                    <a:pt x="251" y="415"/>
                    <a:pt x="251" y="415"/>
                    <a:pt x="251" y="415"/>
                  </a:cubicBezTo>
                  <a:cubicBezTo>
                    <a:pt x="251" y="416"/>
                    <a:pt x="251" y="416"/>
                    <a:pt x="251" y="416"/>
                  </a:cubicBezTo>
                  <a:cubicBezTo>
                    <a:pt x="251" y="416"/>
                    <a:pt x="251" y="416"/>
                    <a:pt x="251" y="416"/>
                  </a:cubicBezTo>
                  <a:cubicBezTo>
                    <a:pt x="251" y="416"/>
                    <a:pt x="251" y="416"/>
                    <a:pt x="251" y="416"/>
                  </a:cubicBezTo>
                  <a:cubicBezTo>
                    <a:pt x="251" y="417"/>
                    <a:pt x="251" y="417"/>
                    <a:pt x="251" y="417"/>
                  </a:cubicBezTo>
                  <a:cubicBezTo>
                    <a:pt x="251" y="417"/>
                    <a:pt x="251" y="417"/>
                    <a:pt x="251" y="417"/>
                  </a:cubicBezTo>
                  <a:cubicBezTo>
                    <a:pt x="250" y="418"/>
                    <a:pt x="250" y="418"/>
                    <a:pt x="250" y="418"/>
                  </a:cubicBezTo>
                  <a:cubicBezTo>
                    <a:pt x="251" y="418"/>
                    <a:pt x="251" y="418"/>
                    <a:pt x="251" y="418"/>
                  </a:cubicBezTo>
                  <a:cubicBezTo>
                    <a:pt x="251" y="418"/>
                    <a:pt x="251" y="418"/>
                    <a:pt x="251" y="418"/>
                  </a:cubicBezTo>
                  <a:cubicBezTo>
                    <a:pt x="251" y="418"/>
                    <a:pt x="251" y="418"/>
                    <a:pt x="251" y="418"/>
                  </a:cubicBezTo>
                  <a:cubicBezTo>
                    <a:pt x="251" y="418"/>
                    <a:pt x="251" y="418"/>
                    <a:pt x="251" y="418"/>
                  </a:cubicBezTo>
                  <a:cubicBezTo>
                    <a:pt x="251" y="418"/>
                    <a:pt x="251" y="418"/>
                    <a:pt x="251" y="418"/>
                  </a:cubicBezTo>
                  <a:cubicBezTo>
                    <a:pt x="251" y="418"/>
                    <a:pt x="251" y="418"/>
                    <a:pt x="251" y="418"/>
                  </a:cubicBezTo>
                  <a:cubicBezTo>
                    <a:pt x="251" y="418"/>
                    <a:pt x="251" y="418"/>
                    <a:pt x="251" y="418"/>
                  </a:cubicBezTo>
                  <a:cubicBezTo>
                    <a:pt x="251" y="418"/>
                    <a:pt x="251" y="418"/>
                    <a:pt x="251" y="418"/>
                  </a:cubicBezTo>
                  <a:cubicBezTo>
                    <a:pt x="251" y="417"/>
                    <a:pt x="251" y="417"/>
                    <a:pt x="251" y="417"/>
                  </a:cubicBezTo>
                  <a:cubicBezTo>
                    <a:pt x="252" y="418"/>
                    <a:pt x="252" y="418"/>
                    <a:pt x="252" y="418"/>
                  </a:cubicBezTo>
                  <a:cubicBezTo>
                    <a:pt x="251" y="418"/>
                    <a:pt x="251" y="418"/>
                    <a:pt x="251" y="418"/>
                  </a:cubicBezTo>
                  <a:cubicBezTo>
                    <a:pt x="251" y="419"/>
                    <a:pt x="251" y="419"/>
                    <a:pt x="251" y="419"/>
                  </a:cubicBezTo>
                  <a:cubicBezTo>
                    <a:pt x="252" y="418"/>
                    <a:pt x="252" y="418"/>
                    <a:pt x="252" y="418"/>
                  </a:cubicBezTo>
                  <a:cubicBezTo>
                    <a:pt x="251" y="418"/>
                    <a:pt x="251" y="418"/>
                    <a:pt x="251" y="418"/>
                  </a:cubicBezTo>
                  <a:cubicBezTo>
                    <a:pt x="252" y="418"/>
                    <a:pt x="252" y="418"/>
                    <a:pt x="252" y="418"/>
                  </a:cubicBezTo>
                  <a:cubicBezTo>
                    <a:pt x="252" y="418"/>
                    <a:pt x="252" y="418"/>
                    <a:pt x="252" y="418"/>
                  </a:cubicBezTo>
                  <a:cubicBezTo>
                    <a:pt x="252" y="417"/>
                    <a:pt x="252" y="417"/>
                    <a:pt x="252" y="417"/>
                  </a:cubicBezTo>
                  <a:cubicBezTo>
                    <a:pt x="253" y="417"/>
                    <a:pt x="253" y="417"/>
                    <a:pt x="253" y="417"/>
                  </a:cubicBezTo>
                  <a:cubicBezTo>
                    <a:pt x="253" y="418"/>
                    <a:pt x="253" y="418"/>
                    <a:pt x="253" y="418"/>
                  </a:cubicBezTo>
                  <a:cubicBezTo>
                    <a:pt x="253" y="418"/>
                    <a:pt x="253" y="418"/>
                    <a:pt x="253" y="418"/>
                  </a:cubicBezTo>
                  <a:cubicBezTo>
                    <a:pt x="253" y="418"/>
                    <a:pt x="253" y="418"/>
                    <a:pt x="253" y="418"/>
                  </a:cubicBezTo>
                  <a:cubicBezTo>
                    <a:pt x="253" y="418"/>
                    <a:pt x="253" y="418"/>
                    <a:pt x="253" y="418"/>
                  </a:cubicBezTo>
                  <a:cubicBezTo>
                    <a:pt x="253" y="418"/>
                    <a:pt x="253" y="418"/>
                    <a:pt x="253" y="418"/>
                  </a:cubicBezTo>
                  <a:cubicBezTo>
                    <a:pt x="253" y="418"/>
                    <a:pt x="253" y="418"/>
                    <a:pt x="253" y="418"/>
                  </a:cubicBezTo>
                  <a:cubicBezTo>
                    <a:pt x="253" y="418"/>
                    <a:pt x="253" y="418"/>
                    <a:pt x="253" y="418"/>
                  </a:cubicBezTo>
                  <a:cubicBezTo>
                    <a:pt x="253" y="417"/>
                    <a:pt x="253" y="417"/>
                    <a:pt x="253" y="417"/>
                  </a:cubicBezTo>
                  <a:cubicBezTo>
                    <a:pt x="253" y="417"/>
                    <a:pt x="253" y="417"/>
                    <a:pt x="253" y="417"/>
                  </a:cubicBezTo>
                  <a:cubicBezTo>
                    <a:pt x="253" y="417"/>
                    <a:pt x="253" y="417"/>
                    <a:pt x="253" y="417"/>
                  </a:cubicBezTo>
                  <a:cubicBezTo>
                    <a:pt x="253" y="416"/>
                    <a:pt x="253" y="416"/>
                    <a:pt x="253" y="416"/>
                  </a:cubicBezTo>
                  <a:cubicBezTo>
                    <a:pt x="253" y="416"/>
                    <a:pt x="253" y="416"/>
                    <a:pt x="253" y="416"/>
                  </a:cubicBezTo>
                  <a:cubicBezTo>
                    <a:pt x="253" y="416"/>
                    <a:pt x="253" y="416"/>
                    <a:pt x="253" y="416"/>
                  </a:cubicBezTo>
                  <a:cubicBezTo>
                    <a:pt x="253" y="416"/>
                    <a:pt x="253" y="416"/>
                    <a:pt x="253" y="416"/>
                  </a:cubicBezTo>
                  <a:cubicBezTo>
                    <a:pt x="254" y="415"/>
                    <a:pt x="254" y="415"/>
                    <a:pt x="254" y="415"/>
                  </a:cubicBezTo>
                  <a:cubicBezTo>
                    <a:pt x="253" y="415"/>
                    <a:pt x="254" y="415"/>
                    <a:pt x="254" y="415"/>
                  </a:cubicBezTo>
                  <a:cubicBezTo>
                    <a:pt x="253" y="414"/>
                    <a:pt x="253" y="414"/>
                    <a:pt x="253" y="414"/>
                  </a:cubicBezTo>
                  <a:cubicBezTo>
                    <a:pt x="253" y="414"/>
                    <a:pt x="253" y="414"/>
                    <a:pt x="253" y="414"/>
                  </a:cubicBezTo>
                  <a:cubicBezTo>
                    <a:pt x="253" y="414"/>
                    <a:pt x="253" y="414"/>
                    <a:pt x="253" y="414"/>
                  </a:cubicBezTo>
                  <a:cubicBezTo>
                    <a:pt x="254" y="413"/>
                    <a:pt x="254" y="413"/>
                    <a:pt x="254" y="413"/>
                  </a:cubicBezTo>
                  <a:cubicBezTo>
                    <a:pt x="253" y="413"/>
                    <a:pt x="253" y="413"/>
                    <a:pt x="253" y="413"/>
                  </a:cubicBezTo>
                  <a:cubicBezTo>
                    <a:pt x="253" y="413"/>
                    <a:pt x="253" y="413"/>
                    <a:pt x="253" y="413"/>
                  </a:cubicBezTo>
                  <a:cubicBezTo>
                    <a:pt x="253" y="413"/>
                    <a:pt x="253" y="413"/>
                    <a:pt x="253" y="413"/>
                  </a:cubicBezTo>
                  <a:cubicBezTo>
                    <a:pt x="253" y="413"/>
                    <a:pt x="253" y="413"/>
                    <a:pt x="253" y="413"/>
                  </a:cubicBezTo>
                  <a:cubicBezTo>
                    <a:pt x="253" y="412"/>
                    <a:pt x="253" y="412"/>
                    <a:pt x="253" y="412"/>
                  </a:cubicBezTo>
                  <a:cubicBezTo>
                    <a:pt x="253" y="413"/>
                    <a:pt x="253" y="413"/>
                    <a:pt x="253" y="413"/>
                  </a:cubicBezTo>
                  <a:cubicBezTo>
                    <a:pt x="253" y="413"/>
                    <a:pt x="253" y="413"/>
                    <a:pt x="253" y="413"/>
                  </a:cubicBezTo>
                  <a:cubicBezTo>
                    <a:pt x="253" y="413"/>
                    <a:pt x="253" y="413"/>
                    <a:pt x="253" y="413"/>
                  </a:cubicBezTo>
                  <a:cubicBezTo>
                    <a:pt x="253" y="412"/>
                    <a:pt x="253" y="412"/>
                    <a:pt x="253" y="412"/>
                  </a:cubicBezTo>
                  <a:cubicBezTo>
                    <a:pt x="253" y="411"/>
                    <a:pt x="253" y="411"/>
                    <a:pt x="253" y="411"/>
                  </a:cubicBezTo>
                  <a:cubicBezTo>
                    <a:pt x="254" y="411"/>
                    <a:pt x="254" y="411"/>
                    <a:pt x="254" y="411"/>
                  </a:cubicBezTo>
                  <a:cubicBezTo>
                    <a:pt x="254" y="412"/>
                    <a:pt x="254" y="412"/>
                    <a:pt x="254" y="412"/>
                  </a:cubicBezTo>
                  <a:cubicBezTo>
                    <a:pt x="254" y="412"/>
                    <a:pt x="254" y="412"/>
                    <a:pt x="254" y="412"/>
                  </a:cubicBezTo>
                  <a:cubicBezTo>
                    <a:pt x="254" y="411"/>
                    <a:pt x="254" y="411"/>
                    <a:pt x="254" y="411"/>
                  </a:cubicBezTo>
                  <a:cubicBezTo>
                    <a:pt x="255" y="412"/>
                    <a:pt x="255" y="412"/>
                    <a:pt x="255" y="412"/>
                  </a:cubicBezTo>
                  <a:cubicBezTo>
                    <a:pt x="255" y="411"/>
                    <a:pt x="255" y="411"/>
                    <a:pt x="255" y="411"/>
                  </a:cubicBezTo>
                  <a:cubicBezTo>
                    <a:pt x="255" y="411"/>
                    <a:pt x="255" y="411"/>
                    <a:pt x="255" y="411"/>
                  </a:cubicBezTo>
                  <a:cubicBezTo>
                    <a:pt x="255" y="410"/>
                    <a:pt x="255" y="410"/>
                    <a:pt x="255" y="410"/>
                  </a:cubicBezTo>
                  <a:cubicBezTo>
                    <a:pt x="255" y="410"/>
                    <a:pt x="255" y="410"/>
                    <a:pt x="255" y="410"/>
                  </a:cubicBezTo>
                  <a:cubicBezTo>
                    <a:pt x="255" y="410"/>
                    <a:pt x="255" y="410"/>
                    <a:pt x="255" y="410"/>
                  </a:cubicBezTo>
                  <a:cubicBezTo>
                    <a:pt x="255" y="410"/>
                    <a:pt x="255" y="410"/>
                    <a:pt x="255" y="410"/>
                  </a:cubicBezTo>
                  <a:cubicBezTo>
                    <a:pt x="255" y="410"/>
                    <a:pt x="255" y="410"/>
                    <a:pt x="255" y="410"/>
                  </a:cubicBezTo>
                  <a:cubicBezTo>
                    <a:pt x="256" y="410"/>
                    <a:pt x="256" y="410"/>
                    <a:pt x="256" y="410"/>
                  </a:cubicBezTo>
                  <a:cubicBezTo>
                    <a:pt x="256" y="411"/>
                    <a:pt x="256" y="411"/>
                    <a:pt x="256" y="411"/>
                  </a:cubicBezTo>
                  <a:cubicBezTo>
                    <a:pt x="255" y="411"/>
                    <a:pt x="255" y="411"/>
                    <a:pt x="255" y="411"/>
                  </a:cubicBezTo>
                  <a:cubicBezTo>
                    <a:pt x="255" y="411"/>
                    <a:pt x="255" y="411"/>
                    <a:pt x="255" y="411"/>
                  </a:cubicBezTo>
                  <a:cubicBezTo>
                    <a:pt x="255" y="411"/>
                    <a:pt x="255" y="411"/>
                    <a:pt x="255" y="411"/>
                  </a:cubicBezTo>
                  <a:cubicBezTo>
                    <a:pt x="255" y="411"/>
                    <a:pt x="255" y="411"/>
                    <a:pt x="255" y="411"/>
                  </a:cubicBezTo>
                  <a:cubicBezTo>
                    <a:pt x="255" y="411"/>
                    <a:pt x="255" y="411"/>
                    <a:pt x="255" y="411"/>
                  </a:cubicBezTo>
                  <a:cubicBezTo>
                    <a:pt x="256" y="411"/>
                    <a:pt x="256" y="411"/>
                    <a:pt x="256" y="411"/>
                  </a:cubicBezTo>
                  <a:cubicBezTo>
                    <a:pt x="255" y="412"/>
                    <a:pt x="255" y="412"/>
                    <a:pt x="255" y="412"/>
                  </a:cubicBezTo>
                  <a:cubicBezTo>
                    <a:pt x="256" y="412"/>
                    <a:pt x="256" y="412"/>
                    <a:pt x="256" y="412"/>
                  </a:cubicBezTo>
                  <a:cubicBezTo>
                    <a:pt x="256" y="412"/>
                    <a:pt x="256" y="412"/>
                    <a:pt x="256" y="412"/>
                  </a:cubicBezTo>
                  <a:cubicBezTo>
                    <a:pt x="256" y="413"/>
                    <a:pt x="256" y="413"/>
                    <a:pt x="256" y="413"/>
                  </a:cubicBezTo>
                  <a:cubicBezTo>
                    <a:pt x="256" y="413"/>
                    <a:pt x="256" y="413"/>
                    <a:pt x="256" y="413"/>
                  </a:cubicBezTo>
                  <a:cubicBezTo>
                    <a:pt x="257" y="413"/>
                    <a:pt x="257" y="413"/>
                    <a:pt x="257" y="413"/>
                  </a:cubicBezTo>
                  <a:cubicBezTo>
                    <a:pt x="257" y="414"/>
                    <a:pt x="256" y="414"/>
                    <a:pt x="257" y="414"/>
                  </a:cubicBezTo>
                  <a:cubicBezTo>
                    <a:pt x="257" y="414"/>
                    <a:pt x="257" y="414"/>
                    <a:pt x="257" y="414"/>
                  </a:cubicBezTo>
                  <a:cubicBezTo>
                    <a:pt x="257" y="414"/>
                    <a:pt x="257" y="414"/>
                    <a:pt x="257" y="414"/>
                  </a:cubicBezTo>
                  <a:cubicBezTo>
                    <a:pt x="257" y="414"/>
                    <a:pt x="258" y="415"/>
                    <a:pt x="258" y="415"/>
                  </a:cubicBezTo>
                  <a:cubicBezTo>
                    <a:pt x="258" y="415"/>
                    <a:pt x="258" y="415"/>
                    <a:pt x="258" y="415"/>
                  </a:cubicBezTo>
                  <a:cubicBezTo>
                    <a:pt x="258" y="416"/>
                    <a:pt x="258" y="416"/>
                    <a:pt x="258" y="416"/>
                  </a:cubicBezTo>
                  <a:cubicBezTo>
                    <a:pt x="258" y="416"/>
                    <a:pt x="258" y="416"/>
                    <a:pt x="258" y="416"/>
                  </a:cubicBezTo>
                  <a:cubicBezTo>
                    <a:pt x="258" y="416"/>
                    <a:pt x="258" y="416"/>
                    <a:pt x="258" y="416"/>
                  </a:cubicBezTo>
                  <a:cubicBezTo>
                    <a:pt x="259" y="415"/>
                    <a:pt x="258" y="415"/>
                    <a:pt x="258" y="415"/>
                  </a:cubicBezTo>
                  <a:cubicBezTo>
                    <a:pt x="258" y="414"/>
                    <a:pt x="258" y="414"/>
                    <a:pt x="258" y="414"/>
                  </a:cubicBezTo>
                  <a:cubicBezTo>
                    <a:pt x="258" y="414"/>
                    <a:pt x="258" y="414"/>
                    <a:pt x="258" y="413"/>
                  </a:cubicBezTo>
                  <a:cubicBezTo>
                    <a:pt x="258" y="413"/>
                    <a:pt x="258" y="413"/>
                    <a:pt x="258" y="413"/>
                  </a:cubicBezTo>
                  <a:cubicBezTo>
                    <a:pt x="258" y="413"/>
                    <a:pt x="258" y="413"/>
                    <a:pt x="258" y="413"/>
                  </a:cubicBezTo>
                  <a:cubicBezTo>
                    <a:pt x="258" y="412"/>
                    <a:pt x="258" y="412"/>
                    <a:pt x="258" y="412"/>
                  </a:cubicBezTo>
                  <a:cubicBezTo>
                    <a:pt x="258" y="412"/>
                    <a:pt x="258" y="412"/>
                    <a:pt x="258" y="412"/>
                  </a:cubicBezTo>
                  <a:cubicBezTo>
                    <a:pt x="258" y="411"/>
                    <a:pt x="258" y="411"/>
                    <a:pt x="258" y="411"/>
                  </a:cubicBezTo>
                  <a:cubicBezTo>
                    <a:pt x="258" y="411"/>
                    <a:pt x="258" y="411"/>
                    <a:pt x="258" y="411"/>
                  </a:cubicBezTo>
                  <a:cubicBezTo>
                    <a:pt x="258" y="410"/>
                    <a:pt x="257" y="410"/>
                    <a:pt x="257" y="410"/>
                  </a:cubicBezTo>
                  <a:cubicBezTo>
                    <a:pt x="258" y="410"/>
                    <a:pt x="258" y="410"/>
                    <a:pt x="258" y="409"/>
                  </a:cubicBezTo>
                  <a:cubicBezTo>
                    <a:pt x="259" y="409"/>
                    <a:pt x="259" y="410"/>
                    <a:pt x="259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259" y="411"/>
                    <a:pt x="259" y="411"/>
                    <a:pt x="259" y="411"/>
                  </a:cubicBezTo>
                  <a:cubicBezTo>
                    <a:pt x="259" y="411"/>
                    <a:pt x="259" y="411"/>
                    <a:pt x="259" y="411"/>
                  </a:cubicBezTo>
                  <a:cubicBezTo>
                    <a:pt x="259" y="411"/>
                    <a:pt x="259" y="411"/>
                    <a:pt x="259" y="411"/>
                  </a:cubicBezTo>
                  <a:cubicBezTo>
                    <a:pt x="259" y="411"/>
                    <a:pt x="259" y="411"/>
                    <a:pt x="259" y="411"/>
                  </a:cubicBezTo>
                  <a:cubicBezTo>
                    <a:pt x="259" y="411"/>
                    <a:pt x="259" y="411"/>
                    <a:pt x="259" y="411"/>
                  </a:cubicBezTo>
                  <a:cubicBezTo>
                    <a:pt x="259" y="411"/>
                    <a:pt x="259" y="411"/>
                    <a:pt x="259" y="411"/>
                  </a:cubicBezTo>
                  <a:lnTo>
                    <a:pt x="260" y="412"/>
                  </a:lnTo>
                  <a:close/>
                  <a:moveTo>
                    <a:pt x="246" y="428"/>
                  </a:moveTo>
                  <a:cubicBezTo>
                    <a:pt x="246" y="428"/>
                    <a:pt x="246" y="428"/>
                    <a:pt x="246" y="428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46" y="429"/>
                    <a:pt x="246" y="429"/>
                    <a:pt x="246" y="429"/>
                  </a:cubicBezTo>
                  <a:lnTo>
                    <a:pt x="246" y="428"/>
                  </a:lnTo>
                  <a:close/>
                  <a:moveTo>
                    <a:pt x="246" y="427"/>
                  </a:moveTo>
                  <a:cubicBezTo>
                    <a:pt x="246" y="427"/>
                    <a:pt x="246" y="427"/>
                    <a:pt x="246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6" y="427"/>
                    <a:pt x="246" y="427"/>
                    <a:pt x="246" y="427"/>
                  </a:cubicBezTo>
                  <a:close/>
                  <a:moveTo>
                    <a:pt x="246" y="426"/>
                  </a:moveTo>
                  <a:cubicBezTo>
                    <a:pt x="246" y="426"/>
                    <a:pt x="246" y="426"/>
                    <a:pt x="246" y="426"/>
                  </a:cubicBezTo>
                  <a:cubicBezTo>
                    <a:pt x="246" y="426"/>
                    <a:pt x="246" y="426"/>
                    <a:pt x="246" y="426"/>
                  </a:cubicBezTo>
                  <a:cubicBezTo>
                    <a:pt x="246" y="426"/>
                    <a:pt x="246" y="426"/>
                    <a:pt x="246" y="426"/>
                  </a:cubicBezTo>
                  <a:cubicBezTo>
                    <a:pt x="246" y="425"/>
                    <a:pt x="246" y="425"/>
                    <a:pt x="246" y="425"/>
                  </a:cubicBezTo>
                  <a:cubicBezTo>
                    <a:pt x="246" y="425"/>
                    <a:pt x="246" y="425"/>
                    <a:pt x="246" y="425"/>
                  </a:cubicBezTo>
                  <a:cubicBezTo>
                    <a:pt x="246" y="426"/>
                    <a:pt x="246" y="426"/>
                    <a:pt x="246" y="426"/>
                  </a:cubicBezTo>
                  <a:close/>
                  <a:moveTo>
                    <a:pt x="247" y="431"/>
                  </a:moveTo>
                  <a:cubicBezTo>
                    <a:pt x="246" y="430"/>
                    <a:pt x="246" y="430"/>
                    <a:pt x="246" y="430"/>
                  </a:cubicBezTo>
                  <a:cubicBezTo>
                    <a:pt x="246" y="431"/>
                    <a:pt x="246" y="431"/>
                    <a:pt x="246" y="431"/>
                  </a:cubicBezTo>
                  <a:cubicBezTo>
                    <a:pt x="246" y="431"/>
                    <a:pt x="246" y="431"/>
                    <a:pt x="246" y="431"/>
                  </a:cubicBezTo>
                  <a:cubicBezTo>
                    <a:pt x="246" y="431"/>
                    <a:pt x="246" y="431"/>
                    <a:pt x="246" y="431"/>
                  </a:cubicBezTo>
                  <a:lnTo>
                    <a:pt x="247" y="431"/>
                  </a:lnTo>
                  <a:close/>
                  <a:moveTo>
                    <a:pt x="251" y="440"/>
                  </a:moveTo>
                  <a:cubicBezTo>
                    <a:pt x="250" y="440"/>
                    <a:pt x="250" y="440"/>
                    <a:pt x="250" y="440"/>
                  </a:cubicBezTo>
                  <a:lnTo>
                    <a:pt x="251" y="440"/>
                  </a:lnTo>
                  <a:close/>
                  <a:moveTo>
                    <a:pt x="254" y="412"/>
                  </a:moveTo>
                  <a:cubicBezTo>
                    <a:pt x="254" y="413"/>
                    <a:pt x="254" y="413"/>
                    <a:pt x="254" y="413"/>
                  </a:cubicBezTo>
                  <a:cubicBezTo>
                    <a:pt x="254" y="412"/>
                    <a:pt x="254" y="412"/>
                    <a:pt x="254" y="412"/>
                  </a:cubicBezTo>
                  <a:close/>
                  <a:moveTo>
                    <a:pt x="255" y="421"/>
                  </a:moveTo>
                  <a:cubicBezTo>
                    <a:pt x="255" y="421"/>
                    <a:pt x="255" y="421"/>
                    <a:pt x="255" y="421"/>
                  </a:cubicBezTo>
                  <a:cubicBezTo>
                    <a:pt x="255" y="421"/>
                    <a:pt x="254" y="421"/>
                    <a:pt x="254" y="421"/>
                  </a:cubicBezTo>
                  <a:cubicBezTo>
                    <a:pt x="254" y="420"/>
                    <a:pt x="254" y="420"/>
                    <a:pt x="254" y="420"/>
                  </a:cubicBezTo>
                  <a:cubicBezTo>
                    <a:pt x="254" y="420"/>
                    <a:pt x="254" y="420"/>
                    <a:pt x="254" y="420"/>
                  </a:cubicBezTo>
                  <a:cubicBezTo>
                    <a:pt x="253" y="420"/>
                    <a:pt x="253" y="420"/>
                    <a:pt x="253" y="420"/>
                  </a:cubicBezTo>
                  <a:cubicBezTo>
                    <a:pt x="253" y="420"/>
                    <a:pt x="253" y="420"/>
                    <a:pt x="253" y="419"/>
                  </a:cubicBezTo>
                  <a:cubicBezTo>
                    <a:pt x="252" y="419"/>
                    <a:pt x="252" y="419"/>
                    <a:pt x="252" y="419"/>
                  </a:cubicBezTo>
                  <a:cubicBezTo>
                    <a:pt x="252" y="420"/>
                    <a:pt x="252" y="420"/>
                    <a:pt x="252" y="420"/>
                  </a:cubicBezTo>
                  <a:cubicBezTo>
                    <a:pt x="252" y="420"/>
                    <a:pt x="252" y="420"/>
                    <a:pt x="252" y="420"/>
                  </a:cubicBezTo>
                  <a:cubicBezTo>
                    <a:pt x="252" y="420"/>
                    <a:pt x="252" y="420"/>
                    <a:pt x="252" y="420"/>
                  </a:cubicBezTo>
                  <a:cubicBezTo>
                    <a:pt x="252" y="420"/>
                    <a:pt x="252" y="420"/>
                    <a:pt x="252" y="420"/>
                  </a:cubicBezTo>
                  <a:cubicBezTo>
                    <a:pt x="252" y="420"/>
                    <a:pt x="252" y="420"/>
                    <a:pt x="252" y="420"/>
                  </a:cubicBezTo>
                  <a:cubicBezTo>
                    <a:pt x="252" y="420"/>
                    <a:pt x="252" y="420"/>
                    <a:pt x="252" y="420"/>
                  </a:cubicBezTo>
                  <a:cubicBezTo>
                    <a:pt x="253" y="421"/>
                    <a:pt x="253" y="421"/>
                    <a:pt x="253" y="421"/>
                  </a:cubicBezTo>
                  <a:cubicBezTo>
                    <a:pt x="253" y="421"/>
                    <a:pt x="253" y="421"/>
                    <a:pt x="253" y="421"/>
                  </a:cubicBezTo>
                  <a:cubicBezTo>
                    <a:pt x="253" y="422"/>
                    <a:pt x="253" y="422"/>
                    <a:pt x="253" y="422"/>
                  </a:cubicBezTo>
                  <a:cubicBezTo>
                    <a:pt x="253" y="422"/>
                    <a:pt x="253" y="422"/>
                    <a:pt x="253" y="422"/>
                  </a:cubicBezTo>
                  <a:cubicBezTo>
                    <a:pt x="253" y="423"/>
                    <a:pt x="253" y="423"/>
                    <a:pt x="253" y="423"/>
                  </a:cubicBezTo>
                  <a:cubicBezTo>
                    <a:pt x="253" y="423"/>
                    <a:pt x="253" y="423"/>
                    <a:pt x="253" y="423"/>
                  </a:cubicBezTo>
                  <a:cubicBezTo>
                    <a:pt x="253" y="423"/>
                    <a:pt x="253" y="423"/>
                    <a:pt x="253" y="423"/>
                  </a:cubicBezTo>
                  <a:cubicBezTo>
                    <a:pt x="253" y="423"/>
                    <a:pt x="253" y="423"/>
                    <a:pt x="253" y="423"/>
                  </a:cubicBezTo>
                  <a:cubicBezTo>
                    <a:pt x="254" y="423"/>
                    <a:pt x="254" y="423"/>
                    <a:pt x="254" y="423"/>
                  </a:cubicBezTo>
                  <a:cubicBezTo>
                    <a:pt x="254" y="423"/>
                    <a:pt x="254" y="423"/>
                    <a:pt x="254" y="423"/>
                  </a:cubicBezTo>
                  <a:cubicBezTo>
                    <a:pt x="254" y="423"/>
                    <a:pt x="254" y="422"/>
                    <a:pt x="255" y="422"/>
                  </a:cubicBezTo>
                  <a:cubicBezTo>
                    <a:pt x="255" y="422"/>
                    <a:pt x="255" y="422"/>
                    <a:pt x="255" y="422"/>
                  </a:cubicBezTo>
                  <a:cubicBezTo>
                    <a:pt x="255" y="422"/>
                    <a:pt x="255" y="422"/>
                    <a:pt x="255" y="422"/>
                  </a:cubicBezTo>
                  <a:cubicBezTo>
                    <a:pt x="255" y="422"/>
                    <a:pt x="255" y="422"/>
                    <a:pt x="255" y="422"/>
                  </a:cubicBezTo>
                  <a:cubicBezTo>
                    <a:pt x="255" y="421"/>
                    <a:pt x="255" y="421"/>
                    <a:pt x="255" y="421"/>
                  </a:cubicBezTo>
                  <a:close/>
                  <a:moveTo>
                    <a:pt x="259" y="419"/>
                  </a:moveTo>
                  <a:cubicBezTo>
                    <a:pt x="259" y="419"/>
                    <a:pt x="259" y="419"/>
                    <a:pt x="259" y="419"/>
                  </a:cubicBezTo>
                  <a:cubicBezTo>
                    <a:pt x="259" y="419"/>
                    <a:pt x="259" y="419"/>
                    <a:pt x="259" y="419"/>
                  </a:cubicBezTo>
                  <a:cubicBezTo>
                    <a:pt x="259" y="419"/>
                    <a:pt x="259" y="419"/>
                    <a:pt x="259" y="419"/>
                  </a:cubicBezTo>
                  <a:cubicBezTo>
                    <a:pt x="259" y="419"/>
                    <a:pt x="259" y="419"/>
                    <a:pt x="259" y="419"/>
                  </a:cubicBezTo>
                  <a:cubicBezTo>
                    <a:pt x="258" y="418"/>
                    <a:pt x="258" y="418"/>
                    <a:pt x="258" y="418"/>
                  </a:cubicBezTo>
                  <a:cubicBezTo>
                    <a:pt x="259" y="418"/>
                    <a:pt x="259" y="418"/>
                    <a:pt x="259" y="418"/>
                  </a:cubicBezTo>
                  <a:cubicBezTo>
                    <a:pt x="258" y="418"/>
                    <a:pt x="258" y="418"/>
                    <a:pt x="258" y="418"/>
                  </a:cubicBezTo>
                  <a:cubicBezTo>
                    <a:pt x="258" y="418"/>
                    <a:pt x="258" y="419"/>
                    <a:pt x="257" y="419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58" y="420"/>
                    <a:pt x="258" y="420"/>
                    <a:pt x="258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58" y="421"/>
                    <a:pt x="258" y="421"/>
                    <a:pt x="258" y="421"/>
                  </a:cubicBezTo>
                  <a:cubicBezTo>
                    <a:pt x="258" y="421"/>
                    <a:pt x="258" y="421"/>
                    <a:pt x="258" y="421"/>
                  </a:cubicBezTo>
                  <a:cubicBezTo>
                    <a:pt x="258" y="421"/>
                    <a:pt x="258" y="421"/>
                    <a:pt x="258" y="421"/>
                  </a:cubicBezTo>
                  <a:cubicBezTo>
                    <a:pt x="258" y="420"/>
                    <a:pt x="258" y="420"/>
                    <a:pt x="258" y="420"/>
                  </a:cubicBezTo>
                  <a:cubicBezTo>
                    <a:pt x="258" y="420"/>
                    <a:pt x="258" y="420"/>
                    <a:pt x="258" y="420"/>
                  </a:cubicBezTo>
                  <a:cubicBezTo>
                    <a:pt x="258" y="420"/>
                    <a:pt x="258" y="420"/>
                    <a:pt x="258" y="420"/>
                  </a:cubicBezTo>
                  <a:cubicBezTo>
                    <a:pt x="259" y="420"/>
                    <a:pt x="259" y="420"/>
                    <a:pt x="259" y="420"/>
                  </a:cubicBezTo>
                  <a:cubicBezTo>
                    <a:pt x="259" y="420"/>
                    <a:pt x="259" y="420"/>
                    <a:pt x="259" y="420"/>
                  </a:cubicBezTo>
                  <a:cubicBezTo>
                    <a:pt x="259" y="420"/>
                    <a:pt x="259" y="420"/>
                    <a:pt x="259" y="420"/>
                  </a:cubicBezTo>
                  <a:lnTo>
                    <a:pt x="259" y="419"/>
                  </a:lnTo>
                  <a:close/>
                  <a:moveTo>
                    <a:pt x="265" y="465"/>
                  </a:moveTo>
                  <a:cubicBezTo>
                    <a:pt x="265" y="464"/>
                    <a:pt x="265" y="464"/>
                    <a:pt x="265" y="464"/>
                  </a:cubicBezTo>
                  <a:cubicBezTo>
                    <a:pt x="265" y="464"/>
                    <a:pt x="265" y="464"/>
                    <a:pt x="265" y="464"/>
                  </a:cubicBezTo>
                  <a:cubicBezTo>
                    <a:pt x="265" y="464"/>
                    <a:pt x="265" y="464"/>
                    <a:pt x="265" y="464"/>
                  </a:cubicBezTo>
                  <a:cubicBezTo>
                    <a:pt x="265" y="464"/>
                    <a:pt x="265" y="464"/>
                    <a:pt x="265" y="464"/>
                  </a:cubicBezTo>
                  <a:lnTo>
                    <a:pt x="265" y="465"/>
                  </a:lnTo>
                  <a:close/>
                  <a:moveTo>
                    <a:pt x="266" y="464"/>
                  </a:moveTo>
                  <a:cubicBezTo>
                    <a:pt x="265" y="464"/>
                    <a:pt x="265" y="464"/>
                    <a:pt x="265" y="464"/>
                  </a:cubicBezTo>
                  <a:cubicBezTo>
                    <a:pt x="266" y="464"/>
                    <a:pt x="266" y="464"/>
                    <a:pt x="266" y="464"/>
                  </a:cubicBezTo>
                  <a:close/>
                  <a:moveTo>
                    <a:pt x="263" y="415"/>
                  </a:moveTo>
                  <a:cubicBezTo>
                    <a:pt x="263" y="415"/>
                    <a:pt x="263" y="415"/>
                    <a:pt x="263" y="415"/>
                  </a:cubicBezTo>
                  <a:cubicBezTo>
                    <a:pt x="263" y="415"/>
                    <a:pt x="263" y="415"/>
                    <a:pt x="263" y="415"/>
                  </a:cubicBezTo>
                  <a:cubicBezTo>
                    <a:pt x="263" y="415"/>
                    <a:pt x="263" y="415"/>
                    <a:pt x="263" y="415"/>
                  </a:cubicBezTo>
                  <a:close/>
                  <a:moveTo>
                    <a:pt x="269" y="381"/>
                  </a:moveTo>
                  <a:cubicBezTo>
                    <a:pt x="269" y="381"/>
                    <a:pt x="269" y="381"/>
                    <a:pt x="269" y="381"/>
                  </a:cubicBezTo>
                  <a:cubicBezTo>
                    <a:pt x="269" y="381"/>
                    <a:pt x="269" y="381"/>
                    <a:pt x="269" y="381"/>
                  </a:cubicBezTo>
                  <a:close/>
                  <a:moveTo>
                    <a:pt x="263" y="421"/>
                  </a:moveTo>
                  <a:cubicBezTo>
                    <a:pt x="263" y="421"/>
                    <a:pt x="263" y="421"/>
                    <a:pt x="263" y="421"/>
                  </a:cubicBezTo>
                  <a:cubicBezTo>
                    <a:pt x="263" y="421"/>
                    <a:pt x="263" y="421"/>
                    <a:pt x="263" y="421"/>
                  </a:cubicBezTo>
                  <a:cubicBezTo>
                    <a:pt x="262" y="421"/>
                    <a:pt x="262" y="421"/>
                    <a:pt x="262" y="421"/>
                  </a:cubicBezTo>
                  <a:lnTo>
                    <a:pt x="263" y="421"/>
                  </a:lnTo>
                  <a:close/>
                  <a:moveTo>
                    <a:pt x="273" y="458"/>
                  </a:moveTo>
                  <a:cubicBezTo>
                    <a:pt x="273" y="458"/>
                    <a:pt x="273" y="458"/>
                    <a:pt x="273" y="458"/>
                  </a:cubicBezTo>
                  <a:cubicBezTo>
                    <a:pt x="273" y="459"/>
                    <a:pt x="273" y="459"/>
                    <a:pt x="273" y="459"/>
                  </a:cubicBezTo>
                  <a:cubicBezTo>
                    <a:pt x="273" y="459"/>
                    <a:pt x="273" y="459"/>
                    <a:pt x="273" y="459"/>
                  </a:cubicBezTo>
                  <a:cubicBezTo>
                    <a:pt x="273" y="459"/>
                    <a:pt x="273" y="459"/>
                    <a:pt x="273" y="459"/>
                  </a:cubicBezTo>
                  <a:cubicBezTo>
                    <a:pt x="273" y="459"/>
                    <a:pt x="273" y="459"/>
                    <a:pt x="273" y="459"/>
                  </a:cubicBezTo>
                  <a:cubicBezTo>
                    <a:pt x="273" y="459"/>
                    <a:pt x="273" y="459"/>
                    <a:pt x="273" y="459"/>
                  </a:cubicBezTo>
                  <a:cubicBezTo>
                    <a:pt x="273" y="460"/>
                    <a:pt x="273" y="460"/>
                    <a:pt x="274" y="460"/>
                  </a:cubicBezTo>
                  <a:cubicBezTo>
                    <a:pt x="274" y="459"/>
                    <a:pt x="274" y="459"/>
                    <a:pt x="274" y="459"/>
                  </a:cubicBezTo>
                  <a:cubicBezTo>
                    <a:pt x="274" y="460"/>
                    <a:pt x="274" y="460"/>
                    <a:pt x="274" y="460"/>
                  </a:cubicBezTo>
                  <a:cubicBezTo>
                    <a:pt x="274" y="460"/>
                    <a:pt x="274" y="460"/>
                    <a:pt x="274" y="460"/>
                  </a:cubicBezTo>
                  <a:cubicBezTo>
                    <a:pt x="274" y="460"/>
                    <a:pt x="274" y="460"/>
                    <a:pt x="274" y="460"/>
                  </a:cubicBezTo>
                  <a:cubicBezTo>
                    <a:pt x="276" y="460"/>
                    <a:pt x="275" y="459"/>
                    <a:pt x="276" y="460"/>
                  </a:cubicBezTo>
                  <a:cubicBezTo>
                    <a:pt x="277" y="459"/>
                    <a:pt x="277" y="459"/>
                    <a:pt x="277" y="459"/>
                  </a:cubicBezTo>
                  <a:cubicBezTo>
                    <a:pt x="276" y="459"/>
                    <a:pt x="276" y="459"/>
                    <a:pt x="276" y="459"/>
                  </a:cubicBezTo>
                  <a:cubicBezTo>
                    <a:pt x="276" y="459"/>
                    <a:pt x="276" y="459"/>
                    <a:pt x="276" y="459"/>
                  </a:cubicBezTo>
                  <a:cubicBezTo>
                    <a:pt x="277" y="459"/>
                    <a:pt x="277" y="459"/>
                    <a:pt x="277" y="459"/>
                  </a:cubicBezTo>
                  <a:cubicBezTo>
                    <a:pt x="276" y="459"/>
                    <a:pt x="276" y="459"/>
                    <a:pt x="276" y="459"/>
                  </a:cubicBezTo>
                  <a:cubicBezTo>
                    <a:pt x="277" y="459"/>
                    <a:pt x="277" y="459"/>
                    <a:pt x="277" y="459"/>
                  </a:cubicBezTo>
                  <a:cubicBezTo>
                    <a:pt x="276" y="458"/>
                    <a:pt x="276" y="458"/>
                    <a:pt x="276" y="458"/>
                  </a:cubicBezTo>
                  <a:cubicBezTo>
                    <a:pt x="276" y="458"/>
                    <a:pt x="276" y="458"/>
                    <a:pt x="276" y="458"/>
                  </a:cubicBezTo>
                  <a:cubicBezTo>
                    <a:pt x="276" y="459"/>
                    <a:pt x="276" y="459"/>
                    <a:pt x="276" y="459"/>
                  </a:cubicBezTo>
                  <a:cubicBezTo>
                    <a:pt x="276" y="459"/>
                    <a:pt x="276" y="459"/>
                    <a:pt x="276" y="459"/>
                  </a:cubicBezTo>
                  <a:cubicBezTo>
                    <a:pt x="276" y="459"/>
                    <a:pt x="276" y="459"/>
                    <a:pt x="276" y="459"/>
                  </a:cubicBezTo>
                  <a:cubicBezTo>
                    <a:pt x="276" y="458"/>
                    <a:pt x="276" y="458"/>
                    <a:pt x="276" y="458"/>
                  </a:cubicBezTo>
                  <a:cubicBezTo>
                    <a:pt x="276" y="458"/>
                    <a:pt x="276" y="458"/>
                    <a:pt x="276" y="458"/>
                  </a:cubicBezTo>
                  <a:cubicBezTo>
                    <a:pt x="276" y="458"/>
                    <a:pt x="276" y="458"/>
                    <a:pt x="276" y="458"/>
                  </a:cubicBezTo>
                  <a:cubicBezTo>
                    <a:pt x="276" y="458"/>
                    <a:pt x="276" y="458"/>
                    <a:pt x="276" y="458"/>
                  </a:cubicBezTo>
                  <a:cubicBezTo>
                    <a:pt x="276" y="457"/>
                    <a:pt x="276" y="457"/>
                    <a:pt x="276" y="457"/>
                  </a:cubicBezTo>
                  <a:cubicBezTo>
                    <a:pt x="276" y="457"/>
                    <a:pt x="276" y="457"/>
                    <a:pt x="276" y="457"/>
                  </a:cubicBezTo>
                  <a:cubicBezTo>
                    <a:pt x="276" y="457"/>
                    <a:pt x="276" y="457"/>
                    <a:pt x="276" y="457"/>
                  </a:cubicBezTo>
                  <a:cubicBezTo>
                    <a:pt x="276" y="457"/>
                    <a:pt x="276" y="457"/>
                    <a:pt x="276" y="457"/>
                  </a:cubicBezTo>
                  <a:cubicBezTo>
                    <a:pt x="276" y="457"/>
                    <a:pt x="276" y="457"/>
                    <a:pt x="276" y="457"/>
                  </a:cubicBezTo>
                  <a:cubicBezTo>
                    <a:pt x="276" y="457"/>
                    <a:pt x="276" y="457"/>
                    <a:pt x="276" y="457"/>
                  </a:cubicBezTo>
                  <a:cubicBezTo>
                    <a:pt x="275" y="456"/>
                    <a:pt x="275" y="456"/>
                    <a:pt x="275" y="456"/>
                  </a:cubicBezTo>
                  <a:cubicBezTo>
                    <a:pt x="275" y="456"/>
                    <a:pt x="275" y="456"/>
                    <a:pt x="275" y="456"/>
                  </a:cubicBezTo>
                  <a:cubicBezTo>
                    <a:pt x="275" y="457"/>
                    <a:pt x="275" y="457"/>
                    <a:pt x="275" y="457"/>
                  </a:cubicBezTo>
                  <a:cubicBezTo>
                    <a:pt x="275" y="456"/>
                    <a:pt x="275" y="456"/>
                    <a:pt x="275" y="456"/>
                  </a:cubicBezTo>
                  <a:cubicBezTo>
                    <a:pt x="274" y="456"/>
                    <a:pt x="274" y="456"/>
                    <a:pt x="274" y="456"/>
                  </a:cubicBezTo>
                  <a:cubicBezTo>
                    <a:pt x="274" y="456"/>
                    <a:pt x="274" y="456"/>
                    <a:pt x="274" y="456"/>
                  </a:cubicBezTo>
                  <a:cubicBezTo>
                    <a:pt x="273" y="455"/>
                    <a:pt x="273" y="455"/>
                    <a:pt x="273" y="455"/>
                  </a:cubicBezTo>
                  <a:cubicBezTo>
                    <a:pt x="273" y="455"/>
                    <a:pt x="273" y="455"/>
                    <a:pt x="273" y="455"/>
                  </a:cubicBezTo>
                  <a:cubicBezTo>
                    <a:pt x="274" y="455"/>
                    <a:pt x="274" y="455"/>
                    <a:pt x="274" y="455"/>
                  </a:cubicBezTo>
                  <a:cubicBezTo>
                    <a:pt x="274" y="455"/>
                    <a:pt x="274" y="455"/>
                    <a:pt x="274" y="455"/>
                  </a:cubicBezTo>
                  <a:cubicBezTo>
                    <a:pt x="274" y="456"/>
                    <a:pt x="274" y="456"/>
                    <a:pt x="274" y="456"/>
                  </a:cubicBezTo>
                  <a:cubicBezTo>
                    <a:pt x="273" y="456"/>
                    <a:pt x="273" y="456"/>
                    <a:pt x="273" y="456"/>
                  </a:cubicBezTo>
                  <a:cubicBezTo>
                    <a:pt x="273" y="457"/>
                    <a:pt x="273" y="457"/>
                    <a:pt x="273" y="457"/>
                  </a:cubicBezTo>
                  <a:cubicBezTo>
                    <a:pt x="273" y="457"/>
                    <a:pt x="273" y="457"/>
                    <a:pt x="273" y="457"/>
                  </a:cubicBezTo>
                  <a:cubicBezTo>
                    <a:pt x="273" y="458"/>
                    <a:pt x="273" y="458"/>
                    <a:pt x="273" y="458"/>
                  </a:cubicBezTo>
                  <a:cubicBezTo>
                    <a:pt x="273" y="458"/>
                    <a:pt x="273" y="458"/>
                    <a:pt x="273" y="458"/>
                  </a:cubicBezTo>
                  <a:close/>
                  <a:moveTo>
                    <a:pt x="277" y="462"/>
                  </a:moveTo>
                  <a:cubicBezTo>
                    <a:pt x="276" y="462"/>
                    <a:pt x="276" y="462"/>
                    <a:pt x="276" y="462"/>
                  </a:cubicBezTo>
                  <a:cubicBezTo>
                    <a:pt x="276" y="463"/>
                    <a:pt x="276" y="463"/>
                    <a:pt x="276" y="463"/>
                  </a:cubicBezTo>
                  <a:cubicBezTo>
                    <a:pt x="276" y="463"/>
                    <a:pt x="276" y="463"/>
                    <a:pt x="276" y="463"/>
                  </a:cubicBezTo>
                  <a:cubicBezTo>
                    <a:pt x="276" y="463"/>
                    <a:pt x="276" y="463"/>
                    <a:pt x="276" y="463"/>
                  </a:cubicBezTo>
                  <a:cubicBezTo>
                    <a:pt x="275" y="463"/>
                    <a:pt x="275" y="463"/>
                    <a:pt x="275" y="463"/>
                  </a:cubicBezTo>
                  <a:cubicBezTo>
                    <a:pt x="275" y="463"/>
                    <a:pt x="275" y="463"/>
                    <a:pt x="275" y="463"/>
                  </a:cubicBezTo>
                  <a:cubicBezTo>
                    <a:pt x="275" y="464"/>
                    <a:pt x="275" y="464"/>
                    <a:pt x="276" y="464"/>
                  </a:cubicBezTo>
                  <a:cubicBezTo>
                    <a:pt x="276" y="464"/>
                    <a:pt x="276" y="464"/>
                    <a:pt x="276" y="464"/>
                  </a:cubicBezTo>
                  <a:cubicBezTo>
                    <a:pt x="277" y="465"/>
                    <a:pt x="277" y="465"/>
                    <a:pt x="277" y="465"/>
                  </a:cubicBezTo>
                  <a:cubicBezTo>
                    <a:pt x="277" y="466"/>
                    <a:pt x="277" y="466"/>
                    <a:pt x="277" y="466"/>
                  </a:cubicBezTo>
                  <a:cubicBezTo>
                    <a:pt x="277" y="466"/>
                    <a:pt x="277" y="466"/>
                    <a:pt x="277" y="466"/>
                  </a:cubicBezTo>
                  <a:cubicBezTo>
                    <a:pt x="276" y="466"/>
                    <a:pt x="276" y="466"/>
                    <a:pt x="276" y="466"/>
                  </a:cubicBezTo>
                  <a:cubicBezTo>
                    <a:pt x="277" y="467"/>
                    <a:pt x="277" y="467"/>
                    <a:pt x="277" y="467"/>
                  </a:cubicBezTo>
                  <a:cubicBezTo>
                    <a:pt x="276" y="467"/>
                    <a:pt x="276" y="467"/>
                    <a:pt x="276" y="467"/>
                  </a:cubicBezTo>
                  <a:cubicBezTo>
                    <a:pt x="277" y="467"/>
                    <a:pt x="277" y="467"/>
                    <a:pt x="277" y="467"/>
                  </a:cubicBezTo>
                  <a:cubicBezTo>
                    <a:pt x="277" y="467"/>
                    <a:pt x="277" y="467"/>
                    <a:pt x="277" y="468"/>
                  </a:cubicBezTo>
                  <a:cubicBezTo>
                    <a:pt x="277" y="469"/>
                    <a:pt x="277" y="469"/>
                    <a:pt x="276" y="470"/>
                  </a:cubicBezTo>
                  <a:cubicBezTo>
                    <a:pt x="277" y="471"/>
                    <a:pt x="277" y="471"/>
                    <a:pt x="277" y="471"/>
                  </a:cubicBezTo>
                  <a:cubicBezTo>
                    <a:pt x="276" y="471"/>
                    <a:pt x="276" y="471"/>
                    <a:pt x="276" y="471"/>
                  </a:cubicBezTo>
                  <a:cubicBezTo>
                    <a:pt x="276" y="472"/>
                    <a:pt x="276" y="472"/>
                    <a:pt x="276" y="472"/>
                  </a:cubicBezTo>
                  <a:cubicBezTo>
                    <a:pt x="276" y="472"/>
                    <a:pt x="276" y="472"/>
                    <a:pt x="276" y="472"/>
                  </a:cubicBezTo>
                  <a:cubicBezTo>
                    <a:pt x="276" y="472"/>
                    <a:pt x="276" y="472"/>
                    <a:pt x="276" y="472"/>
                  </a:cubicBezTo>
                  <a:cubicBezTo>
                    <a:pt x="275" y="473"/>
                    <a:pt x="275" y="473"/>
                    <a:pt x="275" y="473"/>
                  </a:cubicBezTo>
                  <a:cubicBezTo>
                    <a:pt x="276" y="473"/>
                    <a:pt x="276" y="473"/>
                    <a:pt x="276" y="473"/>
                  </a:cubicBezTo>
                  <a:cubicBezTo>
                    <a:pt x="276" y="474"/>
                    <a:pt x="276" y="474"/>
                    <a:pt x="276" y="474"/>
                  </a:cubicBezTo>
                  <a:cubicBezTo>
                    <a:pt x="277" y="474"/>
                    <a:pt x="277" y="474"/>
                    <a:pt x="277" y="474"/>
                  </a:cubicBezTo>
                  <a:cubicBezTo>
                    <a:pt x="277" y="474"/>
                    <a:pt x="277" y="474"/>
                    <a:pt x="277" y="474"/>
                  </a:cubicBezTo>
                  <a:cubicBezTo>
                    <a:pt x="277" y="475"/>
                    <a:pt x="277" y="475"/>
                    <a:pt x="277" y="475"/>
                  </a:cubicBezTo>
                  <a:cubicBezTo>
                    <a:pt x="277" y="475"/>
                    <a:pt x="277" y="475"/>
                    <a:pt x="277" y="475"/>
                  </a:cubicBezTo>
                  <a:cubicBezTo>
                    <a:pt x="278" y="475"/>
                    <a:pt x="278" y="475"/>
                    <a:pt x="278" y="475"/>
                  </a:cubicBezTo>
                  <a:cubicBezTo>
                    <a:pt x="278" y="475"/>
                    <a:pt x="278" y="475"/>
                    <a:pt x="278" y="475"/>
                  </a:cubicBezTo>
                  <a:cubicBezTo>
                    <a:pt x="279" y="475"/>
                    <a:pt x="279" y="475"/>
                    <a:pt x="279" y="475"/>
                  </a:cubicBezTo>
                  <a:cubicBezTo>
                    <a:pt x="280" y="475"/>
                    <a:pt x="280" y="475"/>
                    <a:pt x="280" y="475"/>
                  </a:cubicBezTo>
                  <a:cubicBezTo>
                    <a:pt x="279" y="476"/>
                    <a:pt x="279" y="476"/>
                    <a:pt x="279" y="476"/>
                  </a:cubicBezTo>
                  <a:cubicBezTo>
                    <a:pt x="279" y="476"/>
                    <a:pt x="279" y="476"/>
                    <a:pt x="279" y="476"/>
                  </a:cubicBezTo>
                  <a:cubicBezTo>
                    <a:pt x="278" y="476"/>
                    <a:pt x="278" y="476"/>
                    <a:pt x="278" y="476"/>
                  </a:cubicBezTo>
                  <a:cubicBezTo>
                    <a:pt x="278" y="476"/>
                    <a:pt x="278" y="476"/>
                    <a:pt x="277" y="476"/>
                  </a:cubicBezTo>
                  <a:cubicBezTo>
                    <a:pt x="277" y="476"/>
                    <a:pt x="277" y="476"/>
                    <a:pt x="277" y="476"/>
                  </a:cubicBezTo>
                  <a:cubicBezTo>
                    <a:pt x="278" y="477"/>
                    <a:pt x="278" y="477"/>
                    <a:pt x="278" y="477"/>
                  </a:cubicBezTo>
                  <a:cubicBezTo>
                    <a:pt x="277" y="477"/>
                    <a:pt x="277" y="477"/>
                    <a:pt x="277" y="477"/>
                  </a:cubicBezTo>
                  <a:cubicBezTo>
                    <a:pt x="277" y="477"/>
                    <a:pt x="277" y="477"/>
                    <a:pt x="277" y="477"/>
                  </a:cubicBezTo>
                  <a:cubicBezTo>
                    <a:pt x="277" y="477"/>
                    <a:pt x="277" y="477"/>
                    <a:pt x="277" y="477"/>
                  </a:cubicBezTo>
                  <a:cubicBezTo>
                    <a:pt x="277" y="478"/>
                    <a:pt x="277" y="478"/>
                    <a:pt x="277" y="478"/>
                  </a:cubicBezTo>
                  <a:cubicBezTo>
                    <a:pt x="277" y="478"/>
                    <a:pt x="277" y="478"/>
                    <a:pt x="277" y="478"/>
                  </a:cubicBezTo>
                  <a:cubicBezTo>
                    <a:pt x="277" y="478"/>
                    <a:pt x="277" y="478"/>
                    <a:pt x="277" y="478"/>
                  </a:cubicBezTo>
                  <a:cubicBezTo>
                    <a:pt x="277" y="478"/>
                    <a:pt x="277" y="478"/>
                    <a:pt x="277" y="478"/>
                  </a:cubicBezTo>
                  <a:cubicBezTo>
                    <a:pt x="277" y="478"/>
                    <a:pt x="277" y="478"/>
                    <a:pt x="277" y="478"/>
                  </a:cubicBezTo>
                  <a:cubicBezTo>
                    <a:pt x="277" y="479"/>
                    <a:pt x="277" y="479"/>
                    <a:pt x="278" y="479"/>
                  </a:cubicBezTo>
                  <a:cubicBezTo>
                    <a:pt x="278" y="479"/>
                    <a:pt x="278" y="479"/>
                    <a:pt x="279" y="479"/>
                  </a:cubicBezTo>
                  <a:cubicBezTo>
                    <a:pt x="279" y="479"/>
                    <a:pt x="279" y="479"/>
                    <a:pt x="279" y="479"/>
                  </a:cubicBezTo>
                  <a:cubicBezTo>
                    <a:pt x="280" y="479"/>
                    <a:pt x="280" y="479"/>
                    <a:pt x="280" y="479"/>
                  </a:cubicBezTo>
                  <a:cubicBezTo>
                    <a:pt x="279" y="480"/>
                    <a:pt x="279" y="481"/>
                    <a:pt x="279" y="482"/>
                  </a:cubicBezTo>
                  <a:cubicBezTo>
                    <a:pt x="280" y="482"/>
                    <a:pt x="280" y="482"/>
                    <a:pt x="280" y="482"/>
                  </a:cubicBezTo>
                  <a:cubicBezTo>
                    <a:pt x="280" y="482"/>
                    <a:pt x="280" y="482"/>
                    <a:pt x="280" y="482"/>
                  </a:cubicBezTo>
                  <a:cubicBezTo>
                    <a:pt x="280" y="482"/>
                    <a:pt x="280" y="482"/>
                    <a:pt x="280" y="482"/>
                  </a:cubicBezTo>
                  <a:cubicBezTo>
                    <a:pt x="281" y="481"/>
                    <a:pt x="281" y="481"/>
                    <a:pt x="281" y="481"/>
                  </a:cubicBezTo>
                  <a:cubicBezTo>
                    <a:pt x="281" y="481"/>
                    <a:pt x="281" y="481"/>
                    <a:pt x="281" y="481"/>
                  </a:cubicBezTo>
                  <a:cubicBezTo>
                    <a:pt x="281" y="481"/>
                    <a:pt x="281" y="481"/>
                    <a:pt x="281" y="481"/>
                  </a:cubicBezTo>
                  <a:cubicBezTo>
                    <a:pt x="281" y="481"/>
                    <a:pt x="281" y="481"/>
                    <a:pt x="281" y="481"/>
                  </a:cubicBezTo>
                  <a:cubicBezTo>
                    <a:pt x="282" y="481"/>
                    <a:pt x="282" y="481"/>
                    <a:pt x="282" y="481"/>
                  </a:cubicBezTo>
                  <a:cubicBezTo>
                    <a:pt x="282" y="481"/>
                    <a:pt x="282" y="481"/>
                    <a:pt x="282" y="481"/>
                  </a:cubicBezTo>
                  <a:cubicBezTo>
                    <a:pt x="282" y="480"/>
                    <a:pt x="282" y="480"/>
                    <a:pt x="282" y="480"/>
                  </a:cubicBezTo>
                  <a:cubicBezTo>
                    <a:pt x="282" y="481"/>
                    <a:pt x="282" y="481"/>
                    <a:pt x="282" y="481"/>
                  </a:cubicBezTo>
                  <a:cubicBezTo>
                    <a:pt x="282" y="481"/>
                    <a:pt x="282" y="481"/>
                    <a:pt x="282" y="481"/>
                  </a:cubicBezTo>
                  <a:cubicBezTo>
                    <a:pt x="283" y="482"/>
                    <a:pt x="283" y="482"/>
                    <a:pt x="283" y="482"/>
                  </a:cubicBezTo>
                  <a:cubicBezTo>
                    <a:pt x="282" y="482"/>
                    <a:pt x="282" y="482"/>
                    <a:pt x="282" y="482"/>
                  </a:cubicBezTo>
                  <a:cubicBezTo>
                    <a:pt x="283" y="482"/>
                    <a:pt x="283" y="482"/>
                    <a:pt x="283" y="482"/>
                  </a:cubicBezTo>
                  <a:cubicBezTo>
                    <a:pt x="282" y="482"/>
                    <a:pt x="282" y="482"/>
                    <a:pt x="282" y="482"/>
                  </a:cubicBezTo>
                  <a:cubicBezTo>
                    <a:pt x="283" y="483"/>
                    <a:pt x="283" y="483"/>
                    <a:pt x="283" y="483"/>
                  </a:cubicBezTo>
                  <a:cubicBezTo>
                    <a:pt x="282" y="483"/>
                    <a:pt x="282" y="483"/>
                    <a:pt x="282" y="483"/>
                  </a:cubicBezTo>
                  <a:cubicBezTo>
                    <a:pt x="282" y="483"/>
                    <a:pt x="282" y="483"/>
                    <a:pt x="282" y="483"/>
                  </a:cubicBezTo>
                  <a:cubicBezTo>
                    <a:pt x="282" y="484"/>
                    <a:pt x="282" y="484"/>
                    <a:pt x="282" y="484"/>
                  </a:cubicBezTo>
                  <a:cubicBezTo>
                    <a:pt x="282" y="484"/>
                    <a:pt x="282" y="484"/>
                    <a:pt x="282" y="484"/>
                  </a:cubicBezTo>
                  <a:cubicBezTo>
                    <a:pt x="281" y="485"/>
                    <a:pt x="281" y="485"/>
                    <a:pt x="281" y="485"/>
                  </a:cubicBezTo>
                  <a:cubicBezTo>
                    <a:pt x="281" y="485"/>
                    <a:pt x="281" y="485"/>
                    <a:pt x="281" y="485"/>
                  </a:cubicBezTo>
                  <a:cubicBezTo>
                    <a:pt x="281" y="485"/>
                    <a:pt x="281" y="485"/>
                    <a:pt x="281" y="486"/>
                  </a:cubicBezTo>
                  <a:cubicBezTo>
                    <a:pt x="282" y="485"/>
                    <a:pt x="282" y="486"/>
                    <a:pt x="283" y="486"/>
                  </a:cubicBezTo>
                  <a:cubicBezTo>
                    <a:pt x="283" y="486"/>
                    <a:pt x="283" y="486"/>
                    <a:pt x="283" y="486"/>
                  </a:cubicBezTo>
                  <a:cubicBezTo>
                    <a:pt x="283" y="486"/>
                    <a:pt x="283" y="486"/>
                    <a:pt x="283" y="486"/>
                  </a:cubicBezTo>
                  <a:cubicBezTo>
                    <a:pt x="283" y="486"/>
                    <a:pt x="283" y="486"/>
                    <a:pt x="283" y="486"/>
                  </a:cubicBezTo>
                  <a:cubicBezTo>
                    <a:pt x="284" y="487"/>
                    <a:pt x="284" y="487"/>
                    <a:pt x="284" y="487"/>
                  </a:cubicBezTo>
                  <a:cubicBezTo>
                    <a:pt x="284" y="487"/>
                    <a:pt x="284" y="487"/>
                    <a:pt x="284" y="487"/>
                  </a:cubicBezTo>
                  <a:cubicBezTo>
                    <a:pt x="284" y="487"/>
                    <a:pt x="284" y="487"/>
                    <a:pt x="284" y="487"/>
                  </a:cubicBezTo>
                  <a:cubicBezTo>
                    <a:pt x="284" y="487"/>
                    <a:pt x="284" y="487"/>
                    <a:pt x="284" y="487"/>
                  </a:cubicBezTo>
                  <a:cubicBezTo>
                    <a:pt x="285" y="487"/>
                    <a:pt x="285" y="487"/>
                    <a:pt x="285" y="487"/>
                  </a:cubicBezTo>
                  <a:cubicBezTo>
                    <a:pt x="285" y="487"/>
                    <a:pt x="285" y="487"/>
                    <a:pt x="285" y="487"/>
                  </a:cubicBezTo>
                  <a:cubicBezTo>
                    <a:pt x="285" y="487"/>
                    <a:pt x="285" y="487"/>
                    <a:pt x="285" y="487"/>
                  </a:cubicBezTo>
                  <a:cubicBezTo>
                    <a:pt x="285" y="487"/>
                    <a:pt x="285" y="487"/>
                    <a:pt x="285" y="487"/>
                  </a:cubicBezTo>
                  <a:cubicBezTo>
                    <a:pt x="285" y="487"/>
                    <a:pt x="285" y="487"/>
                    <a:pt x="285" y="487"/>
                  </a:cubicBezTo>
                  <a:cubicBezTo>
                    <a:pt x="285" y="488"/>
                    <a:pt x="285" y="488"/>
                    <a:pt x="285" y="488"/>
                  </a:cubicBezTo>
                  <a:cubicBezTo>
                    <a:pt x="285" y="488"/>
                    <a:pt x="285" y="488"/>
                    <a:pt x="285" y="488"/>
                  </a:cubicBezTo>
                  <a:cubicBezTo>
                    <a:pt x="286" y="488"/>
                    <a:pt x="286" y="488"/>
                    <a:pt x="286" y="488"/>
                  </a:cubicBezTo>
                  <a:cubicBezTo>
                    <a:pt x="286" y="488"/>
                    <a:pt x="286" y="488"/>
                    <a:pt x="286" y="488"/>
                  </a:cubicBezTo>
                  <a:cubicBezTo>
                    <a:pt x="286" y="488"/>
                    <a:pt x="286" y="488"/>
                    <a:pt x="287" y="488"/>
                  </a:cubicBezTo>
                  <a:cubicBezTo>
                    <a:pt x="287" y="488"/>
                    <a:pt x="287" y="488"/>
                    <a:pt x="287" y="488"/>
                  </a:cubicBezTo>
                  <a:cubicBezTo>
                    <a:pt x="287" y="488"/>
                    <a:pt x="287" y="487"/>
                    <a:pt x="287" y="487"/>
                  </a:cubicBezTo>
                  <a:cubicBezTo>
                    <a:pt x="288" y="487"/>
                    <a:pt x="288" y="488"/>
                    <a:pt x="288" y="488"/>
                  </a:cubicBezTo>
                  <a:cubicBezTo>
                    <a:pt x="288" y="488"/>
                    <a:pt x="288" y="488"/>
                    <a:pt x="288" y="488"/>
                  </a:cubicBezTo>
                  <a:cubicBezTo>
                    <a:pt x="289" y="488"/>
                    <a:pt x="289" y="488"/>
                    <a:pt x="289" y="488"/>
                  </a:cubicBezTo>
                  <a:cubicBezTo>
                    <a:pt x="289" y="488"/>
                    <a:pt x="289" y="488"/>
                    <a:pt x="289" y="488"/>
                  </a:cubicBezTo>
                  <a:cubicBezTo>
                    <a:pt x="289" y="488"/>
                    <a:pt x="289" y="488"/>
                    <a:pt x="289" y="488"/>
                  </a:cubicBezTo>
                  <a:cubicBezTo>
                    <a:pt x="290" y="488"/>
                    <a:pt x="290" y="488"/>
                    <a:pt x="290" y="488"/>
                  </a:cubicBezTo>
                  <a:cubicBezTo>
                    <a:pt x="290" y="487"/>
                    <a:pt x="290" y="487"/>
                    <a:pt x="290" y="487"/>
                  </a:cubicBezTo>
                  <a:cubicBezTo>
                    <a:pt x="290" y="487"/>
                    <a:pt x="290" y="487"/>
                    <a:pt x="290" y="487"/>
                  </a:cubicBezTo>
                  <a:cubicBezTo>
                    <a:pt x="290" y="487"/>
                    <a:pt x="290" y="487"/>
                    <a:pt x="290" y="487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9" y="485"/>
                    <a:pt x="289" y="485"/>
                    <a:pt x="289" y="485"/>
                  </a:cubicBezTo>
                  <a:cubicBezTo>
                    <a:pt x="290" y="486"/>
                    <a:pt x="290" y="486"/>
                    <a:pt x="290" y="486"/>
                  </a:cubicBezTo>
                  <a:cubicBezTo>
                    <a:pt x="290" y="486"/>
                    <a:pt x="290" y="486"/>
                    <a:pt x="290" y="486"/>
                  </a:cubicBezTo>
                  <a:cubicBezTo>
                    <a:pt x="290" y="486"/>
                    <a:pt x="290" y="486"/>
                    <a:pt x="290" y="486"/>
                  </a:cubicBezTo>
                  <a:cubicBezTo>
                    <a:pt x="289" y="485"/>
                    <a:pt x="289" y="485"/>
                    <a:pt x="289" y="485"/>
                  </a:cubicBezTo>
                  <a:cubicBezTo>
                    <a:pt x="289" y="485"/>
                    <a:pt x="289" y="485"/>
                    <a:pt x="289" y="485"/>
                  </a:cubicBezTo>
                  <a:cubicBezTo>
                    <a:pt x="288" y="485"/>
                    <a:pt x="288" y="485"/>
                    <a:pt x="288" y="485"/>
                  </a:cubicBezTo>
                  <a:cubicBezTo>
                    <a:pt x="288" y="485"/>
                    <a:pt x="288" y="485"/>
                    <a:pt x="288" y="485"/>
                  </a:cubicBezTo>
                  <a:cubicBezTo>
                    <a:pt x="288" y="485"/>
                    <a:pt x="288" y="485"/>
                    <a:pt x="288" y="485"/>
                  </a:cubicBezTo>
                  <a:cubicBezTo>
                    <a:pt x="288" y="485"/>
                    <a:pt x="288" y="485"/>
                    <a:pt x="288" y="485"/>
                  </a:cubicBezTo>
                  <a:cubicBezTo>
                    <a:pt x="288" y="485"/>
                    <a:pt x="288" y="484"/>
                    <a:pt x="288" y="484"/>
                  </a:cubicBezTo>
                  <a:cubicBezTo>
                    <a:pt x="288" y="484"/>
                    <a:pt x="288" y="484"/>
                    <a:pt x="288" y="484"/>
                  </a:cubicBezTo>
                  <a:cubicBezTo>
                    <a:pt x="287" y="484"/>
                    <a:pt x="287" y="484"/>
                    <a:pt x="287" y="484"/>
                  </a:cubicBezTo>
                  <a:cubicBezTo>
                    <a:pt x="287" y="484"/>
                    <a:pt x="287" y="484"/>
                    <a:pt x="287" y="484"/>
                  </a:cubicBezTo>
                  <a:cubicBezTo>
                    <a:pt x="287" y="483"/>
                    <a:pt x="287" y="483"/>
                    <a:pt x="287" y="483"/>
                  </a:cubicBezTo>
                  <a:cubicBezTo>
                    <a:pt x="287" y="483"/>
                    <a:pt x="287" y="483"/>
                    <a:pt x="287" y="483"/>
                  </a:cubicBezTo>
                  <a:cubicBezTo>
                    <a:pt x="286" y="482"/>
                    <a:pt x="286" y="482"/>
                    <a:pt x="286" y="482"/>
                  </a:cubicBezTo>
                  <a:cubicBezTo>
                    <a:pt x="286" y="482"/>
                    <a:pt x="286" y="482"/>
                    <a:pt x="286" y="482"/>
                  </a:cubicBezTo>
                  <a:cubicBezTo>
                    <a:pt x="286" y="482"/>
                    <a:pt x="286" y="482"/>
                    <a:pt x="286" y="482"/>
                  </a:cubicBezTo>
                  <a:cubicBezTo>
                    <a:pt x="287" y="482"/>
                    <a:pt x="287" y="482"/>
                    <a:pt x="287" y="482"/>
                  </a:cubicBezTo>
                  <a:cubicBezTo>
                    <a:pt x="286" y="483"/>
                    <a:pt x="286" y="483"/>
                    <a:pt x="286" y="483"/>
                  </a:cubicBezTo>
                  <a:cubicBezTo>
                    <a:pt x="287" y="483"/>
                    <a:pt x="287" y="483"/>
                    <a:pt x="287" y="483"/>
                  </a:cubicBezTo>
                  <a:cubicBezTo>
                    <a:pt x="287" y="483"/>
                    <a:pt x="287" y="483"/>
                    <a:pt x="287" y="483"/>
                  </a:cubicBezTo>
                  <a:cubicBezTo>
                    <a:pt x="287" y="483"/>
                    <a:pt x="287" y="483"/>
                    <a:pt x="287" y="483"/>
                  </a:cubicBezTo>
                  <a:cubicBezTo>
                    <a:pt x="287" y="483"/>
                    <a:pt x="287" y="483"/>
                    <a:pt x="287" y="483"/>
                  </a:cubicBezTo>
                  <a:cubicBezTo>
                    <a:pt x="287" y="483"/>
                    <a:pt x="287" y="483"/>
                    <a:pt x="287" y="483"/>
                  </a:cubicBezTo>
                  <a:cubicBezTo>
                    <a:pt x="287" y="483"/>
                    <a:pt x="287" y="483"/>
                    <a:pt x="287" y="483"/>
                  </a:cubicBezTo>
                  <a:cubicBezTo>
                    <a:pt x="288" y="483"/>
                    <a:pt x="288" y="483"/>
                    <a:pt x="288" y="483"/>
                  </a:cubicBezTo>
                  <a:cubicBezTo>
                    <a:pt x="288" y="483"/>
                    <a:pt x="288" y="483"/>
                    <a:pt x="288" y="483"/>
                  </a:cubicBezTo>
                  <a:cubicBezTo>
                    <a:pt x="288" y="484"/>
                    <a:pt x="288" y="484"/>
                    <a:pt x="288" y="484"/>
                  </a:cubicBezTo>
                  <a:cubicBezTo>
                    <a:pt x="288" y="484"/>
                    <a:pt x="288" y="484"/>
                    <a:pt x="288" y="484"/>
                  </a:cubicBezTo>
                  <a:cubicBezTo>
                    <a:pt x="288" y="484"/>
                    <a:pt x="288" y="484"/>
                    <a:pt x="288" y="484"/>
                  </a:cubicBezTo>
                  <a:cubicBezTo>
                    <a:pt x="288" y="484"/>
                    <a:pt x="288" y="484"/>
                    <a:pt x="288" y="484"/>
                  </a:cubicBezTo>
                  <a:cubicBezTo>
                    <a:pt x="288" y="484"/>
                    <a:pt x="288" y="484"/>
                    <a:pt x="288" y="484"/>
                  </a:cubicBezTo>
                  <a:cubicBezTo>
                    <a:pt x="289" y="484"/>
                    <a:pt x="289" y="484"/>
                    <a:pt x="289" y="484"/>
                  </a:cubicBezTo>
                  <a:cubicBezTo>
                    <a:pt x="289" y="484"/>
                    <a:pt x="289" y="484"/>
                    <a:pt x="289" y="484"/>
                  </a:cubicBezTo>
                  <a:cubicBezTo>
                    <a:pt x="289" y="484"/>
                    <a:pt x="290" y="485"/>
                    <a:pt x="290" y="485"/>
                  </a:cubicBezTo>
                  <a:cubicBezTo>
                    <a:pt x="291" y="485"/>
                    <a:pt x="290" y="485"/>
                    <a:pt x="290" y="484"/>
                  </a:cubicBezTo>
                  <a:cubicBezTo>
                    <a:pt x="290" y="484"/>
                    <a:pt x="290" y="484"/>
                    <a:pt x="290" y="484"/>
                  </a:cubicBezTo>
                  <a:cubicBezTo>
                    <a:pt x="290" y="484"/>
                    <a:pt x="290" y="484"/>
                    <a:pt x="290" y="484"/>
                  </a:cubicBezTo>
                  <a:cubicBezTo>
                    <a:pt x="290" y="484"/>
                    <a:pt x="290" y="484"/>
                    <a:pt x="290" y="484"/>
                  </a:cubicBezTo>
                  <a:cubicBezTo>
                    <a:pt x="290" y="484"/>
                    <a:pt x="290" y="484"/>
                    <a:pt x="290" y="484"/>
                  </a:cubicBezTo>
                  <a:cubicBezTo>
                    <a:pt x="290" y="483"/>
                    <a:pt x="290" y="483"/>
                    <a:pt x="289" y="483"/>
                  </a:cubicBezTo>
                  <a:cubicBezTo>
                    <a:pt x="289" y="483"/>
                    <a:pt x="289" y="483"/>
                    <a:pt x="289" y="483"/>
                  </a:cubicBezTo>
                  <a:cubicBezTo>
                    <a:pt x="288" y="482"/>
                    <a:pt x="288" y="482"/>
                    <a:pt x="288" y="482"/>
                  </a:cubicBezTo>
                  <a:cubicBezTo>
                    <a:pt x="288" y="482"/>
                    <a:pt x="288" y="482"/>
                    <a:pt x="288" y="482"/>
                  </a:cubicBezTo>
                  <a:cubicBezTo>
                    <a:pt x="288" y="481"/>
                    <a:pt x="288" y="481"/>
                    <a:pt x="288" y="481"/>
                  </a:cubicBezTo>
                  <a:cubicBezTo>
                    <a:pt x="288" y="481"/>
                    <a:pt x="288" y="481"/>
                    <a:pt x="288" y="481"/>
                  </a:cubicBezTo>
                  <a:cubicBezTo>
                    <a:pt x="287" y="480"/>
                    <a:pt x="287" y="480"/>
                    <a:pt x="287" y="480"/>
                  </a:cubicBezTo>
                  <a:cubicBezTo>
                    <a:pt x="286" y="480"/>
                    <a:pt x="287" y="480"/>
                    <a:pt x="286" y="479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85" y="479"/>
                    <a:pt x="285" y="479"/>
                    <a:pt x="285" y="479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85" y="478"/>
                    <a:pt x="285" y="478"/>
                    <a:pt x="285" y="478"/>
                  </a:cubicBezTo>
                  <a:cubicBezTo>
                    <a:pt x="286" y="478"/>
                    <a:pt x="286" y="478"/>
                    <a:pt x="286" y="478"/>
                  </a:cubicBezTo>
                  <a:cubicBezTo>
                    <a:pt x="285" y="477"/>
                    <a:pt x="285" y="477"/>
                    <a:pt x="285" y="477"/>
                  </a:cubicBezTo>
                  <a:cubicBezTo>
                    <a:pt x="285" y="477"/>
                    <a:pt x="285" y="477"/>
                    <a:pt x="285" y="477"/>
                  </a:cubicBezTo>
                  <a:cubicBezTo>
                    <a:pt x="284" y="477"/>
                    <a:pt x="284" y="477"/>
                    <a:pt x="284" y="477"/>
                  </a:cubicBezTo>
                  <a:cubicBezTo>
                    <a:pt x="285" y="477"/>
                    <a:pt x="285" y="477"/>
                    <a:pt x="285" y="477"/>
                  </a:cubicBezTo>
                  <a:cubicBezTo>
                    <a:pt x="285" y="477"/>
                    <a:pt x="285" y="477"/>
                    <a:pt x="285" y="477"/>
                  </a:cubicBezTo>
                  <a:cubicBezTo>
                    <a:pt x="285" y="477"/>
                    <a:pt x="285" y="477"/>
                    <a:pt x="285" y="477"/>
                  </a:cubicBezTo>
                  <a:cubicBezTo>
                    <a:pt x="285" y="477"/>
                    <a:pt x="285" y="477"/>
                    <a:pt x="285" y="477"/>
                  </a:cubicBezTo>
                  <a:cubicBezTo>
                    <a:pt x="285" y="477"/>
                    <a:pt x="285" y="477"/>
                    <a:pt x="285" y="477"/>
                  </a:cubicBezTo>
                  <a:cubicBezTo>
                    <a:pt x="286" y="477"/>
                    <a:pt x="286" y="477"/>
                    <a:pt x="286" y="477"/>
                  </a:cubicBezTo>
                  <a:cubicBezTo>
                    <a:pt x="286" y="477"/>
                    <a:pt x="286" y="477"/>
                    <a:pt x="286" y="477"/>
                  </a:cubicBezTo>
                  <a:cubicBezTo>
                    <a:pt x="287" y="479"/>
                    <a:pt x="287" y="479"/>
                    <a:pt x="287" y="479"/>
                  </a:cubicBezTo>
                  <a:cubicBezTo>
                    <a:pt x="287" y="479"/>
                    <a:pt x="287" y="479"/>
                    <a:pt x="287" y="479"/>
                  </a:cubicBezTo>
                  <a:cubicBezTo>
                    <a:pt x="287" y="479"/>
                    <a:pt x="287" y="479"/>
                    <a:pt x="287" y="479"/>
                  </a:cubicBezTo>
                  <a:cubicBezTo>
                    <a:pt x="287" y="479"/>
                    <a:pt x="287" y="479"/>
                    <a:pt x="287" y="479"/>
                  </a:cubicBezTo>
                  <a:cubicBezTo>
                    <a:pt x="288" y="479"/>
                    <a:pt x="288" y="479"/>
                    <a:pt x="288" y="479"/>
                  </a:cubicBezTo>
                  <a:cubicBezTo>
                    <a:pt x="288" y="480"/>
                    <a:pt x="288" y="480"/>
                    <a:pt x="288" y="480"/>
                  </a:cubicBezTo>
                  <a:cubicBezTo>
                    <a:pt x="288" y="480"/>
                    <a:pt x="288" y="480"/>
                    <a:pt x="288" y="480"/>
                  </a:cubicBezTo>
                  <a:cubicBezTo>
                    <a:pt x="289" y="480"/>
                    <a:pt x="289" y="480"/>
                    <a:pt x="289" y="480"/>
                  </a:cubicBezTo>
                  <a:cubicBezTo>
                    <a:pt x="289" y="480"/>
                    <a:pt x="289" y="480"/>
                    <a:pt x="289" y="480"/>
                  </a:cubicBezTo>
                  <a:cubicBezTo>
                    <a:pt x="290" y="481"/>
                    <a:pt x="290" y="481"/>
                    <a:pt x="290" y="481"/>
                  </a:cubicBezTo>
                  <a:cubicBezTo>
                    <a:pt x="290" y="481"/>
                    <a:pt x="290" y="481"/>
                    <a:pt x="290" y="481"/>
                  </a:cubicBezTo>
                  <a:cubicBezTo>
                    <a:pt x="290" y="482"/>
                    <a:pt x="290" y="482"/>
                    <a:pt x="290" y="482"/>
                  </a:cubicBezTo>
                  <a:cubicBezTo>
                    <a:pt x="291" y="482"/>
                    <a:pt x="291" y="482"/>
                    <a:pt x="291" y="482"/>
                  </a:cubicBezTo>
                  <a:cubicBezTo>
                    <a:pt x="291" y="482"/>
                    <a:pt x="291" y="482"/>
                    <a:pt x="291" y="482"/>
                  </a:cubicBezTo>
                  <a:cubicBezTo>
                    <a:pt x="291" y="482"/>
                    <a:pt x="291" y="482"/>
                    <a:pt x="291" y="482"/>
                  </a:cubicBezTo>
                  <a:cubicBezTo>
                    <a:pt x="291" y="482"/>
                    <a:pt x="291" y="482"/>
                    <a:pt x="291" y="482"/>
                  </a:cubicBezTo>
                  <a:cubicBezTo>
                    <a:pt x="291" y="482"/>
                    <a:pt x="291" y="482"/>
                    <a:pt x="291" y="482"/>
                  </a:cubicBezTo>
                  <a:cubicBezTo>
                    <a:pt x="292" y="482"/>
                    <a:pt x="292" y="482"/>
                    <a:pt x="292" y="482"/>
                  </a:cubicBezTo>
                  <a:cubicBezTo>
                    <a:pt x="292" y="482"/>
                    <a:pt x="292" y="482"/>
                    <a:pt x="292" y="482"/>
                  </a:cubicBezTo>
                  <a:cubicBezTo>
                    <a:pt x="292" y="481"/>
                    <a:pt x="292" y="481"/>
                    <a:pt x="292" y="481"/>
                  </a:cubicBezTo>
                  <a:cubicBezTo>
                    <a:pt x="292" y="481"/>
                    <a:pt x="292" y="481"/>
                    <a:pt x="292" y="481"/>
                  </a:cubicBezTo>
                  <a:cubicBezTo>
                    <a:pt x="292" y="480"/>
                    <a:pt x="292" y="480"/>
                    <a:pt x="292" y="480"/>
                  </a:cubicBezTo>
                  <a:cubicBezTo>
                    <a:pt x="292" y="480"/>
                    <a:pt x="292" y="479"/>
                    <a:pt x="292" y="479"/>
                  </a:cubicBezTo>
                  <a:cubicBezTo>
                    <a:pt x="291" y="478"/>
                    <a:pt x="291" y="478"/>
                    <a:pt x="291" y="478"/>
                  </a:cubicBezTo>
                  <a:cubicBezTo>
                    <a:pt x="291" y="478"/>
                    <a:pt x="291" y="478"/>
                    <a:pt x="291" y="478"/>
                  </a:cubicBezTo>
                  <a:cubicBezTo>
                    <a:pt x="291" y="478"/>
                    <a:pt x="291" y="478"/>
                    <a:pt x="291" y="478"/>
                  </a:cubicBezTo>
                  <a:cubicBezTo>
                    <a:pt x="291" y="478"/>
                    <a:pt x="291" y="478"/>
                    <a:pt x="291" y="478"/>
                  </a:cubicBezTo>
                  <a:cubicBezTo>
                    <a:pt x="291" y="477"/>
                    <a:pt x="291" y="477"/>
                    <a:pt x="291" y="477"/>
                  </a:cubicBezTo>
                  <a:cubicBezTo>
                    <a:pt x="291" y="477"/>
                    <a:pt x="291" y="477"/>
                    <a:pt x="291" y="477"/>
                  </a:cubicBezTo>
                  <a:cubicBezTo>
                    <a:pt x="291" y="477"/>
                    <a:pt x="291" y="477"/>
                    <a:pt x="291" y="476"/>
                  </a:cubicBezTo>
                  <a:cubicBezTo>
                    <a:pt x="291" y="476"/>
                    <a:pt x="291" y="476"/>
                    <a:pt x="291" y="476"/>
                  </a:cubicBezTo>
                  <a:cubicBezTo>
                    <a:pt x="291" y="476"/>
                    <a:pt x="291" y="476"/>
                    <a:pt x="291" y="476"/>
                  </a:cubicBezTo>
                  <a:cubicBezTo>
                    <a:pt x="291" y="476"/>
                    <a:pt x="291" y="476"/>
                    <a:pt x="291" y="476"/>
                  </a:cubicBezTo>
                  <a:cubicBezTo>
                    <a:pt x="291" y="475"/>
                    <a:pt x="291" y="475"/>
                    <a:pt x="291" y="475"/>
                  </a:cubicBezTo>
                  <a:cubicBezTo>
                    <a:pt x="291" y="475"/>
                    <a:pt x="290" y="474"/>
                    <a:pt x="290" y="474"/>
                  </a:cubicBezTo>
                  <a:cubicBezTo>
                    <a:pt x="290" y="474"/>
                    <a:pt x="290" y="474"/>
                    <a:pt x="290" y="474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89" y="473"/>
                    <a:pt x="289" y="473"/>
                    <a:pt x="289" y="473"/>
                  </a:cubicBezTo>
                  <a:cubicBezTo>
                    <a:pt x="289" y="473"/>
                    <a:pt x="289" y="473"/>
                    <a:pt x="289" y="473"/>
                  </a:cubicBezTo>
                  <a:cubicBezTo>
                    <a:pt x="288" y="473"/>
                    <a:pt x="288" y="473"/>
                    <a:pt x="288" y="473"/>
                  </a:cubicBezTo>
                  <a:cubicBezTo>
                    <a:pt x="288" y="472"/>
                    <a:pt x="288" y="472"/>
                    <a:pt x="288" y="472"/>
                  </a:cubicBezTo>
                  <a:cubicBezTo>
                    <a:pt x="288" y="472"/>
                    <a:pt x="288" y="472"/>
                    <a:pt x="288" y="472"/>
                  </a:cubicBezTo>
                  <a:cubicBezTo>
                    <a:pt x="287" y="472"/>
                    <a:pt x="287" y="471"/>
                    <a:pt x="287" y="471"/>
                  </a:cubicBezTo>
                  <a:cubicBezTo>
                    <a:pt x="286" y="471"/>
                    <a:pt x="286" y="471"/>
                    <a:pt x="286" y="471"/>
                  </a:cubicBezTo>
                  <a:cubicBezTo>
                    <a:pt x="286" y="471"/>
                    <a:pt x="286" y="471"/>
                    <a:pt x="286" y="471"/>
                  </a:cubicBezTo>
                  <a:cubicBezTo>
                    <a:pt x="286" y="471"/>
                    <a:pt x="286" y="471"/>
                    <a:pt x="286" y="471"/>
                  </a:cubicBezTo>
                  <a:cubicBezTo>
                    <a:pt x="286" y="471"/>
                    <a:pt x="286" y="471"/>
                    <a:pt x="286" y="471"/>
                  </a:cubicBezTo>
                  <a:cubicBezTo>
                    <a:pt x="286" y="471"/>
                    <a:pt x="286" y="471"/>
                    <a:pt x="286" y="471"/>
                  </a:cubicBezTo>
                  <a:cubicBezTo>
                    <a:pt x="286" y="471"/>
                    <a:pt x="286" y="471"/>
                    <a:pt x="286" y="471"/>
                  </a:cubicBezTo>
                  <a:cubicBezTo>
                    <a:pt x="286" y="471"/>
                    <a:pt x="286" y="471"/>
                    <a:pt x="286" y="471"/>
                  </a:cubicBezTo>
                  <a:cubicBezTo>
                    <a:pt x="285" y="470"/>
                    <a:pt x="285" y="470"/>
                    <a:pt x="285" y="470"/>
                  </a:cubicBezTo>
                  <a:cubicBezTo>
                    <a:pt x="285" y="470"/>
                    <a:pt x="285" y="470"/>
                    <a:pt x="285" y="470"/>
                  </a:cubicBezTo>
                  <a:cubicBezTo>
                    <a:pt x="285" y="470"/>
                    <a:pt x="285" y="470"/>
                    <a:pt x="285" y="470"/>
                  </a:cubicBezTo>
                  <a:cubicBezTo>
                    <a:pt x="284" y="470"/>
                    <a:pt x="284" y="469"/>
                    <a:pt x="283" y="469"/>
                  </a:cubicBezTo>
                  <a:cubicBezTo>
                    <a:pt x="282" y="469"/>
                    <a:pt x="282" y="469"/>
                    <a:pt x="281" y="469"/>
                  </a:cubicBezTo>
                  <a:cubicBezTo>
                    <a:pt x="281" y="469"/>
                    <a:pt x="281" y="469"/>
                    <a:pt x="281" y="469"/>
                  </a:cubicBezTo>
                  <a:cubicBezTo>
                    <a:pt x="281" y="468"/>
                    <a:pt x="281" y="468"/>
                    <a:pt x="281" y="468"/>
                  </a:cubicBezTo>
                  <a:cubicBezTo>
                    <a:pt x="281" y="468"/>
                    <a:pt x="281" y="468"/>
                    <a:pt x="281" y="468"/>
                  </a:cubicBezTo>
                  <a:cubicBezTo>
                    <a:pt x="282" y="468"/>
                    <a:pt x="282" y="468"/>
                    <a:pt x="282" y="468"/>
                  </a:cubicBezTo>
                  <a:cubicBezTo>
                    <a:pt x="282" y="468"/>
                    <a:pt x="282" y="468"/>
                    <a:pt x="282" y="468"/>
                  </a:cubicBezTo>
                  <a:cubicBezTo>
                    <a:pt x="282" y="467"/>
                    <a:pt x="282" y="467"/>
                    <a:pt x="282" y="467"/>
                  </a:cubicBezTo>
                  <a:cubicBezTo>
                    <a:pt x="282" y="466"/>
                    <a:pt x="282" y="466"/>
                    <a:pt x="282" y="466"/>
                  </a:cubicBezTo>
                  <a:cubicBezTo>
                    <a:pt x="282" y="466"/>
                    <a:pt x="282" y="466"/>
                    <a:pt x="281" y="466"/>
                  </a:cubicBezTo>
                  <a:cubicBezTo>
                    <a:pt x="281" y="466"/>
                    <a:pt x="281" y="466"/>
                    <a:pt x="281" y="466"/>
                  </a:cubicBezTo>
                  <a:cubicBezTo>
                    <a:pt x="281" y="466"/>
                    <a:pt x="281" y="466"/>
                    <a:pt x="281" y="466"/>
                  </a:cubicBezTo>
                  <a:cubicBezTo>
                    <a:pt x="281" y="466"/>
                    <a:pt x="281" y="466"/>
                    <a:pt x="281" y="466"/>
                  </a:cubicBezTo>
                  <a:cubicBezTo>
                    <a:pt x="281" y="465"/>
                    <a:pt x="281" y="465"/>
                    <a:pt x="281" y="465"/>
                  </a:cubicBezTo>
                  <a:cubicBezTo>
                    <a:pt x="281" y="465"/>
                    <a:pt x="281" y="465"/>
                    <a:pt x="281" y="465"/>
                  </a:cubicBezTo>
                  <a:cubicBezTo>
                    <a:pt x="281" y="465"/>
                    <a:pt x="280" y="465"/>
                    <a:pt x="281" y="464"/>
                  </a:cubicBezTo>
                  <a:cubicBezTo>
                    <a:pt x="280" y="464"/>
                    <a:pt x="280" y="464"/>
                    <a:pt x="280" y="464"/>
                  </a:cubicBezTo>
                  <a:cubicBezTo>
                    <a:pt x="280" y="464"/>
                    <a:pt x="280" y="464"/>
                    <a:pt x="280" y="464"/>
                  </a:cubicBezTo>
                  <a:cubicBezTo>
                    <a:pt x="280" y="464"/>
                    <a:pt x="280" y="464"/>
                    <a:pt x="280" y="464"/>
                  </a:cubicBezTo>
                  <a:cubicBezTo>
                    <a:pt x="280" y="464"/>
                    <a:pt x="280" y="464"/>
                    <a:pt x="280" y="464"/>
                  </a:cubicBezTo>
                  <a:cubicBezTo>
                    <a:pt x="280" y="463"/>
                    <a:pt x="280" y="463"/>
                    <a:pt x="280" y="463"/>
                  </a:cubicBezTo>
                  <a:cubicBezTo>
                    <a:pt x="280" y="463"/>
                    <a:pt x="280" y="463"/>
                    <a:pt x="280" y="463"/>
                  </a:cubicBezTo>
                  <a:cubicBezTo>
                    <a:pt x="279" y="463"/>
                    <a:pt x="279" y="463"/>
                    <a:pt x="279" y="463"/>
                  </a:cubicBezTo>
                  <a:cubicBezTo>
                    <a:pt x="279" y="463"/>
                    <a:pt x="279" y="463"/>
                    <a:pt x="278" y="463"/>
                  </a:cubicBezTo>
                  <a:cubicBezTo>
                    <a:pt x="278" y="463"/>
                    <a:pt x="278" y="463"/>
                    <a:pt x="278" y="463"/>
                  </a:cubicBezTo>
                  <a:cubicBezTo>
                    <a:pt x="278" y="463"/>
                    <a:pt x="278" y="463"/>
                    <a:pt x="278" y="463"/>
                  </a:cubicBezTo>
                  <a:cubicBezTo>
                    <a:pt x="278" y="463"/>
                    <a:pt x="278" y="463"/>
                    <a:pt x="278" y="463"/>
                  </a:cubicBezTo>
                  <a:cubicBezTo>
                    <a:pt x="278" y="464"/>
                    <a:pt x="278" y="464"/>
                    <a:pt x="278" y="464"/>
                  </a:cubicBezTo>
                  <a:cubicBezTo>
                    <a:pt x="279" y="464"/>
                    <a:pt x="279" y="464"/>
                    <a:pt x="279" y="464"/>
                  </a:cubicBezTo>
                  <a:cubicBezTo>
                    <a:pt x="279" y="464"/>
                    <a:pt x="279" y="464"/>
                    <a:pt x="279" y="464"/>
                  </a:cubicBezTo>
                  <a:cubicBezTo>
                    <a:pt x="279" y="464"/>
                    <a:pt x="279" y="464"/>
                    <a:pt x="279" y="464"/>
                  </a:cubicBezTo>
                  <a:cubicBezTo>
                    <a:pt x="279" y="465"/>
                    <a:pt x="279" y="465"/>
                    <a:pt x="279" y="465"/>
                  </a:cubicBezTo>
                  <a:cubicBezTo>
                    <a:pt x="279" y="465"/>
                    <a:pt x="279" y="465"/>
                    <a:pt x="279" y="465"/>
                  </a:cubicBezTo>
                  <a:cubicBezTo>
                    <a:pt x="279" y="466"/>
                    <a:pt x="279" y="466"/>
                    <a:pt x="279" y="466"/>
                  </a:cubicBezTo>
                  <a:cubicBezTo>
                    <a:pt x="279" y="466"/>
                    <a:pt x="279" y="466"/>
                    <a:pt x="279" y="466"/>
                  </a:cubicBezTo>
                  <a:cubicBezTo>
                    <a:pt x="278" y="465"/>
                    <a:pt x="278" y="465"/>
                    <a:pt x="278" y="465"/>
                  </a:cubicBezTo>
                  <a:cubicBezTo>
                    <a:pt x="278" y="465"/>
                    <a:pt x="278" y="465"/>
                    <a:pt x="278" y="465"/>
                  </a:cubicBezTo>
                  <a:cubicBezTo>
                    <a:pt x="278" y="464"/>
                    <a:pt x="278" y="464"/>
                    <a:pt x="278" y="463"/>
                  </a:cubicBezTo>
                  <a:cubicBezTo>
                    <a:pt x="277" y="464"/>
                    <a:pt x="277" y="464"/>
                    <a:pt x="277" y="464"/>
                  </a:cubicBezTo>
                  <a:cubicBezTo>
                    <a:pt x="278" y="464"/>
                    <a:pt x="278" y="464"/>
                    <a:pt x="278" y="464"/>
                  </a:cubicBezTo>
                  <a:cubicBezTo>
                    <a:pt x="278" y="464"/>
                    <a:pt x="278" y="464"/>
                    <a:pt x="278" y="464"/>
                  </a:cubicBezTo>
                  <a:cubicBezTo>
                    <a:pt x="278" y="464"/>
                    <a:pt x="278" y="464"/>
                    <a:pt x="278" y="464"/>
                  </a:cubicBezTo>
                  <a:cubicBezTo>
                    <a:pt x="277" y="464"/>
                    <a:pt x="277" y="464"/>
                    <a:pt x="277" y="464"/>
                  </a:cubicBezTo>
                  <a:cubicBezTo>
                    <a:pt x="277" y="464"/>
                    <a:pt x="277" y="464"/>
                    <a:pt x="277" y="464"/>
                  </a:cubicBezTo>
                  <a:cubicBezTo>
                    <a:pt x="277" y="464"/>
                    <a:pt x="277" y="463"/>
                    <a:pt x="277" y="463"/>
                  </a:cubicBezTo>
                  <a:cubicBezTo>
                    <a:pt x="277" y="463"/>
                    <a:pt x="277" y="463"/>
                    <a:pt x="277" y="463"/>
                  </a:cubicBezTo>
                  <a:lnTo>
                    <a:pt x="277" y="462"/>
                  </a:lnTo>
                  <a:close/>
                  <a:moveTo>
                    <a:pt x="264" y="304"/>
                  </a:moveTo>
                  <a:cubicBezTo>
                    <a:pt x="264" y="304"/>
                    <a:pt x="264" y="304"/>
                    <a:pt x="264" y="304"/>
                  </a:cubicBezTo>
                  <a:cubicBezTo>
                    <a:pt x="264" y="303"/>
                    <a:pt x="264" y="303"/>
                    <a:pt x="264" y="303"/>
                  </a:cubicBezTo>
                  <a:cubicBezTo>
                    <a:pt x="264" y="304"/>
                    <a:pt x="264" y="304"/>
                    <a:pt x="264" y="304"/>
                  </a:cubicBezTo>
                  <a:close/>
                  <a:moveTo>
                    <a:pt x="274" y="376"/>
                  </a:moveTo>
                  <a:cubicBezTo>
                    <a:pt x="275" y="376"/>
                    <a:pt x="275" y="376"/>
                    <a:pt x="275" y="376"/>
                  </a:cubicBezTo>
                  <a:cubicBezTo>
                    <a:pt x="275" y="375"/>
                    <a:pt x="275" y="375"/>
                    <a:pt x="275" y="375"/>
                  </a:cubicBezTo>
                  <a:cubicBezTo>
                    <a:pt x="274" y="376"/>
                    <a:pt x="274" y="376"/>
                    <a:pt x="274" y="376"/>
                  </a:cubicBezTo>
                  <a:cubicBezTo>
                    <a:pt x="274" y="376"/>
                    <a:pt x="274" y="376"/>
                    <a:pt x="274" y="376"/>
                  </a:cubicBezTo>
                  <a:close/>
                  <a:moveTo>
                    <a:pt x="265" y="303"/>
                  </a:moveTo>
                  <a:cubicBezTo>
                    <a:pt x="265" y="304"/>
                    <a:pt x="265" y="304"/>
                    <a:pt x="265" y="304"/>
                  </a:cubicBezTo>
                  <a:cubicBezTo>
                    <a:pt x="265" y="303"/>
                    <a:pt x="265" y="303"/>
                    <a:pt x="265" y="303"/>
                  </a:cubicBezTo>
                  <a:cubicBezTo>
                    <a:pt x="265" y="304"/>
                    <a:pt x="265" y="304"/>
                    <a:pt x="265" y="304"/>
                  </a:cubicBezTo>
                  <a:cubicBezTo>
                    <a:pt x="265" y="304"/>
                    <a:pt x="265" y="304"/>
                    <a:pt x="265" y="304"/>
                  </a:cubicBezTo>
                  <a:cubicBezTo>
                    <a:pt x="265" y="303"/>
                    <a:pt x="265" y="303"/>
                    <a:pt x="266" y="304"/>
                  </a:cubicBezTo>
                  <a:cubicBezTo>
                    <a:pt x="266" y="303"/>
                    <a:pt x="266" y="303"/>
                    <a:pt x="266" y="303"/>
                  </a:cubicBezTo>
                  <a:cubicBezTo>
                    <a:pt x="265" y="303"/>
                    <a:pt x="265" y="303"/>
                    <a:pt x="265" y="303"/>
                  </a:cubicBezTo>
                  <a:close/>
                  <a:moveTo>
                    <a:pt x="277" y="462"/>
                  </a:moveTo>
                  <a:cubicBezTo>
                    <a:pt x="277" y="462"/>
                    <a:pt x="277" y="462"/>
                    <a:pt x="277" y="462"/>
                  </a:cubicBezTo>
                  <a:close/>
                  <a:moveTo>
                    <a:pt x="278" y="461"/>
                  </a:moveTo>
                  <a:cubicBezTo>
                    <a:pt x="277" y="461"/>
                    <a:pt x="277" y="461"/>
                    <a:pt x="277" y="461"/>
                  </a:cubicBezTo>
                  <a:cubicBezTo>
                    <a:pt x="277" y="461"/>
                    <a:pt x="277" y="461"/>
                    <a:pt x="277" y="461"/>
                  </a:cubicBezTo>
                  <a:cubicBezTo>
                    <a:pt x="278" y="461"/>
                    <a:pt x="278" y="461"/>
                    <a:pt x="278" y="461"/>
                  </a:cubicBezTo>
                  <a:cubicBezTo>
                    <a:pt x="278" y="462"/>
                    <a:pt x="278" y="462"/>
                    <a:pt x="278" y="462"/>
                  </a:cubicBezTo>
                  <a:cubicBezTo>
                    <a:pt x="278" y="461"/>
                    <a:pt x="278" y="461"/>
                    <a:pt x="278" y="461"/>
                  </a:cubicBezTo>
                  <a:cubicBezTo>
                    <a:pt x="278" y="461"/>
                    <a:pt x="278" y="461"/>
                    <a:pt x="278" y="461"/>
                  </a:cubicBezTo>
                  <a:cubicBezTo>
                    <a:pt x="278" y="461"/>
                    <a:pt x="278" y="461"/>
                    <a:pt x="278" y="461"/>
                  </a:cubicBezTo>
                  <a:cubicBezTo>
                    <a:pt x="278" y="461"/>
                    <a:pt x="278" y="461"/>
                    <a:pt x="278" y="461"/>
                  </a:cubicBezTo>
                  <a:cubicBezTo>
                    <a:pt x="278" y="461"/>
                    <a:pt x="278" y="461"/>
                    <a:pt x="278" y="461"/>
                  </a:cubicBezTo>
                  <a:close/>
                  <a:moveTo>
                    <a:pt x="169" y="324"/>
                  </a:moveTo>
                  <a:cubicBezTo>
                    <a:pt x="169" y="324"/>
                    <a:pt x="169" y="324"/>
                    <a:pt x="169" y="324"/>
                  </a:cubicBezTo>
                  <a:cubicBezTo>
                    <a:pt x="170" y="324"/>
                    <a:pt x="170" y="324"/>
                    <a:pt x="170" y="324"/>
                  </a:cubicBezTo>
                  <a:cubicBezTo>
                    <a:pt x="170" y="324"/>
                    <a:pt x="170" y="324"/>
                    <a:pt x="170" y="324"/>
                  </a:cubicBezTo>
                  <a:cubicBezTo>
                    <a:pt x="170" y="324"/>
                    <a:pt x="170" y="324"/>
                    <a:pt x="170" y="324"/>
                  </a:cubicBezTo>
                  <a:cubicBezTo>
                    <a:pt x="170" y="324"/>
                    <a:pt x="170" y="324"/>
                    <a:pt x="170" y="324"/>
                  </a:cubicBezTo>
                  <a:lnTo>
                    <a:pt x="169" y="324"/>
                  </a:lnTo>
                  <a:close/>
                  <a:moveTo>
                    <a:pt x="194" y="322"/>
                  </a:moveTo>
                  <a:cubicBezTo>
                    <a:pt x="194" y="322"/>
                    <a:pt x="194" y="322"/>
                    <a:pt x="194" y="322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5" y="322"/>
                    <a:pt x="195" y="322"/>
                    <a:pt x="195" y="322"/>
                  </a:cubicBezTo>
                  <a:lnTo>
                    <a:pt x="194" y="322"/>
                  </a:lnTo>
                  <a:close/>
                  <a:moveTo>
                    <a:pt x="179" y="301"/>
                  </a:moveTo>
                  <a:cubicBezTo>
                    <a:pt x="180" y="301"/>
                    <a:pt x="180" y="301"/>
                    <a:pt x="180" y="301"/>
                  </a:cubicBezTo>
                  <a:cubicBezTo>
                    <a:pt x="180" y="301"/>
                    <a:pt x="180" y="301"/>
                    <a:pt x="180" y="301"/>
                  </a:cubicBezTo>
                  <a:cubicBezTo>
                    <a:pt x="180" y="301"/>
                    <a:pt x="180" y="301"/>
                    <a:pt x="180" y="301"/>
                  </a:cubicBezTo>
                  <a:cubicBezTo>
                    <a:pt x="180" y="301"/>
                    <a:pt x="180" y="301"/>
                    <a:pt x="180" y="301"/>
                  </a:cubicBezTo>
                  <a:cubicBezTo>
                    <a:pt x="180" y="300"/>
                    <a:pt x="180" y="300"/>
                    <a:pt x="180" y="300"/>
                  </a:cubicBezTo>
                  <a:cubicBezTo>
                    <a:pt x="180" y="300"/>
                    <a:pt x="180" y="300"/>
                    <a:pt x="180" y="300"/>
                  </a:cubicBezTo>
                  <a:cubicBezTo>
                    <a:pt x="180" y="300"/>
                    <a:pt x="180" y="300"/>
                    <a:pt x="180" y="300"/>
                  </a:cubicBezTo>
                  <a:cubicBezTo>
                    <a:pt x="179" y="301"/>
                    <a:pt x="179" y="301"/>
                    <a:pt x="179" y="301"/>
                  </a:cubicBezTo>
                  <a:cubicBezTo>
                    <a:pt x="179" y="301"/>
                    <a:pt x="179" y="301"/>
                    <a:pt x="179" y="301"/>
                  </a:cubicBezTo>
                  <a:cubicBezTo>
                    <a:pt x="179" y="301"/>
                    <a:pt x="179" y="301"/>
                    <a:pt x="179" y="301"/>
                  </a:cubicBezTo>
                  <a:close/>
                  <a:moveTo>
                    <a:pt x="166" y="308"/>
                  </a:moveTo>
                  <a:cubicBezTo>
                    <a:pt x="166" y="308"/>
                    <a:pt x="166" y="308"/>
                    <a:pt x="166" y="308"/>
                  </a:cubicBezTo>
                  <a:cubicBezTo>
                    <a:pt x="166" y="308"/>
                    <a:pt x="166" y="308"/>
                    <a:pt x="166" y="308"/>
                  </a:cubicBezTo>
                  <a:cubicBezTo>
                    <a:pt x="166" y="308"/>
                    <a:pt x="166" y="308"/>
                    <a:pt x="166" y="308"/>
                  </a:cubicBezTo>
                  <a:cubicBezTo>
                    <a:pt x="166" y="308"/>
                    <a:pt x="166" y="308"/>
                    <a:pt x="166" y="308"/>
                  </a:cubicBezTo>
                  <a:close/>
                  <a:moveTo>
                    <a:pt x="197" y="374"/>
                  </a:moveTo>
                  <a:cubicBezTo>
                    <a:pt x="197" y="374"/>
                    <a:pt x="197" y="374"/>
                    <a:pt x="197" y="374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7" y="373"/>
                    <a:pt x="197" y="373"/>
                    <a:pt x="197" y="373"/>
                  </a:cubicBezTo>
                  <a:cubicBezTo>
                    <a:pt x="196" y="373"/>
                    <a:pt x="196" y="373"/>
                    <a:pt x="196" y="373"/>
                  </a:cubicBezTo>
                  <a:cubicBezTo>
                    <a:pt x="196" y="373"/>
                    <a:pt x="196" y="373"/>
                    <a:pt x="196" y="373"/>
                  </a:cubicBezTo>
                  <a:cubicBezTo>
                    <a:pt x="196" y="373"/>
                    <a:pt x="196" y="373"/>
                    <a:pt x="196" y="373"/>
                  </a:cubicBezTo>
                  <a:cubicBezTo>
                    <a:pt x="196" y="373"/>
                    <a:pt x="196" y="373"/>
                    <a:pt x="196" y="374"/>
                  </a:cubicBezTo>
                  <a:cubicBezTo>
                    <a:pt x="196" y="374"/>
                    <a:pt x="196" y="373"/>
                    <a:pt x="195" y="374"/>
                  </a:cubicBezTo>
                  <a:cubicBezTo>
                    <a:pt x="196" y="374"/>
                    <a:pt x="196" y="375"/>
                    <a:pt x="196" y="375"/>
                  </a:cubicBezTo>
                  <a:cubicBezTo>
                    <a:pt x="196" y="375"/>
                    <a:pt x="196" y="375"/>
                    <a:pt x="196" y="375"/>
                  </a:cubicBezTo>
                  <a:cubicBezTo>
                    <a:pt x="196" y="375"/>
                    <a:pt x="196" y="375"/>
                    <a:pt x="196" y="375"/>
                  </a:cubicBezTo>
                  <a:cubicBezTo>
                    <a:pt x="196" y="375"/>
                    <a:pt x="196" y="375"/>
                    <a:pt x="196" y="375"/>
                  </a:cubicBezTo>
                  <a:cubicBezTo>
                    <a:pt x="195" y="375"/>
                    <a:pt x="195" y="375"/>
                    <a:pt x="195" y="374"/>
                  </a:cubicBezTo>
                  <a:cubicBezTo>
                    <a:pt x="195" y="374"/>
                    <a:pt x="195" y="374"/>
                    <a:pt x="195" y="374"/>
                  </a:cubicBezTo>
                  <a:cubicBezTo>
                    <a:pt x="195" y="374"/>
                    <a:pt x="195" y="374"/>
                    <a:pt x="195" y="374"/>
                  </a:cubicBezTo>
                  <a:cubicBezTo>
                    <a:pt x="195" y="374"/>
                    <a:pt x="195" y="374"/>
                    <a:pt x="195" y="374"/>
                  </a:cubicBezTo>
                  <a:cubicBezTo>
                    <a:pt x="194" y="374"/>
                    <a:pt x="194" y="374"/>
                    <a:pt x="194" y="374"/>
                  </a:cubicBezTo>
                  <a:cubicBezTo>
                    <a:pt x="194" y="375"/>
                    <a:pt x="194" y="375"/>
                    <a:pt x="195" y="376"/>
                  </a:cubicBezTo>
                  <a:cubicBezTo>
                    <a:pt x="195" y="376"/>
                    <a:pt x="195" y="376"/>
                    <a:pt x="195" y="376"/>
                  </a:cubicBezTo>
                  <a:cubicBezTo>
                    <a:pt x="195" y="376"/>
                    <a:pt x="195" y="376"/>
                    <a:pt x="195" y="376"/>
                  </a:cubicBezTo>
                  <a:cubicBezTo>
                    <a:pt x="196" y="376"/>
                    <a:pt x="196" y="376"/>
                    <a:pt x="196" y="376"/>
                  </a:cubicBezTo>
                  <a:cubicBezTo>
                    <a:pt x="195" y="376"/>
                    <a:pt x="195" y="376"/>
                    <a:pt x="195" y="376"/>
                  </a:cubicBezTo>
                  <a:cubicBezTo>
                    <a:pt x="195" y="376"/>
                    <a:pt x="195" y="376"/>
                    <a:pt x="195" y="376"/>
                  </a:cubicBezTo>
                  <a:cubicBezTo>
                    <a:pt x="195" y="376"/>
                    <a:pt x="195" y="376"/>
                    <a:pt x="195" y="376"/>
                  </a:cubicBezTo>
                  <a:cubicBezTo>
                    <a:pt x="194" y="376"/>
                    <a:pt x="194" y="376"/>
                    <a:pt x="194" y="376"/>
                  </a:cubicBezTo>
                  <a:cubicBezTo>
                    <a:pt x="195" y="377"/>
                    <a:pt x="195" y="377"/>
                    <a:pt x="195" y="377"/>
                  </a:cubicBezTo>
                  <a:cubicBezTo>
                    <a:pt x="195" y="377"/>
                    <a:pt x="195" y="376"/>
                    <a:pt x="195" y="377"/>
                  </a:cubicBezTo>
                  <a:cubicBezTo>
                    <a:pt x="195" y="377"/>
                    <a:pt x="195" y="378"/>
                    <a:pt x="195" y="378"/>
                  </a:cubicBezTo>
                  <a:cubicBezTo>
                    <a:pt x="195" y="379"/>
                    <a:pt x="195" y="379"/>
                    <a:pt x="196" y="379"/>
                  </a:cubicBezTo>
                  <a:cubicBezTo>
                    <a:pt x="196" y="379"/>
                    <a:pt x="196" y="379"/>
                    <a:pt x="196" y="379"/>
                  </a:cubicBezTo>
                  <a:cubicBezTo>
                    <a:pt x="196" y="379"/>
                    <a:pt x="196" y="379"/>
                    <a:pt x="196" y="379"/>
                  </a:cubicBezTo>
                  <a:cubicBezTo>
                    <a:pt x="196" y="379"/>
                    <a:pt x="196" y="379"/>
                    <a:pt x="196" y="379"/>
                  </a:cubicBezTo>
                  <a:cubicBezTo>
                    <a:pt x="197" y="379"/>
                    <a:pt x="197" y="379"/>
                    <a:pt x="197" y="379"/>
                  </a:cubicBezTo>
                  <a:cubicBezTo>
                    <a:pt x="197" y="379"/>
                    <a:pt x="197" y="379"/>
                    <a:pt x="197" y="379"/>
                  </a:cubicBezTo>
                  <a:cubicBezTo>
                    <a:pt x="197" y="379"/>
                    <a:pt x="197" y="379"/>
                    <a:pt x="197" y="379"/>
                  </a:cubicBezTo>
                  <a:cubicBezTo>
                    <a:pt x="197" y="379"/>
                    <a:pt x="197" y="379"/>
                    <a:pt x="197" y="379"/>
                  </a:cubicBezTo>
                  <a:cubicBezTo>
                    <a:pt x="197" y="379"/>
                    <a:pt x="197" y="379"/>
                    <a:pt x="197" y="379"/>
                  </a:cubicBezTo>
                  <a:cubicBezTo>
                    <a:pt x="197" y="380"/>
                    <a:pt x="197" y="380"/>
                    <a:pt x="197" y="380"/>
                  </a:cubicBezTo>
                  <a:cubicBezTo>
                    <a:pt x="198" y="380"/>
                    <a:pt x="198" y="380"/>
                    <a:pt x="198" y="380"/>
                  </a:cubicBezTo>
                  <a:cubicBezTo>
                    <a:pt x="198" y="380"/>
                    <a:pt x="198" y="380"/>
                    <a:pt x="198" y="380"/>
                  </a:cubicBezTo>
                  <a:cubicBezTo>
                    <a:pt x="199" y="380"/>
                    <a:pt x="199" y="380"/>
                    <a:pt x="199" y="380"/>
                  </a:cubicBezTo>
                  <a:cubicBezTo>
                    <a:pt x="199" y="380"/>
                    <a:pt x="199" y="380"/>
                    <a:pt x="199" y="380"/>
                  </a:cubicBezTo>
                  <a:cubicBezTo>
                    <a:pt x="199" y="379"/>
                    <a:pt x="199" y="379"/>
                    <a:pt x="199" y="379"/>
                  </a:cubicBezTo>
                  <a:cubicBezTo>
                    <a:pt x="198" y="379"/>
                    <a:pt x="198" y="379"/>
                    <a:pt x="198" y="379"/>
                  </a:cubicBezTo>
                  <a:cubicBezTo>
                    <a:pt x="198" y="379"/>
                    <a:pt x="198" y="379"/>
                    <a:pt x="198" y="379"/>
                  </a:cubicBezTo>
                  <a:cubicBezTo>
                    <a:pt x="197" y="378"/>
                    <a:pt x="197" y="378"/>
                    <a:pt x="197" y="378"/>
                  </a:cubicBezTo>
                  <a:cubicBezTo>
                    <a:pt x="197" y="378"/>
                    <a:pt x="197" y="378"/>
                    <a:pt x="197" y="378"/>
                  </a:cubicBezTo>
                  <a:cubicBezTo>
                    <a:pt x="197" y="378"/>
                    <a:pt x="197" y="378"/>
                    <a:pt x="197" y="378"/>
                  </a:cubicBezTo>
                  <a:cubicBezTo>
                    <a:pt x="196" y="378"/>
                    <a:pt x="197" y="378"/>
                    <a:pt x="197" y="378"/>
                  </a:cubicBezTo>
                  <a:cubicBezTo>
                    <a:pt x="197" y="377"/>
                    <a:pt x="197" y="377"/>
                    <a:pt x="197" y="377"/>
                  </a:cubicBezTo>
                  <a:cubicBezTo>
                    <a:pt x="197" y="377"/>
                    <a:pt x="197" y="377"/>
                    <a:pt x="197" y="377"/>
                  </a:cubicBezTo>
                  <a:cubicBezTo>
                    <a:pt x="196" y="377"/>
                    <a:pt x="196" y="377"/>
                    <a:pt x="196" y="377"/>
                  </a:cubicBezTo>
                  <a:cubicBezTo>
                    <a:pt x="196" y="376"/>
                    <a:pt x="196" y="376"/>
                    <a:pt x="196" y="376"/>
                  </a:cubicBezTo>
                  <a:cubicBezTo>
                    <a:pt x="196" y="376"/>
                    <a:pt x="196" y="376"/>
                    <a:pt x="196" y="376"/>
                  </a:cubicBezTo>
                  <a:cubicBezTo>
                    <a:pt x="196" y="377"/>
                    <a:pt x="196" y="377"/>
                    <a:pt x="196" y="377"/>
                  </a:cubicBezTo>
                  <a:cubicBezTo>
                    <a:pt x="197" y="376"/>
                    <a:pt x="196" y="376"/>
                    <a:pt x="196" y="376"/>
                  </a:cubicBezTo>
                  <a:cubicBezTo>
                    <a:pt x="197" y="376"/>
                    <a:pt x="197" y="376"/>
                    <a:pt x="197" y="376"/>
                  </a:cubicBezTo>
                  <a:cubicBezTo>
                    <a:pt x="197" y="375"/>
                    <a:pt x="197" y="375"/>
                    <a:pt x="197" y="375"/>
                  </a:cubicBezTo>
                  <a:cubicBezTo>
                    <a:pt x="197" y="375"/>
                    <a:pt x="197" y="375"/>
                    <a:pt x="197" y="375"/>
                  </a:cubicBezTo>
                  <a:cubicBezTo>
                    <a:pt x="197" y="375"/>
                    <a:pt x="197" y="375"/>
                    <a:pt x="197" y="375"/>
                  </a:cubicBezTo>
                  <a:cubicBezTo>
                    <a:pt x="197" y="375"/>
                    <a:pt x="197" y="375"/>
                    <a:pt x="197" y="375"/>
                  </a:cubicBezTo>
                  <a:lnTo>
                    <a:pt x="197" y="374"/>
                  </a:lnTo>
                  <a:close/>
                  <a:moveTo>
                    <a:pt x="194" y="303"/>
                  </a:moveTo>
                  <a:cubicBezTo>
                    <a:pt x="194" y="304"/>
                    <a:pt x="194" y="304"/>
                    <a:pt x="194" y="304"/>
                  </a:cubicBezTo>
                  <a:cubicBezTo>
                    <a:pt x="195" y="304"/>
                    <a:pt x="195" y="304"/>
                    <a:pt x="195" y="303"/>
                  </a:cubicBezTo>
                  <a:lnTo>
                    <a:pt x="194" y="303"/>
                  </a:lnTo>
                  <a:close/>
                  <a:moveTo>
                    <a:pt x="195" y="322"/>
                  </a:moveTo>
                  <a:cubicBezTo>
                    <a:pt x="195" y="322"/>
                    <a:pt x="195" y="322"/>
                    <a:pt x="195" y="322"/>
                  </a:cubicBezTo>
                  <a:cubicBezTo>
                    <a:pt x="195" y="322"/>
                    <a:pt x="195" y="322"/>
                    <a:pt x="195" y="322"/>
                  </a:cubicBezTo>
                  <a:cubicBezTo>
                    <a:pt x="195" y="322"/>
                    <a:pt x="195" y="322"/>
                    <a:pt x="195" y="322"/>
                  </a:cubicBezTo>
                  <a:close/>
                  <a:moveTo>
                    <a:pt x="195" y="322"/>
                  </a:moveTo>
                  <a:cubicBezTo>
                    <a:pt x="195" y="322"/>
                    <a:pt x="195" y="322"/>
                    <a:pt x="195" y="322"/>
                  </a:cubicBezTo>
                  <a:cubicBezTo>
                    <a:pt x="195" y="323"/>
                    <a:pt x="195" y="323"/>
                    <a:pt x="195" y="323"/>
                  </a:cubicBezTo>
                  <a:lnTo>
                    <a:pt x="195" y="322"/>
                  </a:lnTo>
                  <a:close/>
                  <a:moveTo>
                    <a:pt x="181" y="308"/>
                  </a:moveTo>
                  <a:cubicBezTo>
                    <a:pt x="181" y="307"/>
                    <a:pt x="181" y="307"/>
                    <a:pt x="181" y="307"/>
                  </a:cubicBezTo>
                  <a:cubicBezTo>
                    <a:pt x="181" y="307"/>
                    <a:pt x="181" y="307"/>
                    <a:pt x="181" y="307"/>
                  </a:cubicBezTo>
                  <a:lnTo>
                    <a:pt x="181" y="308"/>
                  </a:lnTo>
                  <a:close/>
                  <a:moveTo>
                    <a:pt x="187" y="302"/>
                  </a:moveTo>
                  <a:cubicBezTo>
                    <a:pt x="187" y="302"/>
                    <a:pt x="187" y="302"/>
                    <a:pt x="187" y="302"/>
                  </a:cubicBezTo>
                  <a:cubicBezTo>
                    <a:pt x="187" y="302"/>
                    <a:pt x="187" y="302"/>
                    <a:pt x="187" y="302"/>
                  </a:cubicBezTo>
                  <a:cubicBezTo>
                    <a:pt x="187" y="302"/>
                    <a:pt x="187" y="302"/>
                    <a:pt x="187" y="302"/>
                  </a:cubicBezTo>
                  <a:cubicBezTo>
                    <a:pt x="187" y="302"/>
                    <a:pt x="187" y="302"/>
                    <a:pt x="187" y="302"/>
                  </a:cubicBezTo>
                  <a:cubicBezTo>
                    <a:pt x="186" y="303"/>
                    <a:pt x="186" y="303"/>
                    <a:pt x="186" y="303"/>
                  </a:cubicBezTo>
                  <a:cubicBezTo>
                    <a:pt x="185" y="302"/>
                    <a:pt x="185" y="302"/>
                    <a:pt x="185" y="302"/>
                  </a:cubicBezTo>
                  <a:cubicBezTo>
                    <a:pt x="185" y="303"/>
                    <a:pt x="185" y="303"/>
                    <a:pt x="185" y="303"/>
                  </a:cubicBezTo>
                  <a:cubicBezTo>
                    <a:pt x="186" y="303"/>
                    <a:pt x="186" y="303"/>
                    <a:pt x="186" y="303"/>
                  </a:cubicBezTo>
                  <a:cubicBezTo>
                    <a:pt x="186" y="303"/>
                    <a:pt x="186" y="303"/>
                    <a:pt x="186" y="303"/>
                  </a:cubicBezTo>
                  <a:cubicBezTo>
                    <a:pt x="186" y="303"/>
                    <a:pt x="186" y="303"/>
                    <a:pt x="186" y="303"/>
                  </a:cubicBezTo>
                  <a:cubicBezTo>
                    <a:pt x="186" y="303"/>
                    <a:pt x="186" y="303"/>
                    <a:pt x="186" y="303"/>
                  </a:cubicBezTo>
                  <a:cubicBezTo>
                    <a:pt x="187" y="303"/>
                    <a:pt x="187" y="303"/>
                    <a:pt x="187" y="303"/>
                  </a:cubicBezTo>
                  <a:cubicBezTo>
                    <a:pt x="188" y="303"/>
                    <a:pt x="188" y="303"/>
                    <a:pt x="188" y="303"/>
                  </a:cubicBezTo>
                  <a:cubicBezTo>
                    <a:pt x="188" y="303"/>
                    <a:pt x="188" y="303"/>
                    <a:pt x="188" y="302"/>
                  </a:cubicBezTo>
                  <a:cubicBezTo>
                    <a:pt x="188" y="302"/>
                    <a:pt x="188" y="302"/>
                    <a:pt x="188" y="302"/>
                  </a:cubicBezTo>
                  <a:cubicBezTo>
                    <a:pt x="188" y="302"/>
                    <a:pt x="188" y="302"/>
                    <a:pt x="188" y="302"/>
                  </a:cubicBezTo>
                  <a:lnTo>
                    <a:pt x="187" y="302"/>
                  </a:lnTo>
                  <a:close/>
                  <a:moveTo>
                    <a:pt x="182" y="300"/>
                  </a:moveTo>
                  <a:cubicBezTo>
                    <a:pt x="183" y="299"/>
                    <a:pt x="183" y="299"/>
                    <a:pt x="183" y="299"/>
                  </a:cubicBezTo>
                  <a:cubicBezTo>
                    <a:pt x="183" y="299"/>
                    <a:pt x="183" y="299"/>
                    <a:pt x="183" y="299"/>
                  </a:cubicBezTo>
                  <a:cubicBezTo>
                    <a:pt x="182" y="299"/>
                    <a:pt x="182" y="299"/>
                    <a:pt x="182" y="299"/>
                  </a:cubicBezTo>
                  <a:lnTo>
                    <a:pt x="182" y="300"/>
                  </a:lnTo>
                  <a:close/>
                  <a:moveTo>
                    <a:pt x="188" y="298"/>
                  </a:moveTo>
                  <a:cubicBezTo>
                    <a:pt x="188" y="298"/>
                    <a:pt x="188" y="298"/>
                    <a:pt x="188" y="298"/>
                  </a:cubicBezTo>
                  <a:cubicBezTo>
                    <a:pt x="189" y="298"/>
                    <a:pt x="189" y="298"/>
                    <a:pt x="189" y="298"/>
                  </a:cubicBezTo>
                  <a:cubicBezTo>
                    <a:pt x="188" y="297"/>
                    <a:pt x="188" y="297"/>
                    <a:pt x="188" y="297"/>
                  </a:cubicBezTo>
                  <a:lnTo>
                    <a:pt x="188" y="298"/>
                  </a:lnTo>
                  <a:close/>
                  <a:moveTo>
                    <a:pt x="184" y="324"/>
                  </a:moveTo>
                  <a:cubicBezTo>
                    <a:pt x="184" y="323"/>
                    <a:pt x="184" y="323"/>
                    <a:pt x="184" y="323"/>
                  </a:cubicBezTo>
                  <a:cubicBezTo>
                    <a:pt x="184" y="324"/>
                    <a:pt x="184" y="324"/>
                    <a:pt x="184" y="324"/>
                  </a:cubicBezTo>
                  <a:cubicBezTo>
                    <a:pt x="184" y="324"/>
                    <a:pt x="184" y="324"/>
                    <a:pt x="184" y="324"/>
                  </a:cubicBezTo>
                  <a:cubicBezTo>
                    <a:pt x="184" y="324"/>
                    <a:pt x="184" y="324"/>
                    <a:pt x="184" y="324"/>
                  </a:cubicBezTo>
                  <a:cubicBezTo>
                    <a:pt x="184" y="324"/>
                    <a:pt x="184" y="324"/>
                    <a:pt x="184" y="324"/>
                  </a:cubicBezTo>
                  <a:cubicBezTo>
                    <a:pt x="184" y="324"/>
                    <a:pt x="184" y="324"/>
                    <a:pt x="184" y="324"/>
                  </a:cubicBezTo>
                  <a:cubicBezTo>
                    <a:pt x="184" y="324"/>
                    <a:pt x="184" y="324"/>
                    <a:pt x="185" y="324"/>
                  </a:cubicBezTo>
                  <a:lnTo>
                    <a:pt x="184" y="324"/>
                  </a:lnTo>
                  <a:close/>
                  <a:moveTo>
                    <a:pt x="180" y="305"/>
                  </a:moveTo>
                  <a:cubicBezTo>
                    <a:pt x="181" y="305"/>
                    <a:pt x="181" y="305"/>
                    <a:pt x="181" y="305"/>
                  </a:cubicBezTo>
                  <a:cubicBezTo>
                    <a:pt x="180" y="305"/>
                    <a:pt x="180" y="305"/>
                    <a:pt x="180" y="305"/>
                  </a:cubicBezTo>
                  <a:cubicBezTo>
                    <a:pt x="180" y="305"/>
                    <a:pt x="180" y="305"/>
                    <a:pt x="180" y="306"/>
                  </a:cubicBezTo>
                  <a:cubicBezTo>
                    <a:pt x="180" y="306"/>
                    <a:pt x="180" y="306"/>
                    <a:pt x="180" y="306"/>
                  </a:cubicBezTo>
                  <a:cubicBezTo>
                    <a:pt x="180" y="306"/>
                    <a:pt x="180" y="306"/>
                    <a:pt x="180" y="306"/>
                  </a:cubicBezTo>
                  <a:cubicBezTo>
                    <a:pt x="180" y="306"/>
                    <a:pt x="180" y="306"/>
                    <a:pt x="180" y="306"/>
                  </a:cubicBezTo>
                  <a:cubicBezTo>
                    <a:pt x="180" y="306"/>
                    <a:pt x="180" y="306"/>
                    <a:pt x="180" y="306"/>
                  </a:cubicBezTo>
                  <a:cubicBezTo>
                    <a:pt x="180" y="306"/>
                    <a:pt x="180" y="306"/>
                    <a:pt x="180" y="306"/>
                  </a:cubicBezTo>
                  <a:cubicBezTo>
                    <a:pt x="180" y="306"/>
                    <a:pt x="180" y="306"/>
                    <a:pt x="180" y="306"/>
                  </a:cubicBezTo>
                  <a:cubicBezTo>
                    <a:pt x="181" y="306"/>
                    <a:pt x="180" y="306"/>
                    <a:pt x="181" y="306"/>
                  </a:cubicBezTo>
                  <a:lnTo>
                    <a:pt x="180" y="305"/>
                  </a:lnTo>
                  <a:close/>
                  <a:moveTo>
                    <a:pt x="182" y="300"/>
                  </a:moveTo>
                  <a:cubicBezTo>
                    <a:pt x="182" y="299"/>
                    <a:pt x="182" y="299"/>
                    <a:pt x="182" y="299"/>
                  </a:cubicBezTo>
                  <a:cubicBezTo>
                    <a:pt x="182" y="300"/>
                    <a:pt x="182" y="300"/>
                    <a:pt x="182" y="300"/>
                  </a:cubicBezTo>
                  <a:cubicBezTo>
                    <a:pt x="181" y="299"/>
                    <a:pt x="181" y="299"/>
                    <a:pt x="181" y="299"/>
                  </a:cubicBezTo>
                  <a:cubicBezTo>
                    <a:pt x="181" y="299"/>
                    <a:pt x="181" y="299"/>
                    <a:pt x="180" y="299"/>
                  </a:cubicBezTo>
                  <a:cubicBezTo>
                    <a:pt x="181" y="300"/>
                    <a:pt x="181" y="300"/>
                    <a:pt x="181" y="300"/>
                  </a:cubicBezTo>
                  <a:cubicBezTo>
                    <a:pt x="181" y="300"/>
                    <a:pt x="181" y="300"/>
                    <a:pt x="181" y="300"/>
                  </a:cubicBezTo>
                  <a:cubicBezTo>
                    <a:pt x="181" y="300"/>
                    <a:pt x="181" y="300"/>
                    <a:pt x="181" y="300"/>
                  </a:cubicBezTo>
                  <a:cubicBezTo>
                    <a:pt x="181" y="300"/>
                    <a:pt x="181" y="300"/>
                    <a:pt x="181" y="300"/>
                  </a:cubicBezTo>
                  <a:cubicBezTo>
                    <a:pt x="181" y="301"/>
                    <a:pt x="181" y="301"/>
                    <a:pt x="181" y="301"/>
                  </a:cubicBezTo>
                  <a:cubicBezTo>
                    <a:pt x="182" y="301"/>
                    <a:pt x="182" y="301"/>
                    <a:pt x="182" y="301"/>
                  </a:cubicBezTo>
                  <a:cubicBezTo>
                    <a:pt x="182" y="300"/>
                    <a:pt x="182" y="300"/>
                    <a:pt x="182" y="300"/>
                  </a:cubicBezTo>
                  <a:cubicBezTo>
                    <a:pt x="182" y="300"/>
                    <a:pt x="182" y="300"/>
                    <a:pt x="182" y="300"/>
                  </a:cubicBezTo>
                  <a:close/>
                  <a:moveTo>
                    <a:pt x="195" y="322"/>
                  </a:moveTo>
                  <a:cubicBezTo>
                    <a:pt x="195" y="322"/>
                    <a:pt x="195" y="322"/>
                    <a:pt x="195" y="322"/>
                  </a:cubicBezTo>
                  <a:cubicBezTo>
                    <a:pt x="195" y="322"/>
                    <a:pt x="195" y="322"/>
                    <a:pt x="195" y="322"/>
                  </a:cubicBezTo>
                  <a:close/>
                  <a:moveTo>
                    <a:pt x="227" y="410"/>
                  </a:moveTo>
                  <a:cubicBezTo>
                    <a:pt x="228" y="410"/>
                    <a:pt x="228" y="410"/>
                    <a:pt x="228" y="410"/>
                  </a:cubicBezTo>
                  <a:cubicBezTo>
                    <a:pt x="228" y="410"/>
                    <a:pt x="228" y="410"/>
                    <a:pt x="228" y="410"/>
                  </a:cubicBezTo>
                  <a:cubicBezTo>
                    <a:pt x="228" y="409"/>
                    <a:pt x="228" y="409"/>
                    <a:pt x="228" y="409"/>
                  </a:cubicBezTo>
                  <a:cubicBezTo>
                    <a:pt x="228" y="409"/>
                    <a:pt x="228" y="409"/>
                    <a:pt x="228" y="409"/>
                  </a:cubicBezTo>
                  <a:cubicBezTo>
                    <a:pt x="227" y="409"/>
                    <a:pt x="227" y="409"/>
                    <a:pt x="227" y="409"/>
                  </a:cubicBezTo>
                  <a:cubicBezTo>
                    <a:pt x="227" y="410"/>
                    <a:pt x="227" y="410"/>
                    <a:pt x="227" y="410"/>
                  </a:cubicBezTo>
                  <a:cubicBezTo>
                    <a:pt x="227" y="410"/>
                    <a:pt x="227" y="410"/>
                    <a:pt x="227" y="410"/>
                  </a:cubicBezTo>
                  <a:close/>
                  <a:moveTo>
                    <a:pt x="227" y="408"/>
                  </a:moveTo>
                  <a:cubicBezTo>
                    <a:pt x="227" y="408"/>
                    <a:pt x="227" y="408"/>
                    <a:pt x="227" y="408"/>
                  </a:cubicBezTo>
                  <a:cubicBezTo>
                    <a:pt x="226" y="408"/>
                    <a:pt x="226" y="408"/>
                    <a:pt x="226" y="408"/>
                  </a:cubicBezTo>
                  <a:cubicBezTo>
                    <a:pt x="227" y="408"/>
                    <a:pt x="227" y="408"/>
                    <a:pt x="227" y="408"/>
                  </a:cubicBezTo>
                  <a:cubicBezTo>
                    <a:pt x="227" y="408"/>
                    <a:pt x="227" y="408"/>
                    <a:pt x="227" y="408"/>
                  </a:cubicBezTo>
                  <a:cubicBezTo>
                    <a:pt x="227" y="408"/>
                    <a:pt x="227" y="408"/>
                    <a:pt x="227" y="408"/>
                  </a:cubicBezTo>
                  <a:close/>
                  <a:moveTo>
                    <a:pt x="166" y="323"/>
                  </a:moveTo>
                  <a:cubicBezTo>
                    <a:pt x="165" y="323"/>
                    <a:pt x="165" y="323"/>
                    <a:pt x="165" y="323"/>
                  </a:cubicBezTo>
                  <a:cubicBezTo>
                    <a:pt x="165" y="323"/>
                    <a:pt x="165" y="323"/>
                    <a:pt x="165" y="323"/>
                  </a:cubicBezTo>
                  <a:cubicBezTo>
                    <a:pt x="165" y="323"/>
                    <a:pt x="165" y="323"/>
                    <a:pt x="165" y="323"/>
                  </a:cubicBezTo>
                  <a:cubicBezTo>
                    <a:pt x="166" y="323"/>
                    <a:pt x="166" y="323"/>
                    <a:pt x="166" y="323"/>
                  </a:cubicBezTo>
                  <a:close/>
                  <a:moveTo>
                    <a:pt x="166" y="323"/>
                  </a:moveTo>
                  <a:cubicBezTo>
                    <a:pt x="166" y="323"/>
                    <a:pt x="166" y="323"/>
                    <a:pt x="166" y="323"/>
                  </a:cubicBezTo>
                  <a:cubicBezTo>
                    <a:pt x="166" y="323"/>
                    <a:pt x="166" y="323"/>
                    <a:pt x="166" y="323"/>
                  </a:cubicBezTo>
                  <a:cubicBezTo>
                    <a:pt x="166" y="323"/>
                    <a:pt x="166" y="323"/>
                    <a:pt x="166" y="323"/>
                  </a:cubicBezTo>
                  <a:cubicBezTo>
                    <a:pt x="166" y="323"/>
                    <a:pt x="166" y="323"/>
                    <a:pt x="166" y="323"/>
                  </a:cubicBezTo>
                  <a:close/>
                  <a:moveTo>
                    <a:pt x="233" y="403"/>
                  </a:moveTo>
                  <a:cubicBezTo>
                    <a:pt x="233" y="403"/>
                    <a:pt x="233" y="403"/>
                    <a:pt x="233" y="403"/>
                  </a:cubicBezTo>
                  <a:cubicBezTo>
                    <a:pt x="233" y="403"/>
                    <a:pt x="233" y="403"/>
                    <a:pt x="233" y="403"/>
                  </a:cubicBezTo>
                  <a:close/>
                  <a:moveTo>
                    <a:pt x="186" y="324"/>
                  </a:moveTo>
                  <a:cubicBezTo>
                    <a:pt x="186" y="324"/>
                    <a:pt x="186" y="324"/>
                    <a:pt x="186" y="324"/>
                  </a:cubicBezTo>
                  <a:cubicBezTo>
                    <a:pt x="186" y="324"/>
                    <a:pt x="186" y="324"/>
                    <a:pt x="186" y="324"/>
                  </a:cubicBezTo>
                  <a:cubicBezTo>
                    <a:pt x="186" y="324"/>
                    <a:pt x="186" y="324"/>
                    <a:pt x="186" y="324"/>
                  </a:cubicBezTo>
                  <a:cubicBezTo>
                    <a:pt x="186" y="324"/>
                    <a:pt x="186" y="324"/>
                    <a:pt x="186" y="324"/>
                  </a:cubicBezTo>
                  <a:cubicBezTo>
                    <a:pt x="186" y="324"/>
                    <a:pt x="186" y="324"/>
                    <a:pt x="186" y="324"/>
                  </a:cubicBezTo>
                  <a:close/>
                  <a:moveTo>
                    <a:pt x="202" y="375"/>
                  </a:moveTo>
                  <a:cubicBezTo>
                    <a:pt x="202" y="376"/>
                    <a:pt x="202" y="376"/>
                    <a:pt x="202" y="376"/>
                  </a:cubicBezTo>
                  <a:cubicBezTo>
                    <a:pt x="202" y="376"/>
                    <a:pt x="202" y="376"/>
                    <a:pt x="202" y="376"/>
                  </a:cubicBezTo>
                  <a:cubicBezTo>
                    <a:pt x="202" y="376"/>
                    <a:pt x="202" y="376"/>
                    <a:pt x="203" y="377"/>
                  </a:cubicBezTo>
                  <a:cubicBezTo>
                    <a:pt x="202" y="377"/>
                    <a:pt x="202" y="377"/>
                    <a:pt x="202" y="377"/>
                  </a:cubicBezTo>
                  <a:cubicBezTo>
                    <a:pt x="203" y="377"/>
                    <a:pt x="203" y="377"/>
                    <a:pt x="203" y="377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78"/>
                    <a:pt x="205" y="378"/>
                    <a:pt x="205" y="378"/>
                  </a:cubicBezTo>
                  <a:cubicBezTo>
                    <a:pt x="205" y="378"/>
                    <a:pt x="205" y="378"/>
                    <a:pt x="205" y="378"/>
                  </a:cubicBezTo>
                  <a:cubicBezTo>
                    <a:pt x="205" y="378"/>
                    <a:pt x="205" y="378"/>
                    <a:pt x="205" y="378"/>
                  </a:cubicBezTo>
                  <a:cubicBezTo>
                    <a:pt x="205" y="378"/>
                    <a:pt x="205" y="378"/>
                    <a:pt x="204" y="378"/>
                  </a:cubicBezTo>
                  <a:cubicBezTo>
                    <a:pt x="204" y="377"/>
                    <a:pt x="204" y="377"/>
                    <a:pt x="204" y="377"/>
                  </a:cubicBezTo>
                  <a:cubicBezTo>
                    <a:pt x="204" y="377"/>
                    <a:pt x="204" y="377"/>
                    <a:pt x="204" y="377"/>
                  </a:cubicBezTo>
                  <a:cubicBezTo>
                    <a:pt x="203" y="377"/>
                    <a:pt x="203" y="377"/>
                    <a:pt x="203" y="377"/>
                  </a:cubicBezTo>
                  <a:cubicBezTo>
                    <a:pt x="203" y="377"/>
                    <a:pt x="203" y="377"/>
                    <a:pt x="203" y="377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5"/>
                    <a:pt x="202" y="375"/>
                    <a:pt x="202" y="375"/>
                  </a:cubicBezTo>
                  <a:close/>
                  <a:moveTo>
                    <a:pt x="171" y="324"/>
                  </a:moveTo>
                  <a:cubicBezTo>
                    <a:pt x="171" y="324"/>
                    <a:pt x="171" y="324"/>
                    <a:pt x="171" y="324"/>
                  </a:cubicBezTo>
                  <a:cubicBezTo>
                    <a:pt x="170" y="325"/>
                    <a:pt x="170" y="325"/>
                    <a:pt x="170" y="325"/>
                  </a:cubicBezTo>
                  <a:cubicBezTo>
                    <a:pt x="171" y="325"/>
                    <a:pt x="171" y="325"/>
                    <a:pt x="171" y="325"/>
                  </a:cubicBezTo>
                  <a:cubicBezTo>
                    <a:pt x="171" y="325"/>
                    <a:pt x="171" y="325"/>
                    <a:pt x="171" y="325"/>
                  </a:cubicBezTo>
                  <a:cubicBezTo>
                    <a:pt x="171" y="325"/>
                    <a:pt x="171" y="325"/>
                    <a:pt x="171" y="325"/>
                  </a:cubicBezTo>
                  <a:cubicBezTo>
                    <a:pt x="171" y="324"/>
                    <a:pt x="171" y="324"/>
                    <a:pt x="171" y="324"/>
                  </a:cubicBezTo>
                  <a:close/>
                  <a:moveTo>
                    <a:pt x="309" y="388"/>
                  </a:moveTo>
                  <a:cubicBezTo>
                    <a:pt x="310" y="387"/>
                    <a:pt x="310" y="387"/>
                    <a:pt x="310" y="387"/>
                  </a:cubicBezTo>
                  <a:cubicBezTo>
                    <a:pt x="310" y="387"/>
                    <a:pt x="310" y="387"/>
                    <a:pt x="310" y="387"/>
                  </a:cubicBezTo>
                  <a:cubicBezTo>
                    <a:pt x="309" y="387"/>
                    <a:pt x="309" y="387"/>
                    <a:pt x="309" y="387"/>
                  </a:cubicBezTo>
                  <a:lnTo>
                    <a:pt x="309" y="388"/>
                  </a:lnTo>
                  <a:close/>
                  <a:moveTo>
                    <a:pt x="175" y="321"/>
                  </a:moveTo>
                  <a:cubicBezTo>
                    <a:pt x="175" y="321"/>
                    <a:pt x="175" y="321"/>
                    <a:pt x="175" y="321"/>
                  </a:cubicBezTo>
                  <a:cubicBezTo>
                    <a:pt x="176" y="321"/>
                    <a:pt x="176" y="321"/>
                    <a:pt x="176" y="321"/>
                  </a:cubicBezTo>
                  <a:cubicBezTo>
                    <a:pt x="175" y="321"/>
                    <a:pt x="175" y="321"/>
                    <a:pt x="175" y="321"/>
                  </a:cubicBezTo>
                  <a:close/>
                  <a:moveTo>
                    <a:pt x="168" y="324"/>
                  </a:moveTo>
                  <a:cubicBezTo>
                    <a:pt x="168" y="325"/>
                    <a:pt x="168" y="325"/>
                    <a:pt x="168" y="325"/>
                  </a:cubicBezTo>
                  <a:cubicBezTo>
                    <a:pt x="168" y="325"/>
                    <a:pt x="168" y="325"/>
                    <a:pt x="168" y="325"/>
                  </a:cubicBezTo>
                  <a:cubicBezTo>
                    <a:pt x="168" y="325"/>
                    <a:pt x="168" y="325"/>
                    <a:pt x="168" y="325"/>
                  </a:cubicBezTo>
                  <a:cubicBezTo>
                    <a:pt x="168" y="324"/>
                    <a:pt x="168" y="324"/>
                    <a:pt x="168" y="324"/>
                  </a:cubicBezTo>
                  <a:close/>
                  <a:moveTo>
                    <a:pt x="165" y="323"/>
                  </a:moveTo>
                  <a:cubicBezTo>
                    <a:pt x="165" y="323"/>
                    <a:pt x="165" y="323"/>
                    <a:pt x="165" y="323"/>
                  </a:cubicBezTo>
                  <a:cubicBezTo>
                    <a:pt x="166" y="322"/>
                    <a:pt x="166" y="322"/>
                    <a:pt x="166" y="322"/>
                  </a:cubicBezTo>
                  <a:cubicBezTo>
                    <a:pt x="165" y="322"/>
                    <a:pt x="165" y="322"/>
                    <a:pt x="165" y="322"/>
                  </a:cubicBezTo>
                  <a:cubicBezTo>
                    <a:pt x="165" y="322"/>
                    <a:pt x="165" y="322"/>
                    <a:pt x="165" y="322"/>
                  </a:cubicBezTo>
                  <a:cubicBezTo>
                    <a:pt x="165" y="322"/>
                    <a:pt x="165" y="322"/>
                    <a:pt x="165" y="322"/>
                  </a:cubicBezTo>
                  <a:cubicBezTo>
                    <a:pt x="165" y="322"/>
                    <a:pt x="165" y="322"/>
                    <a:pt x="165" y="322"/>
                  </a:cubicBezTo>
                  <a:cubicBezTo>
                    <a:pt x="164" y="322"/>
                    <a:pt x="164" y="322"/>
                    <a:pt x="164" y="322"/>
                  </a:cubicBezTo>
                  <a:cubicBezTo>
                    <a:pt x="163" y="323"/>
                    <a:pt x="163" y="323"/>
                    <a:pt x="163" y="323"/>
                  </a:cubicBezTo>
                  <a:cubicBezTo>
                    <a:pt x="163" y="323"/>
                    <a:pt x="163" y="323"/>
                    <a:pt x="163" y="323"/>
                  </a:cubicBezTo>
                  <a:cubicBezTo>
                    <a:pt x="164" y="323"/>
                    <a:pt x="164" y="323"/>
                    <a:pt x="164" y="323"/>
                  </a:cubicBezTo>
                  <a:cubicBezTo>
                    <a:pt x="164" y="323"/>
                    <a:pt x="164" y="323"/>
                    <a:pt x="164" y="323"/>
                  </a:cubicBezTo>
                  <a:cubicBezTo>
                    <a:pt x="165" y="323"/>
                    <a:pt x="165" y="323"/>
                    <a:pt x="165" y="323"/>
                  </a:cubicBezTo>
                  <a:cubicBezTo>
                    <a:pt x="165" y="323"/>
                    <a:pt x="165" y="323"/>
                    <a:pt x="165" y="323"/>
                  </a:cubicBezTo>
                  <a:close/>
                  <a:moveTo>
                    <a:pt x="169" y="323"/>
                  </a:moveTo>
                  <a:cubicBezTo>
                    <a:pt x="169" y="323"/>
                    <a:pt x="169" y="323"/>
                    <a:pt x="169" y="323"/>
                  </a:cubicBezTo>
                  <a:cubicBezTo>
                    <a:pt x="168" y="323"/>
                    <a:pt x="168" y="323"/>
                    <a:pt x="168" y="323"/>
                  </a:cubicBezTo>
                  <a:cubicBezTo>
                    <a:pt x="169" y="323"/>
                    <a:pt x="169" y="323"/>
                    <a:pt x="169" y="323"/>
                  </a:cubicBezTo>
                  <a:cubicBezTo>
                    <a:pt x="169" y="323"/>
                    <a:pt x="169" y="323"/>
                    <a:pt x="169" y="323"/>
                  </a:cubicBezTo>
                  <a:cubicBezTo>
                    <a:pt x="168" y="323"/>
                    <a:pt x="168" y="323"/>
                    <a:pt x="168" y="323"/>
                  </a:cubicBezTo>
                  <a:cubicBezTo>
                    <a:pt x="168" y="323"/>
                    <a:pt x="168" y="323"/>
                    <a:pt x="168" y="323"/>
                  </a:cubicBezTo>
                  <a:cubicBezTo>
                    <a:pt x="168" y="322"/>
                    <a:pt x="168" y="322"/>
                    <a:pt x="168" y="322"/>
                  </a:cubicBezTo>
                  <a:cubicBezTo>
                    <a:pt x="168" y="322"/>
                    <a:pt x="168" y="322"/>
                    <a:pt x="168" y="322"/>
                  </a:cubicBezTo>
                  <a:cubicBezTo>
                    <a:pt x="167" y="322"/>
                    <a:pt x="167" y="322"/>
                    <a:pt x="167" y="322"/>
                  </a:cubicBezTo>
                  <a:cubicBezTo>
                    <a:pt x="167" y="322"/>
                    <a:pt x="167" y="322"/>
                    <a:pt x="167" y="322"/>
                  </a:cubicBezTo>
                  <a:cubicBezTo>
                    <a:pt x="167" y="322"/>
                    <a:pt x="167" y="322"/>
                    <a:pt x="167" y="322"/>
                  </a:cubicBezTo>
                  <a:cubicBezTo>
                    <a:pt x="166" y="323"/>
                    <a:pt x="166" y="323"/>
                    <a:pt x="166" y="323"/>
                  </a:cubicBezTo>
                  <a:cubicBezTo>
                    <a:pt x="166" y="323"/>
                    <a:pt x="166" y="323"/>
                    <a:pt x="166" y="323"/>
                  </a:cubicBezTo>
                  <a:cubicBezTo>
                    <a:pt x="167" y="323"/>
                    <a:pt x="167" y="323"/>
                    <a:pt x="167" y="323"/>
                  </a:cubicBezTo>
                  <a:cubicBezTo>
                    <a:pt x="167" y="323"/>
                    <a:pt x="167" y="323"/>
                    <a:pt x="167" y="323"/>
                  </a:cubicBezTo>
                  <a:cubicBezTo>
                    <a:pt x="167" y="323"/>
                    <a:pt x="167" y="323"/>
                    <a:pt x="167" y="323"/>
                  </a:cubicBezTo>
                  <a:cubicBezTo>
                    <a:pt x="167" y="323"/>
                    <a:pt x="167" y="323"/>
                    <a:pt x="167" y="323"/>
                  </a:cubicBezTo>
                  <a:cubicBezTo>
                    <a:pt x="167" y="323"/>
                    <a:pt x="167" y="323"/>
                    <a:pt x="167" y="323"/>
                  </a:cubicBezTo>
                  <a:cubicBezTo>
                    <a:pt x="167" y="324"/>
                    <a:pt x="167" y="324"/>
                    <a:pt x="167" y="324"/>
                  </a:cubicBezTo>
                  <a:cubicBezTo>
                    <a:pt x="167" y="324"/>
                    <a:pt x="167" y="324"/>
                    <a:pt x="167" y="324"/>
                  </a:cubicBezTo>
                  <a:cubicBezTo>
                    <a:pt x="168" y="324"/>
                    <a:pt x="168" y="324"/>
                    <a:pt x="168" y="324"/>
                  </a:cubicBezTo>
                  <a:cubicBezTo>
                    <a:pt x="168" y="324"/>
                    <a:pt x="168" y="324"/>
                    <a:pt x="168" y="324"/>
                  </a:cubicBezTo>
                  <a:cubicBezTo>
                    <a:pt x="169" y="324"/>
                    <a:pt x="169" y="324"/>
                    <a:pt x="169" y="324"/>
                  </a:cubicBezTo>
                  <a:lnTo>
                    <a:pt x="169" y="323"/>
                  </a:lnTo>
                  <a:close/>
                  <a:moveTo>
                    <a:pt x="214" y="329"/>
                  </a:moveTo>
                  <a:cubicBezTo>
                    <a:pt x="214" y="329"/>
                    <a:pt x="214" y="329"/>
                    <a:pt x="214" y="329"/>
                  </a:cubicBezTo>
                  <a:cubicBezTo>
                    <a:pt x="214" y="329"/>
                    <a:pt x="214" y="329"/>
                    <a:pt x="214" y="329"/>
                  </a:cubicBezTo>
                  <a:close/>
                  <a:moveTo>
                    <a:pt x="213" y="361"/>
                  </a:moveTo>
                  <a:cubicBezTo>
                    <a:pt x="213" y="361"/>
                    <a:pt x="213" y="361"/>
                    <a:pt x="213" y="361"/>
                  </a:cubicBezTo>
                  <a:cubicBezTo>
                    <a:pt x="213" y="361"/>
                    <a:pt x="213" y="361"/>
                    <a:pt x="213" y="361"/>
                  </a:cubicBezTo>
                  <a:cubicBezTo>
                    <a:pt x="213" y="361"/>
                    <a:pt x="213" y="361"/>
                    <a:pt x="213" y="361"/>
                  </a:cubicBezTo>
                  <a:cubicBezTo>
                    <a:pt x="214" y="361"/>
                    <a:pt x="214" y="361"/>
                    <a:pt x="214" y="361"/>
                  </a:cubicBezTo>
                  <a:cubicBezTo>
                    <a:pt x="213" y="360"/>
                    <a:pt x="213" y="360"/>
                    <a:pt x="213" y="360"/>
                  </a:cubicBezTo>
                  <a:cubicBezTo>
                    <a:pt x="213" y="360"/>
                    <a:pt x="213" y="360"/>
                    <a:pt x="213" y="360"/>
                  </a:cubicBezTo>
                  <a:cubicBezTo>
                    <a:pt x="213" y="360"/>
                    <a:pt x="213" y="360"/>
                    <a:pt x="213" y="360"/>
                  </a:cubicBezTo>
                  <a:cubicBezTo>
                    <a:pt x="213" y="360"/>
                    <a:pt x="213" y="360"/>
                    <a:pt x="213" y="360"/>
                  </a:cubicBezTo>
                  <a:cubicBezTo>
                    <a:pt x="212" y="360"/>
                    <a:pt x="212" y="360"/>
                    <a:pt x="212" y="360"/>
                  </a:cubicBezTo>
                  <a:cubicBezTo>
                    <a:pt x="212" y="360"/>
                    <a:pt x="212" y="360"/>
                    <a:pt x="212" y="360"/>
                  </a:cubicBezTo>
                  <a:cubicBezTo>
                    <a:pt x="212" y="359"/>
                    <a:pt x="212" y="359"/>
                    <a:pt x="212" y="359"/>
                  </a:cubicBezTo>
                  <a:cubicBezTo>
                    <a:pt x="212" y="359"/>
                    <a:pt x="212" y="359"/>
                    <a:pt x="212" y="359"/>
                  </a:cubicBezTo>
                  <a:cubicBezTo>
                    <a:pt x="212" y="359"/>
                    <a:pt x="212" y="359"/>
                    <a:pt x="212" y="359"/>
                  </a:cubicBezTo>
                  <a:cubicBezTo>
                    <a:pt x="211" y="358"/>
                    <a:pt x="211" y="358"/>
                    <a:pt x="211" y="358"/>
                  </a:cubicBezTo>
                  <a:cubicBezTo>
                    <a:pt x="211" y="358"/>
                    <a:pt x="211" y="358"/>
                    <a:pt x="211" y="358"/>
                  </a:cubicBezTo>
                  <a:cubicBezTo>
                    <a:pt x="211" y="358"/>
                    <a:pt x="211" y="358"/>
                    <a:pt x="211" y="358"/>
                  </a:cubicBezTo>
                  <a:cubicBezTo>
                    <a:pt x="212" y="358"/>
                    <a:pt x="212" y="358"/>
                    <a:pt x="212" y="358"/>
                  </a:cubicBezTo>
                  <a:cubicBezTo>
                    <a:pt x="212" y="358"/>
                    <a:pt x="212" y="358"/>
                    <a:pt x="212" y="358"/>
                  </a:cubicBezTo>
                  <a:cubicBezTo>
                    <a:pt x="212" y="357"/>
                    <a:pt x="212" y="357"/>
                    <a:pt x="212" y="357"/>
                  </a:cubicBezTo>
                  <a:cubicBezTo>
                    <a:pt x="212" y="357"/>
                    <a:pt x="212" y="357"/>
                    <a:pt x="212" y="357"/>
                  </a:cubicBezTo>
                  <a:cubicBezTo>
                    <a:pt x="211" y="357"/>
                    <a:pt x="211" y="356"/>
                    <a:pt x="211" y="356"/>
                  </a:cubicBezTo>
                  <a:cubicBezTo>
                    <a:pt x="210" y="356"/>
                    <a:pt x="210" y="356"/>
                    <a:pt x="210" y="356"/>
                  </a:cubicBezTo>
                  <a:cubicBezTo>
                    <a:pt x="210" y="355"/>
                    <a:pt x="211" y="356"/>
                    <a:pt x="210" y="355"/>
                  </a:cubicBezTo>
                  <a:cubicBezTo>
                    <a:pt x="210" y="355"/>
                    <a:pt x="210" y="355"/>
                    <a:pt x="210" y="355"/>
                  </a:cubicBezTo>
                  <a:cubicBezTo>
                    <a:pt x="210" y="355"/>
                    <a:pt x="210" y="355"/>
                    <a:pt x="210" y="355"/>
                  </a:cubicBezTo>
                  <a:cubicBezTo>
                    <a:pt x="210" y="356"/>
                    <a:pt x="210" y="356"/>
                    <a:pt x="210" y="356"/>
                  </a:cubicBezTo>
                  <a:cubicBezTo>
                    <a:pt x="209" y="356"/>
                    <a:pt x="209" y="356"/>
                    <a:pt x="209" y="356"/>
                  </a:cubicBezTo>
                  <a:cubicBezTo>
                    <a:pt x="209" y="355"/>
                    <a:pt x="209" y="355"/>
                    <a:pt x="209" y="355"/>
                  </a:cubicBezTo>
                  <a:cubicBezTo>
                    <a:pt x="209" y="355"/>
                    <a:pt x="209" y="355"/>
                    <a:pt x="209" y="355"/>
                  </a:cubicBezTo>
                  <a:cubicBezTo>
                    <a:pt x="208" y="354"/>
                    <a:pt x="208" y="354"/>
                    <a:pt x="208" y="354"/>
                  </a:cubicBezTo>
                  <a:cubicBezTo>
                    <a:pt x="208" y="355"/>
                    <a:pt x="208" y="355"/>
                    <a:pt x="208" y="355"/>
                  </a:cubicBezTo>
                  <a:cubicBezTo>
                    <a:pt x="208" y="354"/>
                    <a:pt x="208" y="354"/>
                    <a:pt x="208" y="354"/>
                  </a:cubicBezTo>
                  <a:cubicBezTo>
                    <a:pt x="208" y="355"/>
                    <a:pt x="208" y="355"/>
                    <a:pt x="208" y="355"/>
                  </a:cubicBezTo>
                  <a:cubicBezTo>
                    <a:pt x="208" y="354"/>
                    <a:pt x="208" y="354"/>
                    <a:pt x="208" y="354"/>
                  </a:cubicBezTo>
                  <a:cubicBezTo>
                    <a:pt x="207" y="354"/>
                    <a:pt x="207" y="354"/>
                    <a:pt x="207" y="354"/>
                  </a:cubicBezTo>
                  <a:cubicBezTo>
                    <a:pt x="207" y="354"/>
                    <a:pt x="207" y="354"/>
                    <a:pt x="207" y="354"/>
                  </a:cubicBezTo>
                  <a:cubicBezTo>
                    <a:pt x="207" y="354"/>
                    <a:pt x="207" y="354"/>
                    <a:pt x="207" y="354"/>
                  </a:cubicBezTo>
                  <a:cubicBezTo>
                    <a:pt x="207" y="354"/>
                    <a:pt x="207" y="354"/>
                    <a:pt x="207" y="354"/>
                  </a:cubicBezTo>
                  <a:cubicBezTo>
                    <a:pt x="207" y="353"/>
                    <a:pt x="207" y="353"/>
                    <a:pt x="207" y="353"/>
                  </a:cubicBezTo>
                  <a:cubicBezTo>
                    <a:pt x="206" y="353"/>
                    <a:pt x="206" y="353"/>
                    <a:pt x="206" y="353"/>
                  </a:cubicBezTo>
                  <a:cubicBezTo>
                    <a:pt x="206" y="353"/>
                    <a:pt x="206" y="353"/>
                    <a:pt x="206" y="353"/>
                  </a:cubicBezTo>
                  <a:cubicBezTo>
                    <a:pt x="206" y="353"/>
                    <a:pt x="206" y="353"/>
                    <a:pt x="206" y="353"/>
                  </a:cubicBezTo>
                  <a:cubicBezTo>
                    <a:pt x="206" y="353"/>
                    <a:pt x="206" y="353"/>
                    <a:pt x="206" y="353"/>
                  </a:cubicBezTo>
                  <a:cubicBezTo>
                    <a:pt x="206" y="353"/>
                    <a:pt x="206" y="353"/>
                    <a:pt x="206" y="353"/>
                  </a:cubicBezTo>
                  <a:cubicBezTo>
                    <a:pt x="206" y="353"/>
                    <a:pt x="206" y="353"/>
                    <a:pt x="206" y="353"/>
                  </a:cubicBezTo>
                  <a:cubicBezTo>
                    <a:pt x="205" y="353"/>
                    <a:pt x="205" y="353"/>
                    <a:pt x="205" y="353"/>
                  </a:cubicBezTo>
                  <a:cubicBezTo>
                    <a:pt x="205" y="353"/>
                    <a:pt x="205" y="353"/>
                    <a:pt x="205" y="353"/>
                  </a:cubicBezTo>
                  <a:cubicBezTo>
                    <a:pt x="205" y="353"/>
                    <a:pt x="205" y="353"/>
                    <a:pt x="205" y="353"/>
                  </a:cubicBezTo>
                  <a:cubicBezTo>
                    <a:pt x="205" y="353"/>
                    <a:pt x="205" y="353"/>
                    <a:pt x="205" y="353"/>
                  </a:cubicBezTo>
                  <a:cubicBezTo>
                    <a:pt x="205" y="353"/>
                    <a:pt x="205" y="353"/>
                    <a:pt x="205" y="353"/>
                  </a:cubicBezTo>
                  <a:cubicBezTo>
                    <a:pt x="205" y="353"/>
                    <a:pt x="205" y="353"/>
                    <a:pt x="205" y="353"/>
                  </a:cubicBezTo>
                  <a:cubicBezTo>
                    <a:pt x="204" y="353"/>
                    <a:pt x="204" y="353"/>
                    <a:pt x="204" y="353"/>
                  </a:cubicBezTo>
                  <a:cubicBezTo>
                    <a:pt x="204" y="353"/>
                    <a:pt x="204" y="353"/>
                    <a:pt x="204" y="353"/>
                  </a:cubicBezTo>
                  <a:cubicBezTo>
                    <a:pt x="204" y="353"/>
                    <a:pt x="204" y="353"/>
                    <a:pt x="204" y="353"/>
                  </a:cubicBezTo>
                  <a:cubicBezTo>
                    <a:pt x="204" y="353"/>
                    <a:pt x="204" y="353"/>
                    <a:pt x="204" y="353"/>
                  </a:cubicBezTo>
                  <a:cubicBezTo>
                    <a:pt x="204" y="353"/>
                    <a:pt x="204" y="353"/>
                    <a:pt x="204" y="353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3" y="352"/>
                    <a:pt x="203" y="352"/>
                    <a:pt x="203" y="352"/>
                  </a:cubicBezTo>
                  <a:cubicBezTo>
                    <a:pt x="203" y="352"/>
                    <a:pt x="203" y="352"/>
                    <a:pt x="203" y="352"/>
                  </a:cubicBezTo>
                  <a:cubicBezTo>
                    <a:pt x="203" y="352"/>
                    <a:pt x="203" y="352"/>
                    <a:pt x="203" y="352"/>
                  </a:cubicBezTo>
                  <a:cubicBezTo>
                    <a:pt x="203" y="352"/>
                    <a:pt x="203" y="352"/>
                    <a:pt x="203" y="352"/>
                  </a:cubicBezTo>
                  <a:cubicBezTo>
                    <a:pt x="203" y="352"/>
                    <a:pt x="203" y="352"/>
                    <a:pt x="203" y="352"/>
                  </a:cubicBezTo>
                  <a:cubicBezTo>
                    <a:pt x="203" y="352"/>
                    <a:pt x="203" y="352"/>
                    <a:pt x="203" y="352"/>
                  </a:cubicBezTo>
                  <a:cubicBezTo>
                    <a:pt x="203" y="353"/>
                    <a:pt x="203" y="353"/>
                    <a:pt x="203" y="353"/>
                  </a:cubicBezTo>
                  <a:cubicBezTo>
                    <a:pt x="202" y="353"/>
                    <a:pt x="202" y="353"/>
                    <a:pt x="202" y="353"/>
                  </a:cubicBezTo>
                  <a:cubicBezTo>
                    <a:pt x="202" y="353"/>
                    <a:pt x="202" y="353"/>
                    <a:pt x="202" y="353"/>
                  </a:cubicBezTo>
                  <a:cubicBezTo>
                    <a:pt x="202" y="353"/>
                    <a:pt x="202" y="353"/>
                    <a:pt x="202" y="353"/>
                  </a:cubicBezTo>
                  <a:cubicBezTo>
                    <a:pt x="202" y="353"/>
                    <a:pt x="202" y="353"/>
                    <a:pt x="202" y="353"/>
                  </a:cubicBezTo>
                  <a:cubicBezTo>
                    <a:pt x="203" y="354"/>
                    <a:pt x="203" y="354"/>
                    <a:pt x="203" y="354"/>
                  </a:cubicBezTo>
                  <a:cubicBezTo>
                    <a:pt x="202" y="354"/>
                    <a:pt x="202" y="354"/>
                    <a:pt x="202" y="354"/>
                  </a:cubicBezTo>
                  <a:cubicBezTo>
                    <a:pt x="203" y="354"/>
                    <a:pt x="203" y="354"/>
                    <a:pt x="203" y="355"/>
                  </a:cubicBezTo>
                  <a:cubicBezTo>
                    <a:pt x="203" y="355"/>
                    <a:pt x="203" y="355"/>
                    <a:pt x="202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1" y="356"/>
                    <a:pt x="201" y="356"/>
                    <a:pt x="201" y="356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2" y="356"/>
                    <a:pt x="202" y="356"/>
                    <a:pt x="202" y="356"/>
                  </a:cubicBezTo>
                  <a:cubicBezTo>
                    <a:pt x="202" y="356"/>
                    <a:pt x="202" y="356"/>
                    <a:pt x="202" y="356"/>
                  </a:cubicBezTo>
                  <a:cubicBezTo>
                    <a:pt x="202" y="356"/>
                    <a:pt x="202" y="356"/>
                    <a:pt x="202" y="356"/>
                  </a:cubicBezTo>
                  <a:cubicBezTo>
                    <a:pt x="202" y="357"/>
                    <a:pt x="202" y="357"/>
                    <a:pt x="202" y="357"/>
                  </a:cubicBezTo>
                  <a:cubicBezTo>
                    <a:pt x="202" y="357"/>
                    <a:pt x="202" y="357"/>
                    <a:pt x="202" y="357"/>
                  </a:cubicBezTo>
                  <a:cubicBezTo>
                    <a:pt x="202" y="357"/>
                    <a:pt x="202" y="357"/>
                    <a:pt x="202" y="357"/>
                  </a:cubicBezTo>
                  <a:cubicBezTo>
                    <a:pt x="203" y="358"/>
                    <a:pt x="203" y="358"/>
                    <a:pt x="203" y="358"/>
                  </a:cubicBezTo>
                  <a:cubicBezTo>
                    <a:pt x="203" y="357"/>
                    <a:pt x="203" y="357"/>
                    <a:pt x="203" y="357"/>
                  </a:cubicBezTo>
                  <a:cubicBezTo>
                    <a:pt x="204" y="358"/>
                    <a:pt x="204" y="358"/>
                    <a:pt x="204" y="358"/>
                  </a:cubicBezTo>
                  <a:cubicBezTo>
                    <a:pt x="204" y="358"/>
                    <a:pt x="204" y="358"/>
                    <a:pt x="204" y="358"/>
                  </a:cubicBezTo>
                  <a:cubicBezTo>
                    <a:pt x="205" y="359"/>
                    <a:pt x="205" y="359"/>
                    <a:pt x="205" y="359"/>
                  </a:cubicBezTo>
                  <a:cubicBezTo>
                    <a:pt x="205" y="358"/>
                    <a:pt x="205" y="358"/>
                    <a:pt x="205" y="358"/>
                  </a:cubicBezTo>
                  <a:cubicBezTo>
                    <a:pt x="205" y="359"/>
                    <a:pt x="205" y="359"/>
                    <a:pt x="205" y="359"/>
                  </a:cubicBezTo>
                  <a:cubicBezTo>
                    <a:pt x="205" y="359"/>
                    <a:pt x="205" y="359"/>
                    <a:pt x="205" y="359"/>
                  </a:cubicBezTo>
                  <a:cubicBezTo>
                    <a:pt x="205" y="359"/>
                    <a:pt x="205" y="359"/>
                    <a:pt x="205" y="359"/>
                  </a:cubicBezTo>
                  <a:cubicBezTo>
                    <a:pt x="205" y="359"/>
                    <a:pt x="205" y="359"/>
                    <a:pt x="205" y="359"/>
                  </a:cubicBezTo>
                  <a:cubicBezTo>
                    <a:pt x="205" y="360"/>
                    <a:pt x="205" y="360"/>
                    <a:pt x="205" y="360"/>
                  </a:cubicBezTo>
                  <a:cubicBezTo>
                    <a:pt x="206" y="359"/>
                    <a:pt x="205" y="359"/>
                    <a:pt x="206" y="359"/>
                  </a:cubicBezTo>
                  <a:cubicBezTo>
                    <a:pt x="206" y="359"/>
                    <a:pt x="206" y="359"/>
                    <a:pt x="206" y="359"/>
                  </a:cubicBezTo>
                  <a:cubicBezTo>
                    <a:pt x="206" y="360"/>
                    <a:pt x="206" y="360"/>
                    <a:pt x="206" y="360"/>
                  </a:cubicBezTo>
                  <a:cubicBezTo>
                    <a:pt x="206" y="360"/>
                    <a:pt x="206" y="360"/>
                    <a:pt x="206" y="360"/>
                  </a:cubicBezTo>
                  <a:cubicBezTo>
                    <a:pt x="205" y="360"/>
                    <a:pt x="205" y="360"/>
                    <a:pt x="205" y="360"/>
                  </a:cubicBezTo>
                  <a:cubicBezTo>
                    <a:pt x="206" y="360"/>
                    <a:pt x="206" y="360"/>
                    <a:pt x="206" y="360"/>
                  </a:cubicBezTo>
                  <a:cubicBezTo>
                    <a:pt x="206" y="360"/>
                    <a:pt x="206" y="360"/>
                    <a:pt x="206" y="360"/>
                  </a:cubicBezTo>
                  <a:cubicBezTo>
                    <a:pt x="207" y="361"/>
                    <a:pt x="207" y="361"/>
                    <a:pt x="207" y="361"/>
                  </a:cubicBezTo>
                  <a:cubicBezTo>
                    <a:pt x="207" y="361"/>
                    <a:pt x="207" y="361"/>
                    <a:pt x="207" y="361"/>
                  </a:cubicBezTo>
                  <a:cubicBezTo>
                    <a:pt x="207" y="360"/>
                    <a:pt x="207" y="360"/>
                    <a:pt x="207" y="360"/>
                  </a:cubicBezTo>
                  <a:cubicBezTo>
                    <a:pt x="207" y="361"/>
                    <a:pt x="207" y="361"/>
                    <a:pt x="207" y="361"/>
                  </a:cubicBezTo>
                  <a:cubicBezTo>
                    <a:pt x="207" y="361"/>
                    <a:pt x="207" y="361"/>
                    <a:pt x="207" y="361"/>
                  </a:cubicBezTo>
                  <a:cubicBezTo>
                    <a:pt x="207" y="362"/>
                    <a:pt x="207" y="362"/>
                    <a:pt x="207" y="362"/>
                  </a:cubicBezTo>
                  <a:cubicBezTo>
                    <a:pt x="208" y="361"/>
                    <a:pt x="208" y="361"/>
                    <a:pt x="208" y="361"/>
                  </a:cubicBezTo>
                  <a:cubicBezTo>
                    <a:pt x="209" y="361"/>
                    <a:pt x="208" y="361"/>
                    <a:pt x="208" y="361"/>
                  </a:cubicBezTo>
                  <a:cubicBezTo>
                    <a:pt x="209" y="362"/>
                    <a:pt x="209" y="362"/>
                    <a:pt x="209" y="362"/>
                  </a:cubicBezTo>
                  <a:cubicBezTo>
                    <a:pt x="209" y="361"/>
                    <a:pt x="209" y="361"/>
                    <a:pt x="209" y="361"/>
                  </a:cubicBezTo>
                  <a:cubicBezTo>
                    <a:pt x="209" y="361"/>
                    <a:pt x="209" y="361"/>
                    <a:pt x="209" y="361"/>
                  </a:cubicBezTo>
                  <a:cubicBezTo>
                    <a:pt x="210" y="361"/>
                    <a:pt x="210" y="361"/>
                    <a:pt x="210" y="361"/>
                  </a:cubicBezTo>
                  <a:cubicBezTo>
                    <a:pt x="210" y="362"/>
                    <a:pt x="210" y="362"/>
                    <a:pt x="210" y="362"/>
                  </a:cubicBezTo>
                  <a:cubicBezTo>
                    <a:pt x="210" y="362"/>
                    <a:pt x="210" y="362"/>
                    <a:pt x="210" y="362"/>
                  </a:cubicBezTo>
                  <a:cubicBezTo>
                    <a:pt x="209" y="362"/>
                    <a:pt x="209" y="362"/>
                    <a:pt x="209" y="362"/>
                  </a:cubicBezTo>
                  <a:cubicBezTo>
                    <a:pt x="209" y="362"/>
                    <a:pt x="209" y="362"/>
                    <a:pt x="209" y="362"/>
                  </a:cubicBezTo>
                  <a:cubicBezTo>
                    <a:pt x="209" y="362"/>
                    <a:pt x="209" y="362"/>
                    <a:pt x="209" y="362"/>
                  </a:cubicBezTo>
                  <a:cubicBezTo>
                    <a:pt x="209" y="362"/>
                    <a:pt x="209" y="362"/>
                    <a:pt x="209" y="362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09" y="363"/>
                    <a:pt x="209" y="363"/>
                    <a:pt x="20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08" y="364"/>
                    <a:pt x="208" y="363"/>
                    <a:pt x="208" y="364"/>
                  </a:cubicBezTo>
                  <a:cubicBezTo>
                    <a:pt x="209" y="364"/>
                    <a:pt x="209" y="364"/>
                    <a:pt x="209" y="364"/>
                  </a:cubicBezTo>
                  <a:cubicBezTo>
                    <a:pt x="209" y="364"/>
                    <a:pt x="209" y="364"/>
                    <a:pt x="209" y="364"/>
                  </a:cubicBezTo>
                  <a:cubicBezTo>
                    <a:pt x="209" y="365"/>
                    <a:pt x="209" y="365"/>
                    <a:pt x="209" y="365"/>
                  </a:cubicBezTo>
                  <a:cubicBezTo>
                    <a:pt x="209" y="364"/>
                    <a:pt x="209" y="364"/>
                    <a:pt x="209" y="364"/>
                  </a:cubicBezTo>
                  <a:cubicBezTo>
                    <a:pt x="209" y="364"/>
                    <a:pt x="209" y="364"/>
                    <a:pt x="209" y="364"/>
                  </a:cubicBezTo>
                  <a:cubicBezTo>
                    <a:pt x="209" y="363"/>
                    <a:pt x="209" y="363"/>
                    <a:pt x="209" y="363"/>
                  </a:cubicBezTo>
                  <a:cubicBezTo>
                    <a:pt x="210" y="364"/>
                    <a:pt x="210" y="364"/>
                    <a:pt x="210" y="364"/>
                  </a:cubicBezTo>
                  <a:cubicBezTo>
                    <a:pt x="209" y="364"/>
                    <a:pt x="209" y="364"/>
                    <a:pt x="209" y="364"/>
                  </a:cubicBezTo>
                  <a:cubicBezTo>
                    <a:pt x="210" y="364"/>
                    <a:pt x="210" y="364"/>
                    <a:pt x="210" y="364"/>
                  </a:cubicBezTo>
                  <a:cubicBezTo>
                    <a:pt x="210" y="364"/>
                    <a:pt x="210" y="364"/>
                    <a:pt x="210" y="364"/>
                  </a:cubicBezTo>
                  <a:cubicBezTo>
                    <a:pt x="209" y="365"/>
                    <a:pt x="209" y="365"/>
                    <a:pt x="209" y="365"/>
                  </a:cubicBezTo>
                  <a:cubicBezTo>
                    <a:pt x="210" y="365"/>
                    <a:pt x="210" y="365"/>
                    <a:pt x="210" y="365"/>
                  </a:cubicBezTo>
                  <a:cubicBezTo>
                    <a:pt x="210" y="365"/>
                    <a:pt x="210" y="365"/>
                    <a:pt x="210" y="365"/>
                  </a:cubicBezTo>
                  <a:cubicBezTo>
                    <a:pt x="210" y="365"/>
                    <a:pt x="210" y="365"/>
                    <a:pt x="210" y="365"/>
                  </a:cubicBezTo>
                  <a:cubicBezTo>
                    <a:pt x="210" y="365"/>
                    <a:pt x="210" y="365"/>
                    <a:pt x="210" y="365"/>
                  </a:cubicBezTo>
                  <a:cubicBezTo>
                    <a:pt x="210" y="365"/>
                    <a:pt x="210" y="365"/>
                    <a:pt x="210" y="365"/>
                  </a:cubicBezTo>
                  <a:cubicBezTo>
                    <a:pt x="210" y="365"/>
                    <a:pt x="210" y="365"/>
                    <a:pt x="210" y="365"/>
                  </a:cubicBezTo>
                  <a:cubicBezTo>
                    <a:pt x="210" y="365"/>
                    <a:pt x="210" y="365"/>
                    <a:pt x="210" y="365"/>
                  </a:cubicBezTo>
                  <a:cubicBezTo>
                    <a:pt x="210" y="365"/>
                    <a:pt x="210" y="365"/>
                    <a:pt x="210" y="365"/>
                  </a:cubicBezTo>
                  <a:cubicBezTo>
                    <a:pt x="210" y="365"/>
                    <a:pt x="210" y="365"/>
                    <a:pt x="210" y="365"/>
                  </a:cubicBezTo>
                  <a:cubicBezTo>
                    <a:pt x="210" y="365"/>
                    <a:pt x="210" y="365"/>
                    <a:pt x="210" y="365"/>
                  </a:cubicBezTo>
                  <a:cubicBezTo>
                    <a:pt x="210" y="365"/>
                    <a:pt x="210" y="365"/>
                    <a:pt x="210" y="365"/>
                  </a:cubicBezTo>
                  <a:cubicBezTo>
                    <a:pt x="211" y="364"/>
                    <a:pt x="211" y="364"/>
                    <a:pt x="211" y="364"/>
                  </a:cubicBezTo>
                  <a:cubicBezTo>
                    <a:pt x="211" y="365"/>
                    <a:pt x="211" y="365"/>
                    <a:pt x="211" y="365"/>
                  </a:cubicBezTo>
                  <a:cubicBezTo>
                    <a:pt x="212" y="365"/>
                    <a:pt x="212" y="365"/>
                    <a:pt x="212" y="365"/>
                  </a:cubicBezTo>
                  <a:cubicBezTo>
                    <a:pt x="212" y="365"/>
                    <a:pt x="212" y="365"/>
                    <a:pt x="212" y="365"/>
                  </a:cubicBezTo>
                  <a:cubicBezTo>
                    <a:pt x="212" y="365"/>
                    <a:pt x="212" y="365"/>
                    <a:pt x="212" y="365"/>
                  </a:cubicBezTo>
                  <a:cubicBezTo>
                    <a:pt x="212" y="365"/>
                    <a:pt x="212" y="365"/>
                    <a:pt x="212" y="365"/>
                  </a:cubicBezTo>
                  <a:cubicBezTo>
                    <a:pt x="212" y="365"/>
                    <a:pt x="212" y="365"/>
                    <a:pt x="212" y="365"/>
                  </a:cubicBezTo>
                  <a:cubicBezTo>
                    <a:pt x="212" y="365"/>
                    <a:pt x="212" y="365"/>
                    <a:pt x="212" y="365"/>
                  </a:cubicBezTo>
                  <a:cubicBezTo>
                    <a:pt x="212" y="364"/>
                    <a:pt x="212" y="364"/>
                    <a:pt x="212" y="364"/>
                  </a:cubicBezTo>
                  <a:cubicBezTo>
                    <a:pt x="211" y="364"/>
                    <a:pt x="211" y="364"/>
                    <a:pt x="211" y="364"/>
                  </a:cubicBezTo>
                  <a:cubicBezTo>
                    <a:pt x="211" y="364"/>
                    <a:pt x="211" y="364"/>
                    <a:pt x="211" y="364"/>
                  </a:cubicBezTo>
                  <a:cubicBezTo>
                    <a:pt x="210" y="363"/>
                    <a:pt x="210" y="363"/>
                    <a:pt x="210" y="363"/>
                  </a:cubicBezTo>
                  <a:cubicBezTo>
                    <a:pt x="210" y="363"/>
                    <a:pt x="210" y="363"/>
                    <a:pt x="210" y="363"/>
                  </a:cubicBezTo>
                  <a:cubicBezTo>
                    <a:pt x="210" y="363"/>
                    <a:pt x="210" y="363"/>
                    <a:pt x="210" y="363"/>
                  </a:cubicBezTo>
                  <a:cubicBezTo>
                    <a:pt x="210" y="363"/>
                    <a:pt x="210" y="363"/>
                    <a:pt x="210" y="363"/>
                  </a:cubicBezTo>
                  <a:cubicBezTo>
                    <a:pt x="210" y="363"/>
                    <a:pt x="210" y="363"/>
                    <a:pt x="210" y="363"/>
                  </a:cubicBezTo>
                  <a:cubicBezTo>
                    <a:pt x="210" y="363"/>
                    <a:pt x="210" y="363"/>
                    <a:pt x="210" y="363"/>
                  </a:cubicBezTo>
                  <a:cubicBezTo>
                    <a:pt x="211" y="363"/>
                    <a:pt x="211" y="363"/>
                    <a:pt x="211" y="363"/>
                  </a:cubicBezTo>
                  <a:cubicBezTo>
                    <a:pt x="211" y="363"/>
                    <a:pt x="211" y="363"/>
                    <a:pt x="211" y="363"/>
                  </a:cubicBezTo>
                  <a:cubicBezTo>
                    <a:pt x="211" y="363"/>
                    <a:pt x="211" y="363"/>
                    <a:pt x="211" y="363"/>
                  </a:cubicBezTo>
                  <a:cubicBezTo>
                    <a:pt x="211" y="362"/>
                    <a:pt x="211" y="362"/>
                    <a:pt x="211" y="362"/>
                  </a:cubicBezTo>
                  <a:cubicBezTo>
                    <a:pt x="211" y="362"/>
                    <a:pt x="211" y="362"/>
                    <a:pt x="211" y="362"/>
                  </a:cubicBezTo>
                  <a:cubicBezTo>
                    <a:pt x="211" y="362"/>
                    <a:pt x="211" y="362"/>
                    <a:pt x="211" y="362"/>
                  </a:cubicBezTo>
                  <a:cubicBezTo>
                    <a:pt x="211" y="362"/>
                    <a:pt x="211" y="363"/>
                    <a:pt x="211" y="363"/>
                  </a:cubicBezTo>
                  <a:cubicBezTo>
                    <a:pt x="212" y="363"/>
                    <a:pt x="212" y="363"/>
                    <a:pt x="212" y="363"/>
                  </a:cubicBezTo>
                  <a:cubicBezTo>
                    <a:pt x="212" y="363"/>
                    <a:pt x="212" y="363"/>
                    <a:pt x="213" y="364"/>
                  </a:cubicBezTo>
                  <a:cubicBezTo>
                    <a:pt x="213" y="364"/>
                    <a:pt x="213" y="364"/>
                    <a:pt x="213" y="364"/>
                  </a:cubicBezTo>
                  <a:cubicBezTo>
                    <a:pt x="213" y="364"/>
                    <a:pt x="213" y="364"/>
                    <a:pt x="213" y="364"/>
                  </a:cubicBezTo>
                  <a:cubicBezTo>
                    <a:pt x="213" y="363"/>
                    <a:pt x="213" y="363"/>
                    <a:pt x="213" y="363"/>
                  </a:cubicBezTo>
                  <a:cubicBezTo>
                    <a:pt x="213" y="363"/>
                    <a:pt x="213" y="363"/>
                    <a:pt x="213" y="363"/>
                  </a:cubicBezTo>
                  <a:cubicBezTo>
                    <a:pt x="213" y="363"/>
                    <a:pt x="213" y="363"/>
                    <a:pt x="213" y="363"/>
                  </a:cubicBezTo>
                  <a:cubicBezTo>
                    <a:pt x="213" y="363"/>
                    <a:pt x="213" y="363"/>
                    <a:pt x="213" y="363"/>
                  </a:cubicBezTo>
                  <a:cubicBezTo>
                    <a:pt x="213" y="363"/>
                    <a:pt x="213" y="363"/>
                    <a:pt x="213" y="363"/>
                  </a:cubicBezTo>
                  <a:cubicBezTo>
                    <a:pt x="212" y="363"/>
                    <a:pt x="212" y="363"/>
                    <a:pt x="212" y="363"/>
                  </a:cubicBezTo>
                  <a:cubicBezTo>
                    <a:pt x="212" y="362"/>
                    <a:pt x="212" y="362"/>
                    <a:pt x="212" y="362"/>
                  </a:cubicBezTo>
                  <a:cubicBezTo>
                    <a:pt x="212" y="361"/>
                    <a:pt x="212" y="361"/>
                    <a:pt x="212" y="361"/>
                  </a:cubicBezTo>
                  <a:cubicBezTo>
                    <a:pt x="212" y="361"/>
                    <a:pt x="212" y="361"/>
                    <a:pt x="212" y="361"/>
                  </a:cubicBezTo>
                  <a:cubicBezTo>
                    <a:pt x="212" y="361"/>
                    <a:pt x="212" y="361"/>
                    <a:pt x="212" y="361"/>
                  </a:cubicBezTo>
                  <a:cubicBezTo>
                    <a:pt x="212" y="361"/>
                    <a:pt x="212" y="361"/>
                    <a:pt x="212" y="361"/>
                  </a:cubicBezTo>
                  <a:cubicBezTo>
                    <a:pt x="212" y="361"/>
                    <a:pt x="212" y="361"/>
                    <a:pt x="212" y="361"/>
                  </a:cubicBezTo>
                  <a:cubicBezTo>
                    <a:pt x="212" y="361"/>
                    <a:pt x="212" y="361"/>
                    <a:pt x="212" y="361"/>
                  </a:cubicBezTo>
                  <a:cubicBezTo>
                    <a:pt x="212" y="361"/>
                    <a:pt x="212" y="361"/>
                    <a:pt x="212" y="361"/>
                  </a:cubicBezTo>
                  <a:cubicBezTo>
                    <a:pt x="212" y="361"/>
                    <a:pt x="212" y="361"/>
                    <a:pt x="212" y="361"/>
                  </a:cubicBezTo>
                  <a:cubicBezTo>
                    <a:pt x="212" y="360"/>
                    <a:pt x="212" y="360"/>
                    <a:pt x="212" y="360"/>
                  </a:cubicBezTo>
                  <a:cubicBezTo>
                    <a:pt x="212" y="360"/>
                    <a:pt x="212" y="361"/>
                    <a:pt x="213" y="361"/>
                  </a:cubicBezTo>
                  <a:close/>
                  <a:moveTo>
                    <a:pt x="209" y="365"/>
                  </a:moveTo>
                  <a:cubicBezTo>
                    <a:pt x="208" y="364"/>
                    <a:pt x="208" y="364"/>
                    <a:pt x="208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365"/>
                    <a:pt x="208" y="365"/>
                    <a:pt x="208" y="365"/>
                  </a:cubicBezTo>
                  <a:cubicBezTo>
                    <a:pt x="209" y="365"/>
                    <a:pt x="209" y="366"/>
                    <a:pt x="209" y="365"/>
                  </a:cubicBezTo>
                  <a:close/>
                  <a:moveTo>
                    <a:pt x="215" y="323"/>
                  </a:moveTo>
                  <a:cubicBezTo>
                    <a:pt x="215" y="323"/>
                    <a:pt x="215" y="323"/>
                    <a:pt x="215" y="323"/>
                  </a:cubicBezTo>
                  <a:cubicBezTo>
                    <a:pt x="215" y="323"/>
                    <a:pt x="215" y="323"/>
                    <a:pt x="216" y="324"/>
                  </a:cubicBezTo>
                  <a:cubicBezTo>
                    <a:pt x="216" y="324"/>
                    <a:pt x="216" y="324"/>
                    <a:pt x="216" y="324"/>
                  </a:cubicBezTo>
                  <a:cubicBezTo>
                    <a:pt x="215" y="324"/>
                    <a:pt x="215" y="324"/>
                    <a:pt x="215" y="324"/>
                  </a:cubicBezTo>
                  <a:cubicBezTo>
                    <a:pt x="215" y="324"/>
                    <a:pt x="215" y="324"/>
                    <a:pt x="215" y="324"/>
                  </a:cubicBezTo>
                  <a:cubicBezTo>
                    <a:pt x="216" y="325"/>
                    <a:pt x="216" y="325"/>
                    <a:pt x="216" y="325"/>
                  </a:cubicBezTo>
                  <a:cubicBezTo>
                    <a:pt x="216" y="325"/>
                    <a:pt x="216" y="325"/>
                    <a:pt x="216" y="325"/>
                  </a:cubicBezTo>
                  <a:cubicBezTo>
                    <a:pt x="216" y="324"/>
                    <a:pt x="216" y="324"/>
                    <a:pt x="216" y="324"/>
                  </a:cubicBezTo>
                  <a:cubicBezTo>
                    <a:pt x="216" y="324"/>
                    <a:pt x="216" y="324"/>
                    <a:pt x="216" y="324"/>
                  </a:cubicBezTo>
                  <a:cubicBezTo>
                    <a:pt x="216" y="324"/>
                    <a:pt x="217" y="324"/>
                    <a:pt x="217" y="324"/>
                  </a:cubicBezTo>
                  <a:cubicBezTo>
                    <a:pt x="217" y="324"/>
                    <a:pt x="217" y="324"/>
                    <a:pt x="217" y="324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17" y="324"/>
                    <a:pt x="217" y="324"/>
                    <a:pt x="217" y="323"/>
                  </a:cubicBezTo>
                  <a:cubicBezTo>
                    <a:pt x="217" y="323"/>
                    <a:pt x="217" y="323"/>
                    <a:pt x="217" y="323"/>
                  </a:cubicBezTo>
                  <a:cubicBezTo>
                    <a:pt x="218" y="323"/>
                    <a:pt x="218" y="323"/>
                    <a:pt x="218" y="323"/>
                  </a:cubicBezTo>
                  <a:cubicBezTo>
                    <a:pt x="218" y="323"/>
                    <a:pt x="218" y="323"/>
                    <a:pt x="218" y="323"/>
                  </a:cubicBezTo>
                  <a:cubicBezTo>
                    <a:pt x="218" y="323"/>
                    <a:pt x="218" y="323"/>
                    <a:pt x="218" y="323"/>
                  </a:cubicBezTo>
                  <a:cubicBezTo>
                    <a:pt x="219" y="323"/>
                    <a:pt x="219" y="323"/>
                    <a:pt x="219" y="323"/>
                  </a:cubicBezTo>
                  <a:cubicBezTo>
                    <a:pt x="219" y="323"/>
                    <a:pt x="219" y="323"/>
                    <a:pt x="220" y="323"/>
                  </a:cubicBezTo>
                  <a:cubicBezTo>
                    <a:pt x="219" y="323"/>
                    <a:pt x="219" y="323"/>
                    <a:pt x="219" y="323"/>
                  </a:cubicBezTo>
                  <a:cubicBezTo>
                    <a:pt x="219" y="323"/>
                    <a:pt x="219" y="323"/>
                    <a:pt x="219" y="323"/>
                  </a:cubicBezTo>
                  <a:cubicBezTo>
                    <a:pt x="220" y="323"/>
                    <a:pt x="220" y="323"/>
                    <a:pt x="220" y="323"/>
                  </a:cubicBezTo>
                  <a:cubicBezTo>
                    <a:pt x="220" y="323"/>
                    <a:pt x="220" y="323"/>
                    <a:pt x="220" y="323"/>
                  </a:cubicBezTo>
                  <a:cubicBezTo>
                    <a:pt x="219" y="322"/>
                    <a:pt x="219" y="322"/>
                    <a:pt x="219" y="322"/>
                  </a:cubicBezTo>
                  <a:cubicBezTo>
                    <a:pt x="219" y="322"/>
                    <a:pt x="219" y="322"/>
                    <a:pt x="219" y="322"/>
                  </a:cubicBezTo>
                  <a:cubicBezTo>
                    <a:pt x="219" y="322"/>
                    <a:pt x="219" y="322"/>
                    <a:pt x="219" y="322"/>
                  </a:cubicBezTo>
                  <a:cubicBezTo>
                    <a:pt x="219" y="321"/>
                    <a:pt x="218" y="321"/>
                    <a:pt x="218" y="321"/>
                  </a:cubicBezTo>
                  <a:cubicBezTo>
                    <a:pt x="218" y="320"/>
                    <a:pt x="218" y="320"/>
                    <a:pt x="218" y="320"/>
                  </a:cubicBezTo>
                  <a:cubicBezTo>
                    <a:pt x="218" y="320"/>
                    <a:pt x="218" y="320"/>
                    <a:pt x="218" y="320"/>
                  </a:cubicBezTo>
                  <a:cubicBezTo>
                    <a:pt x="218" y="320"/>
                    <a:pt x="218" y="320"/>
                    <a:pt x="218" y="320"/>
                  </a:cubicBezTo>
                  <a:cubicBezTo>
                    <a:pt x="218" y="320"/>
                    <a:pt x="218" y="320"/>
                    <a:pt x="218" y="320"/>
                  </a:cubicBezTo>
                  <a:cubicBezTo>
                    <a:pt x="218" y="321"/>
                    <a:pt x="218" y="321"/>
                    <a:pt x="218" y="321"/>
                  </a:cubicBezTo>
                  <a:cubicBezTo>
                    <a:pt x="217" y="320"/>
                    <a:pt x="217" y="320"/>
                    <a:pt x="217" y="320"/>
                  </a:cubicBezTo>
                  <a:cubicBezTo>
                    <a:pt x="217" y="320"/>
                    <a:pt x="217" y="320"/>
                    <a:pt x="218" y="320"/>
                  </a:cubicBezTo>
                  <a:cubicBezTo>
                    <a:pt x="218" y="320"/>
                    <a:pt x="218" y="320"/>
                    <a:pt x="218" y="320"/>
                  </a:cubicBezTo>
                  <a:cubicBezTo>
                    <a:pt x="218" y="320"/>
                    <a:pt x="218" y="320"/>
                    <a:pt x="218" y="320"/>
                  </a:cubicBezTo>
                  <a:cubicBezTo>
                    <a:pt x="219" y="321"/>
                    <a:pt x="219" y="321"/>
                    <a:pt x="219" y="321"/>
                  </a:cubicBezTo>
                  <a:cubicBezTo>
                    <a:pt x="219" y="321"/>
                    <a:pt x="219" y="321"/>
                    <a:pt x="219" y="321"/>
                  </a:cubicBezTo>
                  <a:cubicBezTo>
                    <a:pt x="219" y="321"/>
                    <a:pt x="219" y="321"/>
                    <a:pt x="219" y="321"/>
                  </a:cubicBezTo>
                  <a:cubicBezTo>
                    <a:pt x="219" y="321"/>
                    <a:pt x="219" y="321"/>
                    <a:pt x="219" y="321"/>
                  </a:cubicBezTo>
                  <a:cubicBezTo>
                    <a:pt x="219" y="322"/>
                    <a:pt x="219" y="322"/>
                    <a:pt x="219" y="322"/>
                  </a:cubicBezTo>
                  <a:cubicBezTo>
                    <a:pt x="220" y="321"/>
                    <a:pt x="220" y="321"/>
                    <a:pt x="220" y="321"/>
                  </a:cubicBezTo>
                  <a:cubicBezTo>
                    <a:pt x="220" y="322"/>
                    <a:pt x="220" y="321"/>
                    <a:pt x="220" y="322"/>
                  </a:cubicBezTo>
                  <a:cubicBezTo>
                    <a:pt x="221" y="321"/>
                    <a:pt x="221" y="321"/>
                    <a:pt x="221" y="321"/>
                  </a:cubicBezTo>
                  <a:cubicBezTo>
                    <a:pt x="222" y="321"/>
                    <a:pt x="222" y="321"/>
                    <a:pt x="222" y="321"/>
                  </a:cubicBezTo>
                  <a:cubicBezTo>
                    <a:pt x="222" y="321"/>
                    <a:pt x="222" y="321"/>
                    <a:pt x="222" y="321"/>
                  </a:cubicBezTo>
                  <a:cubicBezTo>
                    <a:pt x="223" y="322"/>
                    <a:pt x="223" y="322"/>
                    <a:pt x="223" y="322"/>
                  </a:cubicBezTo>
                  <a:cubicBezTo>
                    <a:pt x="223" y="322"/>
                    <a:pt x="223" y="322"/>
                    <a:pt x="223" y="322"/>
                  </a:cubicBezTo>
                  <a:cubicBezTo>
                    <a:pt x="223" y="321"/>
                    <a:pt x="223" y="321"/>
                    <a:pt x="223" y="321"/>
                  </a:cubicBezTo>
                  <a:cubicBezTo>
                    <a:pt x="223" y="321"/>
                    <a:pt x="223" y="321"/>
                    <a:pt x="223" y="321"/>
                  </a:cubicBezTo>
                  <a:cubicBezTo>
                    <a:pt x="222" y="320"/>
                    <a:pt x="222" y="321"/>
                    <a:pt x="222" y="321"/>
                  </a:cubicBezTo>
                  <a:cubicBezTo>
                    <a:pt x="222" y="321"/>
                    <a:pt x="222" y="321"/>
                    <a:pt x="222" y="321"/>
                  </a:cubicBezTo>
                  <a:cubicBezTo>
                    <a:pt x="222" y="321"/>
                    <a:pt x="222" y="321"/>
                    <a:pt x="222" y="321"/>
                  </a:cubicBezTo>
                  <a:cubicBezTo>
                    <a:pt x="221" y="321"/>
                    <a:pt x="221" y="321"/>
                    <a:pt x="221" y="321"/>
                  </a:cubicBezTo>
                  <a:cubicBezTo>
                    <a:pt x="220" y="320"/>
                    <a:pt x="220" y="320"/>
                    <a:pt x="220" y="320"/>
                  </a:cubicBezTo>
                  <a:cubicBezTo>
                    <a:pt x="221" y="319"/>
                    <a:pt x="221" y="319"/>
                    <a:pt x="221" y="319"/>
                  </a:cubicBezTo>
                  <a:cubicBezTo>
                    <a:pt x="221" y="319"/>
                    <a:pt x="221" y="319"/>
                    <a:pt x="221" y="319"/>
                  </a:cubicBezTo>
                  <a:cubicBezTo>
                    <a:pt x="220" y="319"/>
                    <a:pt x="220" y="319"/>
                    <a:pt x="220" y="319"/>
                  </a:cubicBezTo>
                  <a:cubicBezTo>
                    <a:pt x="219" y="319"/>
                    <a:pt x="219" y="319"/>
                    <a:pt x="219" y="319"/>
                  </a:cubicBezTo>
                  <a:cubicBezTo>
                    <a:pt x="219" y="319"/>
                    <a:pt x="219" y="319"/>
                    <a:pt x="219" y="319"/>
                  </a:cubicBezTo>
                  <a:cubicBezTo>
                    <a:pt x="219" y="318"/>
                    <a:pt x="219" y="318"/>
                    <a:pt x="219" y="318"/>
                  </a:cubicBezTo>
                  <a:cubicBezTo>
                    <a:pt x="219" y="318"/>
                    <a:pt x="219" y="318"/>
                    <a:pt x="219" y="318"/>
                  </a:cubicBezTo>
                  <a:cubicBezTo>
                    <a:pt x="219" y="318"/>
                    <a:pt x="219" y="318"/>
                    <a:pt x="219" y="318"/>
                  </a:cubicBezTo>
                  <a:cubicBezTo>
                    <a:pt x="218" y="318"/>
                    <a:pt x="218" y="318"/>
                    <a:pt x="218" y="318"/>
                  </a:cubicBezTo>
                  <a:cubicBezTo>
                    <a:pt x="218" y="318"/>
                    <a:pt x="218" y="318"/>
                    <a:pt x="218" y="318"/>
                  </a:cubicBezTo>
                  <a:cubicBezTo>
                    <a:pt x="218" y="318"/>
                    <a:pt x="218" y="318"/>
                    <a:pt x="218" y="318"/>
                  </a:cubicBezTo>
                  <a:cubicBezTo>
                    <a:pt x="217" y="317"/>
                    <a:pt x="217" y="317"/>
                    <a:pt x="217" y="317"/>
                  </a:cubicBezTo>
                  <a:cubicBezTo>
                    <a:pt x="217" y="317"/>
                    <a:pt x="217" y="317"/>
                    <a:pt x="217" y="317"/>
                  </a:cubicBezTo>
                  <a:cubicBezTo>
                    <a:pt x="217" y="317"/>
                    <a:pt x="217" y="317"/>
                    <a:pt x="217" y="317"/>
                  </a:cubicBezTo>
                  <a:cubicBezTo>
                    <a:pt x="217" y="317"/>
                    <a:pt x="217" y="317"/>
                    <a:pt x="217" y="317"/>
                  </a:cubicBezTo>
                  <a:cubicBezTo>
                    <a:pt x="216" y="316"/>
                    <a:pt x="216" y="316"/>
                    <a:pt x="216" y="316"/>
                  </a:cubicBezTo>
                  <a:cubicBezTo>
                    <a:pt x="216" y="316"/>
                    <a:pt x="216" y="316"/>
                    <a:pt x="216" y="316"/>
                  </a:cubicBezTo>
                  <a:cubicBezTo>
                    <a:pt x="216" y="316"/>
                    <a:pt x="216" y="315"/>
                    <a:pt x="216" y="315"/>
                  </a:cubicBezTo>
                  <a:cubicBezTo>
                    <a:pt x="216" y="315"/>
                    <a:pt x="216" y="315"/>
                    <a:pt x="216" y="315"/>
                  </a:cubicBezTo>
                  <a:cubicBezTo>
                    <a:pt x="216" y="315"/>
                    <a:pt x="216" y="315"/>
                    <a:pt x="216" y="315"/>
                  </a:cubicBezTo>
                  <a:cubicBezTo>
                    <a:pt x="215" y="315"/>
                    <a:pt x="215" y="315"/>
                    <a:pt x="215" y="315"/>
                  </a:cubicBezTo>
                  <a:cubicBezTo>
                    <a:pt x="215" y="315"/>
                    <a:pt x="215" y="315"/>
                    <a:pt x="215" y="315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214" y="315"/>
                    <a:pt x="214" y="315"/>
                    <a:pt x="215" y="316"/>
                  </a:cubicBezTo>
                  <a:cubicBezTo>
                    <a:pt x="214" y="316"/>
                    <a:pt x="214" y="316"/>
                    <a:pt x="214" y="316"/>
                  </a:cubicBezTo>
                  <a:cubicBezTo>
                    <a:pt x="215" y="316"/>
                    <a:pt x="215" y="316"/>
                    <a:pt x="215" y="316"/>
                  </a:cubicBezTo>
                  <a:cubicBezTo>
                    <a:pt x="214" y="316"/>
                    <a:pt x="214" y="316"/>
                    <a:pt x="214" y="316"/>
                  </a:cubicBezTo>
                  <a:cubicBezTo>
                    <a:pt x="214" y="316"/>
                    <a:pt x="214" y="316"/>
                    <a:pt x="214" y="316"/>
                  </a:cubicBezTo>
                  <a:cubicBezTo>
                    <a:pt x="214" y="316"/>
                    <a:pt x="214" y="316"/>
                    <a:pt x="214" y="316"/>
                  </a:cubicBezTo>
                  <a:cubicBezTo>
                    <a:pt x="213" y="315"/>
                    <a:pt x="213" y="315"/>
                    <a:pt x="213" y="315"/>
                  </a:cubicBezTo>
                  <a:cubicBezTo>
                    <a:pt x="213" y="315"/>
                    <a:pt x="213" y="315"/>
                    <a:pt x="213" y="315"/>
                  </a:cubicBezTo>
                  <a:cubicBezTo>
                    <a:pt x="213" y="315"/>
                    <a:pt x="213" y="315"/>
                    <a:pt x="213" y="315"/>
                  </a:cubicBezTo>
                  <a:cubicBezTo>
                    <a:pt x="212" y="315"/>
                    <a:pt x="212" y="315"/>
                    <a:pt x="211" y="316"/>
                  </a:cubicBezTo>
                  <a:cubicBezTo>
                    <a:pt x="211" y="316"/>
                    <a:pt x="211" y="316"/>
                    <a:pt x="211" y="316"/>
                  </a:cubicBezTo>
                  <a:cubicBezTo>
                    <a:pt x="211" y="317"/>
                    <a:pt x="211" y="317"/>
                    <a:pt x="211" y="317"/>
                  </a:cubicBezTo>
                  <a:cubicBezTo>
                    <a:pt x="212" y="318"/>
                    <a:pt x="212" y="318"/>
                    <a:pt x="212" y="318"/>
                  </a:cubicBezTo>
                  <a:cubicBezTo>
                    <a:pt x="212" y="318"/>
                    <a:pt x="212" y="318"/>
                    <a:pt x="212" y="318"/>
                  </a:cubicBezTo>
                  <a:cubicBezTo>
                    <a:pt x="212" y="317"/>
                    <a:pt x="212" y="317"/>
                    <a:pt x="212" y="317"/>
                  </a:cubicBezTo>
                  <a:cubicBezTo>
                    <a:pt x="213" y="318"/>
                    <a:pt x="213" y="318"/>
                    <a:pt x="213" y="318"/>
                  </a:cubicBezTo>
                  <a:cubicBezTo>
                    <a:pt x="212" y="318"/>
                    <a:pt x="212" y="318"/>
                    <a:pt x="212" y="318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12" y="319"/>
                    <a:pt x="212" y="319"/>
                    <a:pt x="212" y="319"/>
                  </a:cubicBezTo>
                  <a:cubicBezTo>
                    <a:pt x="211" y="319"/>
                    <a:pt x="211" y="319"/>
                    <a:pt x="211" y="320"/>
                  </a:cubicBezTo>
                  <a:cubicBezTo>
                    <a:pt x="211" y="320"/>
                    <a:pt x="211" y="320"/>
                    <a:pt x="211" y="320"/>
                  </a:cubicBezTo>
                  <a:cubicBezTo>
                    <a:pt x="211" y="320"/>
                    <a:pt x="211" y="320"/>
                    <a:pt x="211" y="320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11" y="320"/>
                    <a:pt x="211" y="320"/>
                    <a:pt x="211" y="320"/>
                  </a:cubicBezTo>
                  <a:cubicBezTo>
                    <a:pt x="211" y="320"/>
                    <a:pt x="211" y="320"/>
                    <a:pt x="211" y="320"/>
                  </a:cubicBezTo>
                  <a:cubicBezTo>
                    <a:pt x="211" y="321"/>
                    <a:pt x="211" y="321"/>
                    <a:pt x="211" y="321"/>
                  </a:cubicBezTo>
                  <a:cubicBezTo>
                    <a:pt x="211" y="321"/>
                    <a:pt x="211" y="321"/>
                    <a:pt x="211" y="321"/>
                  </a:cubicBezTo>
                  <a:cubicBezTo>
                    <a:pt x="211" y="321"/>
                    <a:pt x="211" y="321"/>
                    <a:pt x="211" y="321"/>
                  </a:cubicBezTo>
                  <a:cubicBezTo>
                    <a:pt x="210" y="321"/>
                    <a:pt x="210" y="321"/>
                    <a:pt x="210" y="321"/>
                  </a:cubicBezTo>
                  <a:cubicBezTo>
                    <a:pt x="211" y="321"/>
                    <a:pt x="211" y="321"/>
                    <a:pt x="211" y="321"/>
                  </a:cubicBezTo>
                  <a:cubicBezTo>
                    <a:pt x="210" y="322"/>
                    <a:pt x="210" y="322"/>
                    <a:pt x="210" y="322"/>
                  </a:cubicBezTo>
                  <a:cubicBezTo>
                    <a:pt x="211" y="322"/>
                    <a:pt x="211" y="322"/>
                    <a:pt x="211" y="322"/>
                  </a:cubicBezTo>
                  <a:cubicBezTo>
                    <a:pt x="211" y="323"/>
                    <a:pt x="211" y="323"/>
                    <a:pt x="211" y="323"/>
                  </a:cubicBezTo>
                  <a:cubicBezTo>
                    <a:pt x="210" y="324"/>
                    <a:pt x="210" y="324"/>
                    <a:pt x="210" y="324"/>
                  </a:cubicBezTo>
                  <a:cubicBezTo>
                    <a:pt x="210" y="324"/>
                    <a:pt x="210" y="324"/>
                    <a:pt x="210" y="324"/>
                  </a:cubicBezTo>
                  <a:cubicBezTo>
                    <a:pt x="210" y="324"/>
                    <a:pt x="210" y="324"/>
                    <a:pt x="210" y="324"/>
                  </a:cubicBezTo>
                  <a:cubicBezTo>
                    <a:pt x="210" y="325"/>
                    <a:pt x="210" y="325"/>
                    <a:pt x="210" y="325"/>
                  </a:cubicBezTo>
                  <a:cubicBezTo>
                    <a:pt x="210" y="325"/>
                    <a:pt x="210" y="325"/>
                    <a:pt x="210" y="325"/>
                  </a:cubicBezTo>
                  <a:cubicBezTo>
                    <a:pt x="209" y="326"/>
                    <a:pt x="209" y="326"/>
                    <a:pt x="209" y="326"/>
                  </a:cubicBezTo>
                  <a:cubicBezTo>
                    <a:pt x="210" y="326"/>
                    <a:pt x="210" y="326"/>
                    <a:pt x="210" y="326"/>
                  </a:cubicBezTo>
                  <a:cubicBezTo>
                    <a:pt x="210" y="326"/>
                    <a:pt x="210" y="326"/>
                    <a:pt x="210" y="326"/>
                  </a:cubicBezTo>
                  <a:cubicBezTo>
                    <a:pt x="210" y="326"/>
                    <a:pt x="210" y="326"/>
                    <a:pt x="210" y="326"/>
                  </a:cubicBezTo>
                  <a:cubicBezTo>
                    <a:pt x="210" y="326"/>
                    <a:pt x="210" y="326"/>
                    <a:pt x="210" y="326"/>
                  </a:cubicBezTo>
                  <a:cubicBezTo>
                    <a:pt x="210" y="326"/>
                    <a:pt x="210" y="326"/>
                    <a:pt x="210" y="326"/>
                  </a:cubicBezTo>
                  <a:cubicBezTo>
                    <a:pt x="210" y="326"/>
                    <a:pt x="210" y="326"/>
                    <a:pt x="210" y="326"/>
                  </a:cubicBezTo>
                  <a:cubicBezTo>
                    <a:pt x="209" y="326"/>
                    <a:pt x="209" y="326"/>
                    <a:pt x="209" y="326"/>
                  </a:cubicBezTo>
                  <a:cubicBezTo>
                    <a:pt x="209" y="326"/>
                    <a:pt x="209" y="326"/>
                    <a:pt x="209" y="326"/>
                  </a:cubicBezTo>
                  <a:cubicBezTo>
                    <a:pt x="209" y="327"/>
                    <a:pt x="209" y="327"/>
                    <a:pt x="209" y="327"/>
                  </a:cubicBezTo>
                  <a:cubicBezTo>
                    <a:pt x="209" y="327"/>
                    <a:pt x="209" y="327"/>
                    <a:pt x="209" y="327"/>
                  </a:cubicBezTo>
                  <a:cubicBezTo>
                    <a:pt x="208" y="327"/>
                    <a:pt x="209" y="327"/>
                    <a:pt x="208" y="327"/>
                  </a:cubicBezTo>
                  <a:cubicBezTo>
                    <a:pt x="207" y="327"/>
                    <a:pt x="207" y="327"/>
                    <a:pt x="207" y="327"/>
                  </a:cubicBezTo>
                  <a:cubicBezTo>
                    <a:pt x="207" y="327"/>
                    <a:pt x="207" y="327"/>
                    <a:pt x="207" y="327"/>
                  </a:cubicBezTo>
                  <a:cubicBezTo>
                    <a:pt x="207" y="327"/>
                    <a:pt x="207" y="327"/>
                    <a:pt x="207" y="327"/>
                  </a:cubicBezTo>
                  <a:cubicBezTo>
                    <a:pt x="206" y="327"/>
                    <a:pt x="206" y="327"/>
                    <a:pt x="206" y="327"/>
                  </a:cubicBezTo>
                  <a:cubicBezTo>
                    <a:pt x="206" y="327"/>
                    <a:pt x="206" y="327"/>
                    <a:pt x="206" y="327"/>
                  </a:cubicBezTo>
                  <a:cubicBezTo>
                    <a:pt x="206" y="327"/>
                    <a:pt x="206" y="327"/>
                    <a:pt x="206" y="327"/>
                  </a:cubicBezTo>
                  <a:cubicBezTo>
                    <a:pt x="206" y="328"/>
                    <a:pt x="206" y="328"/>
                    <a:pt x="206" y="328"/>
                  </a:cubicBezTo>
                  <a:cubicBezTo>
                    <a:pt x="206" y="328"/>
                    <a:pt x="206" y="328"/>
                    <a:pt x="206" y="328"/>
                  </a:cubicBezTo>
                  <a:cubicBezTo>
                    <a:pt x="206" y="328"/>
                    <a:pt x="206" y="328"/>
                    <a:pt x="206" y="328"/>
                  </a:cubicBezTo>
                  <a:cubicBezTo>
                    <a:pt x="206" y="328"/>
                    <a:pt x="206" y="328"/>
                    <a:pt x="206" y="328"/>
                  </a:cubicBezTo>
                  <a:cubicBezTo>
                    <a:pt x="206" y="328"/>
                    <a:pt x="206" y="328"/>
                    <a:pt x="206" y="328"/>
                  </a:cubicBezTo>
                  <a:cubicBezTo>
                    <a:pt x="207" y="329"/>
                    <a:pt x="207" y="329"/>
                    <a:pt x="207" y="329"/>
                  </a:cubicBezTo>
                  <a:cubicBezTo>
                    <a:pt x="207" y="329"/>
                    <a:pt x="207" y="329"/>
                    <a:pt x="207" y="329"/>
                  </a:cubicBezTo>
                  <a:cubicBezTo>
                    <a:pt x="207" y="329"/>
                    <a:pt x="207" y="329"/>
                    <a:pt x="207" y="329"/>
                  </a:cubicBezTo>
                  <a:cubicBezTo>
                    <a:pt x="208" y="330"/>
                    <a:pt x="208" y="330"/>
                    <a:pt x="208" y="330"/>
                  </a:cubicBezTo>
                  <a:cubicBezTo>
                    <a:pt x="208" y="330"/>
                    <a:pt x="208" y="330"/>
                    <a:pt x="208" y="330"/>
                  </a:cubicBezTo>
                  <a:cubicBezTo>
                    <a:pt x="208" y="330"/>
                    <a:pt x="208" y="330"/>
                    <a:pt x="208" y="330"/>
                  </a:cubicBezTo>
                  <a:cubicBezTo>
                    <a:pt x="207" y="331"/>
                    <a:pt x="207" y="330"/>
                    <a:pt x="207" y="330"/>
                  </a:cubicBezTo>
                  <a:cubicBezTo>
                    <a:pt x="207" y="330"/>
                    <a:pt x="207" y="330"/>
                    <a:pt x="207" y="330"/>
                  </a:cubicBezTo>
                  <a:cubicBezTo>
                    <a:pt x="206" y="330"/>
                    <a:pt x="206" y="330"/>
                    <a:pt x="206" y="330"/>
                  </a:cubicBezTo>
                  <a:cubicBezTo>
                    <a:pt x="206" y="330"/>
                    <a:pt x="206" y="330"/>
                    <a:pt x="206" y="330"/>
                  </a:cubicBezTo>
                  <a:cubicBezTo>
                    <a:pt x="206" y="330"/>
                    <a:pt x="206" y="330"/>
                    <a:pt x="206" y="330"/>
                  </a:cubicBezTo>
                  <a:cubicBezTo>
                    <a:pt x="205" y="331"/>
                    <a:pt x="205" y="330"/>
                    <a:pt x="205" y="331"/>
                  </a:cubicBezTo>
                  <a:cubicBezTo>
                    <a:pt x="205" y="331"/>
                    <a:pt x="205" y="331"/>
                    <a:pt x="205" y="331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6" y="332"/>
                    <a:pt x="206" y="332"/>
                    <a:pt x="206" y="332"/>
                  </a:cubicBezTo>
                  <a:cubicBezTo>
                    <a:pt x="206" y="332"/>
                    <a:pt x="206" y="332"/>
                    <a:pt x="206" y="332"/>
                  </a:cubicBezTo>
                  <a:cubicBezTo>
                    <a:pt x="206" y="332"/>
                    <a:pt x="206" y="332"/>
                    <a:pt x="206" y="332"/>
                  </a:cubicBezTo>
                  <a:cubicBezTo>
                    <a:pt x="207" y="332"/>
                    <a:pt x="207" y="332"/>
                    <a:pt x="207" y="332"/>
                  </a:cubicBezTo>
                  <a:cubicBezTo>
                    <a:pt x="207" y="332"/>
                    <a:pt x="207" y="332"/>
                    <a:pt x="207" y="332"/>
                  </a:cubicBezTo>
                  <a:cubicBezTo>
                    <a:pt x="207" y="332"/>
                    <a:pt x="207" y="332"/>
                    <a:pt x="207" y="332"/>
                  </a:cubicBezTo>
                  <a:cubicBezTo>
                    <a:pt x="207" y="332"/>
                    <a:pt x="207" y="332"/>
                    <a:pt x="207" y="332"/>
                  </a:cubicBezTo>
                  <a:cubicBezTo>
                    <a:pt x="206" y="332"/>
                    <a:pt x="206" y="332"/>
                    <a:pt x="206" y="332"/>
                  </a:cubicBezTo>
                  <a:cubicBezTo>
                    <a:pt x="207" y="333"/>
                    <a:pt x="207" y="333"/>
                    <a:pt x="207" y="333"/>
                  </a:cubicBezTo>
                  <a:cubicBezTo>
                    <a:pt x="207" y="332"/>
                    <a:pt x="207" y="332"/>
                    <a:pt x="208" y="332"/>
                  </a:cubicBezTo>
                  <a:cubicBezTo>
                    <a:pt x="208" y="332"/>
                    <a:pt x="208" y="332"/>
                    <a:pt x="208" y="332"/>
                  </a:cubicBezTo>
                  <a:cubicBezTo>
                    <a:pt x="208" y="332"/>
                    <a:pt x="208" y="332"/>
                    <a:pt x="208" y="332"/>
                  </a:cubicBezTo>
                  <a:cubicBezTo>
                    <a:pt x="208" y="332"/>
                    <a:pt x="208" y="332"/>
                    <a:pt x="208" y="332"/>
                  </a:cubicBezTo>
                  <a:cubicBezTo>
                    <a:pt x="209" y="332"/>
                    <a:pt x="209" y="332"/>
                    <a:pt x="209" y="332"/>
                  </a:cubicBezTo>
                  <a:cubicBezTo>
                    <a:pt x="209" y="332"/>
                    <a:pt x="209" y="332"/>
                    <a:pt x="209" y="332"/>
                  </a:cubicBezTo>
                  <a:cubicBezTo>
                    <a:pt x="209" y="332"/>
                    <a:pt x="209" y="332"/>
                    <a:pt x="209" y="332"/>
                  </a:cubicBezTo>
                  <a:cubicBezTo>
                    <a:pt x="209" y="332"/>
                    <a:pt x="209" y="332"/>
                    <a:pt x="209" y="332"/>
                  </a:cubicBezTo>
                  <a:cubicBezTo>
                    <a:pt x="209" y="332"/>
                    <a:pt x="209" y="332"/>
                    <a:pt x="209" y="332"/>
                  </a:cubicBezTo>
                  <a:cubicBezTo>
                    <a:pt x="210" y="332"/>
                    <a:pt x="210" y="332"/>
                    <a:pt x="210" y="332"/>
                  </a:cubicBezTo>
                  <a:cubicBezTo>
                    <a:pt x="210" y="332"/>
                    <a:pt x="210" y="332"/>
                    <a:pt x="210" y="332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11" y="331"/>
                    <a:pt x="211" y="331"/>
                    <a:pt x="211" y="331"/>
                  </a:cubicBezTo>
                  <a:cubicBezTo>
                    <a:pt x="211" y="331"/>
                    <a:pt x="211" y="331"/>
                    <a:pt x="211" y="331"/>
                  </a:cubicBezTo>
                  <a:cubicBezTo>
                    <a:pt x="211" y="331"/>
                    <a:pt x="211" y="331"/>
                    <a:pt x="211" y="331"/>
                  </a:cubicBezTo>
                  <a:cubicBezTo>
                    <a:pt x="211" y="331"/>
                    <a:pt x="211" y="331"/>
                    <a:pt x="211" y="331"/>
                  </a:cubicBezTo>
                  <a:cubicBezTo>
                    <a:pt x="212" y="330"/>
                    <a:pt x="212" y="330"/>
                    <a:pt x="212" y="330"/>
                  </a:cubicBezTo>
                  <a:cubicBezTo>
                    <a:pt x="211" y="330"/>
                    <a:pt x="211" y="330"/>
                    <a:pt x="211" y="330"/>
                  </a:cubicBezTo>
                  <a:cubicBezTo>
                    <a:pt x="211" y="330"/>
                    <a:pt x="211" y="330"/>
                    <a:pt x="211" y="330"/>
                  </a:cubicBezTo>
                  <a:cubicBezTo>
                    <a:pt x="212" y="329"/>
                    <a:pt x="212" y="329"/>
                    <a:pt x="212" y="330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3" y="329"/>
                    <a:pt x="213" y="329"/>
                    <a:pt x="213" y="329"/>
                  </a:cubicBezTo>
                  <a:cubicBezTo>
                    <a:pt x="213" y="329"/>
                    <a:pt x="213" y="329"/>
                    <a:pt x="213" y="329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28"/>
                    <a:pt x="212" y="328"/>
                    <a:pt x="212" y="328"/>
                  </a:cubicBezTo>
                  <a:cubicBezTo>
                    <a:pt x="212" y="328"/>
                    <a:pt x="212" y="328"/>
                    <a:pt x="213" y="328"/>
                  </a:cubicBezTo>
                  <a:cubicBezTo>
                    <a:pt x="213" y="328"/>
                    <a:pt x="213" y="328"/>
                    <a:pt x="213" y="328"/>
                  </a:cubicBezTo>
                  <a:cubicBezTo>
                    <a:pt x="213" y="328"/>
                    <a:pt x="213" y="328"/>
                    <a:pt x="213" y="328"/>
                  </a:cubicBezTo>
                  <a:cubicBezTo>
                    <a:pt x="213" y="328"/>
                    <a:pt x="213" y="328"/>
                    <a:pt x="213" y="328"/>
                  </a:cubicBezTo>
                  <a:cubicBezTo>
                    <a:pt x="213" y="328"/>
                    <a:pt x="213" y="328"/>
                    <a:pt x="213" y="328"/>
                  </a:cubicBezTo>
                  <a:cubicBezTo>
                    <a:pt x="213" y="328"/>
                    <a:pt x="213" y="328"/>
                    <a:pt x="213" y="328"/>
                  </a:cubicBezTo>
                  <a:cubicBezTo>
                    <a:pt x="213" y="328"/>
                    <a:pt x="213" y="328"/>
                    <a:pt x="213" y="328"/>
                  </a:cubicBezTo>
                  <a:cubicBezTo>
                    <a:pt x="214" y="327"/>
                    <a:pt x="214" y="327"/>
                    <a:pt x="214" y="327"/>
                  </a:cubicBezTo>
                  <a:cubicBezTo>
                    <a:pt x="214" y="327"/>
                    <a:pt x="214" y="327"/>
                    <a:pt x="214" y="327"/>
                  </a:cubicBezTo>
                  <a:cubicBezTo>
                    <a:pt x="214" y="327"/>
                    <a:pt x="214" y="327"/>
                    <a:pt x="214" y="327"/>
                  </a:cubicBezTo>
                  <a:cubicBezTo>
                    <a:pt x="214" y="327"/>
                    <a:pt x="214" y="327"/>
                    <a:pt x="214" y="327"/>
                  </a:cubicBezTo>
                  <a:cubicBezTo>
                    <a:pt x="214" y="327"/>
                    <a:pt x="214" y="327"/>
                    <a:pt x="214" y="327"/>
                  </a:cubicBezTo>
                  <a:cubicBezTo>
                    <a:pt x="214" y="327"/>
                    <a:pt x="214" y="327"/>
                    <a:pt x="214" y="327"/>
                  </a:cubicBezTo>
                  <a:cubicBezTo>
                    <a:pt x="214" y="327"/>
                    <a:pt x="214" y="327"/>
                    <a:pt x="214" y="327"/>
                  </a:cubicBezTo>
                  <a:cubicBezTo>
                    <a:pt x="214" y="326"/>
                    <a:pt x="214" y="326"/>
                    <a:pt x="214" y="326"/>
                  </a:cubicBezTo>
                  <a:cubicBezTo>
                    <a:pt x="213" y="327"/>
                    <a:pt x="213" y="327"/>
                    <a:pt x="213" y="327"/>
                  </a:cubicBezTo>
                  <a:cubicBezTo>
                    <a:pt x="213" y="326"/>
                    <a:pt x="213" y="326"/>
                    <a:pt x="213" y="326"/>
                  </a:cubicBezTo>
                  <a:cubicBezTo>
                    <a:pt x="212" y="325"/>
                    <a:pt x="212" y="325"/>
                    <a:pt x="212" y="325"/>
                  </a:cubicBezTo>
                  <a:cubicBezTo>
                    <a:pt x="212" y="325"/>
                    <a:pt x="212" y="325"/>
                    <a:pt x="212" y="325"/>
                  </a:cubicBezTo>
                  <a:cubicBezTo>
                    <a:pt x="212" y="325"/>
                    <a:pt x="212" y="325"/>
                    <a:pt x="212" y="325"/>
                  </a:cubicBezTo>
                  <a:cubicBezTo>
                    <a:pt x="213" y="325"/>
                    <a:pt x="213" y="325"/>
                    <a:pt x="213" y="325"/>
                  </a:cubicBezTo>
                  <a:cubicBezTo>
                    <a:pt x="213" y="324"/>
                    <a:pt x="213" y="324"/>
                    <a:pt x="213" y="324"/>
                  </a:cubicBezTo>
                  <a:cubicBezTo>
                    <a:pt x="213" y="324"/>
                    <a:pt x="213" y="324"/>
                    <a:pt x="213" y="324"/>
                  </a:cubicBezTo>
                  <a:cubicBezTo>
                    <a:pt x="213" y="324"/>
                    <a:pt x="213" y="324"/>
                    <a:pt x="213" y="324"/>
                  </a:cubicBezTo>
                  <a:cubicBezTo>
                    <a:pt x="213" y="324"/>
                    <a:pt x="213" y="324"/>
                    <a:pt x="213" y="324"/>
                  </a:cubicBezTo>
                  <a:cubicBezTo>
                    <a:pt x="213" y="324"/>
                    <a:pt x="213" y="324"/>
                    <a:pt x="213" y="324"/>
                  </a:cubicBezTo>
                  <a:cubicBezTo>
                    <a:pt x="213" y="324"/>
                    <a:pt x="213" y="324"/>
                    <a:pt x="213" y="324"/>
                  </a:cubicBezTo>
                  <a:cubicBezTo>
                    <a:pt x="213" y="323"/>
                    <a:pt x="213" y="323"/>
                    <a:pt x="213" y="323"/>
                  </a:cubicBezTo>
                  <a:cubicBezTo>
                    <a:pt x="213" y="323"/>
                    <a:pt x="213" y="323"/>
                    <a:pt x="213" y="323"/>
                  </a:cubicBezTo>
                  <a:cubicBezTo>
                    <a:pt x="213" y="323"/>
                    <a:pt x="213" y="323"/>
                    <a:pt x="213" y="323"/>
                  </a:cubicBezTo>
                  <a:cubicBezTo>
                    <a:pt x="214" y="323"/>
                    <a:pt x="214" y="323"/>
                    <a:pt x="214" y="323"/>
                  </a:cubicBezTo>
                  <a:cubicBezTo>
                    <a:pt x="214" y="323"/>
                    <a:pt x="214" y="323"/>
                    <a:pt x="214" y="323"/>
                  </a:cubicBezTo>
                  <a:cubicBezTo>
                    <a:pt x="214" y="323"/>
                    <a:pt x="214" y="323"/>
                    <a:pt x="214" y="323"/>
                  </a:cubicBezTo>
                  <a:cubicBezTo>
                    <a:pt x="214" y="323"/>
                    <a:pt x="214" y="323"/>
                    <a:pt x="214" y="323"/>
                  </a:cubicBezTo>
                  <a:lnTo>
                    <a:pt x="215" y="323"/>
                  </a:lnTo>
                  <a:close/>
                  <a:moveTo>
                    <a:pt x="210" y="257"/>
                  </a:moveTo>
                  <a:cubicBezTo>
                    <a:pt x="210" y="256"/>
                    <a:pt x="210" y="256"/>
                    <a:pt x="210" y="256"/>
                  </a:cubicBezTo>
                  <a:cubicBezTo>
                    <a:pt x="210" y="257"/>
                    <a:pt x="210" y="257"/>
                    <a:pt x="211" y="257"/>
                  </a:cubicBezTo>
                  <a:cubicBezTo>
                    <a:pt x="211" y="257"/>
                    <a:pt x="211" y="257"/>
                    <a:pt x="211" y="257"/>
                  </a:cubicBezTo>
                  <a:cubicBezTo>
                    <a:pt x="211" y="257"/>
                    <a:pt x="211" y="256"/>
                    <a:pt x="211" y="256"/>
                  </a:cubicBezTo>
                  <a:cubicBezTo>
                    <a:pt x="211" y="256"/>
                    <a:pt x="210" y="255"/>
                    <a:pt x="210" y="255"/>
                  </a:cubicBezTo>
                  <a:cubicBezTo>
                    <a:pt x="210" y="255"/>
                    <a:pt x="210" y="255"/>
                    <a:pt x="210" y="255"/>
                  </a:cubicBezTo>
                  <a:cubicBezTo>
                    <a:pt x="210" y="255"/>
                    <a:pt x="210" y="255"/>
                    <a:pt x="210" y="255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08" y="255"/>
                    <a:pt x="208" y="255"/>
                    <a:pt x="208" y="255"/>
                  </a:cubicBezTo>
                  <a:cubicBezTo>
                    <a:pt x="207" y="255"/>
                    <a:pt x="207" y="255"/>
                    <a:pt x="207" y="255"/>
                  </a:cubicBezTo>
                  <a:cubicBezTo>
                    <a:pt x="208" y="255"/>
                    <a:pt x="208" y="255"/>
                    <a:pt x="208" y="255"/>
                  </a:cubicBezTo>
                  <a:cubicBezTo>
                    <a:pt x="208" y="255"/>
                    <a:pt x="208" y="255"/>
                    <a:pt x="208" y="255"/>
                  </a:cubicBezTo>
                  <a:cubicBezTo>
                    <a:pt x="209" y="256"/>
                    <a:pt x="209" y="256"/>
                    <a:pt x="209" y="256"/>
                  </a:cubicBezTo>
                  <a:cubicBezTo>
                    <a:pt x="209" y="256"/>
                    <a:pt x="209" y="256"/>
                    <a:pt x="209" y="256"/>
                  </a:cubicBezTo>
                  <a:cubicBezTo>
                    <a:pt x="209" y="256"/>
                    <a:pt x="209" y="256"/>
                    <a:pt x="209" y="256"/>
                  </a:cubicBezTo>
                  <a:cubicBezTo>
                    <a:pt x="209" y="256"/>
                    <a:pt x="209" y="256"/>
                    <a:pt x="209" y="256"/>
                  </a:cubicBezTo>
                  <a:cubicBezTo>
                    <a:pt x="209" y="256"/>
                    <a:pt x="209" y="256"/>
                    <a:pt x="209" y="256"/>
                  </a:cubicBezTo>
                  <a:lnTo>
                    <a:pt x="210" y="257"/>
                  </a:lnTo>
                  <a:close/>
                  <a:moveTo>
                    <a:pt x="211" y="332"/>
                  </a:moveTo>
                  <a:cubicBezTo>
                    <a:pt x="210" y="333"/>
                    <a:pt x="210" y="333"/>
                    <a:pt x="210" y="333"/>
                  </a:cubicBezTo>
                  <a:cubicBezTo>
                    <a:pt x="210" y="333"/>
                    <a:pt x="210" y="333"/>
                    <a:pt x="210" y="333"/>
                  </a:cubicBezTo>
                  <a:cubicBezTo>
                    <a:pt x="210" y="333"/>
                    <a:pt x="210" y="333"/>
                    <a:pt x="210" y="333"/>
                  </a:cubicBezTo>
                  <a:cubicBezTo>
                    <a:pt x="210" y="333"/>
                    <a:pt x="210" y="333"/>
                    <a:pt x="210" y="333"/>
                  </a:cubicBezTo>
                  <a:cubicBezTo>
                    <a:pt x="210" y="333"/>
                    <a:pt x="210" y="333"/>
                    <a:pt x="210" y="333"/>
                  </a:cubicBezTo>
                  <a:cubicBezTo>
                    <a:pt x="210" y="333"/>
                    <a:pt x="210" y="333"/>
                    <a:pt x="210" y="333"/>
                  </a:cubicBezTo>
                  <a:cubicBezTo>
                    <a:pt x="211" y="333"/>
                    <a:pt x="211" y="333"/>
                    <a:pt x="211" y="333"/>
                  </a:cubicBezTo>
                  <a:cubicBezTo>
                    <a:pt x="211" y="333"/>
                    <a:pt x="211" y="333"/>
                    <a:pt x="211" y="333"/>
                  </a:cubicBezTo>
                  <a:cubicBezTo>
                    <a:pt x="211" y="332"/>
                    <a:pt x="211" y="332"/>
                    <a:pt x="211" y="332"/>
                  </a:cubicBezTo>
                  <a:cubicBezTo>
                    <a:pt x="211" y="331"/>
                    <a:pt x="211" y="331"/>
                    <a:pt x="211" y="331"/>
                  </a:cubicBezTo>
                  <a:cubicBezTo>
                    <a:pt x="212" y="331"/>
                    <a:pt x="212" y="331"/>
                    <a:pt x="212" y="331"/>
                  </a:cubicBezTo>
                  <a:cubicBezTo>
                    <a:pt x="211" y="331"/>
                    <a:pt x="211" y="331"/>
                    <a:pt x="211" y="331"/>
                  </a:cubicBezTo>
                  <a:cubicBezTo>
                    <a:pt x="211" y="331"/>
                    <a:pt x="211" y="331"/>
                    <a:pt x="211" y="331"/>
                  </a:cubicBezTo>
                  <a:cubicBezTo>
                    <a:pt x="211" y="332"/>
                    <a:pt x="211" y="332"/>
                    <a:pt x="211" y="332"/>
                  </a:cubicBezTo>
                  <a:cubicBezTo>
                    <a:pt x="211" y="332"/>
                    <a:pt x="211" y="332"/>
                    <a:pt x="211" y="332"/>
                  </a:cubicBezTo>
                  <a:cubicBezTo>
                    <a:pt x="211" y="332"/>
                    <a:pt x="211" y="332"/>
                    <a:pt x="211" y="332"/>
                  </a:cubicBezTo>
                  <a:cubicBezTo>
                    <a:pt x="211" y="332"/>
                    <a:pt x="211" y="332"/>
                    <a:pt x="211" y="332"/>
                  </a:cubicBezTo>
                  <a:close/>
                  <a:moveTo>
                    <a:pt x="199" y="308"/>
                  </a:moveTo>
                  <a:cubicBezTo>
                    <a:pt x="199" y="308"/>
                    <a:pt x="199" y="308"/>
                    <a:pt x="199" y="308"/>
                  </a:cubicBezTo>
                  <a:cubicBezTo>
                    <a:pt x="200" y="308"/>
                    <a:pt x="200" y="308"/>
                    <a:pt x="200" y="308"/>
                  </a:cubicBezTo>
                  <a:cubicBezTo>
                    <a:pt x="200" y="308"/>
                    <a:pt x="200" y="308"/>
                    <a:pt x="200" y="308"/>
                  </a:cubicBezTo>
                  <a:cubicBezTo>
                    <a:pt x="199" y="308"/>
                    <a:pt x="199" y="308"/>
                    <a:pt x="199" y="308"/>
                  </a:cubicBezTo>
                  <a:cubicBezTo>
                    <a:pt x="199" y="308"/>
                    <a:pt x="199" y="308"/>
                    <a:pt x="199" y="308"/>
                  </a:cubicBezTo>
                  <a:cubicBezTo>
                    <a:pt x="199" y="308"/>
                    <a:pt x="199" y="308"/>
                    <a:pt x="199" y="308"/>
                  </a:cubicBezTo>
                  <a:close/>
                  <a:moveTo>
                    <a:pt x="213" y="330"/>
                  </a:moveTo>
                  <a:cubicBezTo>
                    <a:pt x="213" y="331"/>
                    <a:pt x="213" y="331"/>
                    <a:pt x="213" y="331"/>
                  </a:cubicBezTo>
                  <a:cubicBezTo>
                    <a:pt x="213" y="331"/>
                    <a:pt x="213" y="331"/>
                    <a:pt x="213" y="331"/>
                  </a:cubicBezTo>
                  <a:lnTo>
                    <a:pt x="213" y="330"/>
                  </a:lnTo>
                  <a:close/>
                  <a:moveTo>
                    <a:pt x="210" y="269"/>
                  </a:moveTo>
                  <a:cubicBezTo>
                    <a:pt x="210" y="269"/>
                    <a:pt x="210" y="269"/>
                    <a:pt x="210" y="269"/>
                  </a:cubicBezTo>
                  <a:cubicBezTo>
                    <a:pt x="210" y="269"/>
                    <a:pt x="210" y="269"/>
                    <a:pt x="210" y="269"/>
                  </a:cubicBezTo>
                  <a:cubicBezTo>
                    <a:pt x="210" y="269"/>
                    <a:pt x="210" y="269"/>
                    <a:pt x="210" y="269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69"/>
                    <a:pt x="210" y="269"/>
                    <a:pt x="210" y="269"/>
                  </a:cubicBezTo>
                  <a:cubicBezTo>
                    <a:pt x="210" y="269"/>
                    <a:pt x="210" y="269"/>
                    <a:pt x="210" y="269"/>
                  </a:cubicBezTo>
                  <a:cubicBezTo>
                    <a:pt x="210" y="269"/>
                    <a:pt x="210" y="269"/>
                    <a:pt x="210" y="269"/>
                  </a:cubicBezTo>
                  <a:cubicBezTo>
                    <a:pt x="210" y="269"/>
                    <a:pt x="210" y="269"/>
                    <a:pt x="210" y="269"/>
                  </a:cubicBezTo>
                  <a:close/>
                  <a:moveTo>
                    <a:pt x="212" y="268"/>
                  </a:moveTo>
                  <a:cubicBezTo>
                    <a:pt x="211" y="268"/>
                    <a:pt x="211" y="268"/>
                    <a:pt x="211" y="268"/>
                  </a:cubicBezTo>
                  <a:cubicBezTo>
                    <a:pt x="212" y="269"/>
                    <a:pt x="212" y="269"/>
                    <a:pt x="212" y="269"/>
                  </a:cubicBezTo>
                  <a:cubicBezTo>
                    <a:pt x="212" y="268"/>
                    <a:pt x="212" y="268"/>
                    <a:pt x="212" y="268"/>
                  </a:cubicBezTo>
                  <a:cubicBezTo>
                    <a:pt x="212" y="268"/>
                    <a:pt x="212" y="268"/>
                    <a:pt x="212" y="268"/>
                  </a:cubicBezTo>
                  <a:close/>
                  <a:moveTo>
                    <a:pt x="217" y="274"/>
                  </a:moveTo>
                  <a:cubicBezTo>
                    <a:pt x="217" y="274"/>
                    <a:pt x="217" y="274"/>
                    <a:pt x="217" y="274"/>
                  </a:cubicBezTo>
                  <a:cubicBezTo>
                    <a:pt x="217" y="274"/>
                    <a:pt x="217" y="274"/>
                    <a:pt x="217" y="274"/>
                  </a:cubicBezTo>
                  <a:cubicBezTo>
                    <a:pt x="217" y="275"/>
                    <a:pt x="217" y="275"/>
                    <a:pt x="217" y="275"/>
                  </a:cubicBezTo>
                  <a:cubicBezTo>
                    <a:pt x="217" y="275"/>
                    <a:pt x="217" y="275"/>
                    <a:pt x="217" y="275"/>
                  </a:cubicBezTo>
                  <a:cubicBezTo>
                    <a:pt x="217" y="275"/>
                    <a:pt x="217" y="275"/>
                    <a:pt x="217" y="275"/>
                  </a:cubicBezTo>
                  <a:cubicBezTo>
                    <a:pt x="217" y="274"/>
                    <a:pt x="217" y="274"/>
                    <a:pt x="217" y="274"/>
                  </a:cubicBezTo>
                  <a:close/>
                  <a:moveTo>
                    <a:pt x="241" y="380"/>
                  </a:moveTo>
                  <a:cubicBezTo>
                    <a:pt x="242" y="380"/>
                    <a:pt x="242" y="380"/>
                    <a:pt x="242" y="380"/>
                  </a:cubicBezTo>
                  <a:cubicBezTo>
                    <a:pt x="241" y="380"/>
                    <a:pt x="241" y="380"/>
                    <a:pt x="241" y="380"/>
                  </a:cubicBezTo>
                  <a:cubicBezTo>
                    <a:pt x="241" y="380"/>
                    <a:pt x="241" y="380"/>
                    <a:pt x="241" y="380"/>
                  </a:cubicBezTo>
                  <a:cubicBezTo>
                    <a:pt x="241" y="379"/>
                    <a:pt x="241" y="379"/>
                    <a:pt x="241" y="379"/>
                  </a:cubicBezTo>
                  <a:cubicBezTo>
                    <a:pt x="241" y="380"/>
                    <a:pt x="241" y="380"/>
                    <a:pt x="241" y="380"/>
                  </a:cubicBezTo>
                  <a:cubicBezTo>
                    <a:pt x="241" y="380"/>
                    <a:pt x="241" y="380"/>
                    <a:pt x="241" y="380"/>
                  </a:cubicBezTo>
                  <a:close/>
                  <a:moveTo>
                    <a:pt x="224" y="329"/>
                  </a:moveTo>
                  <a:cubicBezTo>
                    <a:pt x="224" y="329"/>
                    <a:pt x="224" y="329"/>
                    <a:pt x="224" y="329"/>
                  </a:cubicBezTo>
                  <a:cubicBezTo>
                    <a:pt x="224" y="329"/>
                    <a:pt x="224" y="329"/>
                    <a:pt x="224" y="329"/>
                  </a:cubicBezTo>
                  <a:cubicBezTo>
                    <a:pt x="224" y="329"/>
                    <a:pt x="224" y="329"/>
                    <a:pt x="224" y="329"/>
                  </a:cubicBezTo>
                  <a:cubicBezTo>
                    <a:pt x="224" y="329"/>
                    <a:pt x="224" y="329"/>
                    <a:pt x="224" y="329"/>
                  </a:cubicBezTo>
                  <a:cubicBezTo>
                    <a:pt x="223" y="329"/>
                    <a:pt x="223" y="329"/>
                    <a:pt x="223" y="329"/>
                  </a:cubicBezTo>
                  <a:cubicBezTo>
                    <a:pt x="223" y="329"/>
                    <a:pt x="223" y="329"/>
                    <a:pt x="223" y="329"/>
                  </a:cubicBezTo>
                  <a:cubicBezTo>
                    <a:pt x="223" y="329"/>
                    <a:pt x="223" y="329"/>
                    <a:pt x="223" y="329"/>
                  </a:cubicBezTo>
                  <a:cubicBezTo>
                    <a:pt x="223" y="329"/>
                    <a:pt x="223" y="329"/>
                    <a:pt x="223" y="329"/>
                  </a:cubicBezTo>
                  <a:cubicBezTo>
                    <a:pt x="222" y="329"/>
                    <a:pt x="222" y="329"/>
                    <a:pt x="222" y="329"/>
                  </a:cubicBezTo>
                  <a:cubicBezTo>
                    <a:pt x="222" y="329"/>
                    <a:pt x="222" y="329"/>
                    <a:pt x="222" y="329"/>
                  </a:cubicBezTo>
                  <a:cubicBezTo>
                    <a:pt x="223" y="329"/>
                    <a:pt x="223" y="329"/>
                    <a:pt x="223" y="329"/>
                  </a:cubicBezTo>
                  <a:cubicBezTo>
                    <a:pt x="222" y="329"/>
                    <a:pt x="222" y="329"/>
                    <a:pt x="222" y="329"/>
                  </a:cubicBezTo>
                  <a:cubicBezTo>
                    <a:pt x="222" y="329"/>
                    <a:pt x="222" y="329"/>
                    <a:pt x="222" y="329"/>
                  </a:cubicBezTo>
                  <a:cubicBezTo>
                    <a:pt x="222" y="329"/>
                    <a:pt x="222" y="329"/>
                    <a:pt x="222" y="329"/>
                  </a:cubicBezTo>
                  <a:cubicBezTo>
                    <a:pt x="222" y="329"/>
                    <a:pt x="222" y="329"/>
                    <a:pt x="222" y="329"/>
                  </a:cubicBezTo>
                  <a:cubicBezTo>
                    <a:pt x="222" y="329"/>
                    <a:pt x="222" y="329"/>
                    <a:pt x="222" y="329"/>
                  </a:cubicBezTo>
                  <a:cubicBezTo>
                    <a:pt x="221" y="329"/>
                    <a:pt x="221" y="329"/>
                    <a:pt x="221" y="329"/>
                  </a:cubicBezTo>
                  <a:cubicBezTo>
                    <a:pt x="221" y="329"/>
                    <a:pt x="221" y="329"/>
                    <a:pt x="221" y="329"/>
                  </a:cubicBezTo>
                  <a:cubicBezTo>
                    <a:pt x="221" y="329"/>
                    <a:pt x="221" y="329"/>
                    <a:pt x="221" y="329"/>
                  </a:cubicBezTo>
                  <a:cubicBezTo>
                    <a:pt x="220" y="329"/>
                    <a:pt x="220" y="329"/>
                    <a:pt x="220" y="329"/>
                  </a:cubicBezTo>
                  <a:cubicBezTo>
                    <a:pt x="220" y="330"/>
                    <a:pt x="220" y="330"/>
                    <a:pt x="220" y="330"/>
                  </a:cubicBezTo>
                  <a:cubicBezTo>
                    <a:pt x="220" y="330"/>
                    <a:pt x="220" y="330"/>
                    <a:pt x="220" y="330"/>
                  </a:cubicBezTo>
                  <a:cubicBezTo>
                    <a:pt x="221" y="329"/>
                    <a:pt x="221" y="329"/>
                    <a:pt x="221" y="329"/>
                  </a:cubicBezTo>
                  <a:cubicBezTo>
                    <a:pt x="221" y="330"/>
                    <a:pt x="221" y="330"/>
                    <a:pt x="221" y="330"/>
                  </a:cubicBezTo>
                  <a:cubicBezTo>
                    <a:pt x="221" y="330"/>
                    <a:pt x="221" y="330"/>
                    <a:pt x="221" y="330"/>
                  </a:cubicBezTo>
                  <a:cubicBezTo>
                    <a:pt x="221" y="330"/>
                    <a:pt x="221" y="330"/>
                    <a:pt x="221" y="330"/>
                  </a:cubicBezTo>
                  <a:cubicBezTo>
                    <a:pt x="221" y="330"/>
                    <a:pt x="221" y="330"/>
                    <a:pt x="221" y="330"/>
                  </a:cubicBezTo>
                  <a:cubicBezTo>
                    <a:pt x="221" y="330"/>
                    <a:pt x="221" y="330"/>
                    <a:pt x="221" y="330"/>
                  </a:cubicBezTo>
                  <a:cubicBezTo>
                    <a:pt x="221" y="330"/>
                    <a:pt x="221" y="330"/>
                    <a:pt x="221" y="330"/>
                  </a:cubicBezTo>
                  <a:cubicBezTo>
                    <a:pt x="222" y="331"/>
                    <a:pt x="222" y="331"/>
                    <a:pt x="222" y="331"/>
                  </a:cubicBezTo>
                  <a:cubicBezTo>
                    <a:pt x="221" y="331"/>
                    <a:pt x="221" y="331"/>
                    <a:pt x="221" y="331"/>
                  </a:cubicBezTo>
                  <a:cubicBezTo>
                    <a:pt x="221" y="331"/>
                    <a:pt x="221" y="331"/>
                    <a:pt x="221" y="331"/>
                  </a:cubicBezTo>
                  <a:cubicBezTo>
                    <a:pt x="221" y="331"/>
                    <a:pt x="221" y="331"/>
                    <a:pt x="221" y="331"/>
                  </a:cubicBezTo>
                  <a:cubicBezTo>
                    <a:pt x="221" y="331"/>
                    <a:pt x="221" y="331"/>
                    <a:pt x="221" y="331"/>
                  </a:cubicBezTo>
                  <a:cubicBezTo>
                    <a:pt x="221" y="331"/>
                    <a:pt x="221" y="331"/>
                    <a:pt x="221" y="331"/>
                  </a:cubicBezTo>
                  <a:cubicBezTo>
                    <a:pt x="221" y="331"/>
                    <a:pt x="221" y="331"/>
                    <a:pt x="221" y="331"/>
                  </a:cubicBezTo>
                  <a:cubicBezTo>
                    <a:pt x="221" y="331"/>
                    <a:pt x="221" y="331"/>
                    <a:pt x="221" y="331"/>
                  </a:cubicBezTo>
                  <a:cubicBezTo>
                    <a:pt x="220" y="331"/>
                    <a:pt x="220" y="331"/>
                    <a:pt x="220" y="331"/>
                  </a:cubicBezTo>
                  <a:cubicBezTo>
                    <a:pt x="220" y="331"/>
                    <a:pt x="220" y="331"/>
                    <a:pt x="220" y="331"/>
                  </a:cubicBezTo>
                  <a:cubicBezTo>
                    <a:pt x="220" y="331"/>
                    <a:pt x="220" y="331"/>
                    <a:pt x="220" y="331"/>
                  </a:cubicBezTo>
                  <a:cubicBezTo>
                    <a:pt x="220" y="331"/>
                    <a:pt x="220" y="331"/>
                    <a:pt x="220" y="331"/>
                  </a:cubicBezTo>
                  <a:cubicBezTo>
                    <a:pt x="220" y="331"/>
                    <a:pt x="220" y="331"/>
                    <a:pt x="220" y="331"/>
                  </a:cubicBezTo>
                  <a:cubicBezTo>
                    <a:pt x="220" y="331"/>
                    <a:pt x="220" y="331"/>
                    <a:pt x="220" y="331"/>
                  </a:cubicBezTo>
                  <a:cubicBezTo>
                    <a:pt x="220" y="331"/>
                    <a:pt x="220" y="331"/>
                    <a:pt x="220" y="331"/>
                  </a:cubicBezTo>
                  <a:cubicBezTo>
                    <a:pt x="220" y="331"/>
                    <a:pt x="220" y="331"/>
                    <a:pt x="220" y="331"/>
                  </a:cubicBezTo>
                  <a:cubicBezTo>
                    <a:pt x="220" y="332"/>
                    <a:pt x="220" y="332"/>
                    <a:pt x="220" y="332"/>
                  </a:cubicBezTo>
                  <a:cubicBezTo>
                    <a:pt x="220" y="332"/>
                    <a:pt x="220" y="332"/>
                    <a:pt x="220" y="332"/>
                  </a:cubicBezTo>
                  <a:cubicBezTo>
                    <a:pt x="219" y="332"/>
                    <a:pt x="219" y="332"/>
                    <a:pt x="219" y="332"/>
                  </a:cubicBezTo>
                  <a:cubicBezTo>
                    <a:pt x="219" y="332"/>
                    <a:pt x="219" y="332"/>
                    <a:pt x="219" y="332"/>
                  </a:cubicBezTo>
                  <a:cubicBezTo>
                    <a:pt x="219" y="331"/>
                    <a:pt x="219" y="331"/>
                    <a:pt x="219" y="331"/>
                  </a:cubicBezTo>
                  <a:cubicBezTo>
                    <a:pt x="219" y="331"/>
                    <a:pt x="219" y="331"/>
                    <a:pt x="219" y="331"/>
                  </a:cubicBezTo>
                  <a:cubicBezTo>
                    <a:pt x="219" y="331"/>
                    <a:pt x="219" y="331"/>
                    <a:pt x="219" y="331"/>
                  </a:cubicBezTo>
                  <a:cubicBezTo>
                    <a:pt x="218" y="330"/>
                    <a:pt x="218" y="330"/>
                    <a:pt x="218" y="330"/>
                  </a:cubicBezTo>
                  <a:cubicBezTo>
                    <a:pt x="218" y="330"/>
                    <a:pt x="218" y="330"/>
                    <a:pt x="218" y="330"/>
                  </a:cubicBezTo>
                  <a:cubicBezTo>
                    <a:pt x="218" y="330"/>
                    <a:pt x="218" y="330"/>
                    <a:pt x="218" y="330"/>
                  </a:cubicBezTo>
                  <a:cubicBezTo>
                    <a:pt x="218" y="331"/>
                    <a:pt x="218" y="331"/>
                    <a:pt x="218" y="331"/>
                  </a:cubicBezTo>
                  <a:cubicBezTo>
                    <a:pt x="218" y="331"/>
                    <a:pt x="218" y="331"/>
                    <a:pt x="218" y="331"/>
                  </a:cubicBezTo>
                  <a:cubicBezTo>
                    <a:pt x="218" y="331"/>
                    <a:pt x="218" y="331"/>
                    <a:pt x="218" y="331"/>
                  </a:cubicBezTo>
                  <a:cubicBezTo>
                    <a:pt x="217" y="330"/>
                    <a:pt x="218" y="330"/>
                    <a:pt x="217" y="330"/>
                  </a:cubicBezTo>
                  <a:cubicBezTo>
                    <a:pt x="217" y="330"/>
                    <a:pt x="217" y="330"/>
                    <a:pt x="217" y="330"/>
                  </a:cubicBezTo>
                  <a:cubicBezTo>
                    <a:pt x="217" y="331"/>
                    <a:pt x="217" y="331"/>
                    <a:pt x="217" y="331"/>
                  </a:cubicBezTo>
                  <a:cubicBezTo>
                    <a:pt x="217" y="331"/>
                    <a:pt x="217" y="331"/>
                    <a:pt x="217" y="331"/>
                  </a:cubicBezTo>
                  <a:cubicBezTo>
                    <a:pt x="217" y="331"/>
                    <a:pt x="217" y="331"/>
                    <a:pt x="217" y="331"/>
                  </a:cubicBezTo>
                  <a:cubicBezTo>
                    <a:pt x="217" y="331"/>
                    <a:pt x="217" y="331"/>
                    <a:pt x="217" y="331"/>
                  </a:cubicBezTo>
                  <a:cubicBezTo>
                    <a:pt x="216" y="331"/>
                    <a:pt x="216" y="331"/>
                    <a:pt x="216" y="331"/>
                  </a:cubicBezTo>
                  <a:cubicBezTo>
                    <a:pt x="216" y="330"/>
                    <a:pt x="216" y="330"/>
                    <a:pt x="216" y="330"/>
                  </a:cubicBezTo>
                  <a:cubicBezTo>
                    <a:pt x="216" y="330"/>
                    <a:pt x="216" y="330"/>
                    <a:pt x="216" y="330"/>
                  </a:cubicBezTo>
                  <a:cubicBezTo>
                    <a:pt x="216" y="330"/>
                    <a:pt x="216" y="330"/>
                    <a:pt x="216" y="330"/>
                  </a:cubicBezTo>
                  <a:cubicBezTo>
                    <a:pt x="215" y="330"/>
                    <a:pt x="215" y="330"/>
                    <a:pt x="215" y="330"/>
                  </a:cubicBezTo>
                  <a:cubicBezTo>
                    <a:pt x="215" y="330"/>
                    <a:pt x="215" y="330"/>
                    <a:pt x="215" y="330"/>
                  </a:cubicBezTo>
                  <a:cubicBezTo>
                    <a:pt x="215" y="330"/>
                    <a:pt x="215" y="330"/>
                    <a:pt x="215" y="330"/>
                  </a:cubicBezTo>
                  <a:cubicBezTo>
                    <a:pt x="215" y="329"/>
                    <a:pt x="215" y="329"/>
                    <a:pt x="215" y="329"/>
                  </a:cubicBezTo>
                  <a:cubicBezTo>
                    <a:pt x="216" y="329"/>
                    <a:pt x="216" y="329"/>
                    <a:pt x="216" y="329"/>
                  </a:cubicBezTo>
                  <a:cubicBezTo>
                    <a:pt x="215" y="329"/>
                    <a:pt x="215" y="329"/>
                    <a:pt x="215" y="329"/>
                  </a:cubicBezTo>
                  <a:cubicBezTo>
                    <a:pt x="215" y="329"/>
                    <a:pt x="215" y="329"/>
                    <a:pt x="215" y="328"/>
                  </a:cubicBezTo>
                  <a:cubicBezTo>
                    <a:pt x="215" y="328"/>
                    <a:pt x="215" y="328"/>
                    <a:pt x="215" y="328"/>
                  </a:cubicBezTo>
                  <a:cubicBezTo>
                    <a:pt x="215" y="328"/>
                    <a:pt x="215" y="328"/>
                    <a:pt x="215" y="328"/>
                  </a:cubicBezTo>
                  <a:cubicBezTo>
                    <a:pt x="216" y="327"/>
                    <a:pt x="216" y="327"/>
                    <a:pt x="216" y="327"/>
                  </a:cubicBezTo>
                  <a:cubicBezTo>
                    <a:pt x="215" y="327"/>
                    <a:pt x="215" y="327"/>
                    <a:pt x="215" y="327"/>
                  </a:cubicBezTo>
                  <a:cubicBezTo>
                    <a:pt x="216" y="327"/>
                    <a:pt x="216" y="327"/>
                    <a:pt x="216" y="327"/>
                  </a:cubicBezTo>
                  <a:cubicBezTo>
                    <a:pt x="216" y="327"/>
                    <a:pt x="216" y="327"/>
                    <a:pt x="217" y="328"/>
                  </a:cubicBezTo>
                  <a:cubicBezTo>
                    <a:pt x="217" y="327"/>
                    <a:pt x="217" y="327"/>
                    <a:pt x="217" y="327"/>
                  </a:cubicBezTo>
                  <a:cubicBezTo>
                    <a:pt x="217" y="327"/>
                    <a:pt x="217" y="327"/>
                    <a:pt x="217" y="327"/>
                  </a:cubicBezTo>
                  <a:cubicBezTo>
                    <a:pt x="217" y="327"/>
                    <a:pt x="217" y="327"/>
                    <a:pt x="217" y="327"/>
                  </a:cubicBezTo>
                  <a:cubicBezTo>
                    <a:pt x="217" y="328"/>
                    <a:pt x="217" y="328"/>
                    <a:pt x="217" y="328"/>
                  </a:cubicBezTo>
                  <a:cubicBezTo>
                    <a:pt x="218" y="327"/>
                    <a:pt x="218" y="327"/>
                    <a:pt x="218" y="327"/>
                  </a:cubicBezTo>
                  <a:cubicBezTo>
                    <a:pt x="218" y="327"/>
                    <a:pt x="218" y="327"/>
                    <a:pt x="218" y="327"/>
                  </a:cubicBezTo>
                  <a:cubicBezTo>
                    <a:pt x="218" y="327"/>
                    <a:pt x="218" y="327"/>
                    <a:pt x="218" y="327"/>
                  </a:cubicBezTo>
                  <a:cubicBezTo>
                    <a:pt x="218" y="327"/>
                    <a:pt x="218" y="327"/>
                    <a:pt x="218" y="327"/>
                  </a:cubicBezTo>
                  <a:cubicBezTo>
                    <a:pt x="218" y="327"/>
                    <a:pt x="218" y="327"/>
                    <a:pt x="218" y="327"/>
                  </a:cubicBezTo>
                  <a:cubicBezTo>
                    <a:pt x="218" y="327"/>
                    <a:pt x="218" y="327"/>
                    <a:pt x="218" y="327"/>
                  </a:cubicBezTo>
                  <a:cubicBezTo>
                    <a:pt x="218" y="327"/>
                    <a:pt x="218" y="327"/>
                    <a:pt x="218" y="327"/>
                  </a:cubicBezTo>
                  <a:cubicBezTo>
                    <a:pt x="218" y="326"/>
                    <a:pt x="218" y="326"/>
                    <a:pt x="218" y="326"/>
                  </a:cubicBezTo>
                  <a:cubicBezTo>
                    <a:pt x="218" y="326"/>
                    <a:pt x="218" y="326"/>
                    <a:pt x="218" y="326"/>
                  </a:cubicBezTo>
                  <a:cubicBezTo>
                    <a:pt x="219" y="326"/>
                    <a:pt x="219" y="326"/>
                    <a:pt x="219" y="326"/>
                  </a:cubicBezTo>
                  <a:cubicBezTo>
                    <a:pt x="219" y="326"/>
                    <a:pt x="219" y="326"/>
                    <a:pt x="219" y="326"/>
                  </a:cubicBezTo>
                  <a:cubicBezTo>
                    <a:pt x="219" y="325"/>
                    <a:pt x="219" y="325"/>
                    <a:pt x="219" y="325"/>
                  </a:cubicBezTo>
                  <a:cubicBezTo>
                    <a:pt x="220" y="325"/>
                    <a:pt x="220" y="325"/>
                    <a:pt x="220" y="325"/>
                  </a:cubicBezTo>
                  <a:cubicBezTo>
                    <a:pt x="220" y="326"/>
                    <a:pt x="220" y="326"/>
                    <a:pt x="220" y="326"/>
                  </a:cubicBezTo>
                  <a:cubicBezTo>
                    <a:pt x="220" y="326"/>
                    <a:pt x="220" y="326"/>
                    <a:pt x="220" y="326"/>
                  </a:cubicBezTo>
                  <a:cubicBezTo>
                    <a:pt x="220" y="325"/>
                    <a:pt x="220" y="325"/>
                    <a:pt x="220" y="325"/>
                  </a:cubicBezTo>
                  <a:cubicBezTo>
                    <a:pt x="220" y="326"/>
                    <a:pt x="220" y="326"/>
                    <a:pt x="220" y="326"/>
                  </a:cubicBezTo>
                  <a:cubicBezTo>
                    <a:pt x="220" y="326"/>
                    <a:pt x="220" y="326"/>
                    <a:pt x="220" y="326"/>
                  </a:cubicBezTo>
                  <a:cubicBezTo>
                    <a:pt x="220" y="326"/>
                    <a:pt x="220" y="326"/>
                    <a:pt x="220" y="326"/>
                  </a:cubicBezTo>
                  <a:cubicBezTo>
                    <a:pt x="221" y="326"/>
                    <a:pt x="221" y="326"/>
                    <a:pt x="221" y="326"/>
                  </a:cubicBezTo>
                  <a:cubicBezTo>
                    <a:pt x="221" y="326"/>
                    <a:pt x="221" y="326"/>
                    <a:pt x="221" y="326"/>
                  </a:cubicBezTo>
                  <a:cubicBezTo>
                    <a:pt x="222" y="326"/>
                    <a:pt x="222" y="326"/>
                    <a:pt x="222" y="326"/>
                  </a:cubicBezTo>
                  <a:cubicBezTo>
                    <a:pt x="222" y="326"/>
                    <a:pt x="222" y="326"/>
                    <a:pt x="222" y="326"/>
                  </a:cubicBezTo>
                  <a:cubicBezTo>
                    <a:pt x="222" y="326"/>
                    <a:pt x="222" y="326"/>
                    <a:pt x="222" y="326"/>
                  </a:cubicBezTo>
                  <a:cubicBezTo>
                    <a:pt x="222" y="326"/>
                    <a:pt x="222" y="326"/>
                    <a:pt x="222" y="326"/>
                  </a:cubicBezTo>
                  <a:cubicBezTo>
                    <a:pt x="223" y="326"/>
                    <a:pt x="223" y="326"/>
                    <a:pt x="223" y="326"/>
                  </a:cubicBezTo>
                  <a:cubicBezTo>
                    <a:pt x="223" y="326"/>
                    <a:pt x="223" y="327"/>
                    <a:pt x="224" y="327"/>
                  </a:cubicBezTo>
                  <a:cubicBezTo>
                    <a:pt x="224" y="327"/>
                    <a:pt x="224" y="327"/>
                    <a:pt x="224" y="327"/>
                  </a:cubicBezTo>
                  <a:cubicBezTo>
                    <a:pt x="223" y="327"/>
                    <a:pt x="223" y="327"/>
                    <a:pt x="223" y="327"/>
                  </a:cubicBezTo>
                  <a:cubicBezTo>
                    <a:pt x="224" y="328"/>
                    <a:pt x="224" y="328"/>
                    <a:pt x="225" y="328"/>
                  </a:cubicBezTo>
                  <a:cubicBezTo>
                    <a:pt x="224" y="328"/>
                    <a:pt x="224" y="328"/>
                    <a:pt x="224" y="328"/>
                  </a:cubicBezTo>
                  <a:cubicBezTo>
                    <a:pt x="224" y="328"/>
                    <a:pt x="224" y="328"/>
                    <a:pt x="224" y="328"/>
                  </a:cubicBezTo>
                  <a:cubicBezTo>
                    <a:pt x="224" y="328"/>
                    <a:pt x="224" y="328"/>
                    <a:pt x="224" y="328"/>
                  </a:cubicBezTo>
                  <a:cubicBezTo>
                    <a:pt x="224" y="328"/>
                    <a:pt x="224" y="328"/>
                    <a:pt x="224" y="328"/>
                  </a:cubicBezTo>
                  <a:cubicBezTo>
                    <a:pt x="225" y="329"/>
                    <a:pt x="225" y="329"/>
                    <a:pt x="225" y="329"/>
                  </a:cubicBezTo>
                  <a:cubicBezTo>
                    <a:pt x="225" y="329"/>
                    <a:pt x="225" y="329"/>
                    <a:pt x="225" y="329"/>
                  </a:cubicBezTo>
                  <a:cubicBezTo>
                    <a:pt x="225" y="329"/>
                    <a:pt x="225" y="329"/>
                    <a:pt x="225" y="329"/>
                  </a:cubicBezTo>
                  <a:lnTo>
                    <a:pt x="224" y="329"/>
                  </a:lnTo>
                  <a:close/>
                  <a:moveTo>
                    <a:pt x="222" y="329"/>
                  </a:moveTo>
                  <a:cubicBezTo>
                    <a:pt x="222" y="328"/>
                    <a:pt x="222" y="328"/>
                    <a:pt x="222" y="328"/>
                  </a:cubicBezTo>
                  <a:cubicBezTo>
                    <a:pt x="222" y="328"/>
                    <a:pt x="222" y="328"/>
                    <a:pt x="222" y="328"/>
                  </a:cubicBezTo>
                  <a:cubicBezTo>
                    <a:pt x="221" y="328"/>
                    <a:pt x="221" y="328"/>
                    <a:pt x="221" y="328"/>
                  </a:cubicBezTo>
                  <a:cubicBezTo>
                    <a:pt x="222" y="329"/>
                    <a:pt x="222" y="329"/>
                    <a:pt x="222" y="329"/>
                  </a:cubicBezTo>
                  <a:cubicBezTo>
                    <a:pt x="222" y="329"/>
                    <a:pt x="222" y="329"/>
                    <a:pt x="222" y="329"/>
                  </a:cubicBezTo>
                  <a:close/>
                  <a:moveTo>
                    <a:pt x="215" y="277"/>
                  </a:moveTo>
                  <a:cubicBezTo>
                    <a:pt x="216" y="277"/>
                    <a:pt x="216" y="277"/>
                    <a:pt x="216" y="277"/>
                  </a:cubicBezTo>
                  <a:cubicBezTo>
                    <a:pt x="215" y="277"/>
                    <a:pt x="215" y="277"/>
                    <a:pt x="215" y="277"/>
                  </a:cubicBezTo>
                  <a:cubicBezTo>
                    <a:pt x="215" y="277"/>
                    <a:pt x="215" y="277"/>
                    <a:pt x="215" y="277"/>
                  </a:cubicBezTo>
                  <a:cubicBezTo>
                    <a:pt x="215" y="277"/>
                    <a:pt x="215" y="277"/>
                    <a:pt x="215" y="277"/>
                  </a:cubicBezTo>
                  <a:close/>
                  <a:moveTo>
                    <a:pt x="213" y="330"/>
                  </a:moveTo>
                  <a:cubicBezTo>
                    <a:pt x="213" y="330"/>
                    <a:pt x="213" y="330"/>
                    <a:pt x="213" y="330"/>
                  </a:cubicBezTo>
                  <a:cubicBezTo>
                    <a:pt x="213" y="330"/>
                    <a:pt x="213" y="330"/>
                    <a:pt x="213" y="330"/>
                  </a:cubicBezTo>
                  <a:cubicBezTo>
                    <a:pt x="213" y="330"/>
                    <a:pt x="213" y="330"/>
                    <a:pt x="213" y="330"/>
                  </a:cubicBezTo>
                  <a:cubicBezTo>
                    <a:pt x="213" y="330"/>
                    <a:pt x="213" y="330"/>
                    <a:pt x="213" y="330"/>
                  </a:cubicBezTo>
                  <a:cubicBezTo>
                    <a:pt x="213" y="330"/>
                    <a:pt x="213" y="330"/>
                    <a:pt x="213" y="330"/>
                  </a:cubicBezTo>
                  <a:cubicBezTo>
                    <a:pt x="213" y="330"/>
                    <a:pt x="213" y="330"/>
                    <a:pt x="213" y="330"/>
                  </a:cubicBezTo>
                  <a:close/>
                  <a:moveTo>
                    <a:pt x="199" y="331"/>
                  </a:moveTo>
                  <a:cubicBezTo>
                    <a:pt x="199" y="330"/>
                    <a:pt x="199" y="330"/>
                    <a:pt x="199" y="330"/>
                  </a:cubicBezTo>
                  <a:cubicBezTo>
                    <a:pt x="198" y="331"/>
                    <a:pt x="198" y="331"/>
                    <a:pt x="198" y="331"/>
                  </a:cubicBezTo>
                  <a:lnTo>
                    <a:pt x="199" y="331"/>
                  </a:lnTo>
                  <a:close/>
                  <a:moveTo>
                    <a:pt x="197" y="313"/>
                  </a:moveTo>
                  <a:cubicBezTo>
                    <a:pt x="197" y="313"/>
                    <a:pt x="197" y="313"/>
                    <a:pt x="197" y="313"/>
                  </a:cubicBezTo>
                  <a:cubicBezTo>
                    <a:pt x="197" y="314"/>
                    <a:pt x="197" y="314"/>
                    <a:pt x="197" y="314"/>
                  </a:cubicBezTo>
                  <a:cubicBezTo>
                    <a:pt x="197" y="313"/>
                    <a:pt x="197" y="313"/>
                    <a:pt x="197" y="313"/>
                  </a:cubicBezTo>
                  <a:cubicBezTo>
                    <a:pt x="197" y="314"/>
                    <a:pt x="197" y="314"/>
                    <a:pt x="197" y="314"/>
                  </a:cubicBezTo>
                  <a:cubicBezTo>
                    <a:pt x="197" y="314"/>
                    <a:pt x="197" y="314"/>
                    <a:pt x="197" y="314"/>
                  </a:cubicBezTo>
                  <a:cubicBezTo>
                    <a:pt x="197" y="313"/>
                    <a:pt x="197" y="313"/>
                    <a:pt x="197" y="313"/>
                  </a:cubicBezTo>
                  <a:close/>
                  <a:moveTo>
                    <a:pt x="200" y="331"/>
                  </a:moveTo>
                  <a:cubicBezTo>
                    <a:pt x="200" y="331"/>
                    <a:pt x="200" y="331"/>
                    <a:pt x="200" y="331"/>
                  </a:cubicBezTo>
                  <a:cubicBezTo>
                    <a:pt x="201" y="331"/>
                    <a:pt x="201" y="331"/>
                    <a:pt x="201" y="331"/>
                  </a:cubicBezTo>
                  <a:cubicBezTo>
                    <a:pt x="201" y="331"/>
                    <a:pt x="201" y="331"/>
                    <a:pt x="201" y="331"/>
                  </a:cubicBezTo>
                  <a:cubicBezTo>
                    <a:pt x="201" y="330"/>
                    <a:pt x="201" y="330"/>
                    <a:pt x="201" y="330"/>
                  </a:cubicBezTo>
                  <a:cubicBezTo>
                    <a:pt x="201" y="330"/>
                    <a:pt x="201" y="330"/>
                    <a:pt x="201" y="330"/>
                  </a:cubicBezTo>
                  <a:cubicBezTo>
                    <a:pt x="200" y="330"/>
                    <a:pt x="200" y="330"/>
                    <a:pt x="200" y="330"/>
                  </a:cubicBezTo>
                  <a:cubicBezTo>
                    <a:pt x="201" y="330"/>
                    <a:pt x="201" y="330"/>
                    <a:pt x="201" y="330"/>
                  </a:cubicBezTo>
                  <a:cubicBezTo>
                    <a:pt x="200" y="330"/>
                    <a:pt x="200" y="330"/>
                    <a:pt x="200" y="330"/>
                  </a:cubicBezTo>
                  <a:cubicBezTo>
                    <a:pt x="200" y="330"/>
                    <a:pt x="200" y="330"/>
                    <a:pt x="200" y="330"/>
                  </a:cubicBezTo>
                  <a:cubicBezTo>
                    <a:pt x="200" y="330"/>
                    <a:pt x="200" y="330"/>
                    <a:pt x="200" y="330"/>
                  </a:cubicBezTo>
                  <a:cubicBezTo>
                    <a:pt x="200" y="330"/>
                    <a:pt x="200" y="330"/>
                    <a:pt x="200" y="330"/>
                  </a:cubicBezTo>
                  <a:cubicBezTo>
                    <a:pt x="199" y="331"/>
                    <a:pt x="199" y="331"/>
                    <a:pt x="199" y="331"/>
                  </a:cubicBezTo>
                  <a:lnTo>
                    <a:pt x="200" y="331"/>
                  </a:lnTo>
                  <a:close/>
                  <a:moveTo>
                    <a:pt x="195" y="308"/>
                  </a:moveTo>
                  <a:cubicBezTo>
                    <a:pt x="196" y="309"/>
                    <a:pt x="196" y="309"/>
                    <a:pt x="196" y="30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196" y="308"/>
                    <a:pt x="196" y="308"/>
                    <a:pt x="196" y="308"/>
                  </a:cubicBezTo>
                  <a:cubicBezTo>
                    <a:pt x="196" y="308"/>
                    <a:pt x="196" y="308"/>
                    <a:pt x="196" y="308"/>
                  </a:cubicBezTo>
                  <a:cubicBezTo>
                    <a:pt x="197" y="308"/>
                    <a:pt x="197" y="308"/>
                    <a:pt x="197" y="308"/>
                  </a:cubicBezTo>
                  <a:cubicBezTo>
                    <a:pt x="197" y="308"/>
                    <a:pt x="197" y="308"/>
                    <a:pt x="197" y="308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197" y="309"/>
                    <a:pt x="197" y="309"/>
                    <a:pt x="197" y="309"/>
                  </a:cubicBezTo>
                  <a:cubicBezTo>
                    <a:pt x="197" y="309"/>
                    <a:pt x="197" y="309"/>
                    <a:pt x="197" y="309"/>
                  </a:cubicBezTo>
                  <a:cubicBezTo>
                    <a:pt x="197" y="309"/>
                    <a:pt x="197" y="309"/>
                    <a:pt x="197" y="309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198" y="308"/>
                    <a:pt x="198" y="308"/>
                    <a:pt x="198" y="308"/>
                  </a:cubicBezTo>
                  <a:cubicBezTo>
                    <a:pt x="198" y="308"/>
                    <a:pt x="198" y="308"/>
                    <a:pt x="198" y="308"/>
                  </a:cubicBezTo>
                  <a:cubicBezTo>
                    <a:pt x="198" y="308"/>
                    <a:pt x="198" y="308"/>
                    <a:pt x="198" y="308"/>
                  </a:cubicBezTo>
                  <a:cubicBezTo>
                    <a:pt x="198" y="308"/>
                    <a:pt x="198" y="308"/>
                    <a:pt x="198" y="308"/>
                  </a:cubicBezTo>
                  <a:cubicBezTo>
                    <a:pt x="198" y="308"/>
                    <a:pt x="198" y="308"/>
                    <a:pt x="198" y="308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7"/>
                    <a:pt x="197" y="307"/>
                    <a:pt x="197" y="307"/>
                  </a:cubicBezTo>
                  <a:cubicBezTo>
                    <a:pt x="197" y="307"/>
                    <a:pt x="197" y="307"/>
                    <a:pt x="197" y="307"/>
                  </a:cubicBezTo>
                  <a:cubicBezTo>
                    <a:pt x="197" y="307"/>
                    <a:pt x="197" y="307"/>
                    <a:pt x="197" y="307"/>
                  </a:cubicBezTo>
                  <a:cubicBezTo>
                    <a:pt x="196" y="307"/>
                    <a:pt x="196" y="307"/>
                    <a:pt x="196" y="307"/>
                  </a:cubicBezTo>
                  <a:cubicBezTo>
                    <a:pt x="196" y="307"/>
                    <a:pt x="196" y="307"/>
                    <a:pt x="196" y="307"/>
                  </a:cubicBezTo>
                  <a:lnTo>
                    <a:pt x="195" y="308"/>
                  </a:lnTo>
                  <a:close/>
                  <a:moveTo>
                    <a:pt x="218" y="317"/>
                  </a:moveTo>
                  <a:cubicBezTo>
                    <a:pt x="218" y="317"/>
                    <a:pt x="218" y="317"/>
                    <a:pt x="218" y="317"/>
                  </a:cubicBezTo>
                  <a:cubicBezTo>
                    <a:pt x="218" y="317"/>
                    <a:pt x="218" y="317"/>
                    <a:pt x="218" y="317"/>
                  </a:cubicBezTo>
                  <a:cubicBezTo>
                    <a:pt x="218" y="317"/>
                    <a:pt x="218" y="317"/>
                    <a:pt x="218" y="317"/>
                  </a:cubicBezTo>
                  <a:cubicBezTo>
                    <a:pt x="218" y="317"/>
                    <a:pt x="218" y="317"/>
                    <a:pt x="218" y="317"/>
                  </a:cubicBezTo>
                  <a:close/>
                  <a:moveTo>
                    <a:pt x="199" y="307"/>
                  </a:moveTo>
                  <a:cubicBezTo>
                    <a:pt x="199" y="306"/>
                    <a:pt x="199" y="306"/>
                    <a:pt x="199" y="306"/>
                  </a:cubicBezTo>
                  <a:cubicBezTo>
                    <a:pt x="198" y="306"/>
                    <a:pt x="198" y="306"/>
                    <a:pt x="198" y="306"/>
                  </a:cubicBezTo>
                  <a:cubicBezTo>
                    <a:pt x="198" y="306"/>
                    <a:pt x="198" y="306"/>
                    <a:pt x="198" y="306"/>
                  </a:cubicBezTo>
                  <a:cubicBezTo>
                    <a:pt x="197" y="306"/>
                    <a:pt x="197" y="306"/>
                    <a:pt x="197" y="306"/>
                  </a:cubicBezTo>
                  <a:cubicBezTo>
                    <a:pt x="197" y="306"/>
                    <a:pt x="197" y="306"/>
                    <a:pt x="197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9" y="307"/>
                    <a:pt x="198" y="307"/>
                    <a:pt x="199" y="308"/>
                  </a:cubicBezTo>
                  <a:cubicBezTo>
                    <a:pt x="199" y="307"/>
                    <a:pt x="199" y="307"/>
                    <a:pt x="199" y="307"/>
                  </a:cubicBezTo>
                  <a:cubicBezTo>
                    <a:pt x="199" y="308"/>
                    <a:pt x="199" y="308"/>
                    <a:pt x="199" y="308"/>
                  </a:cubicBezTo>
                  <a:cubicBezTo>
                    <a:pt x="199" y="307"/>
                    <a:pt x="199" y="307"/>
                    <a:pt x="199" y="307"/>
                  </a:cubicBezTo>
                  <a:cubicBezTo>
                    <a:pt x="199" y="307"/>
                    <a:pt x="199" y="307"/>
                    <a:pt x="199" y="307"/>
                  </a:cubicBezTo>
                  <a:close/>
                  <a:moveTo>
                    <a:pt x="212" y="334"/>
                  </a:moveTo>
                  <a:cubicBezTo>
                    <a:pt x="212" y="334"/>
                    <a:pt x="212" y="334"/>
                    <a:pt x="212" y="334"/>
                  </a:cubicBezTo>
                  <a:cubicBezTo>
                    <a:pt x="212" y="334"/>
                    <a:pt x="212" y="334"/>
                    <a:pt x="212" y="334"/>
                  </a:cubicBezTo>
                  <a:cubicBezTo>
                    <a:pt x="212" y="333"/>
                    <a:pt x="212" y="333"/>
                    <a:pt x="212" y="333"/>
                  </a:cubicBezTo>
                  <a:cubicBezTo>
                    <a:pt x="212" y="333"/>
                    <a:pt x="212" y="333"/>
                    <a:pt x="212" y="333"/>
                  </a:cubicBezTo>
                  <a:cubicBezTo>
                    <a:pt x="212" y="333"/>
                    <a:pt x="212" y="333"/>
                    <a:pt x="212" y="333"/>
                  </a:cubicBezTo>
                  <a:lnTo>
                    <a:pt x="212" y="334"/>
                  </a:lnTo>
                  <a:close/>
                  <a:moveTo>
                    <a:pt x="211" y="334"/>
                  </a:moveTo>
                  <a:cubicBezTo>
                    <a:pt x="211" y="334"/>
                    <a:pt x="211" y="334"/>
                    <a:pt x="211" y="334"/>
                  </a:cubicBezTo>
                  <a:cubicBezTo>
                    <a:pt x="211" y="334"/>
                    <a:pt x="211" y="334"/>
                    <a:pt x="211" y="334"/>
                  </a:cubicBezTo>
                  <a:cubicBezTo>
                    <a:pt x="211" y="334"/>
                    <a:pt x="211" y="334"/>
                    <a:pt x="211" y="334"/>
                  </a:cubicBezTo>
                  <a:cubicBezTo>
                    <a:pt x="211" y="334"/>
                    <a:pt x="211" y="334"/>
                    <a:pt x="211" y="334"/>
                  </a:cubicBezTo>
                  <a:close/>
                  <a:moveTo>
                    <a:pt x="212" y="312"/>
                  </a:moveTo>
                  <a:cubicBezTo>
                    <a:pt x="211" y="312"/>
                    <a:pt x="211" y="312"/>
                    <a:pt x="211" y="312"/>
                  </a:cubicBezTo>
                  <a:cubicBezTo>
                    <a:pt x="211" y="312"/>
                    <a:pt x="211" y="312"/>
                    <a:pt x="211" y="312"/>
                  </a:cubicBezTo>
                  <a:cubicBezTo>
                    <a:pt x="211" y="312"/>
                    <a:pt x="211" y="312"/>
                    <a:pt x="211" y="312"/>
                  </a:cubicBezTo>
                  <a:cubicBezTo>
                    <a:pt x="211" y="312"/>
                    <a:pt x="211" y="312"/>
                    <a:pt x="211" y="312"/>
                  </a:cubicBezTo>
                  <a:lnTo>
                    <a:pt x="212" y="312"/>
                  </a:lnTo>
                  <a:close/>
                  <a:moveTo>
                    <a:pt x="208" y="334"/>
                  </a:moveTo>
                  <a:cubicBezTo>
                    <a:pt x="208" y="334"/>
                    <a:pt x="208" y="334"/>
                    <a:pt x="208" y="334"/>
                  </a:cubicBezTo>
                  <a:cubicBezTo>
                    <a:pt x="208" y="334"/>
                    <a:pt x="208" y="334"/>
                    <a:pt x="208" y="334"/>
                  </a:cubicBezTo>
                  <a:cubicBezTo>
                    <a:pt x="209" y="334"/>
                    <a:pt x="209" y="334"/>
                    <a:pt x="209" y="334"/>
                  </a:cubicBezTo>
                  <a:cubicBezTo>
                    <a:pt x="209" y="334"/>
                    <a:pt x="209" y="334"/>
                    <a:pt x="209" y="334"/>
                  </a:cubicBezTo>
                  <a:cubicBezTo>
                    <a:pt x="209" y="334"/>
                    <a:pt x="209" y="334"/>
                    <a:pt x="209" y="334"/>
                  </a:cubicBezTo>
                  <a:cubicBezTo>
                    <a:pt x="209" y="334"/>
                    <a:pt x="209" y="334"/>
                    <a:pt x="209" y="334"/>
                  </a:cubicBezTo>
                  <a:cubicBezTo>
                    <a:pt x="210" y="334"/>
                    <a:pt x="210" y="334"/>
                    <a:pt x="210" y="334"/>
                  </a:cubicBezTo>
                  <a:cubicBezTo>
                    <a:pt x="210" y="334"/>
                    <a:pt x="210" y="334"/>
                    <a:pt x="210" y="334"/>
                  </a:cubicBezTo>
                  <a:cubicBezTo>
                    <a:pt x="210" y="334"/>
                    <a:pt x="210" y="334"/>
                    <a:pt x="211" y="334"/>
                  </a:cubicBezTo>
                  <a:cubicBezTo>
                    <a:pt x="210" y="333"/>
                    <a:pt x="210" y="333"/>
                    <a:pt x="210" y="333"/>
                  </a:cubicBezTo>
                  <a:cubicBezTo>
                    <a:pt x="210" y="333"/>
                    <a:pt x="210" y="333"/>
                    <a:pt x="210" y="333"/>
                  </a:cubicBezTo>
                  <a:cubicBezTo>
                    <a:pt x="209" y="333"/>
                    <a:pt x="209" y="334"/>
                    <a:pt x="208" y="334"/>
                  </a:cubicBezTo>
                  <a:close/>
                  <a:moveTo>
                    <a:pt x="212" y="331"/>
                  </a:moveTo>
                  <a:cubicBezTo>
                    <a:pt x="212" y="331"/>
                    <a:pt x="212" y="331"/>
                    <a:pt x="212" y="331"/>
                  </a:cubicBezTo>
                  <a:cubicBezTo>
                    <a:pt x="213" y="331"/>
                    <a:pt x="213" y="331"/>
                    <a:pt x="213" y="331"/>
                  </a:cubicBezTo>
                  <a:cubicBezTo>
                    <a:pt x="213" y="331"/>
                    <a:pt x="213" y="331"/>
                    <a:pt x="213" y="331"/>
                  </a:cubicBezTo>
                  <a:cubicBezTo>
                    <a:pt x="213" y="331"/>
                    <a:pt x="213" y="331"/>
                    <a:pt x="213" y="331"/>
                  </a:cubicBezTo>
                  <a:cubicBezTo>
                    <a:pt x="213" y="330"/>
                    <a:pt x="213" y="330"/>
                    <a:pt x="213" y="330"/>
                  </a:cubicBezTo>
                  <a:cubicBezTo>
                    <a:pt x="212" y="330"/>
                    <a:pt x="212" y="330"/>
                    <a:pt x="212" y="330"/>
                  </a:cubicBezTo>
                  <a:lnTo>
                    <a:pt x="212" y="331"/>
                  </a:lnTo>
                  <a:close/>
                  <a:moveTo>
                    <a:pt x="206" y="312"/>
                  </a:moveTo>
                  <a:cubicBezTo>
                    <a:pt x="206" y="312"/>
                    <a:pt x="206" y="312"/>
                    <a:pt x="206" y="312"/>
                  </a:cubicBezTo>
                  <a:cubicBezTo>
                    <a:pt x="207" y="312"/>
                    <a:pt x="207" y="312"/>
                    <a:pt x="207" y="312"/>
                  </a:cubicBezTo>
                  <a:cubicBezTo>
                    <a:pt x="206" y="312"/>
                    <a:pt x="206" y="312"/>
                    <a:pt x="206" y="312"/>
                  </a:cubicBezTo>
                  <a:cubicBezTo>
                    <a:pt x="206" y="312"/>
                    <a:pt x="206" y="312"/>
                    <a:pt x="206" y="312"/>
                  </a:cubicBezTo>
                  <a:cubicBezTo>
                    <a:pt x="206" y="312"/>
                    <a:pt x="206" y="312"/>
                    <a:pt x="206" y="312"/>
                  </a:cubicBezTo>
                  <a:close/>
                  <a:moveTo>
                    <a:pt x="214" y="328"/>
                  </a:moveTo>
                  <a:cubicBezTo>
                    <a:pt x="213" y="329"/>
                    <a:pt x="213" y="329"/>
                    <a:pt x="213" y="329"/>
                  </a:cubicBezTo>
                  <a:cubicBezTo>
                    <a:pt x="213" y="329"/>
                    <a:pt x="213" y="329"/>
                    <a:pt x="213" y="329"/>
                  </a:cubicBezTo>
                  <a:cubicBezTo>
                    <a:pt x="214" y="328"/>
                    <a:pt x="214" y="328"/>
                    <a:pt x="214" y="328"/>
                  </a:cubicBezTo>
                  <a:close/>
                  <a:moveTo>
                    <a:pt x="265" y="420"/>
                  </a:moveTo>
                  <a:cubicBezTo>
                    <a:pt x="265" y="420"/>
                    <a:pt x="265" y="420"/>
                    <a:pt x="265" y="420"/>
                  </a:cubicBezTo>
                  <a:cubicBezTo>
                    <a:pt x="265" y="420"/>
                    <a:pt x="265" y="420"/>
                    <a:pt x="265" y="420"/>
                  </a:cubicBezTo>
                  <a:cubicBezTo>
                    <a:pt x="265" y="420"/>
                    <a:pt x="265" y="420"/>
                    <a:pt x="265" y="420"/>
                  </a:cubicBezTo>
                  <a:close/>
                  <a:moveTo>
                    <a:pt x="336" y="461"/>
                  </a:moveTo>
                  <a:cubicBezTo>
                    <a:pt x="336" y="461"/>
                    <a:pt x="336" y="461"/>
                    <a:pt x="336" y="461"/>
                  </a:cubicBezTo>
                  <a:cubicBezTo>
                    <a:pt x="336" y="461"/>
                    <a:pt x="336" y="461"/>
                    <a:pt x="336" y="460"/>
                  </a:cubicBezTo>
                  <a:lnTo>
                    <a:pt x="336" y="461"/>
                  </a:lnTo>
                  <a:close/>
                  <a:moveTo>
                    <a:pt x="337" y="462"/>
                  </a:moveTo>
                  <a:cubicBezTo>
                    <a:pt x="336" y="463"/>
                    <a:pt x="336" y="463"/>
                    <a:pt x="336" y="463"/>
                  </a:cubicBezTo>
                  <a:cubicBezTo>
                    <a:pt x="336" y="463"/>
                    <a:pt x="336" y="463"/>
                    <a:pt x="336" y="463"/>
                  </a:cubicBezTo>
                  <a:cubicBezTo>
                    <a:pt x="337" y="463"/>
                    <a:pt x="337" y="463"/>
                    <a:pt x="337" y="463"/>
                  </a:cubicBezTo>
                  <a:cubicBezTo>
                    <a:pt x="336" y="463"/>
                    <a:pt x="336" y="463"/>
                    <a:pt x="336" y="463"/>
                  </a:cubicBezTo>
                  <a:cubicBezTo>
                    <a:pt x="337" y="463"/>
                    <a:pt x="337" y="463"/>
                    <a:pt x="337" y="463"/>
                  </a:cubicBezTo>
                  <a:lnTo>
                    <a:pt x="337" y="462"/>
                  </a:lnTo>
                  <a:close/>
                  <a:moveTo>
                    <a:pt x="153" y="316"/>
                  </a:moveTo>
                  <a:cubicBezTo>
                    <a:pt x="153" y="316"/>
                    <a:pt x="153" y="316"/>
                    <a:pt x="153" y="316"/>
                  </a:cubicBezTo>
                  <a:cubicBezTo>
                    <a:pt x="152" y="315"/>
                    <a:pt x="152" y="315"/>
                    <a:pt x="152" y="31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2" y="315"/>
                    <a:pt x="152" y="315"/>
                    <a:pt x="152" y="31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3" y="317"/>
                    <a:pt x="153" y="317"/>
                    <a:pt x="153" y="317"/>
                  </a:cubicBezTo>
                  <a:cubicBezTo>
                    <a:pt x="153" y="316"/>
                    <a:pt x="153" y="316"/>
                    <a:pt x="153" y="316"/>
                  </a:cubicBezTo>
                  <a:cubicBezTo>
                    <a:pt x="153" y="316"/>
                    <a:pt x="153" y="316"/>
                    <a:pt x="153" y="316"/>
                  </a:cubicBezTo>
                  <a:cubicBezTo>
                    <a:pt x="153" y="316"/>
                    <a:pt x="153" y="316"/>
                    <a:pt x="153" y="316"/>
                  </a:cubicBezTo>
                  <a:close/>
                  <a:moveTo>
                    <a:pt x="339" y="473"/>
                  </a:moveTo>
                  <a:cubicBezTo>
                    <a:pt x="339" y="472"/>
                    <a:pt x="339" y="472"/>
                    <a:pt x="339" y="472"/>
                  </a:cubicBezTo>
                  <a:cubicBezTo>
                    <a:pt x="339" y="473"/>
                    <a:pt x="339" y="473"/>
                    <a:pt x="339" y="473"/>
                  </a:cubicBezTo>
                  <a:cubicBezTo>
                    <a:pt x="338" y="473"/>
                    <a:pt x="338" y="473"/>
                    <a:pt x="338" y="473"/>
                  </a:cubicBezTo>
                  <a:cubicBezTo>
                    <a:pt x="338" y="473"/>
                    <a:pt x="338" y="473"/>
                    <a:pt x="338" y="473"/>
                  </a:cubicBezTo>
                  <a:cubicBezTo>
                    <a:pt x="338" y="473"/>
                    <a:pt x="338" y="473"/>
                    <a:pt x="338" y="473"/>
                  </a:cubicBezTo>
                  <a:cubicBezTo>
                    <a:pt x="338" y="473"/>
                    <a:pt x="338" y="473"/>
                    <a:pt x="338" y="473"/>
                  </a:cubicBezTo>
                  <a:cubicBezTo>
                    <a:pt x="338" y="473"/>
                    <a:pt x="338" y="473"/>
                    <a:pt x="338" y="473"/>
                  </a:cubicBezTo>
                  <a:cubicBezTo>
                    <a:pt x="338" y="473"/>
                    <a:pt x="338" y="473"/>
                    <a:pt x="338" y="473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38" y="474"/>
                    <a:pt x="338" y="474"/>
                    <a:pt x="338" y="475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39" y="475"/>
                    <a:pt x="339" y="475"/>
                    <a:pt x="339" y="475"/>
                  </a:cubicBezTo>
                  <a:cubicBezTo>
                    <a:pt x="339" y="474"/>
                    <a:pt x="339" y="474"/>
                    <a:pt x="339" y="474"/>
                  </a:cubicBezTo>
                  <a:cubicBezTo>
                    <a:pt x="339" y="474"/>
                    <a:pt x="339" y="474"/>
                    <a:pt x="339" y="474"/>
                  </a:cubicBezTo>
                  <a:cubicBezTo>
                    <a:pt x="339" y="474"/>
                    <a:pt x="339" y="474"/>
                    <a:pt x="339" y="474"/>
                  </a:cubicBezTo>
                  <a:cubicBezTo>
                    <a:pt x="339" y="474"/>
                    <a:pt x="339" y="474"/>
                    <a:pt x="339" y="473"/>
                  </a:cubicBezTo>
                  <a:close/>
                  <a:moveTo>
                    <a:pt x="338" y="475"/>
                  </a:moveTo>
                  <a:cubicBezTo>
                    <a:pt x="338" y="475"/>
                    <a:pt x="338" y="475"/>
                    <a:pt x="338" y="475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37" y="475"/>
                    <a:pt x="337" y="475"/>
                    <a:pt x="337" y="475"/>
                  </a:cubicBezTo>
                  <a:cubicBezTo>
                    <a:pt x="336" y="475"/>
                    <a:pt x="336" y="475"/>
                    <a:pt x="336" y="475"/>
                  </a:cubicBezTo>
                  <a:cubicBezTo>
                    <a:pt x="337" y="475"/>
                    <a:pt x="337" y="475"/>
                    <a:pt x="337" y="475"/>
                  </a:cubicBezTo>
                  <a:cubicBezTo>
                    <a:pt x="337" y="476"/>
                    <a:pt x="337" y="476"/>
                    <a:pt x="337" y="476"/>
                  </a:cubicBezTo>
                  <a:cubicBezTo>
                    <a:pt x="337" y="476"/>
                    <a:pt x="337" y="476"/>
                    <a:pt x="337" y="476"/>
                  </a:cubicBezTo>
                  <a:cubicBezTo>
                    <a:pt x="337" y="476"/>
                    <a:pt x="337" y="476"/>
                    <a:pt x="337" y="476"/>
                  </a:cubicBezTo>
                  <a:cubicBezTo>
                    <a:pt x="337" y="477"/>
                    <a:pt x="337" y="477"/>
                    <a:pt x="337" y="477"/>
                  </a:cubicBezTo>
                  <a:cubicBezTo>
                    <a:pt x="338" y="476"/>
                    <a:pt x="338" y="476"/>
                    <a:pt x="338" y="476"/>
                  </a:cubicBezTo>
                  <a:cubicBezTo>
                    <a:pt x="338" y="476"/>
                    <a:pt x="338" y="476"/>
                    <a:pt x="338" y="476"/>
                  </a:cubicBezTo>
                  <a:cubicBezTo>
                    <a:pt x="339" y="476"/>
                    <a:pt x="339" y="476"/>
                    <a:pt x="339" y="476"/>
                  </a:cubicBezTo>
                  <a:cubicBezTo>
                    <a:pt x="339" y="475"/>
                    <a:pt x="339" y="475"/>
                    <a:pt x="339" y="475"/>
                  </a:cubicBezTo>
                  <a:cubicBezTo>
                    <a:pt x="338" y="475"/>
                    <a:pt x="338" y="475"/>
                    <a:pt x="338" y="475"/>
                  </a:cubicBezTo>
                  <a:cubicBezTo>
                    <a:pt x="339" y="475"/>
                    <a:pt x="339" y="475"/>
                    <a:pt x="339" y="475"/>
                  </a:cubicBezTo>
                  <a:lnTo>
                    <a:pt x="338" y="475"/>
                  </a:lnTo>
                  <a:close/>
                  <a:moveTo>
                    <a:pt x="338" y="502"/>
                  </a:moveTo>
                  <a:cubicBezTo>
                    <a:pt x="339" y="502"/>
                    <a:pt x="339" y="502"/>
                    <a:pt x="339" y="502"/>
                  </a:cubicBezTo>
                  <a:cubicBezTo>
                    <a:pt x="338" y="502"/>
                    <a:pt x="338" y="502"/>
                    <a:pt x="338" y="502"/>
                  </a:cubicBezTo>
                  <a:cubicBezTo>
                    <a:pt x="338" y="502"/>
                    <a:pt x="338" y="502"/>
                    <a:pt x="338" y="502"/>
                  </a:cubicBezTo>
                  <a:close/>
                  <a:moveTo>
                    <a:pt x="336" y="469"/>
                  </a:moveTo>
                  <a:cubicBezTo>
                    <a:pt x="336" y="470"/>
                    <a:pt x="336" y="470"/>
                    <a:pt x="336" y="470"/>
                  </a:cubicBezTo>
                  <a:cubicBezTo>
                    <a:pt x="336" y="470"/>
                    <a:pt x="336" y="470"/>
                    <a:pt x="336" y="470"/>
                  </a:cubicBezTo>
                  <a:cubicBezTo>
                    <a:pt x="336" y="469"/>
                    <a:pt x="336" y="469"/>
                    <a:pt x="336" y="469"/>
                  </a:cubicBezTo>
                  <a:cubicBezTo>
                    <a:pt x="336" y="469"/>
                    <a:pt x="336" y="469"/>
                    <a:pt x="336" y="469"/>
                  </a:cubicBezTo>
                  <a:cubicBezTo>
                    <a:pt x="336" y="469"/>
                    <a:pt x="336" y="469"/>
                    <a:pt x="336" y="469"/>
                  </a:cubicBezTo>
                  <a:cubicBezTo>
                    <a:pt x="336" y="469"/>
                    <a:pt x="336" y="469"/>
                    <a:pt x="336" y="469"/>
                  </a:cubicBezTo>
                  <a:close/>
                  <a:moveTo>
                    <a:pt x="337" y="469"/>
                  </a:moveTo>
                  <a:cubicBezTo>
                    <a:pt x="337" y="468"/>
                    <a:pt x="337" y="468"/>
                    <a:pt x="337" y="468"/>
                  </a:cubicBezTo>
                  <a:cubicBezTo>
                    <a:pt x="336" y="469"/>
                    <a:pt x="336" y="469"/>
                    <a:pt x="336" y="469"/>
                  </a:cubicBezTo>
                  <a:cubicBezTo>
                    <a:pt x="336" y="469"/>
                    <a:pt x="336" y="469"/>
                    <a:pt x="336" y="469"/>
                  </a:cubicBezTo>
                  <a:lnTo>
                    <a:pt x="337" y="469"/>
                  </a:lnTo>
                  <a:close/>
                  <a:moveTo>
                    <a:pt x="128" y="274"/>
                  </a:moveTo>
                  <a:cubicBezTo>
                    <a:pt x="128" y="274"/>
                    <a:pt x="128" y="274"/>
                    <a:pt x="128" y="274"/>
                  </a:cubicBezTo>
                  <a:cubicBezTo>
                    <a:pt x="128" y="274"/>
                    <a:pt x="128" y="274"/>
                    <a:pt x="128" y="274"/>
                  </a:cubicBezTo>
                  <a:cubicBezTo>
                    <a:pt x="128" y="274"/>
                    <a:pt x="128" y="274"/>
                    <a:pt x="128" y="274"/>
                  </a:cubicBezTo>
                  <a:cubicBezTo>
                    <a:pt x="128" y="274"/>
                    <a:pt x="128" y="274"/>
                    <a:pt x="128" y="274"/>
                  </a:cubicBezTo>
                  <a:close/>
                  <a:moveTo>
                    <a:pt x="124" y="278"/>
                  </a:moveTo>
                  <a:cubicBezTo>
                    <a:pt x="124" y="278"/>
                    <a:pt x="124" y="278"/>
                    <a:pt x="124" y="278"/>
                  </a:cubicBezTo>
                  <a:cubicBezTo>
                    <a:pt x="124" y="279"/>
                    <a:pt x="124" y="279"/>
                    <a:pt x="124" y="279"/>
                  </a:cubicBezTo>
                  <a:cubicBezTo>
                    <a:pt x="124" y="279"/>
                    <a:pt x="124" y="279"/>
                    <a:pt x="124" y="279"/>
                  </a:cubicBezTo>
                  <a:lnTo>
                    <a:pt x="124" y="278"/>
                  </a:lnTo>
                  <a:close/>
                  <a:moveTo>
                    <a:pt x="135" y="285"/>
                  </a:moveTo>
                  <a:cubicBezTo>
                    <a:pt x="135" y="284"/>
                    <a:pt x="135" y="284"/>
                    <a:pt x="135" y="284"/>
                  </a:cubicBezTo>
                  <a:cubicBezTo>
                    <a:pt x="135" y="284"/>
                    <a:pt x="135" y="284"/>
                    <a:pt x="135" y="284"/>
                  </a:cubicBezTo>
                  <a:cubicBezTo>
                    <a:pt x="135" y="284"/>
                    <a:pt x="135" y="284"/>
                    <a:pt x="135" y="284"/>
                  </a:cubicBezTo>
                  <a:cubicBezTo>
                    <a:pt x="134" y="284"/>
                    <a:pt x="134" y="284"/>
                    <a:pt x="134" y="284"/>
                  </a:cubicBezTo>
                  <a:cubicBezTo>
                    <a:pt x="134" y="284"/>
                    <a:pt x="134" y="284"/>
                    <a:pt x="134" y="284"/>
                  </a:cubicBezTo>
                  <a:cubicBezTo>
                    <a:pt x="133" y="285"/>
                    <a:pt x="133" y="285"/>
                    <a:pt x="133" y="285"/>
                  </a:cubicBezTo>
                  <a:cubicBezTo>
                    <a:pt x="134" y="285"/>
                    <a:pt x="134" y="285"/>
                    <a:pt x="134" y="285"/>
                  </a:cubicBezTo>
                  <a:cubicBezTo>
                    <a:pt x="133" y="285"/>
                    <a:pt x="133" y="285"/>
                    <a:pt x="133" y="285"/>
                  </a:cubicBezTo>
                  <a:cubicBezTo>
                    <a:pt x="134" y="286"/>
                    <a:pt x="134" y="286"/>
                    <a:pt x="134" y="286"/>
                  </a:cubicBezTo>
                  <a:cubicBezTo>
                    <a:pt x="134" y="286"/>
                    <a:pt x="134" y="286"/>
                    <a:pt x="134" y="286"/>
                  </a:cubicBezTo>
                  <a:cubicBezTo>
                    <a:pt x="134" y="286"/>
                    <a:pt x="134" y="286"/>
                    <a:pt x="134" y="286"/>
                  </a:cubicBezTo>
                  <a:cubicBezTo>
                    <a:pt x="135" y="286"/>
                    <a:pt x="135" y="286"/>
                    <a:pt x="135" y="286"/>
                  </a:cubicBezTo>
                  <a:cubicBezTo>
                    <a:pt x="135" y="286"/>
                    <a:pt x="135" y="286"/>
                    <a:pt x="135" y="286"/>
                  </a:cubicBezTo>
                  <a:cubicBezTo>
                    <a:pt x="136" y="285"/>
                    <a:pt x="135" y="285"/>
                    <a:pt x="135" y="285"/>
                  </a:cubicBezTo>
                  <a:close/>
                  <a:moveTo>
                    <a:pt x="333" y="484"/>
                  </a:moveTo>
                  <a:cubicBezTo>
                    <a:pt x="333" y="484"/>
                    <a:pt x="333" y="484"/>
                    <a:pt x="333" y="484"/>
                  </a:cubicBezTo>
                  <a:cubicBezTo>
                    <a:pt x="334" y="484"/>
                    <a:pt x="334" y="484"/>
                    <a:pt x="334" y="484"/>
                  </a:cubicBezTo>
                  <a:cubicBezTo>
                    <a:pt x="334" y="484"/>
                    <a:pt x="334" y="484"/>
                    <a:pt x="334" y="484"/>
                  </a:cubicBezTo>
                  <a:cubicBezTo>
                    <a:pt x="334" y="484"/>
                    <a:pt x="334" y="484"/>
                    <a:pt x="334" y="484"/>
                  </a:cubicBezTo>
                  <a:cubicBezTo>
                    <a:pt x="334" y="483"/>
                    <a:pt x="334" y="483"/>
                    <a:pt x="334" y="483"/>
                  </a:cubicBezTo>
                  <a:cubicBezTo>
                    <a:pt x="334" y="483"/>
                    <a:pt x="334" y="483"/>
                    <a:pt x="334" y="483"/>
                  </a:cubicBezTo>
                  <a:cubicBezTo>
                    <a:pt x="334" y="483"/>
                    <a:pt x="334" y="483"/>
                    <a:pt x="334" y="483"/>
                  </a:cubicBezTo>
                  <a:cubicBezTo>
                    <a:pt x="334" y="483"/>
                    <a:pt x="334" y="483"/>
                    <a:pt x="334" y="483"/>
                  </a:cubicBezTo>
                  <a:cubicBezTo>
                    <a:pt x="334" y="482"/>
                    <a:pt x="334" y="482"/>
                    <a:pt x="334" y="482"/>
                  </a:cubicBezTo>
                  <a:cubicBezTo>
                    <a:pt x="335" y="482"/>
                    <a:pt x="335" y="482"/>
                    <a:pt x="335" y="482"/>
                  </a:cubicBezTo>
                  <a:cubicBezTo>
                    <a:pt x="334" y="482"/>
                    <a:pt x="334" y="482"/>
                    <a:pt x="334" y="482"/>
                  </a:cubicBezTo>
                  <a:cubicBezTo>
                    <a:pt x="335" y="482"/>
                    <a:pt x="335" y="482"/>
                    <a:pt x="335" y="482"/>
                  </a:cubicBezTo>
                  <a:cubicBezTo>
                    <a:pt x="334" y="482"/>
                    <a:pt x="334" y="482"/>
                    <a:pt x="334" y="482"/>
                  </a:cubicBezTo>
                  <a:cubicBezTo>
                    <a:pt x="334" y="482"/>
                    <a:pt x="334" y="482"/>
                    <a:pt x="334" y="482"/>
                  </a:cubicBezTo>
                  <a:cubicBezTo>
                    <a:pt x="334" y="482"/>
                    <a:pt x="334" y="482"/>
                    <a:pt x="334" y="482"/>
                  </a:cubicBezTo>
                  <a:cubicBezTo>
                    <a:pt x="334" y="482"/>
                    <a:pt x="334" y="482"/>
                    <a:pt x="334" y="482"/>
                  </a:cubicBezTo>
                  <a:cubicBezTo>
                    <a:pt x="334" y="482"/>
                    <a:pt x="334" y="482"/>
                    <a:pt x="334" y="482"/>
                  </a:cubicBezTo>
                  <a:cubicBezTo>
                    <a:pt x="334" y="481"/>
                    <a:pt x="334" y="481"/>
                    <a:pt x="334" y="481"/>
                  </a:cubicBezTo>
                  <a:cubicBezTo>
                    <a:pt x="334" y="481"/>
                    <a:pt x="334" y="481"/>
                    <a:pt x="334" y="481"/>
                  </a:cubicBezTo>
                  <a:cubicBezTo>
                    <a:pt x="334" y="481"/>
                    <a:pt x="334" y="481"/>
                    <a:pt x="334" y="481"/>
                  </a:cubicBezTo>
                  <a:cubicBezTo>
                    <a:pt x="334" y="481"/>
                    <a:pt x="334" y="481"/>
                    <a:pt x="334" y="481"/>
                  </a:cubicBezTo>
                  <a:cubicBezTo>
                    <a:pt x="335" y="480"/>
                    <a:pt x="335" y="480"/>
                    <a:pt x="335" y="480"/>
                  </a:cubicBezTo>
                  <a:cubicBezTo>
                    <a:pt x="334" y="480"/>
                    <a:pt x="334" y="480"/>
                    <a:pt x="334" y="480"/>
                  </a:cubicBezTo>
                  <a:cubicBezTo>
                    <a:pt x="334" y="480"/>
                    <a:pt x="334" y="480"/>
                    <a:pt x="334" y="480"/>
                  </a:cubicBezTo>
                  <a:cubicBezTo>
                    <a:pt x="334" y="480"/>
                    <a:pt x="334" y="480"/>
                    <a:pt x="334" y="480"/>
                  </a:cubicBezTo>
                  <a:cubicBezTo>
                    <a:pt x="334" y="481"/>
                    <a:pt x="334" y="481"/>
                    <a:pt x="334" y="481"/>
                  </a:cubicBezTo>
                  <a:cubicBezTo>
                    <a:pt x="334" y="481"/>
                    <a:pt x="334" y="481"/>
                    <a:pt x="334" y="481"/>
                  </a:cubicBezTo>
                  <a:cubicBezTo>
                    <a:pt x="334" y="481"/>
                    <a:pt x="334" y="481"/>
                    <a:pt x="334" y="481"/>
                  </a:cubicBezTo>
                  <a:cubicBezTo>
                    <a:pt x="334" y="481"/>
                    <a:pt x="334" y="481"/>
                    <a:pt x="334" y="481"/>
                  </a:cubicBezTo>
                  <a:cubicBezTo>
                    <a:pt x="333" y="480"/>
                    <a:pt x="333" y="480"/>
                    <a:pt x="333" y="480"/>
                  </a:cubicBezTo>
                  <a:cubicBezTo>
                    <a:pt x="333" y="480"/>
                    <a:pt x="333" y="480"/>
                    <a:pt x="333" y="480"/>
                  </a:cubicBezTo>
                  <a:cubicBezTo>
                    <a:pt x="333" y="480"/>
                    <a:pt x="333" y="480"/>
                    <a:pt x="333" y="480"/>
                  </a:cubicBezTo>
                  <a:cubicBezTo>
                    <a:pt x="333" y="481"/>
                    <a:pt x="333" y="481"/>
                    <a:pt x="333" y="481"/>
                  </a:cubicBezTo>
                  <a:cubicBezTo>
                    <a:pt x="333" y="481"/>
                    <a:pt x="333" y="481"/>
                    <a:pt x="333" y="481"/>
                  </a:cubicBezTo>
                  <a:cubicBezTo>
                    <a:pt x="333" y="480"/>
                    <a:pt x="333" y="480"/>
                    <a:pt x="333" y="480"/>
                  </a:cubicBezTo>
                  <a:cubicBezTo>
                    <a:pt x="332" y="481"/>
                    <a:pt x="332" y="481"/>
                    <a:pt x="332" y="481"/>
                  </a:cubicBezTo>
                  <a:cubicBezTo>
                    <a:pt x="332" y="481"/>
                    <a:pt x="332" y="481"/>
                    <a:pt x="332" y="481"/>
                  </a:cubicBezTo>
                  <a:cubicBezTo>
                    <a:pt x="332" y="482"/>
                    <a:pt x="332" y="482"/>
                    <a:pt x="332" y="482"/>
                  </a:cubicBezTo>
                  <a:cubicBezTo>
                    <a:pt x="333" y="482"/>
                    <a:pt x="333" y="482"/>
                    <a:pt x="333" y="482"/>
                  </a:cubicBezTo>
                  <a:cubicBezTo>
                    <a:pt x="333" y="482"/>
                    <a:pt x="333" y="482"/>
                    <a:pt x="333" y="482"/>
                  </a:cubicBezTo>
                  <a:cubicBezTo>
                    <a:pt x="333" y="482"/>
                    <a:pt x="333" y="482"/>
                    <a:pt x="333" y="482"/>
                  </a:cubicBezTo>
                  <a:cubicBezTo>
                    <a:pt x="333" y="481"/>
                    <a:pt x="334" y="482"/>
                    <a:pt x="333" y="481"/>
                  </a:cubicBezTo>
                  <a:cubicBezTo>
                    <a:pt x="334" y="481"/>
                    <a:pt x="334" y="481"/>
                    <a:pt x="334" y="481"/>
                  </a:cubicBezTo>
                  <a:cubicBezTo>
                    <a:pt x="334" y="481"/>
                    <a:pt x="334" y="481"/>
                    <a:pt x="334" y="481"/>
                  </a:cubicBezTo>
                  <a:cubicBezTo>
                    <a:pt x="333" y="482"/>
                    <a:pt x="333" y="482"/>
                    <a:pt x="333" y="482"/>
                  </a:cubicBezTo>
                  <a:cubicBezTo>
                    <a:pt x="334" y="482"/>
                    <a:pt x="334" y="482"/>
                    <a:pt x="334" y="482"/>
                  </a:cubicBezTo>
                  <a:cubicBezTo>
                    <a:pt x="334" y="482"/>
                    <a:pt x="334" y="482"/>
                    <a:pt x="334" y="482"/>
                  </a:cubicBezTo>
                  <a:cubicBezTo>
                    <a:pt x="333" y="483"/>
                    <a:pt x="333" y="483"/>
                    <a:pt x="333" y="483"/>
                  </a:cubicBezTo>
                  <a:cubicBezTo>
                    <a:pt x="333" y="484"/>
                    <a:pt x="333" y="484"/>
                    <a:pt x="333" y="484"/>
                  </a:cubicBezTo>
                  <a:close/>
                  <a:moveTo>
                    <a:pt x="351" y="505"/>
                  </a:moveTo>
                  <a:cubicBezTo>
                    <a:pt x="351" y="505"/>
                    <a:pt x="351" y="505"/>
                    <a:pt x="351" y="505"/>
                  </a:cubicBezTo>
                  <a:cubicBezTo>
                    <a:pt x="351" y="505"/>
                    <a:pt x="351" y="505"/>
                    <a:pt x="351" y="505"/>
                  </a:cubicBezTo>
                  <a:cubicBezTo>
                    <a:pt x="351" y="505"/>
                    <a:pt x="351" y="505"/>
                    <a:pt x="351" y="505"/>
                  </a:cubicBezTo>
                  <a:close/>
                  <a:moveTo>
                    <a:pt x="335" y="473"/>
                  </a:moveTo>
                  <a:cubicBezTo>
                    <a:pt x="335" y="473"/>
                    <a:pt x="335" y="473"/>
                    <a:pt x="335" y="473"/>
                  </a:cubicBezTo>
                  <a:cubicBezTo>
                    <a:pt x="335" y="473"/>
                    <a:pt x="335" y="473"/>
                    <a:pt x="335" y="473"/>
                  </a:cubicBezTo>
                  <a:cubicBezTo>
                    <a:pt x="335" y="473"/>
                    <a:pt x="335" y="473"/>
                    <a:pt x="335" y="473"/>
                  </a:cubicBezTo>
                  <a:cubicBezTo>
                    <a:pt x="336" y="473"/>
                    <a:pt x="336" y="473"/>
                    <a:pt x="336" y="473"/>
                  </a:cubicBezTo>
                  <a:cubicBezTo>
                    <a:pt x="335" y="473"/>
                    <a:pt x="335" y="473"/>
                    <a:pt x="335" y="473"/>
                  </a:cubicBezTo>
                  <a:cubicBezTo>
                    <a:pt x="335" y="473"/>
                    <a:pt x="335" y="473"/>
                    <a:pt x="335" y="473"/>
                  </a:cubicBezTo>
                  <a:close/>
                  <a:moveTo>
                    <a:pt x="153" y="314"/>
                  </a:moveTo>
                  <a:cubicBezTo>
                    <a:pt x="153" y="314"/>
                    <a:pt x="153" y="314"/>
                    <a:pt x="153" y="314"/>
                  </a:cubicBezTo>
                  <a:cubicBezTo>
                    <a:pt x="153" y="314"/>
                    <a:pt x="153" y="314"/>
                    <a:pt x="153" y="314"/>
                  </a:cubicBezTo>
                  <a:close/>
                  <a:moveTo>
                    <a:pt x="199" y="309"/>
                  </a:moveTo>
                  <a:cubicBezTo>
                    <a:pt x="199" y="309"/>
                    <a:pt x="199" y="309"/>
                    <a:pt x="199" y="309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199" y="310"/>
                    <a:pt x="199" y="310"/>
                    <a:pt x="199" y="310"/>
                  </a:cubicBezTo>
                  <a:cubicBezTo>
                    <a:pt x="199" y="310"/>
                    <a:pt x="199" y="310"/>
                    <a:pt x="199" y="310"/>
                  </a:cubicBezTo>
                  <a:lnTo>
                    <a:pt x="199" y="309"/>
                  </a:lnTo>
                  <a:close/>
                  <a:moveTo>
                    <a:pt x="340" y="503"/>
                  </a:moveTo>
                  <a:cubicBezTo>
                    <a:pt x="340" y="502"/>
                    <a:pt x="340" y="502"/>
                    <a:pt x="340" y="502"/>
                  </a:cubicBezTo>
                  <a:cubicBezTo>
                    <a:pt x="339" y="502"/>
                    <a:pt x="339" y="502"/>
                    <a:pt x="339" y="502"/>
                  </a:cubicBezTo>
                  <a:cubicBezTo>
                    <a:pt x="339" y="502"/>
                    <a:pt x="339" y="502"/>
                    <a:pt x="339" y="502"/>
                  </a:cubicBezTo>
                  <a:cubicBezTo>
                    <a:pt x="339" y="503"/>
                    <a:pt x="339" y="503"/>
                    <a:pt x="339" y="503"/>
                  </a:cubicBezTo>
                  <a:cubicBezTo>
                    <a:pt x="339" y="503"/>
                    <a:pt x="339" y="503"/>
                    <a:pt x="339" y="503"/>
                  </a:cubicBezTo>
                  <a:cubicBezTo>
                    <a:pt x="340" y="502"/>
                    <a:pt x="340" y="502"/>
                    <a:pt x="340" y="503"/>
                  </a:cubicBezTo>
                  <a:close/>
                  <a:moveTo>
                    <a:pt x="123" y="273"/>
                  </a:moveTo>
                  <a:cubicBezTo>
                    <a:pt x="123" y="273"/>
                    <a:pt x="123" y="273"/>
                    <a:pt x="123" y="273"/>
                  </a:cubicBezTo>
                  <a:cubicBezTo>
                    <a:pt x="122" y="273"/>
                    <a:pt x="122" y="273"/>
                    <a:pt x="122" y="273"/>
                  </a:cubicBezTo>
                  <a:cubicBezTo>
                    <a:pt x="122" y="273"/>
                    <a:pt x="122" y="273"/>
                    <a:pt x="122" y="273"/>
                  </a:cubicBezTo>
                  <a:cubicBezTo>
                    <a:pt x="122" y="274"/>
                    <a:pt x="123" y="273"/>
                    <a:pt x="123" y="274"/>
                  </a:cubicBezTo>
                  <a:cubicBezTo>
                    <a:pt x="123" y="274"/>
                    <a:pt x="123" y="274"/>
                    <a:pt x="123" y="274"/>
                  </a:cubicBezTo>
                  <a:cubicBezTo>
                    <a:pt x="123" y="274"/>
                    <a:pt x="123" y="274"/>
                    <a:pt x="123" y="274"/>
                  </a:cubicBezTo>
                  <a:cubicBezTo>
                    <a:pt x="123" y="275"/>
                    <a:pt x="123" y="275"/>
                    <a:pt x="123" y="276"/>
                  </a:cubicBezTo>
                  <a:cubicBezTo>
                    <a:pt x="123" y="276"/>
                    <a:pt x="123" y="276"/>
                    <a:pt x="123" y="276"/>
                  </a:cubicBezTo>
                  <a:cubicBezTo>
                    <a:pt x="123" y="276"/>
                    <a:pt x="123" y="276"/>
                    <a:pt x="123" y="276"/>
                  </a:cubicBezTo>
                  <a:cubicBezTo>
                    <a:pt x="123" y="276"/>
                    <a:pt x="123" y="276"/>
                    <a:pt x="123" y="276"/>
                  </a:cubicBezTo>
                  <a:cubicBezTo>
                    <a:pt x="123" y="276"/>
                    <a:pt x="123" y="276"/>
                    <a:pt x="123" y="276"/>
                  </a:cubicBezTo>
                  <a:cubicBezTo>
                    <a:pt x="123" y="276"/>
                    <a:pt x="123" y="276"/>
                    <a:pt x="123" y="276"/>
                  </a:cubicBezTo>
                  <a:cubicBezTo>
                    <a:pt x="124" y="276"/>
                    <a:pt x="124" y="276"/>
                    <a:pt x="124" y="276"/>
                  </a:cubicBezTo>
                  <a:cubicBezTo>
                    <a:pt x="124" y="276"/>
                    <a:pt x="124" y="276"/>
                    <a:pt x="124" y="276"/>
                  </a:cubicBezTo>
                  <a:cubicBezTo>
                    <a:pt x="124" y="275"/>
                    <a:pt x="124" y="275"/>
                    <a:pt x="124" y="275"/>
                  </a:cubicBezTo>
                  <a:cubicBezTo>
                    <a:pt x="124" y="275"/>
                    <a:pt x="124" y="275"/>
                    <a:pt x="124" y="275"/>
                  </a:cubicBezTo>
                  <a:cubicBezTo>
                    <a:pt x="124" y="275"/>
                    <a:pt x="124" y="275"/>
                    <a:pt x="124" y="275"/>
                  </a:cubicBezTo>
                  <a:cubicBezTo>
                    <a:pt x="124" y="275"/>
                    <a:pt x="124" y="275"/>
                    <a:pt x="124" y="275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3" y="273"/>
                    <a:pt x="123" y="273"/>
                    <a:pt x="123" y="273"/>
                  </a:cubicBezTo>
                  <a:close/>
                  <a:moveTo>
                    <a:pt x="339" y="504"/>
                  </a:moveTo>
                  <a:cubicBezTo>
                    <a:pt x="339" y="503"/>
                    <a:pt x="339" y="503"/>
                    <a:pt x="339" y="503"/>
                  </a:cubicBezTo>
                  <a:cubicBezTo>
                    <a:pt x="339" y="503"/>
                    <a:pt x="339" y="503"/>
                    <a:pt x="339" y="503"/>
                  </a:cubicBezTo>
                  <a:cubicBezTo>
                    <a:pt x="339" y="503"/>
                    <a:pt x="339" y="503"/>
                    <a:pt x="339" y="503"/>
                  </a:cubicBezTo>
                  <a:cubicBezTo>
                    <a:pt x="339" y="503"/>
                    <a:pt x="339" y="503"/>
                    <a:pt x="339" y="503"/>
                  </a:cubicBezTo>
                  <a:lnTo>
                    <a:pt x="339" y="504"/>
                  </a:lnTo>
                  <a:close/>
                  <a:moveTo>
                    <a:pt x="154" y="318"/>
                  </a:moveTo>
                  <a:cubicBezTo>
                    <a:pt x="154" y="318"/>
                    <a:pt x="154" y="318"/>
                    <a:pt x="154" y="318"/>
                  </a:cubicBezTo>
                  <a:cubicBezTo>
                    <a:pt x="154" y="318"/>
                    <a:pt x="154" y="318"/>
                    <a:pt x="154" y="318"/>
                  </a:cubicBezTo>
                  <a:cubicBezTo>
                    <a:pt x="154" y="318"/>
                    <a:pt x="154" y="318"/>
                    <a:pt x="154" y="318"/>
                  </a:cubicBezTo>
                  <a:cubicBezTo>
                    <a:pt x="155" y="318"/>
                    <a:pt x="155" y="318"/>
                    <a:pt x="155" y="318"/>
                  </a:cubicBezTo>
                  <a:lnTo>
                    <a:pt x="154" y="318"/>
                  </a:lnTo>
                  <a:close/>
                  <a:moveTo>
                    <a:pt x="162" y="322"/>
                  </a:moveTo>
                  <a:cubicBezTo>
                    <a:pt x="162" y="322"/>
                    <a:pt x="162" y="322"/>
                    <a:pt x="162" y="322"/>
                  </a:cubicBezTo>
                  <a:cubicBezTo>
                    <a:pt x="162" y="322"/>
                    <a:pt x="162" y="322"/>
                    <a:pt x="162" y="322"/>
                  </a:cubicBezTo>
                  <a:cubicBezTo>
                    <a:pt x="162" y="322"/>
                    <a:pt x="162" y="322"/>
                    <a:pt x="162" y="322"/>
                  </a:cubicBezTo>
                  <a:cubicBezTo>
                    <a:pt x="162" y="322"/>
                    <a:pt x="162" y="322"/>
                    <a:pt x="162" y="322"/>
                  </a:cubicBezTo>
                  <a:cubicBezTo>
                    <a:pt x="162" y="322"/>
                    <a:pt x="162" y="322"/>
                    <a:pt x="162" y="322"/>
                  </a:cubicBezTo>
                  <a:cubicBezTo>
                    <a:pt x="162" y="322"/>
                    <a:pt x="162" y="322"/>
                    <a:pt x="162" y="322"/>
                  </a:cubicBezTo>
                  <a:cubicBezTo>
                    <a:pt x="162" y="322"/>
                    <a:pt x="162" y="322"/>
                    <a:pt x="162" y="322"/>
                  </a:cubicBezTo>
                  <a:cubicBezTo>
                    <a:pt x="162" y="323"/>
                    <a:pt x="162" y="323"/>
                    <a:pt x="162" y="323"/>
                  </a:cubicBezTo>
                  <a:cubicBezTo>
                    <a:pt x="162" y="323"/>
                    <a:pt x="162" y="323"/>
                    <a:pt x="162" y="323"/>
                  </a:cubicBezTo>
                  <a:cubicBezTo>
                    <a:pt x="162" y="323"/>
                    <a:pt x="162" y="323"/>
                    <a:pt x="162" y="323"/>
                  </a:cubicBezTo>
                  <a:cubicBezTo>
                    <a:pt x="163" y="322"/>
                    <a:pt x="163" y="322"/>
                    <a:pt x="163" y="322"/>
                  </a:cubicBezTo>
                  <a:lnTo>
                    <a:pt x="162" y="322"/>
                  </a:lnTo>
                  <a:close/>
                  <a:moveTo>
                    <a:pt x="348" y="507"/>
                  </a:moveTo>
                  <a:cubicBezTo>
                    <a:pt x="348" y="507"/>
                    <a:pt x="349" y="507"/>
                    <a:pt x="349" y="507"/>
                  </a:cubicBezTo>
                  <a:cubicBezTo>
                    <a:pt x="349" y="506"/>
                    <a:pt x="349" y="506"/>
                    <a:pt x="349" y="506"/>
                  </a:cubicBezTo>
                  <a:cubicBezTo>
                    <a:pt x="349" y="506"/>
                    <a:pt x="349" y="506"/>
                    <a:pt x="349" y="506"/>
                  </a:cubicBezTo>
                  <a:cubicBezTo>
                    <a:pt x="349" y="506"/>
                    <a:pt x="349" y="506"/>
                    <a:pt x="349" y="506"/>
                  </a:cubicBezTo>
                  <a:cubicBezTo>
                    <a:pt x="348" y="506"/>
                    <a:pt x="348" y="506"/>
                    <a:pt x="348" y="506"/>
                  </a:cubicBezTo>
                  <a:cubicBezTo>
                    <a:pt x="348" y="506"/>
                    <a:pt x="348" y="506"/>
                    <a:pt x="348" y="506"/>
                  </a:cubicBezTo>
                  <a:cubicBezTo>
                    <a:pt x="348" y="506"/>
                    <a:pt x="348" y="506"/>
                    <a:pt x="348" y="506"/>
                  </a:cubicBezTo>
                  <a:cubicBezTo>
                    <a:pt x="348" y="506"/>
                    <a:pt x="348" y="506"/>
                    <a:pt x="348" y="506"/>
                  </a:cubicBezTo>
                  <a:cubicBezTo>
                    <a:pt x="348" y="506"/>
                    <a:pt x="348" y="506"/>
                    <a:pt x="348" y="506"/>
                  </a:cubicBezTo>
                  <a:cubicBezTo>
                    <a:pt x="348" y="505"/>
                    <a:pt x="348" y="505"/>
                    <a:pt x="348" y="505"/>
                  </a:cubicBezTo>
                  <a:cubicBezTo>
                    <a:pt x="348" y="506"/>
                    <a:pt x="348" y="506"/>
                    <a:pt x="348" y="506"/>
                  </a:cubicBezTo>
                  <a:cubicBezTo>
                    <a:pt x="348" y="506"/>
                    <a:pt x="348" y="506"/>
                    <a:pt x="348" y="506"/>
                  </a:cubicBezTo>
                  <a:cubicBezTo>
                    <a:pt x="348" y="506"/>
                    <a:pt x="348" y="506"/>
                    <a:pt x="348" y="506"/>
                  </a:cubicBezTo>
                  <a:cubicBezTo>
                    <a:pt x="348" y="506"/>
                    <a:pt x="348" y="506"/>
                    <a:pt x="348" y="506"/>
                  </a:cubicBezTo>
                  <a:cubicBezTo>
                    <a:pt x="348" y="506"/>
                    <a:pt x="348" y="506"/>
                    <a:pt x="348" y="506"/>
                  </a:cubicBezTo>
                  <a:lnTo>
                    <a:pt x="348" y="507"/>
                  </a:lnTo>
                  <a:close/>
                  <a:moveTo>
                    <a:pt x="155" y="318"/>
                  </a:moveTo>
                  <a:cubicBezTo>
                    <a:pt x="156" y="319"/>
                    <a:pt x="156" y="318"/>
                    <a:pt x="156" y="319"/>
                  </a:cubicBezTo>
                  <a:cubicBezTo>
                    <a:pt x="156" y="319"/>
                    <a:pt x="156" y="319"/>
                    <a:pt x="156" y="319"/>
                  </a:cubicBezTo>
                  <a:cubicBezTo>
                    <a:pt x="156" y="319"/>
                    <a:pt x="156" y="319"/>
                    <a:pt x="156" y="319"/>
                  </a:cubicBezTo>
                  <a:cubicBezTo>
                    <a:pt x="157" y="319"/>
                    <a:pt x="157" y="318"/>
                    <a:pt x="156" y="318"/>
                  </a:cubicBezTo>
                  <a:cubicBezTo>
                    <a:pt x="157" y="318"/>
                    <a:pt x="157" y="318"/>
                    <a:pt x="157" y="318"/>
                  </a:cubicBezTo>
                  <a:cubicBezTo>
                    <a:pt x="156" y="318"/>
                    <a:pt x="156" y="318"/>
                    <a:pt x="155" y="318"/>
                  </a:cubicBezTo>
                  <a:close/>
                  <a:moveTo>
                    <a:pt x="315" y="385"/>
                  </a:moveTo>
                  <a:cubicBezTo>
                    <a:pt x="315" y="385"/>
                    <a:pt x="315" y="385"/>
                    <a:pt x="315" y="385"/>
                  </a:cubicBezTo>
                  <a:cubicBezTo>
                    <a:pt x="315" y="385"/>
                    <a:pt x="315" y="385"/>
                    <a:pt x="315" y="385"/>
                  </a:cubicBezTo>
                  <a:cubicBezTo>
                    <a:pt x="315" y="385"/>
                    <a:pt x="315" y="385"/>
                    <a:pt x="315" y="385"/>
                  </a:cubicBezTo>
                  <a:cubicBezTo>
                    <a:pt x="315" y="385"/>
                    <a:pt x="315" y="385"/>
                    <a:pt x="315" y="385"/>
                  </a:cubicBezTo>
                  <a:close/>
                  <a:moveTo>
                    <a:pt x="157" y="319"/>
                  </a:moveTo>
                  <a:cubicBezTo>
                    <a:pt x="157" y="319"/>
                    <a:pt x="157" y="319"/>
                    <a:pt x="157" y="319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19"/>
                    <a:pt x="157" y="319"/>
                    <a:pt x="157" y="319"/>
                  </a:cubicBezTo>
                  <a:close/>
                  <a:moveTo>
                    <a:pt x="160" y="322"/>
                  </a:moveTo>
                  <a:cubicBezTo>
                    <a:pt x="160" y="322"/>
                    <a:pt x="160" y="322"/>
                    <a:pt x="160" y="322"/>
                  </a:cubicBezTo>
                  <a:cubicBezTo>
                    <a:pt x="160" y="322"/>
                    <a:pt x="160" y="322"/>
                    <a:pt x="160" y="322"/>
                  </a:cubicBezTo>
                  <a:cubicBezTo>
                    <a:pt x="160" y="322"/>
                    <a:pt x="160" y="322"/>
                    <a:pt x="160" y="322"/>
                  </a:cubicBezTo>
                  <a:close/>
                  <a:moveTo>
                    <a:pt x="161" y="322"/>
                  </a:moveTo>
                  <a:cubicBezTo>
                    <a:pt x="161" y="323"/>
                    <a:pt x="161" y="323"/>
                    <a:pt x="161" y="323"/>
                  </a:cubicBezTo>
                  <a:cubicBezTo>
                    <a:pt x="161" y="323"/>
                    <a:pt x="161" y="323"/>
                    <a:pt x="161" y="323"/>
                  </a:cubicBezTo>
                  <a:cubicBezTo>
                    <a:pt x="161" y="323"/>
                    <a:pt x="161" y="323"/>
                    <a:pt x="161" y="323"/>
                  </a:cubicBezTo>
                  <a:cubicBezTo>
                    <a:pt x="161" y="322"/>
                    <a:pt x="161" y="322"/>
                    <a:pt x="161" y="322"/>
                  </a:cubicBezTo>
                  <a:close/>
                  <a:moveTo>
                    <a:pt x="159" y="321"/>
                  </a:moveTo>
                  <a:cubicBezTo>
                    <a:pt x="159" y="321"/>
                    <a:pt x="159" y="321"/>
                    <a:pt x="159" y="321"/>
                  </a:cubicBezTo>
                  <a:cubicBezTo>
                    <a:pt x="159" y="321"/>
                    <a:pt x="159" y="321"/>
                    <a:pt x="159" y="321"/>
                  </a:cubicBezTo>
                  <a:cubicBezTo>
                    <a:pt x="159" y="321"/>
                    <a:pt x="159" y="321"/>
                    <a:pt x="159" y="321"/>
                  </a:cubicBezTo>
                  <a:cubicBezTo>
                    <a:pt x="159" y="321"/>
                    <a:pt x="159" y="321"/>
                    <a:pt x="159" y="321"/>
                  </a:cubicBezTo>
                  <a:cubicBezTo>
                    <a:pt x="159" y="321"/>
                    <a:pt x="159" y="321"/>
                    <a:pt x="159" y="321"/>
                  </a:cubicBezTo>
                  <a:close/>
                  <a:moveTo>
                    <a:pt x="336" y="472"/>
                  </a:moveTo>
                  <a:cubicBezTo>
                    <a:pt x="336" y="471"/>
                    <a:pt x="336" y="471"/>
                    <a:pt x="336" y="471"/>
                  </a:cubicBezTo>
                  <a:cubicBezTo>
                    <a:pt x="336" y="472"/>
                    <a:pt x="336" y="472"/>
                    <a:pt x="336" y="472"/>
                  </a:cubicBezTo>
                  <a:close/>
                  <a:moveTo>
                    <a:pt x="268" y="425"/>
                  </a:moveTo>
                  <a:cubicBezTo>
                    <a:pt x="268" y="425"/>
                    <a:pt x="268" y="425"/>
                    <a:pt x="268" y="425"/>
                  </a:cubicBezTo>
                  <a:cubicBezTo>
                    <a:pt x="268" y="425"/>
                    <a:pt x="268" y="425"/>
                    <a:pt x="268" y="425"/>
                  </a:cubicBezTo>
                  <a:cubicBezTo>
                    <a:pt x="268" y="425"/>
                    <a:pt x="268" y="425"/>
                    <a:pt x="268" y="425"/>
                  </a:cubicBezTo>
                  <a:cubicBezTo>
                    <a:pt x="268" y="425"/>
                    <a:pt x="268" y="425"/>
                    <a:pt x="268" y="425"/>
                  </a:cubicBezTo>
                  <a:cubicBezTo>
                    <a:pt x="268" y="425"/>
                    <a:pt x="268" y="425"/>
                    <a:pt x="268" y="425"/>
                  </a:cubicBezTo>
                  <a:cubicBezTo>
                    <a:pt x="268" y="425"/>
                    <a:pt x="268" y="425"/>
                    <a:pt x="268" y="425"/>
                  </a:cubicBezTo>
                  <a:cubicBezTo>
                    <a:pt x="268" y="425"/>
                    <a:pt x="268" y="425"/>
                    <a:pt x="268" y="425"/>
                  </a:cubicBezTo>
                  <a:close/>
                  <a:moveTo>
                    <a:pt x="272" y="425"/>
                  </a:moveTo>
                  <a:cubicBezTo>
                    <a:pt x="272" y="425"/>
                    <a:pt x="272" y="425"/>
                    <a:pt x="272" y="425"/>
                  </a:cubicBezTo>
                  <a:cubicBezTo>
                    <a:pt x="271" y="425"/>
                    <a:pt x="271" y="425"/>
                    <a:pt x="271" y="425"/>
                  </a:cubicBezTo>
                  <a:cubicBezTo>
                    <a:pt x="271" y="425"/>
                    <a:pt x="271" y="425"/>
                    <a:pt x="271" y="425"/>
                  </a:cubicBezTo>
                  <a:cubicBezTo>
                    <a:pt x="271" y="426"/>
                    <a:pt x="271" y="426"/>
                    <a:pt x="271" y="426"/>
                  </a:cubicBezTo>
                  <a:cubicBezTo>
                    <a:pt x="271" y="426"/>
                    <a:pt x="272" y="426"/>
                    <a:pt x="272" y="426"/>
                  </a:cubicBezTo>
                  <a:cubicBezTo>
                    <a:pt x="272" y="425"/>
                    <a:pt x="272" y="425"/>
                    <a:pt x="272" y="425"/>
                  </a:cubicBezTo>
                  <a:close/>
                  <a:moveTo>
                    <a:pt x="268" y="425"/>
                  </a:moveTo>
                  <a:cubicBezTo>
                    <a:pt x="269" y="424"/>
                    <a:pt x="269" y="424"/>
                    <a:pt x="269" y="424"/>
                  </a:cubicBezTo>
                  <a:cubicBezTo>
                    <a:pt x="268" y="424"/>
                    <a:pt x="268" y="424"/>
                    <a:pt x="268" y="424"/>
                  </a:cubicBezTo>
                  <a:cubicBezTo>
                    <a:pt x="268" y="424"/>
                    <a:pt x="268" y="424"/>
                    <a:pt x="268" y="424"/>
                  </a:cubicBezTo>
                  <a:cubicBezTo>
                    <a:pt x="268" y="425"/>
                    <a:pt x="268" y="425"/>
                    <a:pt x="268" y="425"/>
                  </a:cubicBezTo>
                  <a:close/>
                  <a:moveTo>
                    <a:pt x="268" y="438"/>
                  </a:moveTo>
                  <a:cubicBezTo>
                    <a:pt x="268" y="438"/>
                    <a:pt x="268" y="438"/>
                    <a:pt x="268" y="438"/>
                  </a:cubicBezTo>
                  <a:cubicBezTo>
                    <a:pt x="268" y="438"/>
                    <a:pt x="268" y="438"/>
                    <a:pt x="268" y="438"/>
                  </a:cubicBezTo>
                  <a:cubicBezTo>
                    <a:pt x="268" y="438"/>
                    <a:pt x="268" y="438"/>
                    <a:pt x="268" y="438"/>
                  </a:cubicBezTo>
                  <a:close/>
                  <a:moveTo>
                    <a:pt x="263" y="447"/>
                  </a:moveTo>
                  <a:cubicBezTo>
                    <a:pt x="263" y="447"/>
                    <a:pt x="263" y="447"/>
                    <a:pt x="263" y="447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63" y="445"/>
                    <a:pt x="263" y="445"/>
                    <a:pt x="263" y="445"/>
                  </a:cubicBezTo>
                  <a:cubicBezTo>
                    <a:pt x="262" y="445"/>
                    <a:pt x="262" y="445"/>
                    <a:pt x="262" y="445"/>
                  </a:cubicBezTo>
                  <a:cubicBezTo>
                    <a:pt x="263" y="446"/>
                    <a:pt x="263" y="446"/>
                    <a:pt x="262" y="446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62" y="446"/>
                    <a:pt x="262" y="446"/>
                    <a:pt x="262" y="446"/>
                  </a:cubicBezTo>
                  <a:cubicBezTo>
                    <a:pt x="262" y="447"/>
                    <a:pt x="262" y="447"/>
                    <a:pt x="262" y="447"/>
                  </a:cubicBezTo>
                  <a:cubicBezTo>
                    <a:pt x="262" y="447"/>
                    <a:pt x="262" y="447"/>
                    <a:pt x="262" y="447"/>
                  </a:cubicBezTo>
                  <a:lnTo>
                    <a:pt x="263" y="447"/>
                  </a:lnTo>
                  <a:close/>
                  <a:moveTo>
                    <a:pt x="267" y="424"/>
                  </a:moveTo>
                  <a:cubicBezTo>
                    <a:pt x="268" y="423"/>
                    <a:pt x="268" y="423"/>
                    <a:pt x="268" y="423"/>
                  </a:cubicBezTo>
                  <a:cubicBezTo>
                    <a:pt x="268" y="423"/>
                    <a:pt x="268" y="423"/>
                    <a:pt x="268" y="423"/>
                  </a:cubicBezTo>
                  <a:cubicBezTo>
                    <a:pt x="267" y="423"/>
                    <a:pt x="267" y="423"/>
                    <a:pt x="267" y="423"/>
                  </a:cubicBezTo>
                  <a:cubicBezTo>
                    <a:pt x="267" y="423"/>
                    <a:pt x="267" y="423"/>
                    <a:pt x="267" y="423"/>
                  </a:cubicBezTo>
                  <a:cubicBezTo>
                    <a:pt x="267" y="423"/>
                    <a:pt x="267" y="423"/>
                    <a:pt x="267" y="423"/>
                  </a:cubicBezTo>
                  <a:cubicBezTo>
                    <a:pt x="267" y="423"/>
                    <a:pt x="267" y="423"/>
                    <a:pt x="267" y="423"/>
                  </a:cubicBezTo>
                  <a:lnTo>
                    <a:pt x="267" y="424"/>
                  </a:lnTo>
                  <a:close/>
                  <a:moveTo>
                    <a:pt x="105" y="267"/>
                  </a:moveTo>
                  <a:cubicBezTo>
                    <a:pt x="105" y="268"/>
                    <a:pt x="105" y="268"/>
                    <a:pt x="105" y="268"/>
                  </a:cubicBezTo>
                  <a:cubicBezTo>
                    <a:pt x="106" y="267"/>
                    <a:pt x="106" y="267"/>
                    <a:pt x="106" y="267"/>
                  </a:cubicBezTo>
                  <a:cubicBezTo>
                    <a:pt x="106" y="267"/>
                    <a:pt x="106" y="267"/>
                    <a:pt x="106" y="267"/>
                  </a:cubicBezTo>
                  <a:cubicBezTo>
                    <a:pt x="105" y="267"/>
                    <a:pt x="105" y="267"/>
                    <a:pt x="105" y="267"/>
                  </a:cubicBezTo>
                  <a:cubicBezTo>
                    <a:pt x="105" y="267"/>
                    <a:pt x="105" y="267"/>
                    <a:pt x="105" y="267"/>
                  </a:cubicBezTo>
                  <a:cubicBezTo>
                    <a:pt x="104" y="267"/>
                    <a:pt x="104" y="267"/>
                    <a:pt x="104" y="267"/>
                  </a:cubicBezTo>
                  <a:cubicBezTo>
                    <a:pt x="104" y="268"/>
                    <a:pt x="104" y="268"/>
                    <a:pt x="104" y="268"/>
                  </a:cubicBezTo>
                  <a:cubicBezTo>
                    <a:pt x="105" y="268"/>
                    <a:pt x="105" y="268"/>
                    <a:pt x="105" y="267"/>
                  </a:cubicBezTo>
                  <a:close/>
                  <a:moveTo>
                    <a:pt x="267" y="452"/>
                  </a:moveTo>
                  <a:cubicBezTo>
                    <a:pt x="267" y="452"/>
                    <a:pt x="267" y="452"/>
                    <a:pt x="267" y="452"/>
                  </a:cubicBezTo>
                  <a:cubicBezTo>
                    <a:pt x="267" y="452"/>
                    <a:pt x="267" y="452"/>
                    <a:pt x="267" y="452"/>
                  </a:cubicBezTo>
                  <a:close/>
                  <a:moveTo>
                    <a:pt x="270" y="431"/>
                  </a:moveTo>
                  <a:cubicBezTo>
                    <a:pt x="270" y="431"/>
                    <a:pt x="270" y="431"/>
                    <a:pt x="270" y="431"/>
                  </a:cubicBezTo>
                  <a:cubicBezTo>
                    <a:pt x="270" y="431"/>
                    <a:pt x="270" y="431"/>
                    <a:pt x="270" y="431"/>
                  </a:cubicBezTo>
                  <a:cubicBezTo>
                    <a:pt x="270" y="431"/>
                    <a:pt x="270" y="431"/>
                    <a:pt x="270" y="431"/>
                  </a:cubicBezTo>
                  <a:cubicBezTo>
                    <a:pt x="271" y="432"/>
                    <a:pt x="271" y="432"/>
                    <a:pt x="271" y="432"/>
                  </a:cubicBezTo>
                  <a:cubicBezTo>
                    <a:pt x="271" y="432"/>
                    <a:pt x="271" y="432"/>
                    <a:pt x="271" y="432"/>
                  </a:cubicBezTo>
                  <a:cubicBezTo>
                    <a:pt x="271" y="432"/>
                    <a:pt x="271" y="432"/>
                    <a:pt x="271" y="432"/>
                  </a:cubicBezTo>
                  <a:cubicBezTo>
                    <a:pt x="271" y="432"/>
                    <a:pt x="271" y="432"/>
                    <a:pt x="271" y="432"/>
                  </a:cubicBezTo>
                  <a:cubicBezTo>
                    <a:pt x="271" y="432"/>
                    <a:pt x="271" y="432"/>
                    <a:pt x="271" y="432"/>
                  </a:cubicBezTo>
                  <a:cubicBezTo>
                    <a:pt x="271" y="432"/>
                    <a:pt x="271" y="432"/>
                    <a:pt x="271" y="432"/>
                  </a:cubicBezTo>
                  <a:cubicBezTo>
                    <a:pt x="271" y="432"/>
                    <a:pt x="271" y="432"/>
                    <a:pt x="271" y="432"/>
                  </a:cubicBezTo>
                  <a:cubicBezTo>
                    <a:pt x="270" y="433"/>
                    <a:pt x="270" y="433"/>
                    <a:pt x="270" y="433"/>
                  </a:cubicBezTo>
                  <a:cubicBezTo>
                    <a:pt x="271" y="433"/>
                    <a:pt x="271" y="433"/>
                    <a:pt x="271" y="433"/>
                  </a:cubicBezTo>
                  <a:cubicBezTo>
                    <a:pt x="270" y="433"/>
                    <a:pt x="270" y="433"/>
                    <a:pt x="270" y="433"/>
                  </a:cubicBezTo>
                  <a:cubicBezTo>
                    <a:pt x="270" y="434"/>
                    <a:pt x="270" y="434"/>
                    <a:pt x="270" y="434"/>
                  </a:cubicBezTo>
                  <a:cubicBezTo>
                    <a:pt x="270" y="434"/>
                    <a:pt x="270" y="434"/>
                    <a:pt x="270" y="434"/>
                  </a:cubicBezTo>
                  <a:cubicBezTo>
                    <a:pt x="270" y="435"/>
                    <a:pt x="270" y="435"/>
                    <a:pt x="270" y="435"/>
                  </a:cubicBezTo>
                  <a:cubicBezTo>
                    <a:pt x="270" y="435"/>
                    <a:pt x="270" y="435"/>
                    <a:pt x="270" y="435"/>
                  </a:cubicBezTo>
                  <a:cubicBezTo>
                    <a:pt x="270" y="435"/>
                    <a:pt x="270" y="435"/>
                    <a:pt x="270" y="435"/>
                  </a:cubicBezTo>
                  <a:cubicBezTo>
                    <a:pt x="270" y="435"/>
                    <a:pt x="270" y="435"/>
                    <a:pt x="270" y="435"/>
                  </a:cubicBezTo>
                  <a:cubicBezTo>
                    <a:pt x="270" y="435"/>
                    <a:pt x="270" y="435"/>
                    <a:pt x="270" y="435"/>
                  </a:cubicBezTo>
                  <a:cubicBezTo>
                    <a:pt x="271" y="436"/>
                    <a:pt x="271" y="436"/>
                    <a:pt x="271" y="436"/>
                  </a:cubicBezTo>
                  <a:cubicBezTo>
                    <a:pt x="271" y="437"/>
                    <a:pt x="271" y="436"/>
                    <a:pt x="271" y="437"/>
                  </a:cubicBezTo>
                  <a:cubicBezTo>
                    <a:pt x="271" y="437"/>
                    <a:pt x="271" y="437"/>
                    <a:pt x="271" y="437"/>
                  </a:cubicBezTo>
                  <a:cubicBezTo>
                    <a:pt x="271" y="437"/>
                    <a:pt x="271" y="437"/>
                    <a:pt x="271" y="437"/>
                  </a:cubicBezTo>
                  <a:cubicBezTo>
                    <a:pt x="271" y="437"/>
                    <a:pt x="271" y="437"/>
                    <a:pt x="271" y="437"/>
                  </a:cubicBezTo>
                  <a:cubicBezTo>
                    <a:pt x="271" y="437"/>
                    <a:pt x="271" y="437"/>
                    <a:pt x="271" y="437"/>
                  </a:cubicBezTo>
                  <a:cubicBezTo>
                    <a:pt x="270" y="437"/>
                    <a:pt x="270" y="437"/>
                    <a:pt x="270" y="437"/>
                  </a:cubicBezTo>
                  <a:cubicBezTo>
                    <a:pt x="271" y="437"/>
                    <a:pt x="271" y="437"/>
                    <a:pt x="271" y="437"/>
                  </a:cubicBezTo>
                  <a:cubicBezTo>
                    <a:pt x="270" y="437"/>
                    <a:pt x="270" y="437"/>
                    <a:pt x="270" y="437"/>
                  </a:cubicBezTo>
                  <a:cubicBezTo>
                    <a:pt x="271" y="438"/>
                    <a:pt x="271" y="438"/>
                    <a:pt x="271" y="438"/>
                  </a:cubicBezTo>
                  <a:cubicBezTo>
                    <a:pt x="271" y="438"/>
                    <a:pt x="271" y="438"/>
                    <a:pt x="271" y="438"/>
                  </a:cubicBezTo>
                  <a:cubicBezTo>
                    <a:pt x="271" y="438"/>
                    <a:pt x="271" y="438"/>
                    <a:pt x="271" y="438"/>
                  </a:cubicBezTo>
                  <a:cubicBezTo>
                    <a:pt x="271" y="438"/>
                    <a:pt x="271" y="438"/>
                    <a:pt x="271" y="438"/>
                  </a:cubicBezTo>
                  <a:cubicBezTo>
                    <a:pt x="271" y="438"/>
                    <a:pt x="272" y="437"/>
                    <a:pt x="272" y="437"/>
                  </a:cubicBezTo>
                  <a:cubicBezTo>
                    <a:pt x="272" y="437"/>
                    <a:pt x="272" y="437"/>
                    <a:pt x="272" y="437"/>
                  </a:cubicBezTo>
                  <a:cubicBezTo>
                    <a:pt x="273" y="437"/>
                    <a:pt x="273" y="437"/>
                    <a:pt x="273" y="437"/>
                  </a:cubicBezTo>
                  <a:cubicBezTo>
                    <a:pt x="273" y="436"/>
                    <a:pt x="273" y="436"/>
                    <a:pt x="273" y="436"/>
                  </a:cubicBezTo>
                  <a:cubicBezTo>
                    <a:pt x="274" y="436"/>
                    <a:pt x="274" y="436"/>
                    <a:pt x="274" y="436"/>
                  </a:cubicBezTo>
                  <a:cubicBezTo>
                    <a:pt x="274" y="436"/>
                    <a:pt x="275" y="436"/>
                    <a:pt x="275" y="436"/>
                  </a:cubicBezTo>
                  <a:cubicBezTo>
                    <a:pt x="276" y="436"/>
                    <a:pt x="276" y="436"/>
                    <a:pt x="276" y="436"/>
                  </a:cubicBezTo>
                  <a:cubicBezTo>
                    <a:pt x="276" y="436"/>
                    <a:pt x="276" y="436"/>
                    <a:pt x="276" y="436"/>
                  </a:cubicBezTo>
                  <a:cubicBezTo>
                    <a:pt x="276" y="436"/>
                    <a:pt x="276" y="436"/>
                    <a:pt x="276" y="436"/>
                  </a:cubicBezTo>
                  <a:cubicBezTo>
                    <a:pt x="275" y="435"/>
                    <a:pt x="275" y="435"/>
                    <a:pt x="275" y="435"/>
                  </a:cubicBezTo>
                  <a:cubicBezTo>
                    <a:pt x="275" y="436"/>
                    <a:pt x="275" y="436"/>
                    <a:pt x="275" y="436"/>
                  </a:cubicBezTo>
                  <a:cubicBezTo>
                    <a:pt x="275" y="435"/>
                    <a:pt x="275" y="435"/>
                    <a:pt x="275" y="435"/>
                  </a:cubicBezTo>
                  <a:cubicBezTo>
                    <a:pt x="275" y="435"/>
                    <a:pt x="275" y="435"/>
                    <a:pt x="275" y="435"/>
                  </a:cubicBezTo>
                  <a:cubicBezTo>
                    <a:pt x="275" y="435"/>
                    <a:pt x="275" y="435"/>
                    <a:pt x="275" y="435"/>
                  </a:cubicBezTo>
                  <a:cubicBezTo>
                    <a:pt x="275" y="435"/>
                    <a:pt x="275" y="435"/>
                    <a:pt x="276" y="434"/>
                  </a:cubicBezTo>
                  <a:cubicBezTo>
                    <a:pt x="275" y="434"/>
                    <a:pt x="275" y="434"/>
                    <a:pt x="275" y="434"/>
                  </a:cubicBezTo>
                  <a:cubicBezTo>
                    <a:pt x="275" y="434"/>
                    <a:pt x="275" y="434"/>
                    <a:pt x="275" y="434"/>
                  </a:cubicBezTo>
                  <a:cubicBezTo>
                    <a:pt x="274" y="433"/>
                    <a:pt x="274" y="434"/>
                    <a:pt x="274" y="434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73" y="434"/>
                    <a:pt x="273" y="434"/>
                    <a:pt x="273" y="434"/>
                  </a:cubicBezTo>
                  <a:cubicBezTo>
                    <a:pt x="272" y="434"/>
                    <a:pt x="272" y="434"/>
                    <a:pt x="272" y="434"/>
                  </a:cubicBezTo>
                  <a:cubicBezTo>
                    <a:pt x="271" y="434"/>
                    <a:pt x="271" y="434"/>
                    <a:pt x="271" y="434"/>
                  </a:cubicBezTo>
                  <a:cubicBezTo>
                    <a:pt x="271" y="433"/>
                    <a:pt x="271" y="433"/>
                    <a:pt x="271" y="433"/>
                  </a:cubicBezTo>
                  <a:cubicBezTo>
                    <a:pt x="272" y="433"/>
                    <a:pt x="272" y="433"/>
                    <a:pt x="272" y="433"/>
                  </a:cubicBezTo>
                  <a:cubicBezTo>
                    <a:pt x="272" y="433"/>
                    <a:pt x="272" y="433"/>
                    <a:pt x="272" y="433"/>
                  </a:cubicBezTo>
                  <a:cubicBezTo>
                    <a:pt x="272" y="433"/>
                    <a:pt x="272" y="433"/>
                    <a:pt x="272" y="433"/>
                  </a:cubicBezTo>
                  <a:cubicBezTo>
                    <a:pt x="272" y="432"/>
                    <a:pt x="272" y="432"/>
                    <a:pt x="272" y="432"/>
                  </a:cubicBezTo>
                  <a:cubicBezTo>
                    <a:pt x="272" y="432"/>
                    <a:pt x="272" y="432"/>
                    <a:pt x="272" y="432"/>
                  </a:cubicBezTo>
                  <a:cubicBezTo>
                    <a:pt x="272" y="432"/>
                    <a:pt x="272" y="432"/>
                    <a:pt x="272" y="432"/>
                  </a:cubicBezTo>
                  <a:cubicBezTo>
                    <a:pt x="272" y="432"/>
                    <a:pt x="272" y="432"/>
                    <a:pt x="272" y="432"/>
                  </a:cubicBezTo>
                  <a:cubicBezTo>
                    <a:pt x="271" y="431"/>
                    <a:pt x="271" y="431"/>
                    <a:pt x="271" y="431"/>
                  </a:cubicBezTo>
                  <a:cubicBezTo>
                    <a:pt x="272" y="431"/>
                    <a:pt x="272" y="431"/>
                    <a:pt x="272" y="431"/>
                  </a:cubicBezTo>
                  <a:cubicBezTo>
                    <a:pt x="271" y="430"/>
                    <a:pt x="271" y="430"/>
                    <a:pt x="271" y="430"/>
                  </a:cubicBezTo>
                  <a:cubicBezTo>
                    <a:pt x="270" y="431"/>
                    <a:pt x="270" y="431"/>
                    <a:pt x="270" y="431"/>
                  </a:cubicBezTo>
                  <a:close/>
                  <a:moveTo>
                    <a:pt x="100" y="256"/>
                  </a:moveTo>
                  <a:cubicBezTo>
                    <a:pt x="100" y="256"/>
                    <a:pt x="100" y="256"/>
                    <a:pt x="100" y="256"/>
                  </a:cubicBezTo>
                  <a:cubicBezTo>
                    <a:pt x="100" y="256"/>
                    <a:pt x="100" y="256"/>
                    <a:pt x="100" y="256"/>
                  </a:cubicBezTo>
                  <a:cubicBezTo>
                    <a:pt x="99" y="256"/>
                    <a:pt x="99" y="256"/>
                    <a:pt x="99" y="256"/>
                  </a:cubicBezTo>
                  <a:cubicBezTo>
                    <a:pt x="99" y="256"/>
                    <a:pt x="99" y="256"/>
                    <a:pt x="99" y="257"/>
                  </a:cubicBezTo>
                  <a:cubicBezTo>
                    <a:pt x="99" y="257"/>
                    <a:pt x="99" y="257"/>
                    <a:pt x="99" y="257"/>
                  </a:cubicBezTo>
                  <a:cubicBezTo>
                    <a:pt x="99" y="257"/>
                    <a:pt x="99" y="257"/>
                    <a:pt x="99" y="257"/>
                  </a:cubicBezTo>
                  <a:cubicBezTo>
                    <a:pt x="100" y="257"/>
                    <a:pt x="100" y="257"/>
                    <a:pt x="101" y="258"/>
                  </a:cubicBezTo>
                  <a:cubicBezTo>
                    <a:pt x="101" y="257"/>
                    <a:pt x="101" y="257"/>
                    <a:pt x="101" y="257"/>
                  </a:cubicBezTo>
                  <a:cubicBezTo>
                    <a:pt x="101" y="257"/>
                    <a:pt x="101" y="257"/>
                    <a:pt x="101" y="257"/>
                  </a:cubicBezTo>
                  <a:cubicBezTo>
                    <a:pt x="101" y="257"/>
                    <a:pt x="101" y="257"/>
                    <a:pt x="101" y="257"/>
                  </a:cubicBezTo>
                  <a:cubicBezTo>
                    <a:pt x="100" y="257"/>
                    <a:pt x="100" y="257"/>
                    <a:pt x="100" y="257"/>
                  </a:cubicBezTo>
                  <a:cubicBezTo>
                    <a:pt x="100" y="257"/>
                    <a:pt x="100" y="257"/>
                    <a:pt x="100" y="257"/>
                  </a:cubicBezTo>
                  <a:cubicBezTo>
                    <a:pt x="100" y="257"/>
                    <a:pt x="100" y="257"/>
                    <a:pt x="100" y="257"/>
                  </a:cubicBezTo>
                  <a:cubicBezTo>
                    <a:pt x="100" y="257"/>
                    <a:pt x="100" y="257"/>
                    <a:pt x="100" y="257"/>
                  </a:cubicBezTo>
                  <a:cubicBezTo>
                    <a:pt x="100" y="256"/>
                    <a:pt x="100" y="256"/>
                    <a:pt x="100" y="256"/>
                  </a:cubicBezTo>
                  <a:close/>
                  <a:moveTo>
                    <a:pt x="98" y="257"/>
                  </a:moveTo>
                  <a:cubicBezTo>
                    <a:pt x="98" y="257"/>
                    <a:pt x="98" y="257"/>
                    <a:pt x="98" y="256"/>
                  </a:cubicBezTo>
                  <a:cubicBezTo>
                    <a:pt x="98" y="256"/>
                    <a:pt x="98" y="256"/>
                    <a:pt x="98" y="256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7"/>
                    <a:pt x="97" y="257"/>
                    <a:pt x="98" y="257"/>
                  </a:cubicBezTo>
                  <a:close/>
                  <a:moveTo>
                    <a:pt x="283" y="417"/>
                  </a:moveTo>
                  <a:cubicBezTo>
                    <a:pt x="283" y="417"/>
                    <a:pt x="283" y="417"/>
                    <a:pt x="283" y="417"/>
                  </a:cubicBezTo>
                  <a:close/>
                  <a:moveTo>
                    <a:pt x="273" y="431"/>
                  </a:moveTo>
                  <a:cubicBezTo>
                    <a:pt x="274" y="431"/>
                    <a:pt x="274" y="431"/>
                    <a:pt x="274" y="431"/>
                  </a:cubicBezTo>
                  <a:cubicBezTo>
                    <a:pt x="274" y="431"/>
                    <a:pt x="274" y="431"/>
                    <a:pt x="274" y="431"/>
                  </a:cubicBezTo>
                  <a:cubicBezTo>
                    <a:pt x="275" y="432"/>
                    <a:pt x="275" y="432"/>
                    <a:pt x="275" y="432"/>
                  </a:cubicBezTo>
                  <a:cubicBezTo>
                    <a:pt x="275" y="432"/>
                    <a:pt x="275" y="432"/>
                    <a:pt x="275" y="432"/>
                  </a:cubicBezTo>
                  <a:cubicBezTo>
                    <a:pt x="276" y="432"/>
                    <a:pt x="276" y="432"/>
                    <a:pt x="276" y="432"/>
                  </a:cubicBezTo>
                  <a:cubicBezTo>
                    <a:pt x="276" y="432"/>
                    <a:pt x="276" y="432"/>
                    <a:pt x="276" y="432"/>
                  </a:cubicBezTo>
                  <a:cubicBezTo>
                    <a:pt x="276" y="432"/>
                    <a:pt x="276" y="432"/>
                    <a:pt x="276" y="432"/>
                  </a:cubicBezTo>
                  <a:cubicBezTo>
                    <a:pt x="276" y="431"/>
                    <a:pt x="276" y="431"/>
                    <a:pt x="276" y="431"/>
                  </a:cubicBezTo>
                  <a:cubicBezTo>
                    <a:pt x="276" y="431"/>
                    <a:pt x="276" y="431"/>
                    <a:pt x="276" y="431"/>
                  </a:cubicBezTo>
                  <a:cubicBezTo>
                    <a:pt x="275" y="431"/>
                    <a:pt x="275" y="431"/>
                    <a:pt x="275" y="431"/>
                  </a:cubicBezTo>
                  <a:cubicBezTo>
                    <a:pt x="274" y="430"/>
                    <a:pt x="274" y="430"/>
                    <a:pt x="274" y="430"/>
                  </a:cubicBezTo>
                  <a:cubicBezTo>
                    <a:pt x="273" y="431"/>
                    <a:pt x="273" y="431"/>
                    <a:pt x="273" y="431"/>
                  </a:cubicBezTo>
                  <a:cubicBezTo>
                    <a:pt x="273" y="430"/>
                    <a:pt x="273" y="430"/>
                    <a:pt x="273" y="430"/>
                  </a:cubicBezTo>
                  <a:cubicBezTo>
                    <a:pt x="273" y="430"/>
                    <a:pt x="273" y="430"/>
                    <a:pt x="273" y="430"/>
                  </a:cubicBezTo>
                  <a:cubicBezTo>
                    <a:pt x="273" y="430"/>
                    <a:pt x="273" y="430"/>
                    <a:pt x="273" y="430"/>
                  </a:cubicBezTo>
                  <a:cubicBezTo>
                    <a:pt x="273" y="431"/>
                    <a:pt x="273" y="431"/>
                    <a:pt x="273" y="431"/>
                  </a:cubicBezTo>
                  <a:close/>
                  <a:moveTo>
                    <a:pt x="270" y="438"/>
                  </a:moveTo>
                  <a:cubicBezTo>
                    <a:pt x="270" y="438"/>
                    <a:pt x="270" y="438"/>
                    <a:pt x="270" y="438"/>
                  </a:cubicBezTo>
                  <a:cubicBezTo>
                    <a:pt x="270" y="438"/>
                    <a:pt x="270" y="438"/>
                    <a:pt x="270" y="438"/>
                  </a:cubicBezTo>
                  <a:cubicBezTo>
                    <a:pt x="270" y="437"/>
                    <a:pt x="270" y="437"/>
                    <a:pt x="270" y="437"/>
                  </a:cubicBezTo>
                  <a:cubicBezTo>
                    <a:pt x="270" y="437"/>
                    <a:pt x="270" y="437"/>
                    <a:pt x="270" y="437"/>
                  </a:cubicBezTo>
                  <a:cubicBezTo>
                    <a:pt x="270" y="437"/>
                    <a:pt x="270" y="437"/>
                    <a:pt x="270" y="437"/>
                  </a:cubicBezTo>
                  <a:cubicBezTo>
                    <a:pt x="270" y="438"/>
                    <a:pt x="270" y="438"/>
                    <a:pt x="270" y="438"/>
                  </a:cubicBezTo>
                  <a:close/>
                  <a:moveTo>
                    <a:pt x="268" y="442"/>
                  </a:moveTo>
                  <a:cubicBezTo>
                    <a:pt x="267" y="442"/>
                    <a:pt x="267" y="442"/>
                    <a:pt x="267" y="442"/>
                  </a:cubicBezTo>
                  <a:cubicBezTo>
                    <a:pt x="268" y="443"/>
                    <a:pt x="268" y="443"/>
                    <a:pt x="268" y="443"/>
                  </a:cubicBezTo>
                  <a:lnTo>
                    <a:pt x="268" y="442"/>
                  </a:lnTo>
                  <a:close/>
                  <a:moveTo>
                    <a:pt x="333" y="480"/>
                  </a:moveTo>
                  <a:cubicBezTo>
                    <a:pt x="333" y="480"/>
                    <a:pt x="333" y="480"/>
                    <a:pt x="333" y="480"/>
                  </a:cubicBezTo>
                  <a:cubicBezTo>
                    <a:pt x="332" y="480"/>
                    <a:pt x="332" y="480"/>
                    <a:pt x="332" y="480"/>
                  </a:cubicBezTo>
                  <a:cubicBezTo>
                    <a:pt x="333" y="480"/>
                    <a:pt x="333" y="480"/>
                    <a:pt x="333" y="480"/>
                  </a:cubicBezTo>
                  <a:close/>
                  <a:moveTo>
                    <a:pt x="332" y="479"/>
                  </a:moveTo>
                  <a:cubicBezTo>
                    <a:pt x="332" y="479"/>
                    <a:pt x="332" y="479"/>
                    <a:pt x="332" y="479"/>
                  </a:cubicBezTo>
                  <a:cubicBezTo>
                    <a:pt x="332" y="479"/>
                    <a:pt x="332" y="479"/>
                    <a:pt x="332" y="479"/>
                  </a:cubicBezTo>
                  <a:close/>
                  <a:moveTo>
                    <a:pt x="332" y="483"/>
                  </a:moveTo>
                  <a:cubicBezTo>
                    <a:pt x="331" y="483"/>
                    <a:pt x="331" y="483"/>
                    <a:pt x="331" y="483"/>
                  </a:cubicBezTo>
                  <a:cubicBezTo>
                    <a:pt x="332" y="483"/>
                    <a:pt x="332" y="483"/>
                    <a:pt x="332" y="483"/>
                  </a:cubicBezTo>
                  <a:close/>
                  <a:moveTo>
                    <a:pt x="333" y="482"/>
                  </a:moveTo>
                  <a:cubicBezTo>
                    <a:pt x="333" y="482"/>
                    <a:pt x="333" y="482"/>
                    <a:pt x="333" y="482"/>
                  </a:cubicBezTo>
                  <a:cubicBezTo>
                    <a:pt x="332" y="482"/>
                    <a:pt x="332" y="482"/>
                    <a:pt x="332" y="482"/>
                  </a:cubicBezTo>
                  <a:cubicBezTo>
                    <a:pt x="332" y="482"/>
                    <a:pt x="332" y="482"/>
                    <a:pt x="332" y="482"/>
                  </a:cubicBezTo>
                  <a:cubicBezTo>
                    <a:pt x="332" y="483"/>
                    <a:pt x="332" y="483"/>
                    <a:pt x="332" y="483"/>
                  </a:cubicBezTo>
                  <a:cubicBezTo>
                    <a:pt x="332" y="483"/>
                    <a:pt x="332" y="483"/>
                    <a:pt x="332" y="483"/>
                  </a:cubicBezTo>
                  <a:cubicBezTo>
                    <a:pt x="331" y="483"/>
                    <a:pt x="331" y="483"/>
                    <a:pt x="331" y="483"/>
                  </a:cubicBezTo>
                  <a:cubicBezTo>
                    <a:pt x="331" y="484"/>
                    <a:pt x="331" y="484"/>
                    <a:pt x="331" y="484"/>
                  </a:cubicBezTo>
                  <a:cubicBezTo>
                    <a:pt x="331" y="484"/>
                    <a:pt x="331" y="484"/>
                    <a:pt x="331" y="484"/>
                  </a:cubicBezTo>
                  <a:cubicBezTo>
                    <a:pt x="332" y="485"/>
                    <a:pt x="332" y="485"/>
                    <a:pt x="332" y="485"/>
                  </a:cubicBezTo>
                  <a:cubicBezTo>
                    <a:pt x="332" y="484"/>
                    <a:pt x="332" y="484"/>
                    <a:pt x="332" y="484"/>
                  </a:cubicBezTo>
                  <a:cubicBezTo>
                    <a:pt x="332" y="484"/>
                    <a:pt x="332" y="484"/>
                    <a:pt x="332" y="484"/>
                  </a:cubicBezTo>
                  <a:cubicBezTo>
                    <a:pt x="332" y="483"/>
                    <a:pt x="332" y="483"/>
                    <a:pt x="332" y="483"/>
                  </a:cubicBezTo>
                  <a:cubicBezTo>
                    <a:pt x="333" y="483"/>
                    <a:pt x="333" y="483"/>
                    <a:pt x="333" y="483"/>
                  </a:cubicBezTo>
                  <a:cubicBezTo>
                    <a:pt x="333" y="483"/>
                    <a:pt x="333" y="483"/>
                    <a:pt x="333" y="483"/>
                  </a:cubicBezTo>
                  <a:cubicBezTo>
                    <a:pt x="333" y="483"/>
                    <a:pt x="333" y="483"/>
                    <a:pt x="333" y="483"/>
                  </a:cubicBezTo>
                  <a:lnTo>
                    <a:pt x="333" y="482"/>
                  </a:lnTo>
                  <a:close/>
                  <a:moveTo>
                    <a:pt x="103" y="262"/>
                  </a:moveTo>
                  <a:cubicBezTo>
                    <a:pt x="102" y="262"/>
                    <a:pt x="102" y="262"/>
                    <a:pt x="102" y="262"/>
                  </a:cubicBezTo>
                  <a:cubicBezTo>
                    <a:pt x="103" y="263"/>
                    <a:pt x="103" y="263"/>
                    <a:pt x="103" y="263"/>
                  </a:cubicBezTo>
                  <a:cubicBezTo>
                    <a:pt x="103" y="263"/>
                    <a:pt x="103" y="263"/>
                    <a:pt x="103" y="263"/>
                  </a:cubicBezTo>
                  <a:cubicBezTo>
                    <a:pt x="103" y="262"/>
                    <a:pt x="103" y="262"/>
                    <a:pt x="103" y="262"/>
                  </a:cubicBezTo>
                  <a:close/>
                  <a:moveTo>
                    <a:pt x="333" y="480"/>
                  </a:moveTo>
                  <a:cubicBezTo>
                    <a:pt x="333" y="479"/>
                    <a:pt x="333" y="479"/>
                    <a:pt x="333" y="479"/>
                  </a:cubicBezTo>
                  <a:lnTo>
                    <a:pt x="333" y="480"/>
                  </a:lnTo>
                  <a:close/>
                  <a:moveTo>
                    <a:pt x="342" y="531"/>
                  </a:moveTo>
                  <a:cubicBezTo>
                    <a:pt x="342" y="530"/>
                    <a:pt x="342" y="530"/>
                    <a:pt x="342" y="530"/>
                  </a:cubicBezTo>
                  <a:cubicBezTo>
                    <a:pt x="342" y="530"/>
                    <a:pt x="342" y="530"/>
                    <a:pt x="342" y="530"/>
                  </a:cubicBezTo>
                  <a:cubicBezTo>
                    <a:pt x="342" y="530"/>
                    <a:pt x="342" y="530"/>
                    <a:pt x="342" y="530"/>
                  </a:cubicBezTo>
                  <a:cubicBezTo>
                    <a:pt x="342" y="530"/>
                    <a:pt x="342" y="530"/>
                    <a:pt x="342" y="530"/>
                  </a:cubicBezTo>
                  <a:lnTo>
                    <a:pt x="342" y="531"/>
                  </a:lnTo>
                  <a:close/>
                  <a:moveTo>
                    <a:pt x="335" y="481"/>
                  </a:moveTo>
                  <a:cubicBezTo>
                    <a:pt x="335" y="481"/>
                    <a:pt x="335" y="481"/>
                    <a:pt x="335" y="481"/>
                  </a:cubicBezTo>
                  <a:cubicBezTo>
                    <a:pt x="335" y="481"/>
                    <a:pt x="335" y="481"/>
                    <a:pt x="335" y="481"/>
                  </a:cubicBezTo>
                  <a:cubicBezTo>
                    <a:pt x="335" y="481"/>
                    <a:pt x="335" y="481"/>
                    <a:pt x="335" y="481"/>
                  </a:cubicBezTo>
                  <a:cubicBezTo>
                    <a:pt x="335" y="481"/>
                    <a:pt x="335" y="481"/>
                    <a:pt x="335" y="481"/>
                  </a:cubicBezTo>
                  <a:close/>
                  <a:moveTo>
                    <a:pt x="333" y="478"/>
                  </a:moveTo>
                  <a:cubicBezTo>
                    <a:pt x="333" y="478"/>
                    <a:pt x="333" y="478"/>
                    <a:pt x="333" y="478"/>
                  </a:cubicBezTo>
                  <a:cubicBezTo>
                    <a:pt x="333" y="479"/>
                    <a:pt x="333" y="479"/>
                    <a:pt x="333" y="479"/>
                  </a:cubicBezTo>
                  <a:cubicBezTo>
                    <a:pt x="333" y="479"/>
                    <a:pt x="333" y="479"/>
                    <a:pt x="333" y="479"/>
                  </a:cubicBezTo>
                  <a:cubicBezTo>
                    <a:pt x="333" y="479"/>
                    <a:pt x="333" y="479"/>
                    <a:pt x="333" y="479"/>
                  </a:cubicBezTo>
                  <a:cubicBezTo>
                    <a:pt x="333" y="479"/>
                    <a:pt x="333" y="479"/>
                    <a:pt x="333" y="479"/>
                  </a:cubicBezTo>
                  <a:cubicBezTo>
                    <a:pt x="333" y="479"/>
                    <a:pt x="333" y="479"/>
                    <a:pt x="333" y="479"/>
                  </a:cubicBezTo>
                  <a:cubicBezTo>
                    <a:pt x="333" y="478"/>
                    <a:pt x="333" y="478"/>
                    <a:pt x="333" y="478"/>
                  </a:cubicBezTo>
                  <a:close/>
                  <a:moveTo>
                    <a:pt x="333" y="487"/>
                  </a:moveTo>
                  <a:cubicBezTo>
                    <a:pt x="334" y="487"/>
                    <a:pt x="334" y="487"/>
                    <a:pt x="334" y="487"/>
                  </a:cubicBezTo>
                  <a:cubicBezTo>
                    <a:pt x="334" y="486"/>
                    <a:pt x="334" y="486"/>
                    <a:pt x="334" y="486"/>
                  </a:cubicBezTo>
                  <a:cubicBezTo>
                    <a:pt x="333" y="487"/>
                    <a:pt x="333" y="487"/>
                    <a:pt x="333" y="487"/>
                  </a:cubicBezTo>
                  <a:close/>
                  <a:moveTo>
                    <a:pt x="335" y="477"/>
                  </a:moveTo>
                  <a:cubicBezTo>
                    <a:pt x="335" y="477"/>
                    <a:pt x="335" y="477"/>
                    <a:pt x="335" y="477"/>
                  </a:cubicBezTo>
                  <a:cubicBezTo>
                    <a:pt x="335" y="478"/>
                    <a:pt x="335" y="478"/>
                    <a:pt x="335" y="478"/>
                  </a:cubicBezTo>
                  <a:lnTo>
                    <a:pt x="335" y="477"/>
                  </a:lnTo>
                  <a:close/>
                  <a:moveTo>
                    <a:pt x="335" y="475"/>
                  </a:moveTo>
                  <a:cubicBezTo>
                    <a:pt x="334" y="476"/>
                    <a:pt x="334" y="476"/>
                    <a:pt x="334" y="476"/>
                  </a:cubicBezTo>
                  <a:cubicBezTo>
                    <a:pt x="334" y="476"/>
                    <a:pt x="334" y="476"/>
                    <a:pt x="334" y="476"/>
                  </a:cubicBezTo>
                  <a:cubicBezTo>
                    <a:pt x="334" y="476"/>
                    <a:pt x="334" y="476"/>
                    <a:pt x="334" y="476"/>
                  </a:cubicBezTo>
                  <a:cubicBezTo>
                    <a:pt x="334" y="476"/>
                    <a:pt x="334" y="476"/>
                    <a:pt x="334" y="476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4" y="477"/>
                    <a:pt x="334" y="477"/>
                    <a:pt x="334" y="477"/>
                  </a:cubicBezTo>
                  <a:cubicBezTo>
                    <a:pt x="334" y="477"/>
                    <a:pt x="334" y="477"/>
                    <a:pt x="334" y="477"/>
                  </a:cubicBezTo>
                  <a:cubicBezTo>
                    <a:pt x="334" y="478"/>
                    <a:pt x="333" y="477"/>
                    <a:pt x="334" y="478"/>
                  </a:cubicBezTo>
                  <a:cubicBezTo>
                    <a:pt x="333" y="478"/>
                    <a:pt x="333" y="478"/>
                    <a:pt x="333" y="478"/>
                  </a:cubicBezTo>
                  <a:cubicBezTo>
                    <a:pt x="333" y="478"/>
                    <a:pt x="333" y="478"/>
                    <a:pt x="333" y="478"/>
                  </a:cubicBezTo>
                  <a:cubicBezTo>
                    <a:pt x="333" y="479"/>
                    <a:pt x="333" y="479"/>
                    <a:pt x="333" y="479"/>
                  </a:cubicBezTo>
                  <a:cubicBezTo>
                    <a:pt x="333" y="479"/>
                    <a:pt x="333" y="479"/>
                    <a:pt x="333" y="479"/>
                  </a:cubicBezTo>
                  <a:cubicBezTo>
                    <a:pt x="333" y="479"/>
                    <a:pt x="333" y="479"/>
                    <a:pt x="333" y="479"/>
                  </a:cubicBezTo>
                  <a:cubicBezTo>
                    <a:pt x="333" y="479"/>
                    <a:pt x="333" y="479"/>
                    <a:pt x="333" y="479"/>
                  </a:cubicBezTo>
                  <a:cubicBezTo>
                    <a:pt x="334" y="480"/>
                    <a:pt x="334" y="480"/>
                    <a:pt x="334" y="480"/>
                  </a:cubicBezTo>
                  <a:cubicBezTo>
                    <a:pt x="334" y="480"/>
                    <a:pt x="334" y="480"/>
                    <a:pt x="334" y="480"/>
                  </a:cubicBezTo>
                  <a:cubicBezTo>
                    <a:pt x="334" y="479"/>
                    <a:pt x="334" y="480"/>
                    <a:pt x="334" y="479"/>
                  </a:cubicBezTo>
                  <a:cubicBezTo>
                    <a:pt x="334" y="479"/>
                    <a:pt x="334" y="479"/>
                    <a:pt x="334" y="479"/>
                  </a:cubicBezTo>
                  <a:cubicBezTo>
                    <a:pt x="334" y="479"/>
                    <a:pt x="334" y="479"/>
                    <a:pt x="334" y="479"/>
                  </a:cubicBezTo>
                  <a:cubicBezTo>
                    <a:pt x="335" y="478"/>
                    <a:pt x="335" y="478"/>
                    <a:pt x="335" y="478"/>
                  </a:cubicBezTo>
                  <a:cubicBezTo>
                    <a:pt x="334" y="478"/>
                    <a:pt x="334" y="478"/>
                    <a:pt x="334" y="478"/>
                  </a:cubicBezTo>
                  <a:cubicBezTo>
                    <a:pt x="334" y="478"/>
                    <a:pt x="334" y="478"/>
                    <a:pt x="334" y="478"/>
                  </a:cubicBezTo>
                  <a:cubicBezTo>
                    <a:pt x="334" y="477"/>
                    <a:pt x="334" y="477"/>
                    <a:pt x="334" y="477"/>
                  </a:cubicBezTo>
                  <a:cubicBezTo>
                    <a:pt x="334" y="477"/>
                    <a:pt x="334" y="477"/>
                    <a:pt x="334" y="477"/>
                  </a:cubicBezTo>
                  <a:cubicBezTo>
                    <a:pt x="334" y="477"/>
                    <a:pt x="334" y="477"/>
                    <a:pt x="334" y="477"/>
                  </a:cubicBezTo>
                  <a:cubicBezTo>
                    <a:pt x="335" y="477"/>
                    <a:pt x="335" y="477"/>
                    <a:pt x="335" y="477"/>
                  </a:cubicBezTo>
                  <a:cubicBezTo>
                    <a:pt x="334" y="477"/>
                    <a:pt x="334" y="477"/>
                    <a:pt x="334" y="477"/>
                  </a:cubicBezTo>
                  <a:cubicBezTo>
                    <a:pt x="335" y="477"/>
                    <a:pt x="335" y="477"/>
                    <a:pt x="335" y="477"/>
                  </a:cubicBezTo>
                  <a:cubicBezTo>
                    <a:pt x="334" y="477"/>
                    <a:pt x="334" y="477"/>
                    <a:pt x="334" y="477"/>
                  </a:cubicBezTo>
                  <a:cubicBezTo>
                    <a:pt x="335" y="476"/>
                    <a:pt x="335" y="476"/>
                    <a:pt x="335" y="476"/>
                  </a:cubicBezTo>
                  <a:lnTo>
                    <a:pt x="335" y="475"/>
                  </a:lnTo>
                  <a:close/>
                  <a:moveTo>
                    <a:pt x="335" y="484"/>
                  </a:moveTo>
                  <a:cubicBezTo>
                    <a:pt x="335" y="484"/>
                    <a:pt x="335" y="484"/>
                    <a:pt x="335" y="484"/>
                  </a:cubicBezTo>
                  <a:cubicBezTo>
                    <a:pt x="334" y="484"/>
                    <a:pt x="334" y="484"/>
                    <a:pt x="334" y="484"/>
                  </a:cubicBezTo>
                  <a:cubicBezTo>
                    <a:pt x="334" y="484"/>
                    <a:pt x="334" y="484"/>
                    <a:pt x="334" y="484"/>
                  </a:cubicBezTo>
                  <a:cubicBezTo>
                    <a:pt x="334" y="485"/>
                    <a:pt x="334" y="485"/>
                    <a:pt x="334" y="485"/>
                  </a:cubicBezTo>
                  <a:cubicBezTo>
                    <a:pt x="334" y="485"/>
                    <a:pt x="334" y="484"/>
                    <a:pt x="335" y="484"/>
                  </a:cubicBezTo>
                  <a:close/>
                  <a:moveTo>
                    <a:pt x="157" y="320"/>
                  </a:moveTo>
                  <a:cubicBezTo>
                    <a:pt x="157" y="320"/>
                    <a:pt x="157" y="320"/>
                    <a:pt x="157" y="320"/>
                  </a:cubicBezTo>
                  <a:cubicBezTo>
                    <a:pt x="156" y="319"/>
                    <a:pt x="156" y="319"/>
                    <a:pt x="156" y="319"/>
                  </a:cubicBezTo>
                  <a:cubicBezTo>
                    <a:pt x="156" y="320"/>
                    <a:pt x="156" y="320"/>
                    <a:pt x="156" y="320"/>
                  </a:cubicBezTo>
                  <a:cubicBezTo>
                    <a:pt x="155" y="320"/>
                    <a:pt x="155" y="320"/>
                    <a:pt x="155" y="320"/>
                  </a:cubicBezTo>
                  <a:cubicBezTo>
                    <a:pt x="156" y="320"/>
                    <a:pt x="156" y="320"/>
                    <a:pt x="156" y="320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0"/>
                    <a:pt x="157" y="320"/>
                    <a:pt x="157" y="320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0"/>
                    <a:pt x="157" y="320"/>
                    <a:pt x="157" y="320"/>
                  </a:cubicBezTo>
                  <a:cubicBezTo>
                    <a:pt x="157" y="320"/>
                    <a:pt x="157" y="320"/>
                    <a:pt x="157" y="320"/>
                  </a:cubicBezTo>
                  <a:cubicBezTo>
                    <a:pt x="157" y="320"/>
                    <a:pt x="157" y="320"/>
                    <a:pt x="157" y="320"/>
                  </a:cubicBezTo>
                  <a:close/>
                  <a:moveTo>
                    <a:pt x="351" y="527"/>
                  </a:moveTo>
                  <a:cubicBezTo>
                    <a:pt x="351" y="527"/>
                    <a:pt x="351" y="527"/>
                    <a:pt x="351" y="527"/>
                  </a:cubicBezTo>
                  <a:cubicBezTo>
                    <a:pt x="351" y="527"/>
                    <a:pt x="351" y="527"/>
                    <a:pt x="351" y="527"/>
                  </a:cubicBezTo>
                  <a:cubicBezTo>
                    <a:pt x="351" y="527"/>
                    <a:pt x="351" y="527"/>
                    <a:pt x="351" y="527"/>
                  </a:cubicBezTo>
                  <a:cubicBezTo>
                    <a:pt x="351" y="527"/>
                    <a:pt x="351" y="527"/>
                    <a:pt x="351" y="527"/>
                  </a:cubicBezTo>
                  <a:cubicBezTo>
                    <a:pt x="352" y="527"/>
                    <a:pt x="352" y="527"/>
                    <a:pt x="352" y="527"/>
                  </a:cubicBezTo>
                  <a:cubicBezTo>
                    <a:pt x="351" y="527"/>
                    <a:pt x="351" y="527"/>
                    <a:pt x="351" y="527"/>
                  </a:cubicBezTo>
                  <a:close/>
                  <a:moveTo>
                    <a:pt x="110" y="193"/>
                  </a:moveTo>
                  <a:cubicBezTo>
                    <a:pt x="110" y="193"/>
                    <a:pt x="110" y="193"/>
                    <a:pt x="110" y="193"/>
                  </a:cubicBezTo>
                  <a:cubicBezTo>
                    <a:pt x="110" y="193"/>
                    <a:pt x="110" y="193"/>
                    <a:pt x="110" y="193"/>
                  </a:cubicBezTo>
                  <a:cubicBezTo>
                    <a:pt x="110" y="193"/>
                    <a:pt x="110" y="193"/>
                    <a:pt x="110" y="193"/>
                  </a:cubicBezTo>
                  <a:cubicBezTo>
                    <a:pt x="110" y="193"/>
                    <a:pt x="110" y="193"/>
                    <a:pt x="110" y="193"/>
                  </a:cubicBezTo>
                  <a:close/>
                  <a:moveTo>
                    <a:pt x="166" y="238"/>
                  </a:moveTo>
                  <a:cubicBezTo>
                    <a:pt x="166" y="238"/>
                    <a:pt x="166" y="238"/>
                    <a:pt x="166" y="238"/>
                  </a:cubicBezTo>
                  <a:cubicBezTo>
                    <a:pt x="166" y="238"/>
                    <a:pt x="166" y="238"/>
                    <a:pt x="166" y="238"/>
                  </a:cubicBezTo>
                  <a:cubicBezTo>
                    <a:pt x="166" y="238"/>
                    <a:pt x="166" y="238"/>
                    <a:pt x="166" y="238"/>
                  </a:cubicBezTo>
                  <a:close/>
                  <a:moveTo>
                    <a:pt x="280" y="463"/>
                  </a:moveTo>
                  <a:cubicBezTo>
                    <a:pt x="280" y="462"/>
                    <a:pt x="280" y="462"/>
                    <a:pt x="280" y="462"/>
                  </a:cubicBezTo>
                  <a:cubicBezTo>
                    <a:pt x="280" y="462"/>
                    <a:pt x="280" y="462"/>
                    <a:pt x="280" y="462"/>
                  </a:cubicBezTo>
                  <a:cubicBezTo>
                    <a:pt x="280" y="462"/>
                    <a:pt x="280" y="462"/>
                    <a:pt x="280" y="462"/>
                  </a:cubicBezTo>
                  <a:cubicBezTo>
                    <a:pt x="279" y="462"/>
                    <a:pt x="279" y="462"/>
                    <a:pt x="279" y="462"/>
                  </a:cubicBezTo>
                  <a:cubicBezTo>
                    <a:pt x="279" y="462"/>
                    <a:pt x="279" y="462"/>
                    <a:pt x="279" y="462"/>
                  </a:cubicBezTo>
                  <a:cubicBezTo>
                    <a:pt x="279" y="462"/>
                    <a:pt x="279" y="462"/>
                    <a:pt x="279" y="462"/>
                  </a:cubicBezTo>
                  <a:cubicBezTo>
                    <a:pt x="279" y="462"/>
                    <a:pt x="279" y="462"/>
                    <a:pt x="279" y="462"/>
                  </a:cubicBezTo>
                  <a:lnTo>
                    <a:pt x="280" y="463"/>
                  </a:lnTo>
                  <a:close/>
                  <a:moveTo>
                    <a:pt x="283" y="466"/>
                  </a:moveTo>
                  <a:cubicBezTo>
                    <a:pt x="283" y="465"/>
                    <a:pt x="283" y="465"/>
                    <a:pt x="283" y="465"/>
                  </a:cubicBezTo>
                  <a:cubicBezTo>
                    <a:pt x="283" y="465"/>
                    <a:pt x="283" y="465"/>
                    <a:pt x="283" y="465"/>
                  </a:cubicBezTo>
                  <a:cubicBezTo>
                    <a:pt x="282" y="465"/>
                    <a:pt x="282" y="465"/>
                    <a:pt x="282" y="465"/>
                  </a:cubicBezTo>
                  <a:cubicBezTo>
                    <a:pt x="283" y="465"/>
                    <a:pt x="283" y="465"/>
                    <a:pt x="283" y="465"/>
                  </a:cubicBezTo>
                  <a:cubicBezTo>
                    <a:pt x="282" y="465"/>
                    <a:pt x="282" y="465"/>
                    <a:pt x="282" y="465"/>
                  </a:cubicBezTo>
                  <a:cubicBezTo>
                    <a:pt x="283" y="466"/>
                    <a:pt x="283" y="466"/>
                    <a:pt x="283" y="466"/>
                  </a:cubicBezTo>
                  <a:close/>
                  <a:moveTo>
                    <a:pt x="355" y="534"/>
                  </a:moveTo>
                  <a:cubicBezTo>
                    <a:pt x="356" y="534"/>
                    <a:pt x="356" y="534"/>
                    <a:pt x="356" y="534"/>
                  </a:cubicBezTo>
                  <a:cubicBezTo>
                    <a:pt x="355" y="533"/>
                    <a:pt x="355" y="533"/>
                    <a:pt x="355" y="533"/>
                  </a:cubicBezTo>
                  <a:cubicBezTo>
                    <a:pt x="356" y="533"/>
                    <a:pt x="356" y="533"/>
                    <a:pt x="356" y="533"/>
                  </a:cubicBezTo>
                  <a:cubicBezTo>
                    <a:pt x="355" y="533"/>
                    <a:pt x="355" y="533"/>
                    <a:pt x="355" y="533"/>
                  </a:cubicBezTo>
                  <a:cubicBezTo>
                    <a:pt x="355" y="533"/>
                    <a:pt x="355" y="533"/>
                    <a:pt x="355" y="533"/>
                  </a:cubicBezTo>
                  <a:cubicBezTo>
                    <a:pt x="355" y="533"/>
                    <a:pt x="355" y="533"/>
                    <a:pt x="355" y="533"/>
                  </a:cubicBezTo>
                  <a:cubicBezTo>
                    <a:pt x="355" y="533"/>
                    <a:pt x="355" y="533"/>
                    <a:pt x="355" y="533"/>
                  </a:cubicBezTo>
                  <a:cubicBezTo>
                    <a:pt x="354" y="533"/>
                    <a:pt x="354" y="533"/>
                    <a:pt x="354" y="533"/>
                  </a:cubicBezTo>
                  <a:cubicBezTo>
                    <a:pt x="354" y="533"/>
                    <a:pt x="355" y="533"/>
                    <a:pt x="355" y="534"/>
                  </a:cubicBezTo>
                  <a:cubicBezTo>
                    <a:pt x="355" y="534"/>
                    <a:pt x="355" y="534"/>
                    <a:pt x="355" y="534"/>
                  </a:cubicBezTo>
                  <a:cubicBezTo>
                    <a:pt x="355" y="534"/>
                    <a:pt x="355" y="534"/>
                    <a:pt x="355" y="534"/>
                  </a:cubicBezTo>
                  <a:cubicBezTo>
                    <a:pt x="355" y="534"/>
                    <a:pt x="355" y="534"/>
                    <a:pt x="355" y="534"/>
                  </a:cubicBezTo>
                  <a:cubicBezTo>
                    <a:pt x="355" y="534"/>
                    <a:pt x="355" y="534"/>
                    <a:pt x="355" y="534"/>
                  </a:cubicBezTo>
                  <a:cubicBezTo>
                    <a:pt x="355" y="535"/>
                    <a:pt x="355" y="535"/>
                    <a:pt x="355" y="535"/>
                  </a:cubicBezTo>
                  <a:cubicBezTo>
                    <a:pt x="355" y="535"/>
                    <a:pt x="355" y="535"/>
                    <a:pt x="355" y="535"/>
                  </a:cubicBezTo>
                  <a:cubicBezTo>
                    <a:pt x="355" y="535"/>
                    <a:pt x="355" y="535"/>
                    <a:pt x="355" y="535"/>
                  </a:cubicBezTo>
                  <a:cubicBezTo>
                    <a:pt x="355" y="535"/>
                    <a:pt x="355" y="535"/>
                    <a:pt x="355" y="535"/>
                  </a:cubicBezTo>
                  <a:cubicBezTo>
                    <a:pt x="356" y="536"/>
                    <a:pt x="356" y="536"/>
                    <a:pt x="356" y="536"/>
                  </a:cubicBezTo>
                  <a:cubicBezTo>
                    <a:pt x="356" y="536"/>
                    <a:pt x="356" y="536"/>
                    <a:pt x="356" y="536"/>
                  </a:cubicBezTo>
                  <a:cubicBezTo>
                    <a:pt x="356" y="536"/>
                    <a:pt x="356" y="536"/>
                    <a:pt x="356" y="536"/>
                  </a:cubicBezTo>
                  <a:cubicBezTo>
                    <a:pt x="356" y="536"/>
                    <a:pt x="356" y="536"/>
                    <a:pt x="356" y="536"/>
                  </a:cubicBezTo>
                  <a:cubicBezTo>
                    <a:pt x="356" y="536"/>
                    <a:pt x="356" y="536"/>
                    <a:pt x="356" y="536"/>
                  </a:cubicBezTo>
                  <a:cubicBezTo>
                    <a:pt x="356" y="537"/>
                    <a:pt x="356" y="537"/>
                    <a:pt x="356" y="537"/>
                  </a:cubicBezTo>
                  <a:cubicBezTo>
                    <a:pt x="357" y="537"/>
                    <a:pt x="357" y="537"/>
                    <a:pt x="357" y="537"/>
                  </a:cubicBezTo>
                  <a:cubicBezTo>
                    <a:pt x="357" y="536"/>
                    <a:pt x="357" y="536"/>
                    <a:pt x="357" y="536"/>
                  </a:cubicBezTo>
                  <a:cubicBezTo>
                    <a:pt x="356" y="536"/>
                    <a:pt x="356" y="536"/>
                    <a:pt x="356" y="536"/>
                  </a:cubicBezTo>
                  <a:lnTo>
                    <a:pt x="355" y="534"/>
                  </a:lnTo>
                  <a:close/>
                  <a:moveTo>
                    <a:pt x="277" y="475"/>
                  </a:moveTo>
                  <a:cubicBezTo>
                    <a:pt x="276" y="474"/>
                    <a:pt x="276" y="474"/>
                    <a:pt x="276" y="474"/>
                  </a:cubicBezTo>
                  <a:cubicBezTo>
                    <a:pt x="276" y="474"/>
                    <a:pt x="276" y="474"/>
                    <a:pt x="276" y="474"/>
                  </a:cubicBezTo>
                  <a:cubicBezTo>
                    <a:pt x="276" y="474"/>
                    <a:pt x="276" y="474"/>
                    <a:pt x="276" y="474"/>
                  </a:cubicBezTo>
                  <a:cubicBezTo>
                    <a:pt x="276" y="474"/>
                    <a:pt x="276" y="474"/>
                    <a:pt x="276" y="474"/>
                  </a:cubicBezTo>
                  <a:cubicBezTo>
                    <a:pt x="276" y="474"/>
                    <a:pt x="276" y="474"/>
                    <a:pt x="276" y="474"/>
                  </a:cubicBezTo>
                  <a:cubicBezTo>
                    <a:pt x="276" y="474"/>
                    <a:pt x="276" y="474"/>
                    <a:pt x="276" y="474"/>
                  </a:cubicBezTo>
                  <a:cubicBezTo>
                    <a:pt x="275" y="473"/>
                    <a:pt x="275" y="473"/>
                    <a:pt x="275" y="473"/>
                  </a:cubicBezTo>
                  <a:cubicBezTo>
                    <a:pt x="275" y="474"/>
                    <a:pt x="275" y="474"/>
                    <a:pt x="275" y="474"/>
                  </a:cubicBezTo>
                  <a:cubicBezTo>
                    <a:pt x="275" y="474"/>
                    <a:pt x="275" y="474"/>
                    <a:pt x="275" y="474"/>
                  </a:cubicBezTo>
                  <a:cubicBezTo>
                    <a:pt x="275" y="474"/>
                    <a:pt x="275" y="474"/>
                    <a:pt x="275" y="474"/>
                  </a:cubicBezTo>
                  <a:cubicBezTo>
                    <a:pt x="275" y="475"/>
                    <a:pt x="275" y="475"/>
                    <a:pt x="275" y="475"/>
                  </a:cubicBezTo>
                  <a:cubicBezTo>
                    <a:pt x="275" y="475"/>
                    <a:pt x="275" y="475"/>
                    <a:pt x="275" y="475"/>
                  </a:cubicBezTo>
                  <a:cubicBezTo>
                    <a:pt x="274" y="476"/>
                    <a:pt x="274" y="476"/>
                    <a:pt x="274" y="476"/>
                  </a:cubicBezTo>
                  <a:cubicBezTo>
                    <a:pt x="274" y="476"/>
                    <a:pt x="274" y="476"/>
                    <a:pt x="274" y="476"/>
                  </a:cubicBezTo>
                  <a:cubicBezTo>
                    <a:pt x="274" y="476"/>
                    <a:pt x="274" y="476"/>
                    <a:pt x="274" y="476"/>
                  </a:cubicBezTo>
                  <a:cubicBezTo>
                    <a:pt x="274" y="476"/>
                    <a:pt x="274" y="476"/>
                    <a:pt x="274" y="476"/>
                  </a:cubicBezTo>
                  <a:cubicBezTo>
                    <a:pt x="274" y="477"/>
                    <a:pt x="274" y="477"/>
                    <a:pt x="274" y="477"/>
                  </a:cubicBezTo>
                  <a:cubicBezTo>
                    <a:pt x="275" y="477"/>
                    <a:pt x="275" y="477"/>
                    <a:pt x="275" y="477"/>
                  </a:cubicBezTo>
                  <a:cubicBezTo>
                    <a:pt x="275" y="477"/>
                    <a:pt x="275" y="477"/>
                    <a:pt x="275" y="477"/>
                  </a:cubicBezTo>
                  <a:cubicBezTo>
                    <a:pt x="275" y="477"/>
                    <a:pt x="275" y="477"/>
                    <a:pt x="275" y="477"/>
                  </a:cubicBezTo>
                  <a:cubicBezTo>
                    <a:pt x="276" y="477"/>
                    <a:pt x="276" y="477"/>
                    <a:pt x="276" y="477"/>
                  </a:cubicBezTo>
                  <a:cubicBezTo>
                    <a:pt x="276" y="477"/>
                    <a:pt x="276" y="477"/>
                    <a:pt x="276" y="477"/>
                  </a:cubicBezTo>
                  <a:cubicBezTo>
                    <a:pt x="276" y="476"/>
                    <a:pt x="276" y="476"/>
                    <a:pt x="276" y="476"/>
                  </a:cubicBezTo>
                  <a:lnTo>
                    <a:pt x="277" y="475"/>
                  </a:lnTo>
                  <a:close/>
                  <a:moveTo>
                    <a:pt x="275" y="464"/>
                  </a:moveTo>
                  <a:cubicBezTo>
                    <a:pt x="275" y="464"/>
                    <a:pt x="275" y="464"/>
                    <a:pt x="275" y="464"/>
                  </a:cubicBezTo>
                  <a:cubicBezTo>
                    <a:pt x="275" y="464"/>
                    <a:pt x="275" y="464"/>
                    <a:pt x="275" y="464"/>
                  </a:cubicBezTo>
                  <a:cubicBezTo>
                    <a:pt x="275" y="464"/>
                    <a:pt x="275" y="464"/>
                    <a:pt x="275" y="464"/>
                  </a:cubicBezTo>
                  <a:cubicBezTo>
                    <a:pt x="275" y="464"/>
                    <a:pt x="275" y="464"/>
                    <a:pt x="275" y="464"/>
                  </a:cubicBezTo>
                  <a:cubicBezTo>
                    <a:pt x="275" y="464"/>
                    <a:pt x="275" y="464"/>
                    <a:pt x="275" y="464"/>
                  </a:cubicBezTo>
                  <a:cubicBezTo>
                    <a:pt x="274" y="464"/>
                    <a:pt x="274" y="464"/>
                    <a:pt x="274" y="464"/>
                  </a:cubicBezTo>
                  <a:cubicBezTo>
                    <a:pt x="274" y="464"/>
                    <a:pt x="274" y="464"/>
                    <a:pt x="274" y="464"/>
                  </a:cubicBezTo>
                  <a:cubicBezTo>
                    <a:pt x="274" y="464"/>
                    <a:pt x="274" y="464"/>
                    <a:pt x="274" y="464"/>
                  </a:cubicBezTo>
                  <a:lnTo>
                    <a:pt x="275" y="464"/>
                  </a:lnTo>
                  <a:close/>
                  <a:moveTo>
                    <a:pt x="356" y="524"/>
                  </a:moveTo>
                  <a:cubicBezTo>
                    <a:pt x="355" y="523"/>
                    <a:pt x="355" y="523"/>
                    <a:pt x="355" y="523"/>
                  </a:cubicBezTo>
                  <a:cubicBezTo>
                    <a:pt x="355" y="524"/>
                    <a:pt x="355" y="524"/>
                    <a:pt x="355" y="524"/>
                  </a:cubicBezTo>
                  <a:cubicBezTo>
                    <a:pt x="355" y="524"/>
                    <a:pt x="355" y="524"/>
                    <a:pt x="355" y="525"/>
                  </a:cubicBezTo>
                  <a:cubicBezTo>
                    <a:pt x="356" y="525"/>
                    <a:pt x="356" y="525"/>
                    <a:pt x="356" y="525"/>
                  </a:cubicBezTo>
                  <a:cubicBezTo>
                    <a:pt x="355" y="524"/>
                    <a:pt x="355" y="524"/>
                    <a:pt x="355" y="524"/>
                  </a:cubicBezTo>
                  <a:cubicBezTo>
                    <a:pt x="356" y="524"/>
                    <a:pt x="356" y="524"/>
                    <a:pt x="356" y="524"/>
                  </a:cubicBezTo>
                  <a:close/>
                  <a:moveTo>
                    <a:pt x="367" y="515"/>
                  </a:moveTo>
                  <a:cubicBezTo>
                    <a:pt x="367" y="514"/>
                    <a:pt x="367" y="514"/>
                    <a:pt x="367" y="514"/>
                  </a:cubicBezTo>
                  <a:cubicBezTo>
                    <a:pt x="366" y="514"/>
                    <a:pt x="366" y="514"/>
                    <a:pt x="366" y="514"/>
                  </a:cubicBezTo>
                  <a:cubicBezTo>
                    <a:pt x="366" y="514"/>
                    <a:pt x="366" y="514"/>
                    <a:pt x="365" y="514"/>
                  </a:cubicBezTo>
                  <a:cubicBezTo>
                    <a:pt x="365" y="514"/>
                    <a:pt x="365" y="514"/>
                    <a:pt x="365" y="514"/>
                  </a:cubicBezTo>
                  <a:cubicBezTo>
                    <a:pt x="365" y="514"/>
                    <a:pt x="365" y="514"/>
                    <a:pt x="365" y="514"/>
                  </a:cubicBezTo>
                  <a:cubicBezTo>
                    <a:pt x="366" y="515"/>
                    <a:pt x="366" y="515"/>
                    <a:pt x="366" y="515"/>
                  </a:cubicBezTo>
                  <a:cubicBezTo>
                    <a:pt x="367" y="515"/>
                    <a:pt x="367" y="515"/>
                    <a:pt x="367" y="515"/>
                  </a:cubicBezTo>
                  <a:cubicBezTo>
                    <a:pt x="367" y="515"/>
                    <a:pt x="367" y="515"/>
                    <a:pt x="368" y="515"/>
                  </a:cubicBezTo>
                  <a:cubicBezTo>
                    <a:pt x="367" y="515"/>
                    <a:pt x="367" y="515"/>
                    <a:pt x="367" y="515"/>
                  </a:cubicBezTo>
                  <a:close/>
                  <a:moveTo>
                    <a:pt x="373" y="517"/>
                  </a:moveTo>
                  <a:cubicBezTo>
                    <a:pt x="372" y="517"/>
                    <a:pt x="372" y="517"/>
                    <a:pt x="372" y="517"/>
                  </a:cubicBezTo>
                  <a:cubicBezTo>
                    <a:pt x="372" y="517"/>
                    <a:pt x="372" y="517"/>
                    <a:pt x="372" y="517"/>
                  </a:cubicBezTo>
                  <a:cubicBezTo>
                    <a:pt x="373" y="518"/>
                    <a:pt x="373" y="518"/>
                    <a:pt x="373" y="518"/>
                  </a:cubicBezTo>
                  <a:cubicBezTo>
                    <a:pt x="373" y="517"/>
                    <a:pt x="373" y="517"/>
                    <a:pt x="373" y="517"/>
                  </a:cubicBezTo>
                  <a:cubicBezTo>
                    <a:pt x="373" y="518"/>
                    <a:pt x="373" y="518"/>
                    <a:pt x="373" y="518"/>
                  </a:cubicBezTo>
                  <a:cubicBezTo>
                    <a:pt x="374" y="517"/>
                    <a:pt x="374" y="517"/>
                    <a:pt x="374" y="517"/>
                  </a:cubicBezTo>
                  <a:cubicBezTo>
                    <a:pt x="374" y="517"/>
                    <a:pt x="374" y="517"/>
                    <a:pt x="374" y="517"/>
                  </a:cubicBezTo>
                  <a:lnTo>
                    <a:pt x="373" y="517"/>
                  </a:lnTo>
                  <a:close/>
                  <a:moveTo>
                    <a:pt x="370" y="516"/>
                  </a:moveTo>
                  <a:cubicBezTo>
                    <a:pt x="370" y="516"/>
                    <a:pt x="370" y="516"/>
                    <a:pt x="370" y="516"/>
                  </a:cubicBezTo>
                  <a:cubicBezTo>
                    <a:pt x="371" y="517"/>
                    <a:pt x="371" y="517"/>
                    <a:pt x="371" y="517"/>
                  </a:cubicBezTo>
                  <a:cubicBezTo>
                    <a:pt x="371" y="516"/>
                    <a:pt x="371" y="516"/>
                    <a:pt x="371" y="516"/>
                  </a:cubicBezTo>
                  <a:cubicBezTo>
                    <a:pt x="371" y="517"/>
                    <a:pt x="371" y="517"/>
                    <a:pt x="371" y="517"/>
                  </a:cubicBezTo>
                  <a:cubicBezTo>
                    <a:pt x="371" y="516"/>
                    <a:pt x="371" y="516"/>
                    <a:pt x="371" y="516"/>
                  </a:cubicBezTo>
                  <a:cubicBezTo>
                    <a:pt x="372" y="516"/>
                    <a:pt x="372" y="516"/>
                    <a:pt x="372" y="516"/>
                  </a:cubicBezTo>
                  <a:cubicBezTo>
                    <a:pt x="372" y="517"/>
                    <a:pt x="372" y="517"/>
                    <a:pt x="372" y="517"/>
                  </a:cubicBezTo>
                  <a:cubicBezTo>
                    <a:pt x="372" y="516"/>
                    <a:pt x="372" y="516"/>
                    <a:pt x="372" y="516"/>
                  </a:cubicBezTo>
                  <a:cubicBezTo>
                    <a:pt x="372" y="516"/>
                    <a:pt x="371" y="516"/>
                    <a:pt x="370" y="516"/>
                  </a:cubicBezTo>
                  <a:close/>
                  <a:moveTo>
                    <a:pt x="184" y="238"/>
                  </a:moveTo>
                  <a:cubicBezTo>
                    <a:pt x="184" y="238"/>
                    <a:pt x="184" y="238"/>
                    <a:pt x="184" y="238"/>
                  </a:cubicBezTo>
                  <a:cubicBezTo>
                    <a:pt x="184" y="238"/>
                    <a:pt x="184" y="238"/>
                    <a:pt x="184" y="238"/>
                  </a:cubicBezTo>
                  <a:cubicBezTo>
                    <a:pt x="184" y="239"/>
                    <a:pt x="184" y="239"/>
                    <a:pt x="184" y="239"/>
                  </a:cubicBezTo>
                  <a:cubicBezTo>
                    <a:pt x="184" y="239"/>
                    <a:pt x="184" y="239"/>
                    <a:pt x="184" y="239"/>
                  </a:cubicBezTo>
                  <a:lnTo>
                    <a:pt x="184" y="238"/>
                  </a:lnTo>
                  <a:close/>
                  <a:moveTo>
                    <a:pt x="358" y="524"/>
                  </a:moveTo>
                  <a:cubicBezTo>
                    <a:pt x="358" y="524"/>
                    <a:pt x="358" y="524"/>
                    <a:pt x="358" y="524"/>
                  </a:cubicBezTo>
                  <a:cubicBezTo>
                    <a:pt x="358" y="524"/>
                    <a:pt x="358" y="524"/>
                    <a:pt x="358" y="524"/>
                  </a:cubicBezTo>
                  <a:cubicBezTo>
                    <a:pt x="357" y="524"/>
                    <a:pt x="357" y="524"/>
                    <a:pt x="357" y="524"/>
                  </a:cubicBezTo>
                  <a:cubicBezTo>
                    <a:pt x="357" y="524"/>
                    <a:pt x="357" y="524"/>
                    <a:pt x="357" y="524"/>
                  </a:cubicBezTo>
                  <a:cubicBezTo>
                    <a:pt x="357" y="525"/>
                    <a:pt x="357" y="525"/>
                    <a:pt x="357" y="525"/>
                  </a:cubicBezTo>
                  <a:cubicBezTo>
                    <a:pt x="357" y="525"/>
                    <a:pt x="357" y="525"/>
                    <a:pt x="357" y="525"/>
                  </a:cubicBezTo>
                  <a:cubicBezTo>
                    <a:pt x="358" y="525"/>
                    <a:pt x="358" y="525"/>
                    <a:pt x="358" y="525"/>
                  </a:cubicBezTo>
                  <a:cubicBezTo>
                    <a:pt x="358" y="525"/>
                    <a:pt x="358" y="525"/>
                    <a:pt x="358" y="525"/>
                  </a:cubicBezTo>
                  <a:cubicBezTo>
                    <a:pt x="358" y="525"/>
                    <a:pt x="358" y="525"/>
                    <a:pt x="358" y="525"/>
                  </a:cubicBezTo>
                  <a:cubicBezTo>
                    <a:pt x="358" y="526"/>
                    <a:pt x="358" y="526"/>
                    <a:pt x="358" y="526"/>
                  </a:cubicBezTo>
                  <a:cubicBezTo>
                    <a:pt x="358" y="525"/>
                    <a:pt x="358" y="525"/>
                    <a:pt x="358" y="525"/>
                  </a:cubicBezTo>
                  <a:cubicBezTo>
                    <a:pt x="358" y="526"/>
                    <a:pt x="358" y="526"/>
                    <a:pt x="358" y="526"/>
                  </a:cubicBezTo>
                  <a:cubicBezTo>
                    <a:pt x="359" y="526"/>
                    <a:pt x="359" y="526"/>
                    <a:pt x="359" y="526"/>
                  </a:cubicBezTo>
                  <a:cubicBezTo>
                    <a:pt x="359" y="526"/>
                    <a:pt x="359" y="526"/>
                    <a:pt x="359" y="526"/>
                  </a:cubicBezTo>
                  <a:cubicBezTo>
                    <a:pt x="359" y="525"/>
                    <a:pt x="359" y="525"/>
                    <a:pt x="358" y="524"/>
                  </a:cubicBezTo>
                  <a:cubicBezTo>
                    <a:pt x="358" y="524"/>
                    <a:pt x="358" y="524"/>
                    <a:pt x="358" y="524"/>
                  </a:cubicBezTo>
                  <a:close/>
                  <a:moveTo>
                    <a:pt x="188" y="158"/>
                  </a:moveTo>
                  <a:cubicBezTo>
                    <a:pt x="189" y="158"/>
                    <a:pt x="189" y="158"/>
                    <a:pt x="189" y="158"/>
                  </a:cubicBezTo>
                  <a:cubicBezTo>
                    <a:pt x="188" y="158"/>
                    <a:pt x="188" y="158"/>
                    <a:pt x="188" y="158"/>
                  </a:cubicBezTo>
                  <a:cubicBezTo>
                    <a:pt x="188" y="158"/>
                    <a:pt x="188" y="158"/>
                    <a:pt x="188" y="158"/>
                  </a:cubicBezTo>
                  <a:cubicBezTo>
                    <a:pt x="188" y="158"/>
                    <a:pt x="188" y="158"/>
                    <a:pt x="188" y="158"/>
                  </a:cubicBezTo>
                  <a:close/>
                  <a:moveTo>
                    <a:pt x="186" y="159"/>
                  </a:moveTo>
                  <a:cubicBezTo>
                    <a:pt x="187" y="159"/>
                    <a:pt x="187" y="159"/>
                    <a:pt x="187" y="159"/>
                  </a:cubicBezTo>
                  <a:cubicBezTo>
                    <a:pt x="187" y="159"/>
                    <a:pt x="187" y="159"/>
                    <a:pt x="187" y="159"/>
                  </a:cubicBezTo>
                  <a:cubicBezTo>
                    <a:pt x="187" y="159"/>
                    <a:pt x="187" y="159"/>
                    <a:pt x="187" y="159"/>
                  </a:cubicBezTo>
                  <a:cubicBezTo>
                    <a:pt x="186" y="159"/>
                    <a:pt x="186" y="159"/>
                    <a:pt x="186" y="159"/>
                  </a:cubicBezTo>
                  <a:close/>
                  <a:moveTo>
                    <a:pt x="118" y="149"/>
                  </a:moveTo>
                  <a:cubicBezTo>
                    <a:pt x="119" y="149"/>
                    <a:pt x="119" y="149"/>
                    <a:pt x="119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8" y="149"/>
                    <a:pt x="118" y="149"/>
                    <a:pt x="118" y="149"/>
                  </a:cubicBezTo>
                  <a:cubicBezTo>
                    <a:pt x="118" y="149"/>
                    <a:pt x="118" y="149"/>
                    <a:pt x="118" y="149"/>
                  </a:cubicBezTo>
                  <a:cubicBezTo>
                    <a:pt x="118" y="149"/>
                    <a:pt x="118" y="149"/>
                    <a:pt x="118" y="149"/>
                  </a:cubicBezTo>
                  <a:close/>
                  <a:moveTo>
                    <a:pt x="186" y="159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6" y="160"/>
                    <a:pt x="186" y="160"/>
                    <a:pt x="186" y="160"/>
                  </a:cubicBezTo>
                  <a:cubicBezTo>
                    <a:pt x="186" y="159"/>
                    <a:pt x="186" y="159"/>
                    <a:pt x="186" y="159"/>
                  </a:cubicBezTo>
                  <a:cubicBezTo>
                    <a:pt x="186" y="159"/>
                    <a:pt x="186" y="159"/>
                    <a:pt x="186" y="159"/>
                  </a:cubicBezTo>
                  <a:close/>
                  <a:moveTo>
                    <a:pt x="375" y="519"/>
                  </a:moveTo>
                  <a:cubicBezTo>
                    <a:pt x="375" y="519"/>
                    <a:pt x="375" y="519"/>
                    <a:pt x="375" y="519"/>
                  </a:cubicBezTo>
                  <a:cubicBezTo>
                    <a:pt x="375" y="519"/>
                    <a:pt x="375" y="519"/>
                    <a:pt x="375" y="519"/>
                  </a:cubicBezTo>
                  <a:cubicBezTo>
                    <a:pt x="375" y="519"/>
                    <a:pt x="375" y="519"/>
                    <a:pt x="375" y="519"/>
                  </a:cubicBezTo>
                  <a:close/>
                  <a:moveTo>
                    <a:pt x="184" y="161"/>
                  </a:moveTo>
                  <a:cubicBezTo>
                    <a:pt x="184" y="161"/>
                    <a:pt x="184" y="161"/>
                    <a:pt x="184" y="161"/>
                  </a:cubicBezTo>
                  <a:cubicBezTo>
                    <a:pt x="184" y="161"/>
                    <a:pt x="184" y="161"/>
                    <a:pt x="184" y="161"/>
                  </a:cubicBezTo>
                  <a:cubicBezTo>
                    <a:pt x="184" y="161"/>
                    <a:pt x="184" y="161"/>
                    <a:pt x="184" y="161"/>
                  </a:cubicBezTo>
                  <a:close/>
                  <a:moveTo>
                    <a:pt x="185" y="160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60"/>
                    <a:pt x="185" y="160"/>
                    <a:pt x="185" y="160"/>
                  </a:cubicBezTo>
                  <a:close/>
                  <a:moveTo>
                    <a:pt x="279" y="458"/>
                  </a:moveTo>
                  <a:cubicBezTo>
                    <a:pt x="279" y="458"/>
                    <a:pt x="279" y="458"/>
                    <a:pt x="279" y="458"/>
                  </a:cubicBezTo>
                  <a:cubicBezTo>
                    <a:pt x="279" y="458"/>
                    <a:pt x="279" y="458"/>
                    <a:pt x="279" y="458"/>
                  </a:cubicBezTo>
                  <a:close/>
                  <a:moveTo>
                    <a:pt x="63" y="220"/>
                  </a:moveTo>
                  <a:cubicBezTo>
                    <a:pt x="64" y="220"/>
                    <a:pt x="64" y="220"/>
                    <a:pt x="64" y="220"/>
                  </a:cubicBezTo>
                  <a:cubicBezTo>
                    <a:pt x="64" y="220"/>
                    <a:pt x="64" y="220"/>
                    <a:pt x="64" y="220"/>
                  </a:cubicBezTo>
                  <a:cubicBezTo>
                    <a:pt x="64" y="219"/>
                    <a:pt x="64" y="219"/>
                    <a:pt x="64" y="219"/>
                  </a:cubicBezTo>
                  <a:cubicBezTo>
                    <a:pt x="63" y="219"/>
                    <a:pt x="63" y="219"/>
                    <a:pt x="63" y="219"/>
                  </a:cubicBezTo>
                  <a:cubicBezTo>
                    <a:pt x="63" y="220"/>
                    <a:pt x="63" y="220"/>
                    <a:pt x="63" y="220"/>
                  </a:cubicBezTo>
                  <a:close/>
                  <a:moveTo>
                    <a:pt x="279" y="459"/>
                  </a:moveTo>
                  <a:cubicBezTo>
                    <a:pt x="279" y="459"/>
                    <a:pt x="279" y="459"/>
                    <a:pt x="279" y="459"/>
                  </a:cubicBezTo>
                  <a:cubicBezTo>
                    <a:pt x="279" y="459"/>
                    <a:pt x="279" y="459"/>
                    <a:pt x="279" y="459"/>
                  </a:cubicBezTo>
                  <a:cubicBezTo>
                    <a:pt x="279" y="459"/>
                    <a:pt x="279" y="459"/>
                    <a:pt x="279" y="459"/>
                  </a:cubicBezTo>
                  <a:cubicBezTo>
                    <a:pt x="278" y="459"/>
                    <a:pt x="278" y="459"/>
                    <a:pt x="278" y="459"/>
                  </a:cubicBezTo>
                  <a:lnTo>
                    <a:pt x="279" y="459"/>
                  </a:lnTo>
                  <a:close/>
                  <a:moveTo>
                    <a:pt x="162" y="290"/>
                  </a:moveTo>
                  <a:cubicBezTo>
                    <a:pt x="163" y="290"/>
                    <a:pt x="163" y="290"/>
                    <a:pt x="163" y="290"/>
                  </a:cubicBezTo>
                  <a:cubicBezTo>
                    <a:pt x="163" y="290"/>
                    <a:pt x="163" y="290"/>
                    <a:pt x="163" y="290"/>
                  </a:cubicBezTo>
                  <a:cubicBezTo>
                    <a:pt x="163" y="290"/>
                    <a:pt x="163" y="290"/>
                    <a:pt x="163" y="290"/>
                  </a:cubicBezTo>
                  <a:cubicBezTo>
                    <a:pt x="163" y="290"/>
                    <a:pt x="163" y="290"/>
                    <a:pt x="163" y="290"/>
                  </a:cubicBezTo>
                  <a:lnTo>
                    <a:pt x="162" y="290"/>
                  </a:lnTo>
                  <a:close/>
                  <a:moveTo>
                    <a:pt x="79" y="160"/>
                  </a:moveTo>
                  <a:cubicBezTo>
                    <a:pt x="79" y="160"/>
                    <a:pt x="79" y="160"/>
                    <a:pt x="79" y="160"/>
                  </a:cubicBezTo>
                  <a:cubicBezTo>
                    <a:pt x="79" y="159"/>
                    <a:pt x="79" y="159"/>
                    <a:pt x="79" y="159"/>
                  </a:cubicBezTo>
                  <a:cubicBezTo>
                    <a:pt x="78" y="159"/>
                    <a:pt x="78" y="159"/>
                    <a:pt x="78" y="159"/>
                  </a:cubicBezTo>
                  <a:cubicBezTo>
                    <a:pt x="78" y="159"/>
                    <a:pt x="78" y="159"/>
                    <a:pt x="78" y="159"/>
                  </a:cubicBezTo>
                  <a:cubicBezTo>
                    <a:pt x="78" y="159"/>
                    <a:pt x="78" y="159"/>
                    <a:pt x="78" y="159"/>
                  </a:cubicBezTo>
                  <a:cubicBezTo>
                    <a:pt x="78" y="160"/>
                    <a:pt x="78" y="160"/>
                    <a:pt x="78" y="160"/>
                  </a:cubicBezTo>
                  <a:lnTo>
                    <a:pt x="79" y="160"/>
                  </a:lnTo>
                  <a:close/>
                  <a:moveTo>
                    <a:pt x="27" y="155"/>
                  </a:move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lose/>
                  <a:moveTo>
                    <a:pt x="28" y="154"/>
                  </a:moveTo>
                  <a:cubicBezTo>
                    <a:pt x="28" y="155"/>
                    <a:pt x="28" y="155"/>
                    <a:pt x="28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28" y="155"/>
                    <a:pt x="28" y="155"/>
                    <a:pt x="28" y="155"/>
                  </a:cubicBezTo>
                  <a:lnTo>
                    <a:pt x="28" y="154"/>
                  </a:lnTo>
                  <a:close/>
                  <a:moveTo>
                    <a:pt x="364" y="513"/>
                  </a:moveTo>
                  <a:cubicBezTo>
                    <a:pt x="364" y="513"/>
                    <a:pt x="364" y="513"/>
                    <a:pt x="364" y="513"/>
                  </a:cubicBezTo>
                  <a:cubicBezTo>
                    <a:pt x="365" y="513"/>
                    <a:pt x="365" y="513"/>
                    <a:pt x="365" y="513"/>
                  </a:cubicBezTo>
                  <a:lnTo>
                    <a:pt x="364" y="513"/>
                  </a:lnTo>
                  <a:close/>
                  <a:moveTo>
                    <a:pt x="338" y="466"/>
                  </a:moveTo>
                  <a:cubicBezTo>
                    <a:pt x="339" y="467"/>
                    <a:pt x="339" y="467"/>
                    <a:pt x="339" y="467"/>
                  </a:cubicBezTo>
                  <a:cubicBezTo>
                    <a:pt x="339" y="466"/>
                    <a:pt x="339" y="466"/>
                    <a:pt x="339" y="466"/>
                  </a:cubicBezTo>
                  <a:cubicBezTo>
                    <a:pt x="339" y="466"/>
                    <a:pt x="339" y="466"/>
                    <a:pt x="339" y="466"/>
                  </a:cubicBezTo>
                  <a:cubicBezTo>
                    <a:pt x="339" y="466"/>
                    <a:pt x="339" y="466"/>
                    <a:pt x="339" y="466"/>
                  </a:cubicBezTo>
                  <a:cubicBezTo>
                    <a:pt x="340" y="465"/>
                    <a:pt x="340" y="465"/>
                    <a:pt x="340" y="465"/>
                  </a:cubicBezTo>
                  <a:cubicBezTo>
                    <a:pt x="340" y="465"/>
                    <a:pt x="340" y="465"/>
                    <a:pt x="340" y="465"/>
                  </a:cubicBezTo>
                  <a:cubicBezTo>
                    <a:pt x="339" y="465"/>
                    <a:pt x="339" y="465"/>
                    <a:pt x="339" y="465"/>
                  </a:cubicBezTo>
                  <a:cubicBezTo>
                    <a:pt x="339" y="465"/>
                    <a:pt x="339" y="465"/>
                    <a:pt x="339" y="465"/>
                  </a:cubicBezTo>
                  <a:cubicBezTo>
                    <a:pt x="339" y="465"/>
                    <a:pt x="339" y="465"/>
                    <a:pt x="339" y="465"/>
                  </a:cubicBezTo>
                  <a:cubicBezTo>
                    <a:pt x="339" y="464"/>
                    <a:pt x="339" y="464"/>
                    <a:pt x="339" y="464"/>
                  </a:cubicBezTo>
                  <a:cubicBezTo>
                    <a:pt x="339" y="464"/>
                    <a:pt x="339" y="464"/>
                    <a:pt x="339" y="464"/>
                  </a:cubicBezTo>
                  <a:cubicBezTo>
                    <a:pt x="338" y="463"/>
                    <a:pt x="338" y="463"/>
                    <a:pt x="338" y="463"/>
                  </a:cubicBezTo>
                  <a:cubicBezTo>
                    <a:pt x="339" y="463"/>
                    <a:pt x="339" y="463"/>
                    <a:pt x="339" y="463"/>
                  </a:cubicBezTo>
                  <a:cubicBezTo>
                    <a:pt x="339" y="463"/>
                    <a:pt x="339" y="463"/>
                    <a:pt x="339" y="463"/>
                  </a:cubicBezTo>
                  <a:cubicBezTo>
                    <a:pt x="339" y="463"/>
                    <a:pt x="339" y="463"/>
                    <a:pt x="339" y="463"/>
                  </a:cubicBezTo>
                  <a:cubicBezTo>
                    <a:pt x="339" y="463"/>
                    <a:pt x="339" y="463"/>
                    <a:pt x="339" y="463"/>
                  </a:cubicBezTo>
                  <a:cubicBezTo>
                    <a:pt x="339" y="463"/>
                    <a:pt x="339" y="463"/>
                    <a:pt x="339" y="463"/>
                  </a:cubicBezTo>
                  <a:cubicBezTo>
                    <a:pt x="338" y="463"/>
                    <a:pt x="338" y="463"/>
                    <a:pt x="338" y="463"/>
                  </a:cubicBezTo>
                  <a:cubicBezTo>
                    <a:pt x="338" y="463"/>
                    <a:pt x="338" y="463"/>
                    <a:pt x="338" y="463"/>
                  </a:cubicBezTo>
                  <a:cubicBezTo>
                    <a:pt x="338" y="462"/>
                    <a:pt x="338" y="462"/>
                    <a:pt x="338" y="462"/>
                  </a:cubicBezTo>
                  <a:cubicBezTo>
                    <a:pt x="338" y="462"/>
                    <a:pt x="338" y="462"/>
                    <a:pt x="338" y="462"/>
                  </a:cubicBezTo>
                  <a:cubicBezTo>
                    <a:pt x="338" y="462"/>
                    <a:pt x="338" y="462"/>
                    <a:pt x="338" y="462"/>
                  </a:cubicBezTo>
                  <a:cubicBezTo>
                    <a:pt x="339" y="462"/>
                    <a:pt x="339" y="462"/>
                    <a:pt x="339" y="462"/>
                  </a:cubicBezTo>
                  <a:cubicBezTo>
                    <a:pt x="338" y="461"/>
                    <a:pt x="338" y="461"/>
                    <a:pt x="338" y="461"/>
                  </a:cubicBezTo>
                  <a:cubicBezTo>
                    <a:pt x="338" y="461"/>
                    <a:pt x="338" y="461"/>
                    <a:pt x="338" y="461"/>
                  </a:cubicBezTo>
                  <a:cubicBezTo>
                    <a:pt x="338" y="461"/>
                    <a:pt x="338" y="461"/>
                    <a:pt x="338" y="461"/>
                  </a:cubicBezTo>
                  <a:cubicBezTo>
                    <a:pt x="338" y="461"/>
                    <a:pt x="338" y="461"/>
                    <a:pt x="338" y="461"/>
                  </a:cubicBezTo>
                  <a:cubicBezTo>
                    <a:pt x="339" y="460"/>
                    <a:pt x="339" y="460"/>
                    <a:pt x="339" y="460"/>
                  </a:cubicBezTo>
                  <a:cubicBezTo>
                    <a:pt x="338" y="460"/>
                    <a:pt x="338" y="460"/>
                    <a:pt x="338" y="460"/>
                  </a:cubicBezTo>
                  <a:cubicBezTo>
                    <a:pt x="339" y="460"/>
                    <a:pt x="339" y="460"/>
                    <a:pt x="339" y="460"/>
                  </a:cubicBezTo>
                  <a:cubicBezTo>
                    <a:pt x="338" y="460"/>
                    <a:pt x="338" y="460"/>
                    <a:pt x="338" y="460"/>
                  </a:cubicBezTo>
                  <a:cubicBezTo>
                    <a:pt x="339" y="460"/>
                    <a:pt x="339" y="460"/>
                    <a:pt x="339" y="460"/>
                  </a:cubicBezTo>
                  <a:cubicBezTo>
                    <a:pt x="338" y="459"/>
                    <a:pt x="338" y="459"/>
                    <a:pt x="338" y="459"/>
                  </a:cubicBezTo>
                  <a:cubicBezTo>
                    <a:pt x="338" y="459"/>
                    <a:pt x="338" y="459"/>
                    <a:pt x="338" y="459"/>
                  </a:cubicBezTo>
                  <a:cubicBezTo>
                    <a:pt x="338" y="458"/>
                    <a:pt x="338" y="458"/>
                    <a:pt x="338" y="458"/>
                  </a:cubicBezTo>
                  <a:cubicBezTo>
                    <a:pt x="338" y="458"/>
                    <a:pt x="338" y="458"/>
                    <a:pt x="338" y="458"/>
                  </a:cubicBezTo>
                  <a:cubicBezTo>
                    <a:pt x="337" y="457"/>
                    <a:pt x="337" y="457"/>
                    <a:pt x="337" y="457"/>
                  </a:cubicBezTo>
                  <a:cubicBezTo>
                    <a:pt x="337" y="457"/>
                    <a:pt x="337" y="457"/>
                    <a:pt x="337" y="457"/>
                  </a:cubicBezTo>
                  <a:cubicBezTo>
                    <a:pt x="337" y="457"/>
                    <a:pt x="337" y="457"/>
                    <a:pt x="337" y="457"/>
                  </a:cubicBezTo>
                  <a:cubicBezTo>
                    <a:pt x="337" y="457"/>
                    <a:pt x="337" y="457"/>
                    <a:pt x="337" y="458"/>
                  </a:cubicBezTo>
                  <a:cubicBezTo>
                    <a:pt x="337" y="458"/>
                    <a:pt x="337" y="458"/>
                    <a:pt x="337" y="458"/>
                  </a:cubicBezTo>
                  <a:cubicBezTo>
                    <a:pt x="337" y="458"/>
                    <a:pt x="337" y="458"/>
                    <a:pt x="337" y="458"/>
                  </a:cubicBezTo>
                  <a:cubicBezTo>
                    <a:pt x="337" y="458"/>
                    <a:pt x="337" y="458"/>
                    <a:pt x="337" y="458"/>
                  </a:cubicBezTo>
                  <a:cubicBezTo>
                    <a:pt x="337" y="459"/>
                    <a:pt x="337" y="459"/>
                    <a:pt x="337" y="459"/>
                  </a:cubicBezTo>
                  <a:cubicBezTo>
                    <a:pt x="336" y="459"/>
                    <a:pt x="336" y="459"/>
                    <a:pt x="336" y="459"/>
                  </a:cubicBezTo>
                  <a:cubicBezTo>
                    <a:pt x="337" y="459"/>
                    <a:pt x="337" y="459"/>
                    <a:pt x="337" y="459"/>
                  </a:cubicBezTo>
                  <a:cubicBezTo>
                    <a:pt x="336" y="460"/>
                    <a:pt x="336" y="460"/>
                    <a:pt x="336" y="460"/>
                  </a:cubicBezTo>
                  <a:cubicBezTo>
                    <a:pt x="337" y="460"/>
                    <a:pt x="337" y="461"/>
                    <a:pt x="337" y="461"/>
                  </a:cubicBezTo>
                  <a:cubicBezTo>
                    <a:pt x="337" y="462"/>
                    <a:pt x="337" y="462"/>
                    <a:pt x="337" y="462"/>
                  </a:cubicBezTo>
                  <a:cubicBezTo>
                    <a:pt x="337" y="462"/>
                    <a:pt x="337" y="462"/>
                    <a:pt x="337" y="463"/>
                  </a:cubicBezTo>
                  <a:cubicBezTo>
                    <a:pt x="337" y="463"/>
                    <a:pt x="337" y="463"/>
                    <a:pt x="337" y="463"/>
                  </a:cubicBezTo>
                  <a:cubicBezTo>
                    <a:pt x="337" y="464"/>
                    <a:pt x="337" y="464"/>
                    <a:pt x="338" y="464"/>
                  </a:cubicBezTo>
                  <a:cubicBezTo>
                    <a:pt x="337" y="465"/>
                    <a:pt x="337" y="465"/>
                    <a:pt x="337" y="465"/>
                  </a:cubicBezTo>
                  <a:cubicBezTo>
                    <a:pt x="338" y="465"/>
                    <a:pt x="338" y="465"/>
                    <a:pt x="338" y="465"/>
                  </a:cubicBezTo>
                  <a:cubicBezTo>
                    <a:pt x="338" y="465"/>
                    <a:pt x="338" y="465"/>
                    <a:pt x="338" y="465"/>
                  </a:cubicBezTo>
                  <a:cubicBezTo>
                    <a:pt x="338" y="466"/>
                    <a:pt x="338" y="466"/>
                    <a:pt x="338" y="466"/>
                  </a:cubicBezTo>
                  <a:cubicBezTo>
                    <a:pt x="338" y="466"/>
                    <a:pt x="338" y="466"/>
                    <a:pt x="338" y="466"/>
                  </a:cubicBezTo>
                  <a:cubicBezTo>
                    <a:pt x="338" y="466"/>
                    <a:pt x="338" y="466"/>
                    <a:pt x="338" y="466"/>
                  </a:cubicBezTo>
                  <a:close/>
                  <a:moveTo>
                    <a:pt x="343" y="538"/>
                  </a:moveTo>
                  <a:cubicBezTo>
                    <a:pt x="343" y="537"/>
                    <a:pt x="343" y="537"/>
                    <a:pt x="343" y="537"/>
                  </a:cubicBezTo>
                  <a:cubicBezTo>
                    <a:pt x="343" y="538"/>
                    <a:pt x="343" y="538"/>
                    <a:pt x="343" y="538"/>
                  </a:cubicBezTo>
                  <a:close/>
                  <a:moveTo>
                    <a:pt x="430" y="287"/>
                  </a:moveTo>
                  <a:cubicBezTo>
                    <a:pt x="430" y="288"/>
                    <a:pt x="430" y="288"/>
                    <a:pt x="430" y="288"/>
                  </a:cubicBezTo>
                  <a:cubicBezTo>
                    <a:pt x="430" y="288"/>
                    <a:pt x="430" y="288"/>
                    <a:pt x="430" y="288"/>
                  </a:cubicBezTo>
                  <a:lnTo>
                    <a:pt x="430" y="287"/>
                  </a:lnTo>
                  <a:close/>
                  <a:moveTo>
                    <a:pt x="359" y="360"/>
                  </a:moveTo>
                  <a:cubicBezTo>
                    <a:pt x="359" y="359"/>
                    <a:pt x="359" y="359"/>
                    <a:pt x="359" y="359"/>
                  </a:cubicBezTo>
                  <a:lnTo>
                    <a:pt x="359" y="360"/>
                  </a:lnTo>
                  <a:close/>
                  <a:moveTo>
                    <a:pt x="428" y="290"/>
                  </a:moveTo>
                  <a:cubicBezTo>
                    <a:pt x="428" y="290"/>
                    <a:pt x="428" y="290"/>
                    <a:pt x="428" y="290"/>
                  </a:cubicBezTo>
                  <a:cubicBezTo>
                    <a:pt x="428" y="290"/>
                    <a:pt x="428" y="290"/>
                    <a:pt x="428" y="290"/>
                  </a:cubicBezTo>
                  <a:cubicBezTo>
                    <a:pt x="428" y="290"/>
                    <a:pt x="428" y="290"/>
                    <a:pt x="428" y="290"/>
                  </a:cubicBezTo>
                  <a:cubicBezTo>
                    <a:pt x="428" y="290"/>
                    <a:pt x="428" y="290"/>
                    <a:pt x="428" y="290"/>
                  </a:cubicBezTo>
                  <a:cubicBezTo>
                    <a:pt x="428" y="290"/>
                    <a:pt x="428" y="290"/>
                    <a:pt x="428" y="290"/>
                  </a:cubicBezTo>
                  <a:cubicBezTo>
                    <a:pt x="428" y="290"/>
                    <a:pt x="428" y="290"/>
                    <a:pt x="428" y="290"/>
                  </a:cubicBezTo>
                  <a:close/>
                  <a:moveTo>
                    <a:pt x="430" y="289"/>
                  </a:moveTo>
                  <a:cubicBezTo>
                    <a:pt x="430" y="288"/>
                    <a:pt x="430" y="288"/>
                    <a:pt x="430" y="288"/>
                  </a:cubicBezTo>
                  <a:cubicBezTo>
                    <a:pt x="429" y="288"/>
                    <a:pt x="429" y="288"/>
                    <a:pt x="429" y="288"/>
                  </a:cubicBezTo>
                  <a:cubicBezTo>
                    <a:pt x="429" y="288"/>
                    <a:pt x="429" y="288"/>
                    <a:pt x="429" y="288"/>
                  </a:cubicBezTo>
                  <a:cubicBezTo>
                    <a:pt x="429" y="288"/>
                    <a:pt x="429" y="288"/>
                    <a:pt x="429" y="288"/>
                  </a:cubicBezTo>
                  <a:cubicBezTo>
                    <a:pt x="429" y="289"/>
                    <a:pt x="429" y="289"/>
                    <a:pt x="429" y="289"/>
                  </a:cubicBezTo>
                  <a:cubicBezTo>
                    <a:pt x="429" y="289"/>
                    <a:pt x="429" y="289"/>
                    <a:pt x="429" y="289"/>
                  </a:cubicBezTo>
                  <a:cubicBezTo>
                    <a:pt x="429" y="289"/>
                    <a:pt x="429" y="289"/>
                    <a:pt x="429" y="289"/>
                  </a:cubicBezTo>
                  <a:cubicBezTo>
                    <a:pt x="428" y="289"/>
                    <a:pt x="428" y="289"/>
                    <a:pt x="428" y="289"/>
                  </a:cubicBezTo>
                  <a:cubicBezTo>
                    <a:pt x="428" y="289"/>
                    <a:pt x="428" y="289"/>
                    <a:pt x="428" y="289"/>
                  </a:cubicBezTo>
                  <a:cubicBezTo>
                    <a:pt x="429" y="289"/>
                    <a:pt x="429" y="289"/>
                    <a:pt x="429" y="289"/>
                  </a:cubicBezTo>
                  <a:cubicBezTo>
                    <a:pt x="429" y="290"/>
                    <a:pt x="429" y="290"/>
                    <a:pt x="429" y="290"/>
                  </a:cubicBezTo>
                  <a:cubicBezTo>
                    <a:pt x="429" y="289"/>
                    <a:pt x="429" y="289"/>
                    <a:pt x="429" y="289"/>
                  </a:cubicBezTo>
                  <a:cubicBezTo>
                    <a:pt x="429" y="290"/>
                    <a:pt x="429" y="290"/>
                    <a:pt x="429" y="290"/>
                  </a:cubicBezTo>
                  <a:cubicBezTo>
                    <a:pt x="430" y="289"/>
                    <a:pt x="430" y="289"/>
                    <a:pt x="429" y="289"/>
                  </a:cubicBezTo>
                  <a:cubicBezTo>
                    <a:pt x="430" y="289"/>
                    <a:pt x="430" y="289"/>
                    <a:pt x="430" y="289"/>
                  </a:cubicBezTo>
                  <a:cubicBezTo>
                    <a:pt x="430" y="289"/>
                    <a:pt x="430" y="289"/>
                    <a:pt x="430" y="289"/>
                  </a:cubicBezTo>
                  <a:cubicBezTo>
                    <a:pt x="430" y="289"/>
                    <a:pt x="430" y="289"/>
                    <a:pt x="430" y="289"/>
                  </a:cubicBezTo>
                  <a:cubicBezTo>
                    <a:pt x="430" y="289"/>
                    <a:pt x="430" y="289"/>
                    <a:pt x="430" y="289"/>
                  </a:cubicBezTo>
                  <a:cubicBezTo>
                    <a:pt x="430" y="289"/>
                    <a:pt x="430" y="289"/>
                    <a:pt x="430" y="289"/>
                  </a:cubicBezTo>
                  <a:cubicBezTo>
                    <a:pt x="430" y="289"/>
                    <a:pt x="430" y="289"/>
                    <a:pt x="430" y="289"/>
                  </a:cubicBezTo>
                  <a:cubicBezTo>
                    <a:pt x="430" y="289"/>
                    <a:pt x="430" y="289"/>
                    <a:pt x="430" y="289"/>
                  </a:cubicBezTo>
                  <a:close/>
                  <a:moveTo>
                    <a:pt x="428" y="290"/>
                  </a:moveTo>
                  <a:cubicBezTo>
                    <a:pt x="428" y="290"/>
                    <a:pt x="428" y="290"/>
                    <a:pt x="428" y="290"/>
                  </a:cubicBezTo>
                  <a:cubicBezTo>
                    <a:pt x="428" y="290"/>
                    <a:pt x="428" y="290"/>
                    <a:pt x="428" y="290"/>
                  </a:cubicBezTo>
                  <a:cubicBezTo>
                    <a:pt x="428" y="290"/>
                    <a:pt x="428" y="290"/>
                    <a:pt x="428" y="290"/>
                  </a:cubicBezTo>
                  <a:cubicBezTo>
                    <a:pt x="428" y="289"/>
                    <a:pt x="428" y="289"/>
                    <a:pt x="428" y="289"/>
                  </a:cubicBezTo>
                  <a:lnTo>
                    <a:pt x="428" y="290"/>
                  </a:lnTo>
                  <a:close/>
                  <a:moveTo>
                    <a:pt x="358" y="358"/>
                  </a:moveTo>
                  <a:cubicBezTo>
                    <a:pt x="358" y="358"/>
                    <a:pt x="358" y="358"/>
                    <a:pt x="358" y="358"/>
                  </a:cubicBezTo>
                  <a:cubicBezTo>
                    <a:pt x="358" y="358"/>
                    <a:pt x="358" y="358"/>
                    <a:pt x="358" y="358"/>
                  </a:cubicBezTo>
                  <a:cubicBezTo>
                    <a:pt x="358" y="358"/>
                    <a:pt x="358" y="358"/>
                    <a:pt x="358" y="358"/>
                  </a:cubicBezTo>
                  <a:close/>
                  <a:moveTo>
                    <a:pt x="361" y="511"/>
                  </a:moveTo>
                  <a:cubicBezTo>
                    <a:pt x="362" y="511"/>
                    <a:pt x="362" y="511"/>
                    <a:pt x="362" y="511"/>
                  </a:cubicBezTo>
                  <a:cubicBezTo>
                    <a:pt x="362" y="511"/>
                    <a:pt x="362" y="511"/>
                    <a:pt x="362" y="511"/>
                  </a:cubicBezTo>
                  <a:cubicBezTo>
                    <a:pt x="362" y="511"/>
                    <a:pt x="362" y="511"/>
                    <a:pt x="362" y="511"/>
                  </a:cubicBezTo>
                  <a:lnTo>
                    <a:pt x="361" y="511"/>
                  </a:lnTo>
                  <a:close/>
                  <a:moveTo>
                    <a:pt x="352" y="506"/>
                  </a:moveTo>
                  <a:cubicBezTo>
                    <a:pt x="352" y="506"/>
                    <a:pt x="352" y="506"/>
                    <a:pt x="352" y="506"/>
                  </a:cubicBezTo>
                  <a:cubicBezTo>
                    <a:pt x="352" y="506"/>
                    <a:pt x="352" y="506"/>
                    <a:pt x="352" y="506"/>
                  </a:cubicBezTo>
                  <a:cubicBezTo>
                    <a:pt x="352" y="506"/>
                    <a:pt x="352" y="506"/>
                    <a:pt x="352" y="506"/>
                  </a:cubicBezTo>
                  <a:cubicBezTo>
                    <a:pt x="352" y="505"/>
                    <a:pt x="352" y="505"/>
                    <a:pt x="352" y="505"/>
                  </a:cubicBezTo>
                  <a:cubicBezTo>
                    <a:pt x="352" y="505"/>
                    <a:pt x="352" y="505"/>
                    <a:pt x="352" y="505"/>
                  </a:cubicBezTo>
                  <a:cubicBezTo>
                    <a:pt x="352" y="505"/>
                    <a:pt x="352" y="505"/>
                    <a:pt x="352" y="505"/>
                  </a:cubicBezTo>
                  <a:cubicBezTo>
                    <a:pt x="352" y="505"/>
                    <a:pt x="352" y="505"/>
                    <a:pt x="352" y="505"/>
                  </a:cubicBezTo>
                  <a:cubicBezTo>
                    <a:pt x="351" y="505"/>
                    <a:pt x="351" y="505"/>
                    <a:pt x="351" y="505"/>
                  </a:cubicBezTo>
                  <a:cubicBezTo>
                    <a:pt x="351" y="505"/>
                    <a:pt x="351" y="505"/>
                    <a:pt x="350" y="505"/>
                  </a:cubicBezTo>
                  <a:cubicBezTo>
                    <a:pt x="350" y="505"/>
                    <a:pt x="350" y="505"/>
                    <a:pt x="350" y="505"/>
                  </a:cubicBezTo>
                  <a:cubicBezTo>
                    <a:pt x="350" y="505"/>
                    <a:pt x="350" y="505"/>
                    <a:pt x="350" y="505"/>
                  </a:cubicBezTo>
                  <a:cubicBezTo>
                    <a:pt x="350" y="505"/>
                    <a:pt x="350" y="505"/>
                    <a:pt x="350" y="505"/>
                  </a:cubicBezTo>
                  <a:cubicBezTo>
                    <a:pt x="350" y="505"/>
                    <a:pt x="350" y="505"/>
                    <a:pt x="350" y="505"/>
                  </a:cubicBezTo>
                  <a:cubicBezTo>
                    <a:pt x="350" y="505"/>
                    <a:pt x="350" y="505"/>
                    <a:pt x="350" y="505"/>
                  </a:cubicBezTo>
                  <a:cubicBezTo>
                    <a:pt x="350" y="505"/>
                    <a:pt x="350" y="505"/>
                    <a:pt x="350" y="505"/>
                  </a:cubicBezTo>
                  <a:cubicBezTo>
                    <a:pt x="350" y="504"/>
                    <a:pt x="350" y="504"/>
                    <a:pt x="350" y="504"/>
                  </a:cubicBezTo>
                  <a:cubicBezTo>
                    <a:pt x="350" y="504"/>
                    <a:pt x="350" y="504"/>
                    <a:pt x="350" y="504"/>
                  </a:cubicBezTo>
                  <a:cubicBezTo>
                    <a:pt x="349" y="504"/>
                    <a:pt x="349" y="504"/>
                    <a:pt x="349" y="504"/>
                  </a:cubicBezTo>
                  <a:cubicBezTo>
                    <a:pt x="349" y="504"/>
                    <a:pt x="349" y="504"/>
                    <a:pt x="349" y="504"/>
                  </a:cubicBezTo>
                  <a:cubicBezTo>
                    <a:pt x="350" y="505"/>
                    <a:pt x="350" y="505"/>
                    <a:pt x="350" y="505"/>
                  </a:cubicBezTo>
                  <a:cubicBezTo>
                    <a:pt x="349" y="505"/>
                    <a:pt x="349" y="505"/>
                    <a:pt x="349" y="505"/>
                  </a:cubicBezTo>
                  <a:cubicBezTo>
                    <a:pt x="349" y="505"/>
                    <a:pt x="349" y="505"/>
                    <a:pt x="349" y="505"/>
                  </a:cubicBezTo>
                  <a:cubicBezTo>
                    <a:pt x="349" y="505"/>
                    <a:pt x="349" y="505"/>
                    <a:pt x="349" y="505"/>
                  </a:cubicBezTo>
                  <a:cubicBezTo>
                    <a:pt x="349" y="506"/>
                    <a:pt x="349" y="506"/>
                    <a:pt x="349" y="506"/>
                  </a:cubicBezTo>
                  <a:cubicBezTo>
                    <a:pt x="349" y="506"/>
                    <a:pt x="349" y="506"/>
                    <a:pt x="349" y="506"/>
                  </a:cubicBezTo>
                  <a:cubicBezTo>
                    <a:pt x="349" y="506"/>
                    <a:pt x="349" y="506"/>
                    <a:pt x="349" y="506"/>
                  </a:cubicBezTo>
                  <a:cubicBezTo>
                    <a:pt x="350" y="506"/>
                    <a:pt x="350" y="506"/>
                    <a:pt x="350" y="506"/>
                  </a:cubicBezTo>
                  <a:cubicBezTo>
                    <a:pt x="350" y="506"/>
                    <a:pt x="350" y="506"/>
                    <a:pt x="350" y="506"/>
                  </a:cubicBezTo>
                  <a:cubicBezTo>
                    <a:pt x="350" y="506"/>
                    <a:pt x="350" y="506"/>
                    <a:pt x="350" y="506"/>
                  </a:cubicBezTo>
                  <a:cubicBezTo>
                    <a:pt x="350" y="506"/>
                    <a:pt x="350" y="507"/>
                    <a:pt x="350" y="507"/>
                  </a:cubicBezTo>
                  <a:cubicBezTo>
                    <a:pt x="350" y="507"/>
                    <a:pt x="350" y="507"/>
                    <a:pt x="350" y="507"/>
                  </a:cubicBezTo>
                  <a:cubicBezTo>
                    <a:pt x="350" y="507"/>
                    <a:pt x="350" y="507"/>
                    <a:pt x="350" y="507"/>
                  </a:cubicBezTo>
                  <a:cubicBezTo>
                    <a:pt x="350" y="507"/>
                    <a:pt x="350" y="507"/>
                    <a:pt x="350" y="507"/>
                  </a:cubicBezTo>
                  <a:cubicBezTo>
                    <a:pt x="351" y="507"/>
                    <a:pt x="351" y="507"/>
                    <a:pt x="351" y="507"/>
                  </a:cubicBezTo>
                  <a:cubicBezTo>
                    <a:pt x="351" y="507"/>
                    <a:pt x="351" y="507"/>
                    <a:pt x="351" y="507"/>
                  </a:cubicBezTo>
                  <a:cubicBezTo>
                    <a:pt x="351" y="507"/>
                    <a:pt x="351" y="507"/>
                    <a:pt x="351" y="507"/>
                  </a:cubicBezTo>
                  <a:cubicBezTo>
                    <a:pt x="351" y="507"/>
                    <a:pt x="351" y="507"/>
                    <a:pt x="351" y="507"/>
                  </a:cubicBezTo>
                  <a:cubicBezTo>
                    <a:pt x="351" y="507"/>
                    <a:pt x="351" y="507"/>
                    <a:pt x="351" y="507"/>
                  </a:cubicBezTo>
                  <a:cubicBezTo>
                    <a:pt x="352" y="507"/>
                    <a:pt x="352" y="507"/>
                    <a:pt x="352" y="507"/>
                  </a:cubicBezTo>
                  <a:cubicBezTo>
                    <a:pt x="352" y="507"/>
                    <a:pt x="352" y="507"/>
                    <a:pt x="353" y="507"/>
                  </a:cubicBezTo>
                  <a:cubicBezTo>
                    <a:pt x="352" y="507"/>
                    <a:pt x="352" y="507"/>
                    <a:pt x="352" y="507"/>
                  </a:cubicBezTo>
                  <a:cubicBezTo>
                    <a:pt x="353" y="507"/>
                    <a:pt x="353" y="507"/>
                    <a:pt x="353" y="507"/>
                  </a:cubicBezTo>
                  <a:lnTo>
                    <a:pt x="352" y="506"/>
                  </a:lnTo>
                  <a:close/>
                  <a:moveTo>
                    <a:pt x="362" y="510"/>
                  </a:moveTo>
                  <a:cubicBezTo>
                    <a:pt x="362" y="510"/>
                    <a:pt x="362" y="510"/>
                    <a:pt x="362" y="510"/>
                  </a:cubicBezTo>
                  <a:cubicBezTo>
                    <a:pt x="361" y="510"/>
                    <a:pt x="361" y="510"/>
                    <a:pt x="361" y="510"/>
                  </a:cubicBezTo>
                  <a:cubicBezTo>
                    <a:pt x="362" y="510"/>
                    <a:pt x="362" y="510"/>
                    <a:pt x="362" y="510"/>
                  </a:cubicBezTo>
                  <a:cubicBezTo>
                    <a:pt x="362" y="510"/>
                    <a:pt x="362" y="510"/>
                    <a:pt x="362" y="510"/>
                  </a:cubicBezTo>
                  <a:close/>
                  <a:moveTo>
                    <a:pt x="349" y="506"/>
                  </a:moveTo>
                  <a:cubicBezTo>
                    <a:pt x="349" y="507"/>
                    <a:pt x="349" y="507"/>
                    <a:pt x="349" y="507"/>
                  </a:cubicBezTo>
                  <a:cubicBezTo>
                    <a:pt x="349" y="506"/>
                    <a:pt x="349" y="506"/>
                    <a:pt x="349" y="506"/>
                  </a:cubicBezTo>
                  <a:cubicBezTo>
                    <a:pt x="349" y="506"/>
                    <a:pt x="349" y="506"/>
                    <a:pt x="349" y="506"/>
                  </a:cubicBezTo>
                  <a:close/>
                  <a:moveTo>
                    <a:pt x="358" y="358"/>
                  </a:moveTo>
                  <a:cubicBezTo>
                    <a:pt x="358" y="358"/>
                    <a:pt x="358" y="358"/>
                    <a:pt x="358" y="358"/>
                  </a:cubicBezTo>
                  <a:cubicBezTo>
                    <a:pt x="358" y="358"/>
                    <a:pt x="358" y="358"/>
                    <a:pt x="358" y="358"/>
                  </a:cubicBezTo>
                  <a:close/>
                  <a:moveTo>
                    <a:pt x="384" y="526"/>
                  </a:moveTo>
                  <a:cubicBezTo>
                    <a:pt x="383" y="526"/>
                    <a:pt x="383" y="526"/>
                    <a:pt x="383" y="526"/>
                  </a:cubicBezTo>
                  <a:cubicBezTo>
                    <a:pt x="383" y="526"/>
                    <a:pt x="383" y="526"/>
                    <a:pt x="383" y="526"/>
                  </a:cubicBezTo>
                  <a:cubicBezTo>
                    <a:pt x="384" y="526"/>
                    <a:pt x="384" y="526"/>
                    <a:pt x="384" y="526"/>
                  </a:cubicBezTo>
                  <a:cubicBezTo>
                    <a:pt x="384" y="526"/>
                    <a:pt x="384" y="526"/>
                    <a:pt x="384" y="526"/>
                  </a:cubicBezTo>
                  <a:cubicBezTo>
                    <a:pt x="384" y="526"/>
                    <a:pt x="384" y="526"/>
                    <a:pt x="384" y="526"/>
                  </a:cubicBezTo>
                  <a:close/>
                  <a:moveTo>
                    <a:pt x="383" y="525"/>
                  </a:moveTo>
                  <a:cubicBezTo>
                    <a:pt x="383" y="525"/>
                    <a:pt x="383" y="525"/>
                    <a:pt x="383" y="525"/>
                  </a:cubicBezTo>
                  <a:cubicBezTo>
                    <a:pt x="383" y="525"/>
                    <a:pt x="383" y="525"/>
                    <a:pt x="383" y="525"/>
                  </a:cubicBezTo>
                  <a:cubicBezTo>
                    <a:pt x="383" y="526"/>
                    <a:pt x="383" y="526"/>
                    <a:pt x="383" y="526"/>
                  </a:cubicBezTo>
                  <a:cubicBezTo>
                    <a:pt x="383" y="525"/>
                    <a:pt x="383" y="525"/>
                    <a:pt x="383" y="525"/>
                  </a:cubicBezTo>
                  <a:close/>
                  <a:moveTo>
                    <a:pt x="380" y="522"/>
                  </a:moveTo>
                  <a:cubicBezTo>
                    <a:pt x="380" y="522"/>
                    <a:pt x="380" y="522"/>
                    <a:pt x="380" y="522"/>
                  </a:cubicBezTo>
                  <a:cubicBezTo>
                    <a:pt x="380" y="522"/>
                    <a:pt x="380" y="522"/>
                    <a:pt x="380" y="522"/>
                  </a:cubicBezTo>
                  <a:cubicBezTo>
                    <a:pt x="380" y="522"/>
                    <a:pt x="380" y="522"/>
                    <a:pt x="380" y="522"/>
                  </a:cubicBezTo>
                  <a:close/>
                  <a:moveTo>
                    <a:pt x="427" y="290"/>
                  </a:moveTo>
                  <a:cubicBezTo>
                    <a:pt x="427" y="291"/>
                    <a:pt x="427" y="291"/>
                    <a:pt x="427" y="291"/>
                  </a:cubicBezTo>
                  <a:cubicBezTo>
                    <a:pt x="427" y="291"/>
                    <a:pt x="427" y="291"/>
                    <a:pt x="427" y="291"/>
                  </a:cubicBezTo>
                  <a:cubicBezTo>
                    <a:pt x="427" y="290"/>
                    <a:pt x="427" y="290"/>
                    <a:pt x="427" y="290"/>
                  </a:cubicBezTo>
                  <a:cubicBezTo>
                    <a:pt x="427" y="290"/>
                    <a:pt x="427" y="290"/>
                    <a:pt x="427" y="290"/>
                  </a:cubicBezTo>
                  <a:cubicBezTo>
                    <a:pt x="428" y="290"/>
                    <a:pt x="428" y="290"/>
                    <a:pt x="428" y="290"/>
                  </a:cubicBezTo>
                  <a:lnTo>
                    <a:pt x="427" y="290"/>
                  </a:lnTo>
                  <a:close/>
                  <a:moveTo>
                    <a:pt x="379" y="521"/>
                  </a:moveTo>
                  <a:cubicBezTo>
                    <a:pt x="379" y="522"/>
                    <a:pt x="379" y="522"/>
                    <a:pt x="379" y="522"/>
                  </a:cubicBezTo>
                  <a:cubicBezTo>
                    <a:pt x="380" y="521"/>
                    <a:pt x="380" y="521"/>
                    <a:pt x="380" y="521"/>
                  </a:cubicBezTo>
                  <a:cubicBezTo>
                    <a:pt x="379" y="521"/>
                    <a:pt x="379" y="521"/>
                    <a:pt x="379" y="521"/>
                  </a:cubicBezTo>
                  <a:close/>
                  <a:moveTo>
                    <a:pt x="380" y="523"/>
                  </a:moveTo>
                  <a:cubicBezTo>
                    <a:pt x="380" y="523"/>
                    <a:pt x="380" y="523"/>
                    <a:pt x="380" y="523"/>
                  </a:cubicBezTo>
                  <a:cubicBezTo>
                    <a:pt x="380" y="523"/>
                    <a:pt x="380" y="523"/>
                    <a:pt x="380" y="523"/>
                  </a:cubicBezTo>
                  <a:cubicBezTo>
                    <a:pt x="380" y="524"/>
                    <a:pt x="380" y="524"/>
                    <a:pt x="380" y="524"/>
                  </a:cubicBezTo>
                  <a:cubicBezTo>
                    <a:pt x="380" y="523"/>
                    <a:pt x="380" y="523"/>
                    <a:pt x="380" y="523"/>
                  </a:cubicBezTo>
                  <a:cubicBezTo>
                    <a:pt x="381" y="524"/>
                    <a:pt x="381" y="524"/>
                    <a:pt x="381" y="524"/>
                  </a:cubicBezTo>
                  <a:cubicBezTo>
                    <a:pt x="381" y="524"/>
                    <a:pt x="381" y="524"/>
                    <a:pt x="381" y="524"/>
                  </a:cubicBezTo>
                  <a:cubicBezTo>
                    <a:pt x="381" y="523"/>
                    <a:pt x="381" y="523"/>
                    <a:pt x="381" y="523"/>
                  </a:cubicBezTo>
                  <a:lnTo>
                    <a:pt x="380" y="523"/>
                  </a:lnTo>
                  <a:close/>
                  <a:moveTo>
                    <a:pt x="384" y="526"/>
                  </a:moveTo>
                  <a:cubicBezTo>
                    <a:pt x="384" y="526"/>
                    <a:pt x="384" y="526"/>
                    <a:pt x="384" y="526"/>
                  </a:cubicBezTo>
                  <a:cubicBezTo>
                    <a:pt x="384" y="526"/>
                    <a:pt x="384" y="526"/>
                    <a:pt x="384" y="526"/>
                  </a:cubicBezTo>
                  <a:cubicBezTo>
                    <a:pt x="384" y="527"/>
                    <a:pt x="384" y="527"/>
                    <a:pt x="384" y="527"/>
                  </a:cubicBezTo>
                  <a:cubicBezTo>
                    <a:pt x="384" y="526"/>
                    <a:pt x="384" y="526"/>
                    <a:pt x="384" y="526"/>
                  </a:cubicBezTo>
                  <a:cubicBezTo>
                    <a:pt x="384" y="526"/>
                    <a:pt x="384" y="526"/>
                    <a:pt x="384" y="526"/>
                  </a:cubicBezTo>
                  <a:close/>
                  <a:moveTo>
                    <a:pt x="376" y="519"/>
                  </a:moveTo>
                  <a:cubicBezTo>
                    <a:pt x="376" y="519"/>
                    <a:pt x="376" y="519"/>
                    <a:pt x="376" y="519"/>
                  </a:cubicBezTo>
                  <a:cubicBezTo>
                    <a:pt x="376" y="519"/>
                    <a:pt x="376" y="519"/>
                    <a:pt x="376" y="519"/>
                  </a:cubicBezTo>
                  <a:cubicBezTo>
                    <a:pt x="377" y="519"/>
                    <a:pt x="377" y="519"/>
                    <a:pt x="377" y="519"/>
                  </a:cubicBezTo>
                  <a:cubicBezTo>
                    <a:pt x="376" y="519"/>
                    <a:pt x="376" y="519"/>
                    <a:pt x="376" y="519"/>
                  </a:cubicBezTo>
                  <a:close/>
                  <a:moveTo>
                    <a:pt x="386" y="530"/>
                  </a:moveTo>
                  <a:cubicBezTo>
                    <a:pt x="386" y="530"/>
                    <a:pt x="386" y="530"/>
                    <a:pt x="386" y="530"/>
                  </a:cubicBezTo>
                  <a:cubicBezTo>
                    <a:pt x="386" y="530"/>
                    <a:pt x="386" y="530"/>
                    <a:pt x="386" y="530"/>
                  </a:cubicBezTo>
                  <a:cubicBezTo>
                    <a:pt x="386" y="530"/>
                    <a:pt x="386" y="530"/>
                    <a:pt x="386" y="530"/>
                  </a:cubicBezTo>
                  <a:cubicBezTo>
                    <a:pt x="387" y="530"/>
                    <a:pt x="387" y="530"/>
                    <a:pt x="387" y="530"/>
                  </a:cubicBezTo>
                  <a:cubicBezTo>
                    <a:pt x="386" y="529"/>
                    <a:pt x="386" y="529"/>
                    <a:pt x="386" y="529"/>
                  </a:cubicBezTo>
                  <a:lnTo>
                    <a:pt x="386" y="530"/>
                  </a:lnTo>
                  <a:close/>
                  <a:moveTo>
                    <a:pt x="392" y="540"/>
                  </a:moveTo>
                  <a:cubicBezTo>
                    <a:pt x="392" y="540"/>
                    <a:pt x="392" y="540"/>
                    <a:pt x="392" y="540"/>
                  </a:cubicBezTo>
                  <a:close/>
                  <a:moveTo>
                    <a:pt x="263" y="213"/>
                  </a:moveTo>
                  <a:cubicBezTo>
                    <a:pt x="263" y="213"/>
                    <a:pt x="263" y="213"/>
                    <a:pt x="263" y="213"/>
                  </a:cubicBezTo>
                  <a:cubicBezTo>
                    <a:pt x="262" y="213"/>
                    <a:pt x="262" y="213"/>
                    <a:pt x="262" y="213"/>
                  </a:cubicBezTo>
                  <a:cubicBezTo>
                    <a:pt x="262" y="213"/>
                    <a:pt x="262" y="213"/>
                    <a:pt x="262" y="213"/>
                  </a:cubicBezTo>
                  <a:cubicBezTo>
                    <a:pt x="263" y="213"/>
                    <a:pt x="263" y="213"/>
                    <a:pt x="263" y="213"/>
                  </a:cubicBezTo>
                  <a:close/>
                  <a:moveTo>
                    <a:pt x="425" y="291"/>
                  </a:moveTo>
                  <a:cubicBezTo>
                    <a:pt x="425" y="291"/>
                    <a:pt x="425" y="291"/>
                    <a:pt x="425" y="291"/>
                  </a:cubicBezTo>
                  <a:cubicBezTo>
                    <a:pt x="425" y="291"/>
                    <a:pt x="425" y="291"/>
                    <a:pt x="425" y="291"/>
                  </a:cubicBezTo>
                  <a:cubicBezTo>
                    <a:pt x="424" y="291"/>
                    <a:pt x="424" y="291"/>
                    <a:pt x="424" y="291"/>
                  </a:cubicBezTo>
                  <a:cubicBezTo>
                    <a:pt x="424" y="292"/>
                    <a:pt x="424" y="292"/>
                    <a:pt x="424" y="292"/>
                  </a:cubicBezTo>
                  <a:cubicBezTo>
                    <a:pt x="424" y="291"/>
                    <a:pt x="424" y="291"/>
                    <a:pt x="424" y="291"/>
                  </a:cubicBezTo>
                  <a:cubicBezTo>
                    <a:pt x="424" y="291"/>
                    <a:pt x="424" y="291"/>
                    <a:pt x="424" y="291"/>
                  </a:cubicBezTo>
                  <a:cubicBezTo>
                    <a:pt x="424" y="291"/>
                    <a:pt x="424" y="291"/>
                    <a:pt x="424" y="291"/>
                  </a:cubicBezTo>
                  <a:cubicBezTo>
                    <a:pt x="424" y="292"/>
                    <a:pt x="424" y="292"/>
                    <a:pt x="424" y="292"/>
                  </a:cubicBezTo>
                  <a:cubicBezTo>
                    <a:pt x="423" y="292"/>
                    <a:pt x="423" y="292"/>
                    <a:pt x="423" y="292"/>
                  </a:cubicBezTo>
                  <a:cubicBezTo>
                    <a:pt x="423" y="292"/>
                    <a:pt x="423" y="292"/>
                    <a:pt x="423" y="292"/>
                  </a:cubicBezTo>
                  <a:cubicBezTo>
                    <a:pt x="423" y="292"/>
                    <a:pt x="423" y="292"/>
                    <a:pt x="423" y="292"/>
                  </a:cubicBezTo>
                  <a:cubicBezTo>
                    <a:pt x="423" y="293"/>
                    <a:pt x="423" y="293"/>
                    <a:pt x="423" y="293"/>
                  </a:cubicBezTo>
                  <a:cubicBezTo>
                    <a:pt x="423" y="293"/>
                    <a:pt x="423" y="293"/>
                    <a:pt x="423" y="293"/>
                  </a:cubicBezTo>
                  <a:cubicBezTo>
                    <a:pt x="423" y="293"/>
                    <a:pt x="423" y="293"/>
                    <a:pt x="423" y="293"/>
                  </a:cubicBezTo>
                  <a:cubicBezTo>
                    <a:pt x="423" y="293"/>
                    <a:pt x="423" y="293"/>
                    <a:pt x="423" y="293"/>
                  </a:cubicBezTo>
                  <a:cubicBezTo>
                    <a:pt x="423" y="293"/>
                    <a:pt x="423" y="293"/>
                    <a:pt x="423" y="293"/>
                  </a:cubicBezTo>
                  <a:cubicBezTo>
                    <a:pt x="424" y="293"/>
                    <a:pt x="424" y="293"/>
                    <a:pt x="424" y="293"/>
                  </a:cubicBezTo>
                  <a:cubicBezTo>
                    <a:pt x="424" y="293"/>
                    <a:pt x="424" y="293"/>
                    <a:pt x="424" y="293"/>
                  </a:cubicBezTo>
                  <a:cubicBezTo>
                    <a:pt x="425" y="292"/>
                    <a:pt x="425" y="292"/>
                    <a:pt x="425" y="292"/>
                  </a:cubicBezTo>
                  <a:cubicBezTo>
                    <a:pt x="425" y="292"/>
                    <a:pt x="425" y="292"/>
                    <a:pt x="425" y="292"/>
                  </a:cubicBezTo>
                  <a:cubicBezTo>
                    <a:pt x="425" y="292"/>
                    <a:pt x="425" y="292"/>
                    <a:pt x="425" y="292"/>
                  </a:cubicBezTo>
                  <a:cubicBezTo>
                    <a:pt x="425" y="292"/>
                    <a:pt x="425" y="292"/>
                    <a:pt x="425" y="292"/>
                  </a:cubicBezTo>
                  <a:cubicBezTo>
                    <a:pt x="426" y="292"/>
                    <a:pt x="426" y="292"/>
                    <a:pt x="426" y="292"/>
                  </a:cubicBezTo>
                  <a:cubicBezTo>
                    <a:pt x="425" y="291"/>
                    <a:pt x="425" y="291"/>
                    <a:pt x="425" y="291"/>
                  </a:cubicBezTo>
                  <a:close/>
                  <a:moveTo>
                    <a:pt x="388" y="530"/>
                  </a:moveTo>
                  <a:cubicBezTo>
                    <a:pt x="388" y="529"/>
                    <a:pt x="388" y="529"/>
                    <a:pt x="388" y="529"/>
                  </a:cubicBezTo>
                  <a:cubicBezTo>
                    <a:pt x="388" y="529"/>
                    <a:pt x="388" y="529"/>
                    <a:pt x="388" y="529"/>
                  </a:cubicBezTo>
                  <a:cubicBezTo>
                    <a:pt x="388" y="529"/>
                    <a:pt x="388" y="529"/>
                    <a:pt x="388" y="529"/>
                  </a:cubicBezTo>
                  <a:cubicBezTo>
                    <a:pt x="387" y="530"/>
                    <a:pt x="387" y="530"/>
                    <a:pt x="388" y="530"/>
                  </a:cubicBezTo>
                  <a:cubicBezTo>
                    <a:pt x="388" y="530"/>
                    <a:pt x="388" y="530"/>
                    <a:pt x="388" y="530"/>
                  </a:cubicBezTo>
                  <a:close/>
                  <a:moveTo>
                    <a:pt x="388" y="532"/>
                  </a:moveTo>
                  <a:cubicBezTo>
                    <a:pt x="388" y="532"/>
                    <a:pt x="388" y="532"/>
                    <a:pt x="388" y="532"/>
                  </a:cubicBezTo>
                  <a:cubicBezTo>
                    <a:pt x="388" y="532"/>
                    <a:pt x="388" y="532"/>
                    <a:pt x="388" y="532"/>
                  </a:cubicBezTo>
                  <a:cubicBezTo>
                    <a:pt x="388" y="532"/>
                    <a:pt x="388" y="532"/>
                    <a:pt x="388" y="532"/>
                  </a:cubicBezTo>
                  <a:cubicBezTo>
                    <a:pt x="388" y="532"/>
                    <a:pt x="388" y="532"/>
                    <a:pt x="388" y="532"/>
                  </a:cubicBezTo>
                  <a:cubicBezTo>
                    <a:pt x="389" y="532"/>
                    <a:pt x="389" y="532"/>
                    <a:pt x="389" y="532"/>
                  </a:cubicBezTo>
                  <a:cubicBezTo>
                    <a:pt x="388" y="532"/>
                    <a:pt x="388" y="532"/>
                    <a:pt x="388" y="5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73" name="Freeform 247"/>
            <p:cNvSpPr>
              <a:spLocks/>
            </p:cNvSpPr>
            <p:nvPr/>
          </p:nvSpPr>
          <p:spPr bwMode="auto">
            <a:xfrm>
              <a:off x="10071675" y="3151455"/>
              <a:ext cx="107505" cy="106047"/>
            </a:xfrm>
            <a:custGeom>
              <a:avLst/>
              <a:gdLst>
                <a:gd name="T0" fmla="*/ 4 w 172"/>
                <a:gd name="T1" fmla="*/ 78 h 171"/>
                <a:gd name="T2" fmla="*/ 79 w 172"/>
                <a:gd name="T3" fmla="*/ 167 h 171"/>
                <a:gd name="T4" fmla="*/ 168 w 172"/>
                <a:gd name="T5" fmla="*/ 93 h 171"/>
                <a:gd name="T6" fmla="*/ 94 w 172"/>
                <a:gd name="T7" fmla="*/ 4 h 171"/>
                <a:gd name="T8" fmla="*/ 4 w 172"/>
                <a:gd name="T9" fmla="*/ 7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1">
                  <a:moveTo>
                    <a:pt x="4" y="78"/>
                  </a:moveTo>
                  <a:cubicBezTo>
                    <a:pt x="0" y="123"/>
                    <a:pt x="33" y="163"/>
                    <a:pt x="79" y="167"/>
                  </a:cubicBezTo>
                  <a:cubicBezTo>
                    <a:pt x="124" y="171"/>
                    <a:pt x="164" y="138"/>
                    <a:pt x="168" y="93"/>
                  </a:cubicBezTo>
                  <a:cubicBezTo>
                    <a:pt x="172" y="48"/>
                    <a:pt x="139" y="8"/>
                    <a:pt x="94" y="4"/>
                  </a:cubicBezTo>
                  <a:cubicBezTo>
                    <a:pt x="48" y="0"/>
                    <a:pt x="8" y="33"/>
                    <a:pt x="4" y="7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74" name="Freeform 248"/>
            <p:cNvSpPr>
              <a:spLocks/>
            </p:cNvSpPr>
            <p:nvPr/>
          </p:nvSpPr>
          <p:spPr bwMode="auto">
            <a:xfrm>
              <a:off x="10121237" y="3171133"/>
              <a:ext cx="56485" cy="86368"/>
            </a:xfrm>
            <a:custGeom>
              <a:avLst/>
              <a:gdLst>
                <a:gd name="T0" fmla="*/ 7 w 91"/>
                <a:gd name="T1" fmla="*/ 51 h 139"/>
                <a:gd name="T2" fmla="*/ 70 w 91"/>
                <a:gd name="T3" fmla="*/ 0 h 139"/>
                <a:gd name="T4" fmla="*/ 89 w 91"/>
                <a:gd name="T5" fmla="*/ 61 h 139"/>
                <a:gd name="T6" fmla="*/ 0 w 91"/>
                <a:gd name="T7" fmla="*/ 135 h 139"/>
                <a:gd name="T8" fmla="*/ 7 w 91"/>
                <a:gd name="T9" fmla="*/ 5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1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84" y="16"/>
                    <a:pt x="91" y="38"/>
                    <a:pt x="89" y="61"/>
                  </a:cubicBezTo>
                  <a:cubicBezTo>
                    <a:pt x="85" y="106"/>
                    <a:pt x="45" y="139"/>
                    <a:pt x="0" y="135"/>
                  </a:cubicBezTo>
                  <a:lnTo>
                    <a:pt x="7" y="5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75" name="Freeform 249"/>
            <p:cNvSpPr>
              <a:spLocks/>
            </p:cNvSpPr>
            <p:nvPr/>
          </p:nvSpPr>
          <p:spPr bwMode="auto">
            <a:xfrm>
              <a:off x="10071675" y="3162023"/>
              <a:ext cx="54299" cy="92929"/>
            </a:xfrm>
            <a:custGeom>
              <a:avLst/>
              <a:gdLst>
                <a:gd name="T0" fmla="*/ 42 w 87"/>
                <a:gd name="T1" fmla="*/ 0 h 150"/>
                <a:gd name="T2" fmla="*/ 87 w 87"/>
                <a:gd name="T3" fmla="*/ 66 h 150"/>
                <a:gd name="T4" fmla="*/ 79 w 87"/>
                <a:gd name="T5" fmla="*/ 150 h 150"/>
                <a:gd name="T6" fmla="*/ 79 w 87"/>
                <a:gd name="T7" fmla="*/ 150 h 150"/>
                <a:gd name="T8" fmla="*/ 4 w 87"/>
                <a:gd name="T9" fmla="*/ 61 h 150"/>
                <a:gd name="T10" fmla="*/ 42 w 87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50">
                  <a:moveTo>
                    <a:pt x="42" y="0"/>
                  </a:moveTo>
                  <a:cubicBezTo>
                    <a:pt x="87" y="66"/>
                    <a:pt x="87" y="66"/>
                    <a:pt x="87" y="66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33" y="146"/>
                    <a:pt x="0" y="106"/>
                    <a:pt x="4" y="61"/>
                  </a:cubicBezTo>
                  <a:cubicBezTo>
                    <a:pt x="7" y="35"/>
                    <a:pt x="21" y="13"/>
                    <a:pt x="4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76" name="Freeform 250"/>
            <p:cNvSpPr>
              <a:spLocks/>
            </p:cNvSpPr>
            <p:nvPr/>
          </p:nvSpPr>
          <p:spPr bwMode="auto">
            <a:xfrm>
              <a:off x="9994054" y="3080756"/>
              <a:ext cx="72884" cy="86368"/>
            </a:xfrm>
            <a:custGeom>
              <a:avLst/>
              <a:gdLst>
                <a:gd name="T0" fmla="*/ 179 w 200"/>
                <a:gd name="T1" fmla="*/ 237 h 237"/>
                <a:gd name="T2" fmla="*/ 0 w 200"/>
                <a:gd name="T3" fmla="*/ 17 h 237"/>
                <a:gd name="T4" fmla="*/ 20 w 200"/>
                <a:gd name="T5" fmla="*/ 0 h 237"/>
                <a:gd name="T6" fmla="*/ 200 w 200"/>
                <a:gd name="T7" fmla="*/ 220 h 237"/>
                <a:gd name="T8" fmla="*/ 179 w 200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37">
                  <a:moveTo>
                    <a:pt x="179" y="237"/>
                  </a:moveTo>
                  <a:lnTo>
                    <a:pt x="0" y="17"/>
                  </a:lnTo>
                  <a:lnTo>
                    <a:pt x="20" y="0"/>
                  </a:lnTo>
                  <a:lnTo>
                    <a:pt x="200" y="220"/>
                  </a:lnTo>
                  <a:lnTo>
                    <a:pt x="179" y="2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77" name="Freeform 251"/>
            <p:cNvSpPr>
              <a:spLocks/>
            </p:cNvSpPr>
            <p:nvPr/>
          </p:nvSpPr>
          <p:spPr bwMode="auto">
            <a:xfrm>
              <a:off x="10034504" y="3093147"/>
              <a:ext cx="51019" cy="59401"/>
            </a:xfrm>
            <a:custGeom>
              <a:avLst/>
              <a:gdLst>
                <a:gd name="T0" fmla="*/ 120 w 140"/>
                <a:gd name="T1" fmla="*/ 163 h 163"/>
                <a:gd name="T2" fmla="*/ 0 w 140"/>
                <a:gd name="T3" fmla="*/ 17 h 163"/>
                <a:gd name="T4" fmla="*/ 20 w 140"/>
                <a:gd name="T5" fmla="*/ 0 h 163"/>
                <a:gd name="T6" fmla="*/ 140 w 140"/>
                <a:gd name="T7" fmla="*/ 146 h 163"/>
                <a:gd name="T8" fmla="*/ 120 w 140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63">
                  <a:moveTo>
                    <a:pt x="120" y="163"/>
                  </a:moveTo>
                  <a:lnTo>
                    <a:pt x="0" y="17"/>
                  </a:lnTo>
                  <a:lnTo>
                    <a:pt x="20" y="0"/>
                  </a:lnTo>
                  <a:lnTo>
                    <a:pt x="140" y="146"/>
                  </a:lnTo>
                  <a:lnTo>
                    <a:pt x="120" y="163"/>
                  </a:lnTo>
                  <a:close/>
                </a:path>
              </a:pathLst>
            </a:custGeom>
            <a:solidFill>
              <a:srgbClr val="F58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78" name="Freeform 252"/>
            <p:cNvSpPr>
              <a:spLocks/>
            </p:cNvSpPr>
            <p:nvPr/>
          </p:nvSpPr>
          <p:spPr bwMode="auto">
            <a:xfrm>
              <a:off x="10009360" y="3024635"/>
              <a:ext cx="94749" cy="112971"/>
            </a:xfrm>
            <a:custGeom>
              <a:avLst/>
              <a:gdLst>
                <a:gd name="T0" fmla="*/ 238 w 260"/>
                <a:gd name="T1" fmla="*/ 310 h 310"/>
                <a:gd name="T2" fmla="*/ 0 w 260"/>
                <a:gd name="T3" fmla="*/ 17 h 310"/>
                <a:gd name="T4" fmla="*/ 21 w 260"/>
                <a:gd name="T5" fmla="*/ 0 h 310"/>
                <a:gd name="T6" fmla="*/ 260 w 260"/>
                <a:gd name="T7" fmla="*/ 293 h 310"/>
                <a:gd name="T8" fmla="*/ 238 w 260"/>
                <a:gd name="T9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310">
                  <a:moveTo>
                    <a:pt x="238" y="310"/>
                  </a:moveTo>
                  <a:lnTo>
                    <a:pt x="0" y="17"/>
                  </a:lnTo>
                  <a:lnTo>
                    <a:pt x="21" y="0"/>
                  </a:lnTo>
                  <a:lnTo>
                    <a:pt x="260" y="293"/>
                  </a:lnTo>
                  <a:lnTo>
                    <a:pt x="238" y="3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79" name="Freeform 253"/>
            <p:cNvSpPr>
              <a:spLocks/>
            </p:cNvSpPr>
            <p:nvPr/>
          </p:nvSpPr>
          <p:spPr bwMode="auto">
            <a:xfrm>
              <a:off x="9960892" y="2987464"/>
              <a:ext cx="59036" cy="49926"/>
            </a:xfrm>
            <a:custGeom>
              <a:avLst/>
              <a:gdLst>
                <a:gd name="T0" fmla="*/ 19 w 162"/>
                <a:gd name="T1" fmla="*/ 137 h 137"/>
                <a:gd name="T2" fmla="*/ 0 w 162"/>
                <a:gd name="T3" fmla="*/ 116 h 137"/>
                <a:gd name="T4" fmla="*/ 144 w 162"/>
                <a:gd name="T5" fmla="*/ 0 h 137"/>
                <a:gd name="T6" fmla="*/ 162 w 162"/>
                <a:gd name="T7" fmla="*/ 22 h 137"/>
                <a:gd name="T8" fmla="*/ 19 w 162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37">
                  <a:moveTo>
                    <a:pt x="19" y="137"/>
                  </a:moveTo>
                  <a:lnTo>
                    <a:pt x="0" y="116"/>
                  </a:lnTo>
                  <a:lnTo>
                    <a:pt x="144" y="0"/>
                  </a:lnTo>
                  <a:lnTo>
                    <a:pt x="162" y="22"/>
                  </a:lnTo>
                  <a:lnTo>
                    <a:pt x="19" y="13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80" name="Freeform 254"/>
            <p:cNvSpPr>
              <a:spLocks/>
            </p:cNvSpPr>
            <p:nvPr/>
          </p:nvSpPr>
          <p:spPr bwMode="auto">
            <a:xfrm>
              <a:off x="9968545" y="2974346"/>
              <a:ext cx="40451" cy="34985"/>
            </a:xfrm>
            <a:custGeom>
              <a:avLst/>
              <a:gdLst>
                <a:gd name="T0" fmla="*/ 17 w 111"/>
                <a:gd name="T1" fmla="*/ 96 h 96"/>
                <a:gd name="T2" fmla="*/ 0 w 111"/>
                <a:gd name="T3" fmla="*/ 75 h 96"/>
                <a:gd name="T4" fmla="*/ 94 w 111"/>
                <a:gd name="T5" fmla="*/ 0 h 96"/>
                <a:gd name="T6" fmla="*/ 111 w 111"/>
                <a:gd name="T7" fmla="*/ 21 h 96"/>
                <a:gd name="T8" fmla="*/ 17 w 111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96">
                  <a:moveTo>
                    <a:pt x="17" y="96"/>
                  </a:moveTo>
                  <a:lnTo>
                    <a:pt x="0" y="75"/>
                  </a:lnTo>
                  <a:lnTo>
                    <a:pt x="94" y="0"/>
                  </a:lnTo>
                  <a:lnTo>
                    <a:pt x="111" y="21"/>
                  </a:lnTo>
                  <a:lnTo>
                    <a:pt x="17" y="9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81" name="Freeform 255"/>
            <p:cNvSpPr>
              <a:spLocks/>
            </p:cNvSpPr>
            <p:nvPr/>
          </p:nvSpPr>
          <p:spPr bwMode="auto">
            <a:xfrm>
              <a:off x="9935381" y="2960861"/>
              <a:ext cx="63045" cy="53206"/>
            </a:xfrm>
            <a:custGeom>
              <a:avLst/>
              <a:gdLst>
                <a:gd name="T0" fmla="*/ 17 w 173"/>
                <a:gd name="T1" fmla="*/ 146 h 146"/>
                <a:gd name="T2" fmla="*/ 0 w 173"/>
                <a:gd name="T3" fmla="*/ 124 h 146"/>
                <a:gd name="T4" fmla="*/ 154 w 173"/>
                <a:gd name="T5" fmla="*/ 0 h 146"/>
                <a:gd name="T6" fmla="*/ 173 w 173"/>
                <a:gd name="T7" fmla="*/ 22 h 146"/>
                <a:gd name="T8" fmla="*/ 17 w 173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46">
                  <a:moveTo>
                    <a:pt x="17" y="146"/>
                  </a:moveTo>
                  <a:lnTo>
                    <a:pt x="0" y="124"/>
                  </a:lnTo>
                  <a:lnTo>
                    <a:pt x="154" y="0"/>
                  </a:lnTo>
                  <a:lnTo>
                    <a:pt x="173" y="22"/>
                  </a:lnTo>
                  <a:lnTo>
                    <a:pt x="17" y="14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82" name="Freeform 256"/>
            <p:cNvSpPr>
              <a:spLocks/>
            </p:cNvSpPr>
            <p:nvPr/>
          </p:nvSpPr>
          <p:spPr bwMode="auto">
            <a:xfrm>
              <a:off x="9956518" y="2947743"/>
              <a:ext cx="30611" cy="26603"/>
            </a:xfrm>
            <a:custGeom>
              <a:avLst/>
              <a:gdLst>
                <a:gd name="T0" fmla="*/ 17 w 84"/>
                <a:gd name="T1" fmla="*/ 73 h 73"/>
                <a:gd name="T2" fmla="*/ 0 w 84"/>
                <a:gd name="T3" fmla="*/ 53 h 73"/>
                <a:gd name="T4" fmla="*/ 67 w 84"/>
                <a:gd name="T5" fmla="*/ 0 h 73"/>
                <a:gd name="T6" fmla="*/ 84 w 84"/>
                <a:gd name="T7" fmla="*/ 21 h 73"/>
                <a:gd name="T8" fmla="*/ 17 w 84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3">
                  <a:moveTo>
                    <a:pt x="17" y="73"/>
                  </a:moveTo>
                  <a:lnTo>
                    <a:pt x="0" y="53"/>
                  </a:lnTo>
                  <a:lnTo>
                    <a:pt x="67" y="0"/>
                  </a:lnTo>
                  <a:lnTo>
                    <a:pt x="84" y="21"/>
                  </a:lnTo>
                  <a:lnTo>
                    <a:pt x="17" y="7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83" name="Freeform 257"/>
            <p:cNvSpPr>
              <a:spLocks/>
            </p:cNvSpPr>
            <p:nvPr/>
          </p:nvSpPr>
          <p:spPr bwMode="auto">
            <a:xfrm>
              <a:off x="9947772" y="2934624"/>
              <a:ext cx="28789" cy="25145"/>
            </a:xfrm>
            <a:custGeom>
              <a:avLst/>
              <a:gdLst>
                <a:gd name="T0" fmla="*/ 19 w 79"/>
                <a:gd name="T1" fmla="*/ 69 h 69"/>
                <a:gd name="T2" fmla="*/ 0 w 79"/>
                <a:gd name="T3" fmla="*/ 48 h 69"/>
                <a:gd name="T4" fmla="*/ 62 w 79"/>
                <a:gd name="T5" fmla="*/ 0 h 69"/>
                <a:gd name="T6" fmla="*/ 79 w 79"/>
                <a:gd name="T7" fmla="*/ 21 h 69"/>
                <a:gd name="T8" fmla="*/ 19 w 7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19" y="69"/>
                  </a:moveTo>
                  <a:lnTo>
                    <a:pt x="0" y="48"/>
                  </a:lnTo>
                  <a:lnTo>
                    <a:pt x="62" y="0"/>
                  </a:lnTo>
                  <a:lnTo>
                    <a:pt x="79" y="21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84" name="Freeform 258"/>
            <p:cNvSpPr>
              <a:spLocks/>
            </p:cNvSpPr>
            <p:nvPr/>
          </p:nvSpPr>
          <p:spPr bwMode="auto">
            <a:xfrm>
              <a:off x="9925178" y="2921140"/>
              <a:ext cx="40086" cy="34620"/>
            </a:xfrm>
            <a:custGeom>
              <a:avLst/>
              <a:gdLst>
                <a:gd name="T0" fmla="*/ 18 w 110"/>
                <a:gd name="T1" fmla="*/ 95 h 95"/>
                <a:gd name="T2" fmla="*/ 0 w 110"/>
                <a:gd name="T3" fmla="*/ 73 h 95"/>
                <a:gd name="T4" fmla="*/ 93 w 110"/>
                <a:gd name="T5" fmla="*/ 0 h 95"/>
                <a:gd name="T6" fmla="*/ 110 w 110"/>
                <a:gd name="T7" fmla="*/ 22 h 95"/>
                <a:gd name="T8" fmla="*/ 18 w 110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95">
                  <a:moveTo>
                    <a:pt x="18" y="95"/>
                  </a:moveTo>
                  <a:lnTo>
                    <a:pt x="0" y="73"/>
                  </a:lnTo>
                  <a:lnTo>
                    <a:pt x="93" y="0"/>
                  </a:lnTo>
                  <a:lnTo>
                    <a:pt x="110" y="22"/>
                  </a:lnTo>
                  <a:lnTo>
                    <a:pt x="18" y="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85" name="Freeform 259"/>
            <p:cNvSpPr>
              <a:spLocks/>
            </p:cNvSpPr>
            <p:nvPr/>
          </p:nvSpPr>
          <p:spPr bwMode="auto">
            <a:xfrm>
              <a:off x="9886184" y="2908021"/>
              <a:ext cx="68511" cy="57214"/>
            </a:xfrm>
            <a:custGeom>
              <a:avLst/>
              <a:gdLst>
                <a:gd name="T0" fmla="*/ 17 w 188"/>
                <a:gd name="T1" fmla="*/ 157 h 157"/>
                <a:gd name="T2" fmla="*/ 0 w 188"/>
                <a:gd name="T3" fmla="*/ 135 h 157"/>
                <a:gd name="T4" fmla="*/ 171 w 188"/>
                <a:gd name="T5" fmla="*/ 0 h 157"/>
                <a:gd name="T6" fmla="*/ 188 w 188"/>
                <a:gd name="T7" fmla="*/ 21 h 157"/>
                <a:gd name="T8" fmla="*/ 17 w 188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57">
                  <a:moveTo>
                    <a:pt x="17" y="157"/>
                  </a:moveTo>
                  <a:lnTo>
                    <a:pt x="0" y="135"/>
                  </a:lnTo>
                  <a:lnTo>
                    <a:pt x="171" y="0"/>
                  </a:lnTo>
                  <a:lnTo>
                    <a:pt x="188" y="21"/>
                  </a:lnTo>
                  <a:lnTo>
                    <a:pt x="17" y="15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86" name="Freeform 260"/>
            <p:cNvSpPr>
              <a:spLocks/>
            </p:cNvSpPr>
            <p:nvPr/>
          </p:nvSpPr>
          <p:spPr bwMode="auto">
            <a:xfrm>
              <a:off x="9897847" y="2895631"/>
              <a:ext cx="47375" cy="40451"/>
            </a:xfrm>
            <a:custGeom>
              <a:avLst/>
              <a:gdLst>
                <a:gd name="T0" fmla="*/ 17 w 130"/>
                <a:gd name="T1" fmla="*/ 111 h 111"/>
                <a:gd name="T2" fmla="*/ 0 w 130"/>
                <a:gd name="T3" fmla="*/ 90 h 111"/>
                <a:gd name="T4" fmla="*/ 113 w 130"/>
                <a:gd name="T5" fmla="*/ 0 h 111"/>
                <a:gd name="T6" fmla="*/ 130 w 130"/>
                <a:gd name="T7" fmla="*/ 21 h 111"/>
                <a:gd name="T8" fmla="*/ 17 w 130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11">
                  <a:moveTo>
                    <a:pt x="17" y="111"/>
                  </a:moveTo>
                  <a:lnTo>
                    <a:pt x="0" y="90"/>
                  </a:lnTo>
                  <a:lnTo>
                    <a:pt x="113" y="0"/>
                  </a:lnTo>
                  <a:lnTo>
                    <a:pt x="130" y="21"/>
                  </a:lnTo>
                  <a:lnTo>
                    <a:pt x="17" y="11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87" name="Freeform 261"/>
            <p:cNvSpPr>
              <a:spLocks/>
            </p:cNvSpPr>
            <p:nvPr/>
          </p:nvSpPr>
          <p:spPr bwMode="auto">
            <a:xfrm>
              <a:off x="9856303" y="2882147"/>
              <a:ext cx="77621" cy="64867"/>
            </a:xfrm>
            <a:custGeom>
              <a:avLst/>
              <a:gdLst>
                <a:gd name="T0" fmla="*/ 17 w 213"/>
                <a:gd name="T1" fmla="*/ 178 h 178"/>
                <a:gd name="T2" fmla="*/ 0 w 213"/>
                <a:gd name="T3" fmla="*/ 158 h 178"/>
                <a:gd name="T4" fmla="*/ 196 w 213"/>
                <a:gd name="T5" fmla="*/ 0 h 178"/>
                <a:gd name="T6" fmla="*/ 213 w 213"/>
                <a:gd name="T7" fmla="*/ 22 h 178"/>
                <a:gd name="T8" fmla="*/ 17 w 213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78">
                  <a:moveTo>
                    <a:pt x="17" y="178"/>
                  </a:moveTo>
                  <a:lnTo>
                    <a:pt x="0" y="158"/>
                  </a:lnTo>
                  <a:lnTo>
                    <a:pt x="196" y="0"/>
                  </a:lnTo>
                  <a:lnTo>
                    <a:pt x="213" y="22"/>
                  </a:lnTo>
                  <a:lnTo>
                    <a:pt x="17" y="1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88" name="Freeform 262"/>
            <p:cNvSpPr>
              <a:spLocks/>
            </p:cNvSpPr>
            <p:nvPr/>
          </p:nvSpPr>
          <p:spPr bwMode="auto">
            <a:xfrm>
              <a:off x="7704027" y="2463425"/>
              <a:ext cx="786787" cy="726659"/>
            </a:xfrm>
            <a:custGeom>
              <a:avLst/>
              <a:gdLst>
                <a:gd name="T0" fmla="*/ 2159 w 2159"/>
                <a:gd name="T1" fmla="*/ 936 h 1994"/>
                <a:gd name="T2" fmla="*/ 688 w 2159"/>
                <a:gd name="T3" fmla="*/ 1994 h 1994"/>
                <a:gd name="T4" fmla="*/ 0 w 2159"/>
                <a:gd name="T5" fmla="*/ 1058 h 1994"/>
                <a:gd name="T6" fmla="*/ 1470 w 2159"/>
                <a:gd name="T7" fmla="*/ 0 h 1994"/>
                <a:gd name="T8" fmla="*/ 2159 w 2159"/>
                <a:gd name="T9" fmla="*/ 936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9" h="1994">
                  <a:moveTo>
                    <a:pt x="2159" y="936"/>
                  </a:moveTo>
                  <a:lnTo>
                    <a:pt x="688" y="1994"/>
                  </a:lnTo>
                  <a:lnTo>
                    <a:pt x="0" y="1058"/>
                  </a:lnTo>
                  <a:lnTo>
                    <a:pt x="1470" y="0"/>
                  </a:lnTo>
                  <a:lnTo>
                    <a:pt x="2159" y="936"/>
                  </a:lnTo>
                  <a:close/>
                </a:path>
              </a:pathLst>
            </a:custGeom>
            <a:solidFill>
              <a:srgbClr val="6940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89" name="Freeform 263"/>
            <p:cNvSpPr>
              <a:spLocks noEditPoints="1"/>
            </p:cNvSpPr>
            <p:nvPr/>
          </p:nvSpPr>
          <p:spPr bwMode="auto">
            <a:xfrm>
              <a:off x="7724799" y="2661671"/>
              <a:ext cx="492334" cy="510920"/>
            </a:xfrm>
            <a:custGeom>
              <a:avLst/>
              <a:gdLst>
                <a:gd name="T0" fmla="*/ 790 w 790"/>
                <a:gd name="T1" fmla="*/ 537 h 823"/>
                <a:gd name="T2" fmla="*/ 393 w 790"/>
                <a:gd name="T3" fmla="*/ 823 h 823"/>
                <a:gd name="T4" fmla="*/ 0 w 790"/>
                <a:gd name="T5" fmla="*/ 287 h 823"/>
                <a:gd name="T6" fmla="*/ 396 w 790"/>
                <a:gd name="T7" fmla="*/ 0 h 823"/>
                <a:gd name="T8" fmla="*/ 790 w 790"/>
                <a:gd name="T9" fmla="*/ 537 h 823"/>
                <a:gd name="T10" fmla="*/ 728 w 790"/>
                <a:gd name="T11" fmla="*/ 503 h 823"/>
                <a:gd name="T12" fmla="*/ 728 w 790"/>
                <a:gd name="T13" fmla="*/ 503 h 823"/>
                <a:gd name="T14" fmla="*/ 731 w 790"/>
                <a:gd name="T15" fmla="*/ 484 h 823"/>
                <a:gd name="T16" fmla="*/ 711 w 790"/>
                <a:gd name="T17" fmla="*/ 481 h 823"/>
                <a:gd name="T18" fmla="*/ 708 w 790"/>
                <a:gd name="T19" fmla="*/ 500 h 823"/>
                <a:gd name="T20" fmla="*/ 728 w 790"/>
                <a:gd name="T21" fmla="*/ 503 h 823"/>
                <a:gd name="T22" fmla="*/ 690 w 790"/>
                <a:gd name="T23" fmla="*/ 452 h 823"/>
                <a:gd name="T24" fmla="*/ 690 w 790"/>
                <a:gd name="T25" fmla="*/ 452 h 823"/>
                <a:gd name="T26" fmla="*/ 693 w 790"/>
                <a:gd name="T27" fmla="*/ 433 h 823"/>
                <a:gd name="T28" fmla="*/ 674 w 790"/>
                <a:gd name="T29" fmla="*/ 430 h 823"/>
                <a:gd name="T30" fmla="*/ 671 w 790"/>
                <a:gd name="T31" fmla="*/ 449 h 823"/>
                <a:gd name="T32" fmla="*/ 690 w 790"/>
                <a:gd name="T33" fmla="*/ 452 h 823"/>
                <a:gd name="T34" fmla="*/ 652 w 790"/>
                <a:gd name="T35" fmla="*/ 400 h 823"/>
                <a:gd name="T36" fmla="*/ 652 w 790"/>
                <a:gd name="T37" fmla="*/ 400 h 823"/>
                <a:gd name="T38" fmla="*/ 655 w 790"/>
                <a:gd name="T39" fmla="*/ 381 h 823"/>
                <a:gd name="T40" fmla="*/ 636 w 790"/>
                <a:gd name="T41" fmla="*/ 378 h 823"/>
                <a:gd name="T42" fmla="*/ 633 w 790"/>
                <a:gd name="T43" fmla="*/ 397 h 823"/>
                <a:gd name="T44" fmla="*/ 652 w 790"/>
                <a:gd name="T45" fmla="*/ 400 h 823"/>
                <a:gd name="T46" fmla="*/ 614 w 790"/>
                <a:gd name="T47" fmla="*/ 349 h 823"/>
                <a:gd name="T48" fmla="*/ 614 w 790"/>
                <a:gd name="T49" fmla="*/ 349 h 823"/>
                <a:gd name="T50" fmla="*/ 618 w 790"/>
                <a:gd name="T51" fmla="*/ 330 h 823"/>
                <a:gd name="T52" fmla="*/ 598 w 790"/>
                <a:gd name="T53" fmla="*/ 327 h 823"/>
                <a:gd name="T54" fmla="*/ 595 w 790"/>
                <a:gd name="T55" fmla="*/ 346 h 823"/>
                <a:gd name="T56" fmla="*/ 614 w 790"/>
                <a:gd name="T57" fmla="*/ 349 h 823"/>
                <a:gd name="T58" fmla="*/ 577 w 790"/>
                <a:gd name="T59" fmla="*/ 297 h 823"/>
                <a:gd name="T60" fmla="*/ 577 w 790"/>
                <a:gd name="T61" fmla="*/ 297 h 823"/>
                <a:gd name="T62" fmla="*/ 580 w 790"/>
                <a:gd name="T63" fmla="*/ 278 h 823"/>
                <a:gd name="T64" fmla="*/ 560 w 790"/>
                <a:gd name="T65" fmla="*/ 275 h 823"/>
                <a:gd name="T66" fmla="*/ 557 w 790"/>
                <a:gd name="T67" fmla="*/ 294 h 823"/>
                <a:gd name="T68" fmla="*/ 577 w 790"/>
                <a:gd name="T69" fmla="*/ 297 h 823"/>
                <a:gd name="T70" fmla="*/ 539 w 790"/>
                <a:gd name="T71" fmla="*/ 246 h 823"/>
                <a:gd name="T72" fmla="*/ 539 w 790"/>
                <a:gd name="T73" fmla="*/ 246 h 823"/>
                <a:gd name="T74" fmla="*/ 542 w 790"/>
                <a:gd name="T75" fmla="*/ 227 h 823"/>
                <a:gd name="T76" fmla="*/ 523 w 790"/>
                <a:gd name="T77" fmla="*/ 224 h 823"/>
                <a:gd name="T78" fmla="*/ 519 w 790"/>
                <a:gd name="T79" fmla="*/ 243 h 823"/>
                <a:gd name="T80" fmla="*/ 539 w 790"/>
                <a:gd name="T81" fmla="*/ 246 h 823"/>
                <a:gd name="T82" fmla="*/ 501 w 790"/>
                <a:gd name="T83" fmla="*/ 194 h 823"/>
                <a:gd name="T84" fmla="*/ 501 w 790"/>
                <a:gd name="T85" fmla="*/ 194 h 823"/>
                <a:gd name="T86" fmla="*/ 504 w 790"/>
                <a:gd name="T87" fmla="*/ 175 h 823"/>
                <a:gd name="T88" fmla="*/ 485 w 790"/>
                <a:gd name="T89" fmla="*/ 172 h 823"/>
                <a:gd name="T90" fmla="*/ 482 w 790"/>
                <a:gd name="T91" fmla="*/ 191 h 823"/>
                <a:gd name="T92" fmla="*/ 501 w 790"/>
                <a:gd name="T93" fmla="*/ 194 h 823"/>
                <a:gd name="T94" fmla="*/ 463 w 790"/>
                <a:gd name="T95" fmla="*/ 143 h 823"/>
                <a:gd name="T96" fmla="*/ 463 w 790"/>
                <a:gd name="T97" fmla="*/ 143 h 823"/>
                <a:gd name="T98" fmla="*/ 466 w 790"/>
                <a:gd name="T99" fmla="*/ 124 h 823"/>
                <a:gd name="T100" fmla="*/ 447 w 790"/>
                <a:gd name="T101" fmla="*/ 121 h 823"/>
                <a:gd name="T102" fmla="*/ 444 w 790"/>
                <a:gd name="T103" fmla="*/ 140 h 823"/>
                <a:gd name="T104" fmla="*/ 463 w 790"/>
                <a:gd name="T105" fmla="*/ 143 h 823"/>
                <a:gd name="T106" fmla="*/ 426 w 790"/>
                <a:gd name="T107" fmla="*/ 91 h 823"/>
                <a:gd name="T108" fmla="*/ 426 w 790"/>
                <a:gd name="T109" fmla="*/ 91 h 823"/>
                <a:gd name="T110" fmla="*/ 429 w 790"/>
                <a:gd name="T111" fmla="*/ 72 h 823"/>
                <a:gd name="T112" fmla="*/ 409 w 790"/>
                <a:gd name="T113" fmla="*/ 69 h 823"/>
                <a:gd name="T114" fmla="*/ 406 w 790"/>
                <a:gd name="T115" fmla="*/ 88 h 823"/>
                <a:gd name="T116" fmla="*/ 426 w 790"/>
                <a:gd name="T117" fmla="*/ 91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0" h="823">
                  <a:moveTo>
                    <a:pt x="790" y="537"/>
                  </a:moveTo>
                  <a:cubicBezTo>
                    <a:pt x="393" y="823"/>
                    <a:pt x="393" y="823"/>
                    <a:pt x="393" y="823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396" y="0"/>
                    <a:pt x="396" y="0"/>
                    <a:pt x="396" y="0"/>
                  </a:cubicBezTo>
                  <a:lnTo>
                    <a:pt x="790" y="537"/>
                  </a:lnTo>
                  <a:close/>
                  <a:moveTo>
                    <a:pt x="728" y="503"/>
                  </a:moveTo>
                  <a:cubicBezTo>
                    <a:pt x="728" y="503"/>
                    <a:pt x="728" y="503"/>
                    <a:pt x="728" y="503"/>
                  </a:cubicBezTo>
                  <a:cubicBezTo>
                    <a:pt x="734" y="499"/>
                    <a:pt x="735" y="490"/>
                    <a:pt x="731" y="484"/>
                  </a:cubicBezTo>
                  <a:cubicBezTo>
                    <a:pt x="726" y="478"/>
                    <a:pt x="718" y="477"/>
                    <a:pt x="711" y="481"/>
                  </a:cubicBezTo>
                  <a:cubicBezTo>
                    <a:pt x="705" y="486"/>
                    <a:pt x="704" y="494"/>
                    <a:pt x="708" y="500"/>
                  </a:cubicBezTo>
                  <a:cubicBezTo>
                    <a:pt x="713" y="507"/>
                    <a:pt x="722" y="508"/>
                    <a:pt x="728" y="503"/>
                  </a:cubicBezTo>
                  <a:close/>
                  <a:moveTo>
                    <a:pt x="690" y="452"/>
                  </a:moveTo>
                  <a:cubicBezTo>
                    <a:pt x="690" y="452"/>
                    <a:pt x="690" y="452"/>
                    <a:pt x="690" y="452"/>
                  </a:cubicBezTo>
                  <a:cubicBezTo>
                    <a:pt x="696" y="447"/>
                    <a:pt x="698" y="439"/>
                    <a:pt x="693" y="433"/>
                  </a:cubicBezTo>
                  <a:cubicBezTo>
                    <a:pt x="689" y="426"/>
                    <a:pt x="680" y="425"/>
                    <a:pt x="674" y="430"/>
                  </a:cubicBezTo>
                  <a:cubicBezTo>
                    <a:pt x="667" y="434"/>
                    <a:pt x="666" y="443"/>
                    <a:pt x="671" y="449"/>
                  </a:cubicBezTo>
                  <a:cubicBezTo>
                    <a:pt x="675" y="455"/>
                    <a:pt x="684" y="456"/>
                    <a:pt x="690" y="452"/>
                  </a:cubicBezTo>
                  <a:close/>
                  <a:moveTo>
                    <a:pt x="652" y="400"/>
                  </a:moveTo>
                  <a:cubicBezTo>
                    <a:pt x="652" y="400"/>
                    <a:pt x="652" y="400"/>
                    <a:pt x="652" y="400"/>
                  </a:cubicBezTo>
                  <a:cubicBezTo>
                    <a:pt x="659" y="396"/>
                    <a:pt x="660" y="387"/>
                    <a:pt x="655" y="381"/>
                  </a:cubicBezTo>
                  <a:cubicBezTo>
                    <a:pt x="651" y="375"/>
                    <a:pt x="642" y="374"/>
                    <a:pt x="636" y="378"/>
                  </a:cubicBezTo>
                  <a:cubicBezTo>
                    <a:pt x="630" y="383"/>
                    <a:pt x="628" y="391"/>
                    <a:pt x="633" y="397"/>
                  </a:cubicBezTo>
                  <a:cubicBezTo>
                    <a:pt x="637" y="404"/>
                    <a:pt x="646" y="405"/>
                    <a:pt x="652" y="400"/>
                  </a:cubicBezTo>
                  <a:close/>
                  <a:moveTo>
                    <a:pt x="614" y="349"/>
                  </a:moveTo>
                  <a:cubicBezTo>
                    <a:pt x="614" y="349"/>
                    <a:pt x="614" y="349"/>
                    <a:pt x="614" y="349"/>
                  </a:cubicBezTo>
                  <a:cubicBezTo>
                    <a:pt x="621" y="344"/>
                    <a:pt x="622" y="336"/>
                    <a:pt x="618" y="330"/>
                  </a:cubicBezTo>
                  <a:cubicBezTo>
                    <a:pt x="613" y="323"/>
                    <a:pt x="604" y="322"/>
                    <a:pt x="598" y="327"/>
                  </a:cubicBezTo>
                  <a:cubicBezTo>
                    <a:pt x="592" y="331"/>
                    <a:pt x="591" y="340"/>
                    <a:pt x="595" y="346"/>
                  </a:cubicBezTo>
                  <a:cubicBezTo>
                    <a:pt x="600" y="352"/>
                    <a:pt x="608" y="353"/>
                    <a:pt x="614" y="349"/>
                  </a:cubicBezTo>
                  <a:close/>
                  <a:moveTo>
                    <a:pt x="577" y="297"/>
                  </a:moveTo>
                  <a:cubicBezTo>
                    <a:pt x="577" y="297"/>
                    <a:pt x="577" y="297"/>
                    <a:pt x="577" y="297"/>
                  </a:cubicBezTo>
                  <a:cubicBezTo>
                    <a:pt x="583" y="293"/>
                    <a:pt x="584" y="284"/>
                    <a:pt x="580" y="278"/>
                  </a:cubicBezTo>
                  <a:cubicBezTo>
                    <a:pt x="575" y="272"/>
                    <a:pt x="567" y="271"/>
                    <a:pt x="560" y="275"/>
                  </a:cubicBezTo>
                  <a:cubicBezTo>
                    <a:pt x="554" y="280"/>
                    <a:pt x="553" y="288"/>
                    <a:pt x="557" y="294"/>
                  </a:cubicBezTo>
                  <a:cubicBezTo>
                    <a:pt x="562" y="300"/>
                    <a:pt x="570" y="302"/>
                    <a:pt x="577" y="297"/>
                  </a:cubicBezTo>
                  <a:close/>
                  <a:moveTo>
                    <a:pt x="539" y="246"/>
                  </a:moveTo>
                  <a:cubicBezTo>
                    <a:pt x="539" y="246"/>
                    <a:pt x="539" y="246"/>
                    <a:pt x="539" y="246"/>
                  </a:cubicBezTo>
                  <a:cubicBezTo>
                    <a:pt x="545" y="241"/>
                    <a:pt x="547" y="233"/>
                    <a:pt x="542" y="227"/>
                  </a:cubicBezTo>
                  <a:cubicBezTo>
                    <a:pt x="537" y="220"/>
                    <a:pt x="529" y="219"/>
                    <a:pt x="523" y="224"/>
                  </a:cubicBezTo>
                  <a:cubicBezTo>
                    <a:pt x="516" y="228"/>
                    <a:pt x="515" y="237"/>
                    <a:pt x="519" y="243"/>
                  </a:cubicBezTo>
                  <a:cubicBezTo>
                    <a:pt x="524" y="249"/>
                    <a:pt x="533" y="250"/>
                    <a:pt x="539" y="246"/>
                  </a:cubicBezTo>
                  <a:close/>
                  <a:moveTo>
                    <a:pt x="501" y="194"/>
                  </a:moveTo>
                  <a:cubicBezTo>
                    <a:pt x="501" y="194"/>
                    <a:pt x="501" y="194"/>
                    <a:pt x="501" y="194"/>
                  </a:cubicBezTo>
                  <a:cubicBezTo>
                    <a:pt x="507" y="190"/>
                    <a:pt x="509" y="181"/>
                    <a:pt x="504" y="175"/>
                  </a:cubicBezTo>
                  <a:cubicBezTo>
                    <a:pt x="500" y="169"/>
                    <a:pt x="491" y="168"/>
                    <a:pt x="485" y="172"/>
                  </a:cubicBezTo>
                  <a:cubicBezTo>
                    <a:pt x="479" y="177"/>
                    <a:pt x="477" y="185"/>
                    <a:pt x="482" y="191"/>
                  </a:cubicBezTo>
                  <a:cubicBezTo>
                    <a:pt x="486" y="198"/>
                    <a:pt x="495" y="199"/>
                    <a:pt x="501" y="194"/>
                  </a:cubicBezTo>
                  <a:close/>
                  <a:moveTo>
                    <a:pt x="463" y="143"/>
                  </a:moveTo>
                  <a:cubicBezTo>
                    <a:pt x="463" y="143"/>
                    <a:pt x="463" y="143"/>
                    <a:pt x="463" y="143"/>
                  </a:cubicBezTo>
                  <a:cubicBezTo>
                    <a:pt x="470" y="138"/>
                    <a:pt x="471" y="130"/>
                    <a:pt x="466" y="124"/>
                  </a:cubicBezTo>
                  <a:cubicBezTo>
                    <a:pt x="462" y="117"/>
                    <a:pt x="453" y="116"/>
                    <a:pt x="447" y="121"/>
                  </a:cubicBezTo>
                  <a:cubicBezTo>
                    <a:pt x="441" y="125"/>
                    <a:pt x="439" y="134"/>
                    <a:pt x="444" y="140"/>
                  </a:cubicBezTo>
                  <a:cubicBezTo>
                    <a:pt x="448" y="146"/>
                    <a:pt x="457" y="147"/>
                    <a:pt x="463" y="143"/>
                  </a:cubicBezTo>
                  <a:close/>
                  <a:moveTo>
                    <a:pt x="426" y="91"/>
                  </a:moveTo>
                  <a:cubicBezTo>
                    <a:pt x="426" y="91"/>
                    <a:pt x="426" y="91"/>
                    <a:pt x="426" y="91"/>
                  </a:cubicBezTo>
                  <a:cubicBezTo>
                    <a:pt x="432" y="87"/>
                    <a:pt x="433" y="78"/>
                    <a:pt x="429" y="72"/>
                  </a:cubicBezTo>
                  <a:cubicBezTo>
                    <a:pt x="424" y="66"/>
                    <a:pt x="415" y="65"/>
                    <a:pt x="409" y="69"/>
                  </a:cubicBezTo>
                  <a:cubicBezTo>
                    <a:pt x="403" y="74"/>
                    <a:pt x="402" y="82"/>
                    <a:pt x="406" y="88"/>
                  </a:cubicBezTo>
                  <a:cubicBezTo>
                    <a:pt x="411" y="94"/>
                    <a:pt x="419" y="96"/>
                    <a:pt x="426" y="91"/>
                  </a:cubicBez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90" name="Freeform 264"/>
            <p:cNvSpPr>
              <a:spLocks noEditPoints="1"/>
            </p:cNvSpPr>
            <p:nvPr/>
          </p:nvSpPr>
          <p:spPr bwMode="auto">
            <a:xfrm>
              <a:off x="7977343" y="2480189"/>
              <a:ext cx="492334" cy="510555"/>
            </a:xfrm>
            <a:custGeom>
              <a:avLst/>
              <a:gdLst>
                <a:gd name="T0" fmla="*/ 790 w 790"/>
                <a:gd name="T1" fmla="*/ 536 h 822"/>
                <a:gd name="T2" fmla="*/ 394 w 790"/>
                <a:gd name="T3" fmla="*/ 822 h 822"/>
                <a:gd name="T4" fmla="*/ 0 w 790"/>
                <a:gd name="T5" fmla="*/ 286 h 822"/>
                <a:gd name="T6" fmla="*/ 396 w 790"/>
                <a:gd name="T7" fmla="*/ 0 h 822"/>
                <a:gd name="T8" fmla="*/ 790 w 790"/>
                <a:gd name="T9" fmla="*/ 536 h 822"/>
                <a:gd name="T10" fmla="*/ 379 w 790"/>
                <a:gd name="T11" fmla="*/ 755 h 822"/>
                <a:gd name="T12" fmla="*/ 379 w 790"/>
                <a:gd name="T13" fmla="*/ 755 h 822"/>
                <a:gd name="T14" fmla="*/ 382 w 790"/>
                <a:gd name="T15" fmla="*/ 736 h 822"/>
                <a:gd name="T16" fmla="*/ 362 w 790"/>
                <a:gd name="T17" fmla="*/ 733 h 822"/>
                <a:gd name="T18" fmla="*/ 359 w 790"/>
                <a:gd name="T19" fmla="*/ 752 h 822"/>
                <a:gd name="T20" fmla="*/ 379 w 790"/>
                <a:gd name="T21" fmla="*/ 755 h 822"/>
                <a:gd name="T22" fmla="*/ 341 w 790"/>
                <a:gd name="T23" fmla="*/ 703 h 822"/>
                <a:gd name="T24" fmla="*/ 341 w 790"/>
                <a:gd name="T25" fmla="*/ 703 h 822"/>
                <a:gd name="T26" fmla="*/ 344 w 790"/>
                <a:gd name="T27" fmla="*/ 684 h 822"/>
                <a:gd name="T28" fmla="*/ 325 w 790"/>
                <a:gd name="T29" fmla="*/ 681 h 822"/>
                <a:gd name="T30" fmla="*/ 322 w 790"/>
                <a:gd name="T31" fmla="*/ 700 h 822"/>
                <a:gd name="T32" fmla="*/ 341 w 790"/>
                <a:gd name="T33" fmla="*/ 703 h 822"/>
                <a:gd name="T34" fmla="*/ 303 w 790"/>
                <a:gd name="T35" fmla="*/ 652 h 822"/>
                <a:gd name="T36" fmla="*/ 303 w 790"/>
                <a:gd name="T37" fmla="*/ 652 h 822"/>
                <a:gd name="T38" fmla="*/ 306 w 790"/>
                <a:gd name="T39" fmla="*/ 633 h 822"/>
                <a:gd name="T40" fmla="*/ 287 w 790"/>
                <a:gd name="T41" fmla="*/ 630 h 822"/>
                <a:gd name="T42" fmla="*/ 284 w 790"/>
                <a:gd name="T43" fmla="*/ 649 h 822"/>
                <a:gd name="T44" fmla="*/ 303 w 790"/>
                <a:gd name="T45" fmla="*/ 652 h 822"/>
                <a:gd name="T46" fmla="*/ 265 w 790"/>
                <a:gd name="T47" fmla="*/ 600 h 822"/>
                <a:gd name="T48" fmla="*/ 265 w 790"/>
                <a:gd name="T49" fmla="*/ 600 h 822"/>
                <a:gd name="T50" fmla="*/ 268 w 790"/>
                <a:gd name="T51" fmla="*/ 581 h 822"/>
                <a:gd name="T52" fmla="*/ 249 w 790"/>
                <a:gd name="T53" fmla="*/ 578 h 822"/>
                <a:gd name="T54" fmla="*/ 246 w 790"/>
                <a:gd name="T55" fmla="*/ 597 h 822"/>
                <a:gd name="T56" fmla="*/ 265 w 790"/>
                <a:gd name="T57" fmla="*/ 600 h 822"/>
                <a:gd name="T58" fmla="*/ 228 w 790"/>
                <a:gd name="T59" fmla="*/ 549 h 822"/>
                <a:gd name="T60" fmla="*/ 228 w 790"/>
                <a:gd name="T61" fmla="*/ 549 h 822"/>
                <a:gd name="T62" fmla="*/ 231 w 790"/>
                <a:gd name="T63" fmla="*/ 530 h 822"/>
                <a:gd name="T64" fmla="*/ 211 w 790"/>
                <a:gd name="T65" fmla="*/ 527 h 822"/>
                <a:gd name="T66" fmla="*/ 208 w 790"/>
                <a:gd name="T67" fmla="*/ 546 h 822"/>
                <a:gd name="T68" fmla="*/ 228 w 790"/>
                <a:gd name="T69" fmla="*/ 549 h 822"/>
                <a:gd name="T70" fmla="*/ 190 w 790"/>
                <a:gd name="T71" fmla="*/ 497 h 822"/>
                <a:gd name="T72" fmla="*/ 190 w 790"/>
                <a:gd name="T73" fmla="*/ 497 h 822"/>
                <a:gd name="T74" fmla="*/ 193 w 790"/>
                <a:gd name="T75" fmla="*/ 478 h 822"/>
                <a:gd name="T76" fmla="*/ 173 w 790"/>
                <a:gd name="T77" fmla="*/ 475 h 822"/>
                <a:gd name="T78" fmla="*/ 170 w 790"/>
                <a:gd name="T79" fmla="*/ 494 h 822"/>
                <a:gd name="T80" fmla="*/ 190 w 790"/>
                <a:gd name="T81" fmla="*/ 497 h 822"/>
                <a:gd name="T82" fmla="*/ 152 w 790"/>
                <a:gd name="T83" fmla="*/ 446 h 822"/>
                <a:gd name="T84" fmla="*/ 152 w 790"/>
                <a:gd name="T85" fmla="*/ 446 h 822"/>
                <a:gd name="T86" fmla="*/ 155 w 790"/>
                <a:gd name="T87" fmla="*/ 427 h 822"/>
                <a:gd name="T88" fmla="*/ 136 w 790"/>
                <a:gd name="T89" fmla="*/ 424 h 822"/>
                <a:gd name="T90" fmla="*/ 133 w 790"/>
                <a:gd name="T91" fmla="*/ 443 h 822"/>
                <a:gd name="T92" fmla="*/ 152 w 790"/>
                <a:gd name="T93" fmla="*/ 446 h 822"/>
                <a:gd name="T94" fmla="*/ 114 w 790"/>
                <a:gd name="T95" fmla="*/ 394 h 822"/>
                <a:gd name="T96" fmla="*/ 114 w 790"/>
                <a:gd name="T97" fmla="*/ 394 h 822"/>
                <a:gd name="T98" fmla="*/ 117 w 790"/>
                <a:gd name="T99" fmla="*/ 375 h 822"/>
                <a:gd name="T100" fmla="*/ 98 w 790"/>
                <a:gd name="T101" fmla="*/ 372 h 822"/>
                <a:gd name="T102" fmla="*/ 95 w 790"/>
                <a:gd name="T103" fmla="*/ 391 h 822"/>
                <a:gd name="T104" fmla="*/ 114 w 790"/>
                <a:gd name="T105" fmla="*/ 394 h 822"/>
                <a:gd name="T106" fmla="*/ 76 w 790"/>
                <a:gd name="T107" fmla="*/ 343 h 822"/>
                <a:gd name="T108" fmla="*/ 76 w 790"/>
                <a:gd name="T109" fmla="*/ 343 h 822"/>
                <a:gd name="T110" fmla="*/ 80 w 790"/>
                <a:gd name="T111" fmla="*/ 324 h 822"/>
                <a:gd name="T112" fmla="*/ 60 w 790"/>
                <a:gd name="T113" fmla="*/ 321 h 822"/>
                <a:gd name="T114" fmla="*/ 57 w 790"/>
                <a:gd name="T115" fmla="*/ 340 h 822"/>
                <a:gd name="T116" fmla="*/ 76 w 790"/>
                <a:gd name="T117" fmla="*/ 343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0" h="822">
                  <a:moveTo>
                    <a:pt x="790" y="536"/>
                  </a:moveTo>
                  <a:cubicBezTo>
                    <a:pt x="394" y="822"/>
                    <a:pt x="394" y="822"/>
                    <a:pt x="394" y="822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396" y="0"/>
                    <a:pt x="396" y="0"/>
                    <a:pt x="396" y="0"/>
                  </a:cubicBezTo>
                  <a:lnTo>
                    <a:pt x="790" y="536"/>
                  </a:lnTo>
                  <a:close/>
                  <a:moveTo>
                    <a:pt x="379" y="755"/>
                  </a:moveTo>
                  <a:cubicBezTo>
                    <a:pt x="379" y="755"/>
                    <a:pt x="379" y="755"/>
                    <a:pt x="379" y="755"/>
                  </a:cubicBezTo>
                  <a:cubicBezTo>
                    <a:pt x="385" y="750"/>
                    <a:pt x="386" y="742"/>
                    <a:pt x="382" y="736"/>
                  </a:cubicBezTo>
                  <a:cubicBezTo>
                    <a:pt x="377" y="730"/>
                    <a:pt x="369" y="728"/>
                    <a:pt x="362" y="733"/>
                  </a:cubicBezTo>
                  <a:cubicBezTo>
                    <a:pt x="356" y="737"/>
                    <a:pt x="355" y="746"/>
                    <a:pt x="359" y="752"/>
                  </a:cubicBezTo>
                  <a:cubicBezTo>
                    <a:pt x="364" y="758"/>
                    <a:pt x="373" y="759"/>
                    <a:pt x="379" y="755"/>
                  </a:cubicBezTo>
                  <a:close/>
                  <a:moveTo>
                    <a:pt x="341" y="703"/>
                  </a:moveTo>
                  <a:cubicBezTo>
                    <a:pt x="341" y="703"/>
                    <a:pt x="341" y="703"/>
                    <a:pt x="341" y="703"/>
                  </a:cubicBezTo>
                  <a:cubicBezTo>
                    <a:pt x="347" y="699"/>
                    <a:pt x="349" y="690"/>
                    <a:pt x="344" y="684"/>
                  </a:cubicBezTo>
                  <a:cubicBezTo>
                    <a:pt x="340" y="678"/>
                    <a:pt x="331" y="677"/>
                    <a:pt x="325" y="681"/>
                  </a:cubicBezTo>
                  <a:cubicBezTo>
                    <a:pt x="318" y="686"/>
                    <a:pt x="317" y="694"/>
                    <a:pt x="322" y="700"/>
                  </a:cubicBezTo>
                  <a:cubicBezTo>
                    <a:pt x="326" y="707"/>
                    <a:pt x="335" y="708"/>
                    <a:pt x="341" y="703"/>
                  </a:cubicBezTo>
                  <a:close/>
                  <a:moveTo>
                    <a:pt x="303" y="652"/>
                  </a:moveTo>
                  <a:cubicBezTo>
                    <a:pt x="303" y="652"/>
                    <a:pt x="303" y="652"/>
                    <a:pt x="303" y="652"/>
                  </a:cubicBezTo>
                  <a:cubicBezTo>
                    <a:pt x="309" y="647"/>
                    <a:pt x="311" y="639"/>
                    <a:pt x="306" y="633"/>
                  </a:cubicBezTo>
                  <a:cubicBezTo>
                    <a:pt x="302" y="627"/>
                    <a:pt x="293" y="625"/>
                    <a:pt x="287" y="630"/>
                  </a:cubicBezTo>
                  <a:cubicBezTo>
                    <a:pt x="281" y="634"/>
                    <a:pt x="279" y="643"/>
                    <a:pt x="284" y="649"/>
                  </a:cubicBezTo>
                  <a:cubicBezTo>
                    <a:pt x="288" y="655"/>
                    <a:pt x="297" y="656"/>
                    <a:pt x="303" y="652"/>
                  </a:cubicBezTo>
                  <a:close/>
                  <a:moveTo>
                    <a:pt x="265" y="600"/>
                  </a:moveTo>
                  <a:cubicBezTo>
                    <a:pt x="265" y="600"/>
                    <a:pt x="265" y="600"/>
                    <a:pt x="265" y="600"/>
                  </a:cubicBezTo>
                  <a:cubicBezTo>
                    <a:pt x="272" y="596"/>
                    <a:pt x="273" y="587"/>
                    <a:pt x="268" y="581"/>
                  </a:cubicBezTo>
                  <a:cubicBezTo>
                    <a:pt x="264" y="575"/>
                    <a:pt x="255" y="574"/>
                    <a:pt x="249" y="578"/>
                  </a:cubicBezTo>
                  <a:cubicBezTo>
                    <a:pt x="243" y="583"/>
                    <a:pt x="241" y="591"/>
                    <a:pt x="246" y="597"/>
                  </a:cubicBezTo>
                  <a:cubicBezTo>
                    <a:pt x="250" y="604"/>
                    <a:pt x="259" y="605"/>
                    <a:pt x="265" y="600"/>
                  </a:cubicBezTo>
                  <a:close/>
                  <a:moveTo>
                    <a:pt x="228" y="549"/>
                  </a:moveTo>
                  <a:cubicBezTo>
                    <a:pt x="228" y="549"/>
                    <a:pt x="228" y="549"/>
                    <a:pt x="228" y="549"/>
                  </a:cubicBezTo>
                  <a:cubicBezTo>
                    <a:pt x="234" y="544"/>
                    <a:pt x="235" y="536"/>
                    <a:pt x="231" y="530"/>
                  </a:cubicBezTo>
                  <a:cubicBezTo>
                    <a:pt x="226" y="524"/>
                    <a:pt x="217" y="522"/>
                    <a:pt x="211" y="527"/>
                  </a:cubicBezTo>
                  <a:cubicBezTo>
                    <a:pt x="205" y="531"/>
                    <a:pt x="204" y="540"/>
                    <a:pt x="208" y="546"/>
                  </a:cubicBezTo>
                  <a:cubicBezTo>
                    <a:pt x="213" y="552"/>
                    <a:pt x="221" y="553"/>
                    <a:pt x="228" y="549"/>
                  </a:cubicBezTo>
                  <a:close/>
                  <a:moveTo>
                    <a:pt x="190" y="497"/>
                  </a:moveTo>
                  <a:cubicBezTo>
                    <a:pt x="190" y="497"/>
                    <a:pt x="190" y="497"/>
                    <a:pt x="190" y="497"/>
                  </a:cubicBezTo>
                  <a:cubicBezTo>
                    <a:pt x="196" y="493"/>
                    <a:pt x="197" y="484"/>
                    <a:pt x="193" y="478"/>
                  </a:cubicBezTo>
                  <a:cubicBezTo>
                    <a:pt x="188" y="472"/>
                    <a:pt x="180" y="471"/>
                    <a:pt x="173" y="475"/>
                  </a:cubicBezTo>
                  <a:cubicBezTo>
                    <a:pt x="167" y="480"/>
                    <a:pt x="166" y="488"/>
                    <a:pt x="170" y="494"/>
                  </a:cubicBezTo>
                  <a:cubicBezTo>
                    <a:pt x="175" y="501"/>
                    <a:pt x="184" y="502"/>
                    <a:pt x="190" y="497"/>
                  </a:cubicBezTo>
                  <a:close/>
                  <a:moveTo>
                    <a:pt x="152" y="446"/>
                  </a:moveTo>
                  <a:cubicBezTo>
                    <a:pt x="152" y="446"/>
                    <a:pt x="152" y="446"/>
                    <a:pt x="152" y="446"/>
                  </a:cubicBezTo>
                  <a:cubicBezTo>
                    <a:pt x="158" y="441"/>
                    <a:pt x="160" y="433"/>
                    <a:pt x="155" y="427"/>
                  </a:cubicBezTo>
                  <a:cubicBezTo>
                    <a:pt x="151" y="421"/>
                    <a:pt x="142" y="419"/>
                    <a:pt x="136" y="424"/>
                  </a:cubicBezTo>
                  <a:cubicBezTo>
                    <a:pt x="129" y="428"/>
                    <a:pt x="128" y="437"/>
                    <a:pt x="133" y="443"/>
                  </a:cubicBezTo>
                  <a:cubicBezTo>
                    <a:pt x="137" y="449"/>
                    <a:pt x="146" y="450"/>
                    <a:pt x="152" y="446"/>
                  </a:cubicBezTo>
                  <a:close/>
                  <a:moveTo>
                    <a:pt x="114" y="394"/>
                  </a:moveTo>
                  <a:cubicBezTo>
                    <a:pt x="114" y="394"/>
                    <a:pt x="114" y="394"/>
                    <a:pt x="114" y="394"/>
                  </a:cubicBezTo>
                  <a:cubicBezTo>
                    <a:pt x="120" y="390"/>
                    <a:pt x="122" y="381"/>
                    <a:pt x="117" y="375"/>
                  </a:cubicBezTo>
                  <a:cubicBezTo>
                    <a:pt x="113" y="369"/>
                    <a:pt x="104" y="368"/>
                    <a:pt x="98" y="372"/>
                  </a:cubicBezTo>
                  <a:cubicBezTo>
                    <a:pt x="92" y="377"/>
                    <a:pt x="90" y="385"/>
                    <a:pt x="95" y="391"/>
                  </a:cubicBezTo>
                  <a:cubicBezTo>
                    <a:pt x="99" y="398"/>
                    <a:pt x="108" y="399"/>
                    <a:pt x="114" y="394"/>
                  </a:cubicBezTo>
                  <a:close/>
                  <a:moveTo>
                    <a:pt x="76" y="343"/>
                  </a:moveTo>
                  <a:cubicBezTo>
                    <a:pt x="76" y="343"/>
                    <a:pt x="76" y="343"/>
                    <a:pt x="76" y="343"/>
                  </a:cubicBezTo>
                  <a:cubicBezTo>
                    <a:pt x="83" y="338"/>
                    <a:pt x="84" y="330"/>
                    <a:pt x="80" y="324"/>
                  </a:cubicBezTo>
                  <a:cubicBezTo>
                    <a:pt x="75" y="318"/>
                    <a:pt x="66" y="316"/>
                    <a:pt x="60" y="321"/>
                  </a:cubicBezTo>
                  <a:cubicBezTo>
                    <a:pt x="54" y="325"/>
                    <a:pt x="53" y="334"/>
                    <a:pt x="57" y="340"/>
                  </a:cubicBezTo>
                  <a:cubicBezTo>
                    <a:pt x="62" y="346"/>
                    <a:pt x="70" y="347"/>
                    <a:pt x="76" y="343"/>
                  </a:cubicBez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91" name="Freeform 265"/>
            <p:cNvSpPr>
              <a:spLocks/>
            </p:cNvSpPr>
            <p:nvPr/>
          </p:nvSpPr>
          <p:spPr bwMode="auto">
            <a:xfrm>
              <a:off x="8169758" y="2937903"/>
              <a:ext cx="42273" cy="32798"/>
            </a:xfrm>
            <a:custGeom>
              <a:avLst/>
              <a:gdLst>
                <a:gd name="T0" fmla="*/ 64 w 68"/>
                <a:gd name="T1" fmla="*/ 13 h 53"/>
                <a:gd name="T2" fmla="*/ 12 w 68"/>
                <a:gd name="T3" fmla="*/ 51 h 53"/>
                <a:gd name="T4" fmla="*/ 2 w 68"/>
                <a:gd name="T5" fmla="*/ 49 h 53"/>
                <a:gd name="T6" fmla="*/ 2 w 68"/>
                <a:gd name="T7" fmla="*/ 49 h 53"/>
                <a:gd name="T8" fmla="*/ 4 w 68"/>
                <a:gd name="T9" fmla="*/ 39 h 53"/>
                <a:gd name="T10" fmla="*/ 55 w 68"/>
                <a:gd name="T11" fmla="*/ 2 h 53"/>
                <a:gd name="T12" fmla="*/ 65 w 68"/>
                <a:gd name="T13" fmla="*/ 4 h 53"/>
                <a:gd name="T14" fmla="*/ 65 w 68"/>
                <a:gd name="T15" fmla="*/ 4 h 53"/>
                <a:gd name="T16" fmla="*/ 64 w 68"/>
                <a:gd name="T17" fmla="*/ 1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3">
                  <a:moveTo>
                    <a:pt x="64" y="13"/>
                  </a:moveTo>
                  <a:cubicBezTo>
                    <a:pt x="12" y="51"/>
                    <a:pt x="12" y="51"/>
                    <a:pt x="12" y="51"/>
                  </a:cubicBezTo>
                  <a:cubicBezTo>
                    <a:pt x="9" y="53"/>
                    <a:pt x="4" y="52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46"/>
                    <a:pt x="0" y="42"/>
                    <a:pt x="4" y="39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8" y="0"/>
                    <a:pt x="63" y="0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8" y="7"/>
                    <a:pt x="67" y="11"/>
                    <a:pt x="64" y="13"/>
                  </a:cubicBez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92" name="Freeform 266"/>
            <p:cNvSpPr>
              <a:spLocks/>
            </p:cNvSpPr>
            <p:nvPr/>
          </p:nvSpPr>
          <p:spPr bwMode="auto">
            <a:xfrm>
              <a:off x="8146071" y="2905106"/>
              <a:ext cx="42273" cy="33527"/>
            </a:xfrm>
            <a:custGeom>
              <a:avLst/>
              <a:gdLst>
                <a:gd name="T0" fmla="*/ 64 w 68"/>
                <a:gd name="T1" fmla="*/ 14 h 54"/>
                <a:gd name="T2" fmla="*/ 12 w 68"/>
                <a:gd name="T3" fmla="*/ 51 h 54"/>
                <a:gd name="T4" fmla="*/ 2 w 68"/>
                <a:gd name="T5" fmla="*/ 50 h 54"/>
                <a:gd name="T6" fmla="*/ 2 w 68"/>
                <a:gd name="T7" fmla="*/ 50 h 54"/>
                <a:gd name="T8" fmla="*/ 4 w 68"/>
                <a:gd name="T9" fmla="*/ 40 h 54"/>
                <a:gd name="T10" fmla="*/ 56 w 68"/>
                <a:gd name="T11" fmla="*/ 3 h 54"/>
                <a:gd name="T12" fmla="*/ 66 w 68"/>
                <a:gd name="T13" fmla="*/ 4 h 54"/>
                <a:gd name="T14" fmla="*/ 66 w 68"/>
                <a:gd name="T15" fmla="*/ 4 h 54"/>
                <a:gd name="T16" fmla="*/ 64 w 68"/>
                <a:gd name="T17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4">
                  <a:moveTo>
                    <a:pt x="64" y="14"/>
                  </a:moveTo>
                  <a:cubicBezTo>
                    <a:pt x="12" y="51"/>
                    <a:pt x="12" y="51"/>
                    <a:pt x="12" y="51"/>
                  </a:cubicBezTo>
                  <a:cubicBezTo>
                    <a:pt x="9" y="54"/>
                    <a:pt x="5" y="53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47"/>
                    <a:pt x="1" y="42"/>
                    <a:pt x="4" y="40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9" y="0"/>
                    <a:pt x="63" y="1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8" y="7"/>
                    <a:pt x="67" y="12"/>
                    <a:pt x="64" y="14"/>
                  </a:cubicBez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93" name="Freeform 267"/>
            <p:cNvSpPr>
              <a:spLocks/>
            </p:cNvSpPr>
            <p:nvPr/>
          </p:nvSpPr>
          <p:spPr bwMode="auto">
            <a:xfrm>
              <a:off x="8122382" y="2873401"/>
              <a:ext cx="41909" cy="32798"/>
            </a:xfrm>
            <a:custGeom>
              <a:avLst/>
              <a:gdLst>
                <a:gd name="T0" fmla="*/ 64 w 67"/>
                <a:gd name="T1" fmla="*/ 13 h 53"/>
                <a:gd name="T2" fmla="*/ 12 w 67"/>
                <a:gd name="T3" fmla="*/ 51 h 53"/>
                <a:gd name="T4" fmla="*/ 2 w 67"/>
                <a:gd name="T5" fmla="*/ 49 h 53"/>
                <a:gd name="T6" fmla="*/ 4 w 67"/>
                <a:gd name="T7" fmla="*/ 39 h 53"/>
                <a:gd name="T8" fmla="*/ 55 w 67"/>
                <a:gd name="T9" fmla="*/ 2 h 53"/>
                <a:gd name="T10" fmla="*/ 65 w 67"/>
                <a:gd name="T11" fmla="*/ 4 h 53"/>
                <a:gd name="T12" fmla="*/ 65 w 67"/>
                <a:gd name="T13" fmla="*/ 4 h 53"/>
                <a:gd name="T14" fmla="*/ 64 w 67"/>
                <a:gd name="T15" fmla="*/ 1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53">
                  <a:moveTo>
                    <a:pt x="64" y="13"/>
                  </a:moveTo>
                  <a:cubicBezTo>
                    <a:pt x="12" y="51"/>
                    <a:pt x="12" y="51"/>
                    <a:pt x="12" y="51"/>
                  </a:cubicBezTo>
                  <a:cubicBezTo>
                    <a:pt x="9" y="53"/>
                    <a:pt x="4" y="52"/>
                    <a:pt x="2" y="49"/>
                  </a:cubicBezTo>
                  <a:cubicBezTo>
                    <a:pt x="0" y="46"/>
                    <a:pt x="0" y="41"/>
                    <a:pt x="4" y="39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8" y="0"/>
                    <a:pt x="63" y="0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7" y="7"/>
                    <a:pt x="67" y="11"/>
                    <a:pt x="64" y="13"/>
                  </a:cubicBez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94" name="Freeform 268"/>
            <p:cNvSpPr>
              <a:spLocks/>
            </p:cNvSpPr>
            <p:nvPr/>
          </p:nvSpPr>
          <p:spPr bwMode="auto">
            <a:xfrm>
              <a:off x="8098695" y="2841695"/>
              <a:ext cx="42273" cy="32798"/>
            </a:xfrm>
            <a:custGeom>
              <a:avLst/>
              <a:gdLst>
                <a:gd name="T0" fmla="*/ 64 w 68"/>
                <a:gd name="T1" fmla="*/ 14 h 53"/>
                <a:gd name="T2" fmla="*/ 13 w 68"/>
                <a:gd name="T3" fmla="*/ 51 h 53"/>
                <a:gd name="T4" fmla="*/ 3 w 68"/>
                <a:gd name="T5" fmla="*/ 49 h 53"/>
                <a:gd name="T6" fmla="*/ 4 w 68"/>
                <a:gd name="T7" fmla="*/ 39 h 53"/>
                <a:gd name="T8" fmla="*/ 56 w 68"/>
                <a:gd name="T9" fmla="*/ 2 h 53"/>
                <a:gd name="T10" fmla="*/ 66 w 68"/>
                <a:gd name="T11" fmla="*/ 4 h 53"/>
                <a:gd name="T12" fmla="*/ 66 w 68"/>
                <a:gd name="T13" fmla="*/ 4 h 53"/>
                <a:gd name="T14" fmla="*/ 64 w 68"/>
                <a:gd name="T15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53">
                  <a:moveTo>
                    <a:pt x="64" y="14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0" y="53"/>
                    <a:pt x="5" y="53"/>
                    <a:pt x="3" y="49"/>
                  </a:cubicBezTo>
                  <a:cubicBezTo>
                    <a:pt x="0" y="46"/>
                    <a:pt x="1" y="42"/>
                    <a:pt x="4" y="39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9" y="0"/>
                    <a:pt x="64" y="1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8" y="7"/>
                    <a:pt x="68" y="11"/>
                    <a:pt x="64" y="14"/>
                  </a:cubicBez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95" name="Freeform 269"/>
            <p:cNvSpPr>
              <a:spLocks/>
            </p:cNvSpPr>
            <p:nvPr/>
          </p:nvSpPr>
          <p:spPr bwMode="auto">
            <a:xfrm>
              <a:off x="8075736" y="2809991"/>
              <a:ext cx="42273" cy="32798"/>
            </a:xfrm>
            <a:custGeom>
              <a:avLst/>
              <a:gdLst>
                <a:gd name="T0" fmla="*/ 64 w 68"/>
                <a:gd name="T1" fmla="*/ 14 h 53"/>
                <a:gd name="T2" fmla="*/ 13 w 68"/>
                <a:gd name="T3" fmla="*/ 51 h 53"/>
                <a:gd name="T4" fmla="*/ 3 w 68"/>
                <a:gd name="T5" fmla="*/ 49 h 53"/>
                <a:gd name="T6" fmla="*/ 4 w 68"/>
                <a:gd name="T7" fmla="*/ 39 h 53"/>
                <a:gd name="T8" fmla="*/ 56 w 68"/>
                <a:gd name="T9" fmla="*/ 2 h 53"/>
                <a:gd name="T10" fmla="*/ 66 w 68"/>
                <a:gd name="T11" fmla="*/ 4 h 53"/>
                <a:gd name="T12" fmla="*/ 64 w 68"/>
                <a:gd name="T13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3">
                  <a:moveTo>
                    <a:pt x="64" y="14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0" y="53"/>
                    <a:pt x="5" y="52"/>
                    <a:pt x="3" y="49"/>
                  </a:cubicBezTo>
                  <a:cubicBezTo>
                    <a:pt x="0" y="46"/>
                    <a:pt x="1" y="42"/>
                    <a:pt x="4" y="39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9" y="0"/>
                    <a:pt x="63" y="0"/>
                    <a:pt x="66" y="4"/>
                  </a:cubicBezTo>
                  <a:cubicBezTo>
                    <a:pt x="68" y="7"/>
                    <a:pt x="67" y="11"/>
                    <a:pt x="64" y="14"/>
                  </a:cubicBez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96" name="Freeform 270"/>
            <p:cNvSpPr>
              <a:spLocks/>
            </p:cNvSpPr>
            <p:nvPr/>
          </p:nvSpPr>
          <p:spPr bwMode="auto">
            <a:xfrm>
              <a:off x="8052049" y="2777557"/>
              <a:ext cx="42273" cy="33527"/>
            </a:xfrm>
            <a:custGeom>
              <a:avLst/>
              <a:gdLst>
                <a:gd name="T0" fmla="*/ 64 w 68"/>
                <a:gd name="T1" fmla="*/ 14 h 54"/>
                <a:gd name="T2" fmla="*/ 13 w 68"/>
                <a:gd name="T3" fmla="*/ 51 h 54"/>
                <a:gd name="T4" fmla="*/ 3 w 68"/>
                <a:gd name="T5" fmla="*/ 50 h 54"/>
                <a:gd name="T6" fmla="*/ 4 w 68"/>
                <a:gd name="T7" fmla="*/ 40 h 54"/>
                <a:gd name="T8" fmla="*/ 56 w 68"/>
                <a:gd name="T9" fmla="*/ 3 h 54"/>
                <a:gd name="T10" fmla="*/ 66 w 68"/>
                <a:gd name="T11" fmla="*/ 4 h 54"/>
                <a:gd name="T12" fmla="*/ 64 w 68"/>
                <a:gd name="T13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4">
                  <a:moveTo>
                    <a:pt x="64" y="14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3"/>
                    <a:pt x="3" y="50"/>
                  </a:cubicBezTo>
                  <a:cubicBezTo>
                    <a:pt x="0" y="47"/>
                    <a:pt x="1" y="42"/>
                    <a:pt x="4" y="40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9" y="0"/>
                    <a:pt x="63" y="1"/>
                    <a:pt x="66" y="4"/>
                  </a:cubicBezTo>
                  <a:cubicBezTo>
                    <a:pt x="68" y="7"/>
                    <a:pt x="67" y="12"/>
                    <a:pt x="64" y="14"/>
                  </a:cubicBez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97" name="Freeform 271"/>
            <p:cNvSpPr>
              <a:spLocks/>
            </p:cNvSpPr>
            <p:nvPr/>
          </p:nvSpPr>
          <p:spPr bwMode="auto">
            <a:xfrm>
              <a:off x="8028361" y="2746582"/>
              <a:ext cx="42273" cy="33162"/>
            </a:xfrm>
            <a:custGeom>
              <a:avLst/>
              <a:gdLst>
                <a:gd name="T0" fmla="*/ 64 w 68"/>
                <a:gd name="T1" fmla="*/ 14 h 53"/>
                <a:gd name="T2" fmla="*/ 13 w 68"/>
                <a:gd name="T3" fmla="*/ 51 h 53"/>
                <a:gd name="T4" fmla="*/ 3 w 68"/>
                <a:gd name="T5" fmla="*/ 49 h 53"/>
                <a:gd name="T6" fmla="*/ 4 w 68"/>
                <a:gd name="T7" fmla="*/ 39 h 53"/>
                <a:gd name="T8" fmla="*/ 56 w 68"/>
                <a:gd name="T9" fmla="*/ 2 h 53"/>
                <a:gd name="T10" fmla="*/ 66 w 68"/>
                <a:gd name="T11" fmla="*/ 4 h 53"/>
                <a:gd name="T12" fmla="*/ 64 w 68"/>
                <a:gd name="T13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3">
                  <a:moveTo>
                    <a:pt x="64" y="14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0" y="53"/>
                    <a:pt x="5" y="52"/>
                    <a:pt x="3" y="49"/>
                  </a:cubicBezTo>
                  <a:cubicBezTo>
                    <a:pt x="0" y="46"/>
                    <a:pt x="1" y="42"/>
                    <a:pt x="4" y="39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9" y="0"/>
                    <a:pt x="64" y="0"/>
                    <a:pt x="66" y="4"/>
                  </a:cubicBezTo>
                  <a:cubicBezTo>
                    <a:pt x="68" y="7"/>
                    <a:pt x="68" y="11"/>
                    <a:pt x="64" y="14"/>
                  </a:cubicBez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98" name="Freeform 272"/>
            <p:cNvSpPr>
              <a:spLocks/>
            </p:cNvSpPr>
            <p:nvPr/>
          </p:nvSpPr>
          <p:spPr bwMode="auto">
            <a:xfrm>
              <a:off x="8005039" y="2714513"/>
              <a:ext cx="42637" cy="32798"/>
            </a:xfrm>
            <a:custGeom>
              <a:avLst/>
              <a:gdLst>
                <a:gd name="T0" fmla="*/ 64 w 68"/>
                <a:gd name="T1" fmla="*/ 14 h 53"/>
                <a:gd name="T2" fmla="*/ 12 w 68"/>
                <a:gd name="T3" fmla="*/ 51 h 53"/>
                <a:gd name="T4" fmla="*/ 2 w 68"/>
                <a:gd name="T5" fmla="*/ 50 h 53"/>
                <a:gd name="T6" fmla="*/ 2 w 68"/>
                <a:gd name="T7" fmla="*/ 50 h 53"/>
                <a:gd name="T8" fmla="*/ 4 w 68"/>
                <a:gd name="T9" fmla="*/ 40 h 53"/>
                <a:gd name="T10" fmla="*/ 55 w 68"/>
                <a:gd name="T11" fmla="*/ 2 h 53"/>
                <a:gd name="T12" fmla="*/ 65 w 68"/>
                <a:gd name="T13" fmla="*/ 4 h 53"/>
                <a:gd name="T14" fmla="*/ 65 w 68"/>
                <a:gd name="T15" fmla="*/ 4 h 53"/>
                <a:gd name="T16" fmla="*/ 64 w 68"/>
                <a:gd name="T17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3">
                  <a:moveTo>
                    <a:pt x="64" y="14"/>
                  </a:moveTo>
                  <a:cubicBezTo>
                    <a:pt x="12" y="51"/>
                    <a:pt x="12" y="51"/>
                    <a:pt x="12" y="51"/>
                  </a:cubicBezTo>
                  <a:cubicBezTo>
                    <a:pt x="9" y="53"/>
                    <a:pt x="5" y="53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46"/>
                    <a:pt x="1" y="42"/>
                    <a:pt x="4" y="4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8" y="0"/>
                    <a:pt x="63" y="1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8" y="7"/>
                    <a:pt x="67" y="12"/>
                    <a:pt x="64" y="14"/>
                  </a:cubicBez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99" name="Freeform 273"/>
            <p:cNvSpPr>
              <a:spLocks/>
            </p:cNvSpPr>
            <p:nvPr/>
          </p:nvSpPr>
          <p:spPr bwMode="auto">
            <a:xfrm>
              <a:off x="7981352" y="2682079"/>
              <a:ext cx="42637" cy="33527"/>
            </a:xfrm>
            <a:custGeom>
              <a:avLst/>
              <a:gdLst>
                <a:gd name="T0" fmla="*/ 64 w 68"/>
                <a:gd name="T1" fmla="*/ 14 h 54"/>
                <a:gd name="T2" fmla="*/ 12 w 68"/>
                <a:gd name="T3" fmla="*/ 51 h 54"/>
                <a:gd name="T4" fmla="*/ 2 w 68"/>
                <a:gd name="T5" fmla="*/ 50 h 54"/>
                <a:gd name="T6" fmla="*/ 2 w 68"/>
                <a:gd name="T7" fmla="*/ 50 h 54"/>
                <a:gd name="T8" fmla="*/ 4 w 68"/>
                <a:gd name="T9" fmla="*/ 40 h 54"/>
                <a:gd name="T10" fmla="*/ 55 w 68"/>
                <a:gd name="T11" fmla="*/ 2 h 54"/>
                <a:gd name="T12" fmla="*/ 66 w 68"/>
                <a:gd name="T13" fmla="*/ 4 h 54"/>
                <a:gd name="T14" fmla="*/ 66 w 68"/>
                <a:gd name="T15" fmla="*/ 4 h 54"/>
                <a:gd name="T16" fmla="*/ 64 w 68"/>
                <a:gd name="T17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4">
                  <a:moveTo>
                    <a:pt x="64" y="14"/>
                  </a:moveTo>
                  <a:cubicBezTo>
                    <a:pt x="12" y="51"/>
                    <a:pt x="12" y="51"/>
                    <a:pt x="12" y="51"/>
                  </a:cubicBezTo>
                  <a:cubicBezTo>
                    <a:pt x="9" y="54"/>
                    <a:pt x="5" y="53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47"/>
                    <a:pt x="1" y="42"/>
                    <a:pt x="4" y="4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9" y="0"/>
                    <a:pt x="63" y="1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8" y="7"/>
                    <a:pt x="67" y="12"/>
                    <a:pt x="64" y="14"/>
                  </a:cubicBez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0" name="Freeform 274"/>
            <p:cNvSpPr>
              <a:spLocks/>
            </p:cNvSpPr>
            <p:nvPr/>
          </p:nvSpPr>
          <p:spPr bwMode="auto">
            <a:xfrm>
              <a:off x="8232073" y="2793956"/>
              <a:ext cx="198246" cy="143218"/>
            </a:xfrm>
            <a:custGeom>
              <a:avLst/>
              <a:gdLst>
                <a:gd name="T0" fmla="*/ 544 w 544"/>
                <a:gd name="T1" fmla="*/ 5 h 393"/>
                <a:gd name="T2" fmla="*/ 4 w 544"/>
                <a:gd name="T3" fmla="*/ 393 h 393"/>
                <a:gd name="T4" fmla="*/ 0 w 544"/>
                <a:gd name="T5" fmla="*/ 388 h 393"/>
                <a:gd name="T6" fmla="*/ 541 w 544"/>
                <a:gd name="T7" fmla="*/ 0 h 393"/>
                <a:gd name="T8" fmla="*/ 544 w 544"/>
                <a:gd name="T9" fmla="*/ 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93">
                  <a:moveTo>
                    <a:pt x="544" y="5"/>
                  </a:moveTo>
                  <a:lnTo>
                    <a:pt x="4" y="393"/>
                  </a:lnTo>
                  <a:lnTo>
                    <a:pt x="0" y="388"/>
                  </a:lnTo>
                  <a:lnTo>
                    <a:pt x="541" y="0"/>
                  </a:lnTo>
                  <a:lnTo>
                    <a:pt x="544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1" name="Freeform 275"/>
            <p:cNvSpPr>
              <a:spLocks/>
            </p:cNvSpPr>
            <p:nvPr/>
          </p:nvSpPr>
          <p:spPr bwMode="auto">
            <a:xfrm>
              <a:off x="8220776" y="2779016"/>
              <a:ext cx="198974" cy="143218"/>
            </a:xfrm>
            <a:custGeom>
              <a:avLst/>
              <a:gdLst>
                <a:gd name="T0" fmla="*/ 546 w 546"/>
                <a:gd name="T1" fmla="*/ 3 h 393"/>
                <a:gd name="T2" fmla="*/ 4 w 546"/>
                <a:gd name="T3" fmla="*/ 393 h 393"/>
                <a:gd name="T4" fmla="*/ 0 w 546"/>
                <a:gd name="T5" fmla="*/ 388 h 393"/>
                <a:gd name="T6" fmla="*/ 541 w 546"/>
                <a:gd name="T7" fmla="*/ 0 h 393"/>
                <a:gd name="T8" fmla="*/ 546 w 546"/>
                <a:gd name="T9" fmla="*/ 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3">
                  <a:moveTo>
                    <a:pt x="546" y="3"/>
                  </a:moveTo>
                  <a:lnTo>
                    <a:pt x="4" y="393"/>
                  </a:lnTo>
                  <a:lnTo>
                    <a:pt x="0" y="388"/>
                  </a:lnTo>
                  <a:lnTo>
                    <a:pt x="541" y="0"/>
                  </a:lnTo>
                  <a:lnTo>
                    <a:pt x="546" y="3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2" name="Freeform 276"/>
            <p:cNvSpPr>
              <a:spLocks/>
            </p:cNvSpPr>
            <p:nvPr/>
          </p:nvSpPr>
          <p:spPr bwMode="auto">
            <a:xfrm>
              <a:off x="8209845" y="2763345"/>
              <a:ext cx="198609" cy="143947"/>
            </a:xfrm>
            <a:custGeom>
              <a:avLst/>
              <a:gdLst>
                <a:gd name="T0" fmla="*/ 545 w 545"/>
                <a:gd name="T1" fmla="*/ 5 h 395"/>
                <a:gd name="T2" fmla="*/ 3 w 545"/>
                <a:gd name="T3" fmla="*/ 395 h 395"/>
                <a:gd name="T4" fmla="*/ 0 w 545"/>
                <a:gd name="T5" fmla="*/ 390 h 395"/>
                <a:gd name="T6" fmla="*/ 542 w 545"/>
                <a:gd name="T7" fmla="*/ 0 h 395"/>
                <a:gd name="T8" fmla="*/ 545 w 545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95">
                  <a:moveTo>
                    <a:pt x="545" y="5"/>
                  </a:moveTo>
                  <a:lnTo>
                    <a:pt x="3" y="395"/>
                  </a:lnTo>
                  <a:lnTo>
                    <a:pt x="0" y="390"/>
                  </a:lnTo>
                  <a:lnTo>
                    <a:pt x="542" y="0"/>
                  </a:lnTo>
                  <a:lnTo>
                    <a:pt x="545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3" name="Freeform 277"/>
            <p:cNvSpPr>
              <a:spLocks/>
            </p:cNvSpPr>
            <p:nvPr/>
          </p:nvSpPr>
          <p:spPr bwMode="auto">
            <a:xfrm>
              <a:off x="8198547" y="2748403"/>
              <a:ext cx="198974" cy="143582"/>
            </a:xfrm>
            <a:custGeom>
              <a:avLst/>
              <a:gdLst>
                <a:gd name="T0" fmla="*/ 546 w 546"/>
                <a:gd name="T1" fmla="*/ 5 h 394"/>
                <a:gd name="T2" fmla="*/ 3 w 546"/>
                <a:gd name="T3" fmla="*/ 394 h 394"/>
                <a:gd name="T4" fmla="*/ 0 w 546"/>
                <a:gd name="T5" fmla="*/ 390 h 394"/>
                <a:gd name="T6" fmla="*/ 542 w 546"/>
                <a:gd name="T7" fmla="*/ 0 h 394"/>
                <a:gd name="T8" fmla="*/ 546 w 546"/>
                <a:gd name="T9" fmla="*/ 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4">
                  <a:moveTo>
                    <a:pt x="546" y="5"/>
                  </a:moveTo>
                  <a:lnTo>
                    <a:pt x="3" y="394"/>
                  </a:lnTo>
                  <a:lnTo>
                    <a:pt x="0" y="390"/>
                  </a:lnTo>
                  <a:lnTo>
                    <a:pt x="542" y="0"/>
                  </a:lnTo>
                  <a:lnTo>
                    <a:pt x="546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4" name="Freeform 278"/>
            <p:cNvSpPr>
              <a:spLocks/>
            </p:cNvSpPr>
            <p:nvPr/>
          </p:nvSpPr>
          <p:spPr bwMode="auto">
            <a:xfrm>
              <a:off x="8187250" y="2733463"/>
              <a:ext cx="198974" cy="143582"/>
            </a:xfrm>
            <a:custGeom>
              <a:avLst/>
              <a:gdLst>
                <a:gd name="T0" fmla="*/ 546 w 546"/>
                <a:gd name="T1" fmla="*/ 4 h 394"/>
                <a:gd name="T2" fmla="*/ 5 w 546"/>
                <a:gd name="T3" fmla="*/ 394 h 394"/>
                <a:gd name="T4" fmla="*/ 0 w 546"/>
                <a:gd name="T5" fmla="*/ 389 h 394"/>
                <a:gd name="T6" fmla="*/ 542 w 546"/>
                <a:gd name="T7" fmla="*/ 0 h 394"/>
                <a:gd name="T8" fmla="*/ 546 w 546"/>
                <a:gd name="T9" fmla="*/ 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4">
                  <a:moveTo>
                    <a:pt x="546" y="4"/>
                  </a:moveTo>
                  <a:lnTo>
                    <a:pt x="5" y="394"/>
                  </a:lnTo>
                  <a:lnTo>
                    <a:pt x="0" y="389"/>
                  </a:lnTo>
                  <a:lnTo>
                    <a:pt x="542" y="0"/>
                  </a:lnTo>
                  <a:lnTo>
                    <a:pt x="546" y="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5" name="Freeform 279"/>
            <p:cNvSpPr>
              <a:spLocks/>
            </p:cNvSpPr>
            <p:nvPr/>
          </p:nvSpPr>
          <p:spPr bwMode="auto">
            <a:xfrm>
              <a:off x="8176681" y="2718157"/>
              <a:ext cx="198246" cy="143947"/>
            </a:xfrm>
            <a:custGeom>
              <a:avLst/>
              <a:gdLst>
                <a:gd name="T0" fmla="*/ 544 w 544"/>
                <a:gd name="T1" fmla="*/ 5 h 395"/>
                <a:gd name="T2" fmla="*/ 3 w 544"/>
                <a:gd name="T3" fmla="*/ 395 h 395"/>
                <a:gd name="T4" fmla="*/ 0 w 544"/>
                <a:gd name="T5" fmla="*/ 390 h 395"/>
                <a:gd name="T6" fmla="*/ 541 w 544"/>
                <a:gd name="T7" fmla="*/ 0 h 395"/>
                <a:gd name="T8" fmla="*/ 544 w 544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95">
                  <a:moveTo>
                    <a:pt x="544" y="5"/>
                  </a:moveTo>
                  <a:lnTo>
                    <a:pt x="3" y="395"/>
                  </a:lnTo>
                  <a:lnTo>
                    <a:pt x="0" y="390"/>
                  </a:lnTo>
                  <a:lnTo>
                    <a:pt x="541" y="0"/>
                  </a:lnTo>
                  <a:lnTo>
                    <a:pt x="544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6" name="Freeform 280"/>
            <p:cNvSpPr>
              <a:spLocks/>
            </p:cNvSpPr>
            <p:nvPr/>
          </p:nvSpPr>
          <p:spPr bwMode="auto">
            <a:xfrm>
              <a:off x="8165384" y="2703215"/>
              <a:ext cx="198246" cy="143947"/>
            </a:xfrm>
            <a:custGeom>
              <a:avLst/>
              <a:gdLst>
                <a:gd name="T0" fmla="*/ 544 w 544"/>
                <a:gd name="T1" fmla="*/ 5 h 395"/>
                <a:gd name="T2" fmla="*/ 4 w 544"/>
                <a:gd name="T3" fmla="*/ 395 h 395"/>
                <a:gd name="T4" fmla="*/ 0 w 544"/>
                <a:gd name="T5" fmla="*/ 390 h 395"/>
                <a:gd name="T6" fmla="*/ 541 w 544"/>
                <a:gd name="T7" fmla="*/ 0 h 395"/>
                <a:gd name="T8" fmla="*/ 544 w 544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95">
                  <a:moveTo>
                    <a:pt x="544" y="5"/>
                  </a:moveTo>
                  <a:lnTo>
                    <a:pt x="4" y="395"/>
                  </a:lnTo>
                  <a:lnTo>
                    <a:pt x="0" y="390"/>
                  </a:lnTo>
                  <a:lnTo>
                    <a:pt x="541" y="0"/>
                  </a:lnTo>
                  <a:lnTo>
                    <a:pt x="544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7" name="Freeform 281"/>
            <p:cNvSpPr>
              <a:spLocks/>
            </p:cNvSpPr>
            <p:nvPr/>
          </p:nvSpPr>
          <p:spPr bwMode="auto">
            <a:xfrm>
              <a:off x="8154087" y="2688274"/>
              <a:ext cx="198974" cy="143582"/>
            </a:xfrm>
            <a:custGeom>
              <a:avLst/>
              <a:gdLst>
                <a:gd name="T0" fmla="*/ 546 w 546"/>
                <a:gd name="T1" fmla="*/ 5 h 394"/>
                <a:gd name="T2" fmla="*/ 4 w 546"/>
                <a:gd name="T3" fmla="*/ 394 h 394"/>
                <a:gd name="T4" fmla="*/ 0 w 546"/>
                <a:gd name="T5" fmla="*/ 389 h 394"/>
                <a:gd name="T6" fmla="*/ 541 w 546"/>
                <a:gd name="T7" fmla="*/ 0 h 394"/>
                <a:gd name="T8" fmla="*/ 546 w 546"/>
                <a:gd name="T9" fmla="*/ 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4">
                  <a:moveTo>
                    <a:pt x="546" y="5"/>
                  </a:moveTo>
                  <a:lnTo>
                    <a:pt x="4" y="394"/>
                  </a:lnTo>
                  <a:lnTo>
                    <a:pt x="0" y="389"/>
                  </a:lnTo>
                  <a:lnTo>
                    <a:pt x="541" y="0"/>
                  </a:lnTo>
                  <a:lnTo>
                    <a:pt x="546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8" name="Freeform 282"/>
            <p:cNvSpPr>
              <a:spLocks/>
            </p:cNvSpPr>
            <p:nvPr/>
          </p:nvSpPr>
          <p:spPr bwMode="auto">
            <a:xfrm>
              <a:off x="8143155" y="2672968"/>
              <a:ext cx="198609" cy="143947"/>
            </a:xfrm>
            <a:custGeom>
              <a:avLst/>
              <a:gdLst>
                <a:gd name="T0" fmla="*/ 545 w 545"/>
                <a:gd name="T1" fmla="*/ 5 h 395"/>
                <a:gd name="T2" fmla="*/ 3 w 545"/>
                <a:gd name="T3" fmla="*/ 395 h 395"/>
                <a:gd name="T4" fmla="*/ 0 w 545"/>
                <a:gd name="T5" fmla="*/ 390 h 395"/>
                <a:gd name="T6" fmla="*/ 542 w 545"/>
                <a:gd name="T7" fmla="*/ 0 h 395"/>
                <a:gd name="T8" fmla="*/ 545 w 545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95">
                  <a:moveTo>
                    <a:pt x="545" y="5"/>
                  </a:moveTo>
                  <a:lnTo>
                    <a:pt x="3" y="395"/>
                  </a:lnTo>
                  <a:lnTo>
                    <a:pt x="0" y="390"/>
                  </a:lnTo>
                  <a:lnTo>
                    <a:pt x="542" y="0"/>
                  </a:lnTo>
                  <a:lnTo>
                    <a:pt x="545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9" name="Freeform 283"/>
            <p:cNvSpPr>
              <a:spLocks/>
            </p:cNvSpPr>
            <p:nvPr/>
          </p:nvSpPr>
          <p:spPr bwMode="auto">
            <a:xfrm>
              <a:off x="8131857" y="2658028"/>
              <a:ext cx="198609" cy="143947"/>
            </a:xfrm>
            <a:custGeom>
              <a:avLst/>
              <a:gdLst>
                <a:gd name="T0" fmla="*/ 545 w 545"/>
                <a:gd name="T1" fmla="*/ 5 h 395"/>
                <a:gd name="T2" fmla="*/ 3 w 545"/>
                <a:gd name="T3" fmla="*/ 395 h 395"/>
                <a:gd name="T4" fmla="*/ 0 w 545"/>
                <a:gd name="T5" fmla="*/ 390 h 395"/>
                <a:gd name="T6" fmla="*/ 542 w 545"/>
                <a:gd name="T7" fmla="*/ 0 h 395"/>
                <a:gd name="T8" fmla="*/ 545 w 545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95">
                  <a:moveTo>
                    <a:pt x="545" y="5"/>
                  </a:moveTo>
                  <a:lnTo>
                    <a:pt x="3" y="395"/>
                  </a:lnTo>
                  <a:lnTo>
                    <a:pt x="0" y="390"/>
                  </a:lnTo>
                  <a:lnTo>
                    <a:pt x="542" y="0"/>
                  </a:lnTo>
                  <a:lnTo>
                    <a:pt x="545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0" name="Freeform 284"/>
            <p:cNvSpPr>
              <a:spLocks/>
            </p:cNvSpPr>
            <p:nvPr/>
          </p:nvSpPr>
          <p:spPr bwMode="auto">
            <a:xfrm>
              <a:off x="8120560" y="2643085"/>
              <a:ext cx="198974" cy="143218"/>
            </a:xfrm>
            <a:custGeom>
              <a:avLst/>
              <a:gdLst>
                <a:gd name="T0" fmla="*/ 546 w 546"/>
                <a:gd name="T1" fmla="*/ 5 h 393"/>
                <a:gd name="T2" fmla="*/ 5 w 546"/>
                <a:gd name="T3" fmla="*/ 393 h 393"/>
                <a:gd name="T4" fmla="*/ 0 w 546"/>
                <a:gd name="T5" fmla="*/ 388 h 393"/>
                <a:gd name="T6" fmla="*/ 542 w 546"/>
                <a:gd name="T7" fmla="*/ 0 h 393"/>
                <a:gd name="T8" fmla="*/ 546 w 546"/>
                <a:gd name="T9" fmla="*/ 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3">
                  <a:moveTo>
                    <a:pt x="546" y="5"/>
                  </a:moveTo>
                  <a:lnTo>
                    <a:pt x="5" y="393"/>
                  </a:lnTo>
                  <a:lnTo>
                    <a:pt x="0" y="388"/>
                  </a:lnTo>
                  <a:lnTo>
                    <a:pt x="542" y="0"/>
                  </a:lnTo>
                  <a:lnTo>
                    <a:pt x="546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1" name="Freeform 285"/>
            <p:cNvSpPr>
              <a:spLocks/>
            </p:cNvSpPr>
            <p:nvPr/>
          </p:nvSpPr>
          <p:spPr bwMode="auto">
            <a:xfrm>
              <a:off x="8109992" y="2627415"/>
              <a:ext cx="198246" cy="143947"/>
            </a:xfrm>
            <a:custGeom>
              <a:avLst/>
              <a:gdLst>
                <a:gd name="T0" fmla="*/ 544 w 544"/>
                <a:gd name="T1" fmla="*/ 5 h 395"/>
                <a:gd name="T2" fmla="*/ 3 w 544"/>
                <a:gd name="T3" fmla="*/ 395 h 395"/>
                <a:gd name="T4" fmla="*/ 0 w 544"/>
                <a:gd name="T5" fmla="*/ 390 h 395"/>
                <a:gd name="T6" fmla="*/ 540 w 544"/>
                <a:gd name="T7" fmla="*/ 0 h 395"/>
                <a:gd name="T8" fmla="*/ 544 w 544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95">
                  <a:moveTo>
                    <a:pt x="544" y="5"/>
                  </a:moveTo>
                  <a:lnTo>
                    <a:pt x="3" y="395"/>
                  </a:lnTo>
                  <a:lnTo>
                    <a:pt x="0" y="390"/>
                  </a:lnTo>
                  <a:lnTo>
                    <a:pt x="540" y="0"/>
                  </a:lnTo>
                  <a:lnTo>
                    <a:pt x="544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2" name="Freeform 286"/>
            <p:cNvSpPr>
              <a:spLocks/>
            </p:cNvSpPr>
            <p:nvPr/>
          </p:nvSpPr>
          <p:spPr bwMode="auto">
            <a:xfrm>
              <a:off x="8098695" y="2612475"/>
              <a:ext cx="198246" cy="144311"/>
            </a:xfrm>
            <a:custGeom>
              <a:avLst/>
              <a:gdLst>
                <a:gd name="T0" fmla="*/ 544 w 544"/>
                <a:gd name="T1" fmla="*/ 5 h 396"/>
                <a:gd name="T2" fmla="*/ 4 w 544"/>
                <a:gd name="T3" fmla="*/ 396 h 396"/>
                <a:gd name="T4" fmla="*/ 0 w 544"/>
                <a:gd name="T5" fmla="*/ 390 h 396"/>
                <a:gd name="T6" fmla="*/ 541 w 544"/>
                <a:gd name="T7" fmla="*/ 0 h 396"/>
                <a:gd name="T8" fmla="*/ 544 w 544"/>
                <a:gd name="T9" fmla="*/ 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96">
                  <a:moveTo>
                    <a:pt x="544" y="5"/>
                  </a:moveTo>
                  <a:lnTo>
                    <a:pt x="4" y="396"/>
                  </a:lnTo>
                  <a:lnTo>
                    <a:pt x="0" y="390"/>
                  </a:lnTo>
                  <a:lnTo>
                    <a:pt x="541" y="0"/>
                  </a:lnTo>
                  <a:lnTo>
                    <a:pt x="544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3" name="Freeform 287"/>
            <p:cNvSpPr>
              <a:spLocks/>
            </p:cNvSpPr>
            <p:nvPr/>
          </p:nvSpPr>
          <p:spPr bwMode="auto">
            <a:xfrm>
              <a:off x="8087398" y="2597533"/>
              <a:ext cx="198974" cy="143582"/>
            </a:xfrm>
            <a:custGeom>
              <a:avLst/>
              <a:gdLst>
                <a:gd name="T0" fmla="*/ 546 w 546"/>
                <a:gd name="T1" fmla="*/ 6 h 394"/>
                <a:gd name="T2" fmla="*/ 4 w 546"/>
                <a:gd name="T3" fmla="*/ 394 h 394"/>
                <a:gd name="T4" fmla="*/ 0 w 546"/>
                <a:gd name="T5" fmla="*/ 391 h 394"/>
                <a:gd name="T6" fmla="*/ 541 w 546"/>
                <a:gd name="T7" fmla="*/ 0 h 394"/>
                <a:gd name="T8" fmla="*/ 546 w 546"/>
                <a:gd name="T9" fmla="*/ 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4">
                  <a:moveTo>
                    <a:pt x="546" y="6"/>
                  </a:moveTo>
                  <a:lnTo>
                    <a:pt x="4" y="394"/>
                  </a:lnTo>
                  <a:lnTo>
                    <a:pt x="0" y="391"/>
                  </a:lnTo>
                  <a:lnTo>
                    <a:pt x="541" y="0"/>
                  </a:lnTo>
                  <a:lnTo>
                    <a:pt x="546" y="6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4" name="Freeform 288"/>
            <p:cNvSpPr>
              <a:spLocks/>
            </p:cNvSpPr>
            <p:nvPr/>
          </p:nvSpPr>
          <p:spPr bwMode="auto">
            <a:xfrm>
              <a:off x="8076466" y="2582957"/>
              <a:ext cx="198609" cy="143218"/>
            </a:xfrm>
            <a:custGeom>
              <a:avLst/>
              <a:gdLst>
                <a:gd name="T0" fmla="*/ 545 w 545"/>
                <a:gd name="T1" fmla="*/ 3 h 393"/>
                <a:gd name="T2" fmla="*/ 3 w 545"/>
                <a:gd name="T3" fmla="*/ 393 h 393"/>
                <a:gd name="T4" fmla="*/ 0 w 545"/>
                <a:gd name="T5" fmla="*/ 388 h 393"/>
                <a:gd name="T6" fmla="*/ 542 w 545"/>
                <a:gd name="T7" fmla="*/ 0 h 393"/>
                <a:gd name="T8" fmla="*/ 545 w 545"/>
                <a:gd name="T9" fmla="*/ 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93">
                  <a:moveTo>
                    <a:pt x="545" y="3"/>
                  </a:moveTo>
                  <a:lnTo>
                    <a:pt x="3" y="393"/>
                  </a:lnTo>
                  <a:lnTo>
                    <a:pt x="0" y="388"/>
                  </a:lnTo>
                  <a:lnTo>
                    <a:pt x="542" y="0"/>
                  </a:lnTo>
                  <a:lnTo>
                    <a:pt x="545" y="3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5" name="Freeform 289"/>
            <p:cNvSpPr>
              <a:spLocks/>
            </p:cNvSpPr>
            <p:nvPr/>
          </p:nvSpPr>
          <p:spPr bwMode="auto">
            <a:xfrm>
              <a:off x="8065168" y="2567286"/>
              <a:ext cx="198609" cy="143947"/>
            </a:xfrm>
            <a:custGeom>
              <a:avLst/>
              <a:gdLst>
                <a:gd name="T0" fmla="*/ 545 w 545"/>
                <a:gd name="T1" fmla="*/ 5 h 395"/>
                <a:gd name="T2" fmla="*/ 3 w 545"/>
                <a:gd name="T3" fmla="*/ 395 h 395"/>
                <a:gd name="T4" fmla="*/ 0 w 545"/>
                <a:gd name="T5" fmla="*/ 390 h 395"/>
                <a:gd name="T6" fmla="*/ 542 w 545"/>
                <a:gd name="T7" fmla="*/ 0 h 395"/>
                <a:gd name="T8" fmla="*/ 545 w 545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95">
                  <a:moveTo>
                    <a:pt x="545" y="5"/>
                  </a:moveTo>
                  <a:lnTo>
                    <a:pt x="3" y="395"/>
                  </a:lnTo>
                  <a:lnTo>
                    <a:pt x="0" y="390"/>
                  </a:lnTo>
                  <a:lnTo>
                    <a:pt x="542" y="0"/>
                  </a:lnTo>
                  <a:lnTo>
                    <a:pt x="545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6" name="Freeform 290"/>
            <p:cNvSpPr>
              <a:spLocks/>
            </p:cNvSpPr>
            <p:nvPr/>
          </p:nvSpPr>
          <p:spPr bwMode="auto">
            <a:xfrm>
              <a:off x="8053871" y="2552345"/>
              <a:ext cx="198974" cy="143582"/>
            </a:xfrm>
            <a:custGeom>
              <a:avLst/>
              <a:gdLst>
                <a:gd name="T0" fmla="*/ 546 w 546"/>
                <a:gd name="T1" fmla="*/ 5 h 394"/>
                <a:gd name="T2" fmla="*/ 5 w 546"/>
                <a:gd name="T3" fmla="*/ 394 h 394"/>
                <a:gd name="T4" fmla="*/ 0 w 546"/>
                <a:gd name="T5" fmla="*/ 390 h 394"/>
                <a:gd name="T6" fmla="*/ 542 w 546"/>
                <a:gd name="T7" fmla="*/ 0 h 394"/>
                <a:gd name="T8" fmla="*/ 546 w 546"/>
                <a:gd name="T9" fmla="*/ 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4">
                  <a:moveTo>
                    <a:pt x="546" y="5"/>
                  </a:moveTo>
                  <a:lnTo>
                    <a:pt x="5" y="394"/>
                  </a:lnTo>
                  <a:lnTo>
                    <a:pt x="0" y="390"/>
                  </a:lnTo>
                  <a:lnTo>
                    <a:pt x="542" y="0"/>
                  </a:lnTo>
                  <a:lnTo>
                    <a:pt x="546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7" name="Freeform 291"/>
            <p:cNvSpPr>
              <a:spLocks/>
            </p:cNvSpPr>
            <p:nvPr/>
          </p:nvSpPr>
          <p:spPr bwMode="auto">
            <a:xfrm>
              <a:off x="8043303" y="2537403"/>
              <a:ext cx="198246" cy="143582"/>
            </a:xfrm>
            <a:custGeom>
              <a:avLst/>
              <a:gdLst>
                <a:gd name="T0" fmla="*/ 544 w 544"/>
                <a:gd name="T1" fmla="*/ 5 h 394"/>
                <a:gd name="T2" fmla="*/ 3 w 544"/>
                <a:gd name="T3" fmla="*/ 394 h 394"/>
                <a:gd name="T4" fmla="*/ 0 w 544"/>
                <a:gd name="T5" fmla="*/ 389 h 394"/>
                <a:gd name="T6" fmla="*/ 540 w 544"/>
                <a:gd name="T7" fmla="*/ 0 h 394"/>
                <a:gd name="T8" fmla="*/ 544 w 544"/>
                <a:gd name="T9" fmla="*/ 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94">
                  <a:moveTo>
                    <a:pt x="544" y="5"/>
                  </a:moveTo>
                  <a:lnTo>
                    <a:pt x="3" y="394"/>
                  </a:lnTo>
                  <a:lnTo>
                    <a:pt x="0" y="389"/>
                  </a:lnTo>
                  <a:lnTo>
                    <a:pt x="540" y="0"/>
                  </a:lnTo>
                  <a:lnTo>
                    <a:pt x="544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8" name="Freeform 292"/>
            <p:cNvSpPr>
              <a:spLocks/>
            </p:cNvSpPr>
            <p:nvPr/>
          </p:nvSpPr>
          <p:spPr bwMode="auto">
            <a:xfrm>
              <a:off x="8032006" y="2522097"/>
              <a:ext cx="198246" cy="143947"/>
            </a:xfrm>
            <a:custGeom>
              <a:avLst/>
              <a:gdLst>
                <a:gd name="T0" fmla="*/ 544 w 544"/>
                <a:gd name="T1" fmla="*/ 5 h 395"/>
                <a:gd name="T2" fmla="*/ 3 w 544"/>
                <a:gd name="T3" fmla="*/ 395 h 395"/>
                <a:gd name="T4" fmla="*/ 0 w 544"/>
                <a:gd name="T5" fmla="*/ 390 h 395"/>
                <a:gd name="T6" fmla="*/ 541 w 544"/>
                <a:gd name="T7" fmla="*/ 0 h 395"/>
                <a:gd name="T8" fmla="*/ 544 w 544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95">
                  <a:moveTo>
                    <a:pt x="544" y="5"/>
                  </a:moveTo>
                  <a:lnTo>
                    <a:pt x="3" y="395"/>
                  </a:lnTo>
                  <a:lnTo>
                    <a:pt x="0" y="390"/>
                  </a:lnTo>
                  <a:lnTo>
                    <a:pt x="541" y="0"/>
                  </a:lnTo>
                  <a:lnTo>
                    <a:pt x="544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9" name="Freeform 293"/>
            <p:cNvSpPr>
              <a:spLocks/>
            </p:cNvSpPr>
            <p:nvPr/>
          </p:nvSpPr>
          <p:spPr bwMode="auto">
            <a:xfrm>
              <a:off x="7966046" y="2984914"/>
              <a:ext cx="198609" cy="143582"/>
            </a:xfrm>
            <a:custGeom>
              <a:avLst/>
              <a:gdLst>
                <a:gd name="T0" fmla="*/ 545 w 545"/>
                <a:gd name="T1" fmla="*/ 6 h 394"/>
                <a:gd name="T2" fmla="*/ 5 w 545"/>
                <a:gd name="T3" fmla="*/ 394 h 394"/>
                <a:gd name="T4" fmla="*/ 0 w 545"/>
                <a:gd name="T5" fmla="*/ 391 h 394"/>
                <a:gd name="T6" fmla="*/ 542 w 545"/>
                <a:gd name="T7" fmla="*/ 0 h 394"/>
                <a:gd name="T8" fmla="*/ 545 w 545"/>
                <a:gd name="T9" fmla="*/ 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94">
                  <a:moveTo>
                    <a:pt x="545" y="6"/>
                  </a:moveTo>
                  <a:lnTo>
                    <a:pt x="5" y="394"/>
                  </a:lnTo>
                  <a:lnTo>
                    <a:pt x="0" y="391"/>
                  </a:lnTo>
                  <a:lnTo>
                    <a:pt x="542" y="0"/>
                  </a:lnTo>
                  <a:lnTo>
                    <a:pt x="545" y="6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0" name="Freeform 294"/>
            <p:cNvSpPr>
              <a:spLocks/>
            </p:cNvSpPr>
            <p:nvPr/>
          </p:nvSpPr>
          <p:spPr bwMode="auto">
            <a:xfrm>
              <a:off x="7955478" y="2970336"/>
              <a:ext cx="198246" cy="143218"/>
            </a:xfrm>
            <a:custGeom>
              <a:avLst/>
              <a:gdLst>
                <a:gd name="T0" fmla="*/ 544 w 544"/>
                <a:gd name="T1" fmla="*/ 3 h 393"/>
                <a:gd name="T2" fmla="*/ 3 w 544"/>
                <a:gd name="T3" fmla="*/ 393 h 393"/>
                <a:gd name="T4" fmla="*/ 0 w 544"/>
                <a:gd name="T5" fmla="*/ 388 h 393"/>
                <a:gd name="T6" fmla="*/ 540 w 544"/>
                <a:gd name="T7" fmla="*/ 0 h 393"/>
                <a:gd name="T8" fmla="*/ 544 w 544"/>
                <a:gd name="T9" fmla="*/ 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93">
                  <a:moveTo>
                    <a:pt x="544" y="3"/>
                  </a:moveTo>
                  <a:lnTo>
                    <a:pt x="3" y="393"/>
                  </a:lnTo>
                  <a:lnTo>
                    <a:pt x="0" y="388"/>
                  </a:lnTo>
                  <a:lnTo>
                    <a:pt x="540" y="0"/>
                  </a:lnTo>
                  <a:lnTo>
                    <a:pt x="544" y="3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1" name="Freeform 295"/>
            <p:cNvSpPr>
              <a:spLocks/>
            </p:cNvSpPr>
            <p:nvPr/>
          </p:nvSpPr>
          <p:spPr bwMode="auto">
            <a:xfrm>
              <a:off x="7944181" y="2954667"/>
              <a:ext cx="198246" cy="143947"/>
            </a:xfrm>
            <a:custGeom>
              <a:avLst/>
              <a:gdLst>
                <a:gd name="T0" fmla="*/ 544 w 544"/>
                <a:gd name="T1" fmla="*/ 5 h 395"/>
                <a:gd name="T2" fmla="*/ 3 w 544"/>
                <a:gd name="T3" fmla="*/ 395 h 395"/>
                <a:gd name="T4" fmla="*/ 0 w 544"/>
                <a:gd name="T5" fmla="*/ 390 h 395"/>
                <a:gd name="T6" fmla="*/ 540 w 544"/>
                <a:gd name="T7" fmla="*/ 0 h 395"/>
                <a:gd name="T8" fmla="*/ 544 w 544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95">
                  <a:moveTo>
                    <a:pt x="544" y="5"/>
                  </a:moveTo>
                  <a:lnTo>
                    <a:pt x="3" y="395"/>
                  </a:lnTo>
                  <a:lnTo>
                    <a:pt x="0" y="390"/>
                  </a:lnTo>
                  <a:lnTo>
                    <a:pt x="540" y="0"/>
                  </a:lnTo>
                  <a:lnTo>
                    <a:pt x="544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2" name="Freeform 296"/>
            <p:cNvSpPr>
              <a:spLocks/>
            </p:cNvSpPr>
            <p:nvPr/>
          </p:nvSpPr>
          <p:spPr bwMode="auto">
            <a:xfrm>
              <a:off x="7932883" y="2939725"/>
              <a:ext cx="198974" cy="143947"/>
            </a:xfrm>
            <a:custGeom>
              <a:avLst/>
              <a:gdLst>
                <a:gd name="T0" fmla="*/ 546 w 546"/>
                <a:gd name="T1" fmla="*/ 5 h 395"/>
                <a:gd name="T2" fmla="*/ 3 w 546"/>
                <a:gd name="T3" fmla="*/ 395 h 395"/>
                <a:gd name="T4" fmla="*/ 0 w 546"/>
                <a:gd name="T5" fmla="*/ 390 h 395"/>
                <a:gd name="T6" fmla="*/ 541 w 546"/>
                <a:gd name="T7" fmla="*/ 0 h 395"/>
                <a:gd name="T8" fmla="*/ 546 w 546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5">
                  <a:moveTo>
                    <a:pt x="546" y="5"/>
                  </a:moveTo>
                  <a:lnTo>
                    <a:pt x="3" y="395"/>
                  </a:lnTo>
                  <a:lnTo>
                    <a:pt x="0" y="390"/>
                  </a:lnTo>
                  <a:lnTo>
                    <a:pt x="541" y="0"/>
                  </a:lnTo>
                  <a:lnTo>
                    <a:pt x="546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3" name="Freeform 297"/>
            <p:cNvSpPr>
              <a:spLocks/>
            </p:cNvSpPr>
            <p:nvPr/>
          </p:nvSpPr>
          <p:spPr bwMode="auto">
            <a:xfrm>
              <a:off x="7921586" y="2924785"/>
              <a:ext cx="198974" cy="143582"/>
            </a:xfrm>
            <a:custGeom>
              <a:avLst/>
              <a:gdLst>
                <a:gd name="T0" fmla="*/ 546 w 546"/>
                <a:gd name="T1" fmla="*/ 5 h 394"/>
                <a:gd name="T2" fmla="*/ 4 w 546"/>
                <a:gd name="T3" fmla="*/ 394 h 394"/>
                <a:gd name="T4" fmla="*/ 0 w 546"/>
                <a:gd name="T5" fmla="*/ 389 h 394"/>
                <a:gd name="T6" fmla="*/ 543 w 546"/>
                <a:gd name="T7" fmla="*/ 0 h 394"/>
                <a:gd name="T8" fmla="*/ 546 w 546"/>
                <a:gd name="T9" fmla="*/ 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4">
                  <a:moveTo>
                    <a:pt x="546" y="5"/>
                  </a:moveTo>
                  <a:lnTo>
                    <a:pt x="4" y="394"/>
                  </a:lnTo>
                  <a:lnTo>
                    <a:pt x="0" y="389"/>
                  </a:lnTo>
                  <a:lnTo>
                    <a:pt x="543" y="0"/>
                  </a:lnTo>
                  <a:lnTo>
                    <a:pt x="546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4" name="Freeform 298"/>
            <p:cNvSpPr>
              <a:spLocks/>
            </p:cNvSpPr>
            <p:nvPr/>
          </p:nvSpPr>
          <p:spPr bwMode="auto">
            <a:xfrm>
              <a:off x="7910289" y="2909479"/>
              <a:ext cx="198974" cy="143947"/>
            </a:xfrm>
            <a:custGeom>
              <a:avLst/>
              <a:gdLst>
                <a:gd name="T0" fmla="*/ 546 w 546"/>
                <a:gd name="T1" fmla="*/ 5 h 395"/>
                <a:gd name="T2" fmla="*/ 4 w 546"/>
                <a:gd name="T3" fmla="*/ 395 h 395"/>
                <a:gd name="T4" fmla="*/ 0 w 546"/>
                <a:gd name="T5" fmla="*/ 390 h 395"/>
                <a:gd name="T6" fmla="*/ 543 w 546"/>
                <a:gd name="T7" fmla="*/ 0 h 395"/>
                <a:gd name="T8" fmla="*/ 546 w 546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5">
                  <a:moveTo>
                    <a:pt x="546" y="5"/>
                  </a:moveTo>
                  <a:lnTo>
                    <a:pt x="4" y="395"/>
                  </a:lnTo>
                  <a:lnTo>
                    <a:pt x="0" y="390"/>
                  </a:lnTo>
                  <a:lnTo>
                    <a:pt x="543" y="0"/>
                  </a:lnTo>
                  <a:lnTo>
                    <a:pt x="546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5" name="Freeform 299"/>
            <p:cNvSpPr>
              <a:spLocks/>
            </p:cNvSpPr>
            <p:nvPr/>
          </p:nvSpPr>
          <p:spPr bwMode="auto">
            <a:xfrm>
              <a:off x="7899357" y="2894538"/>
              <a:ext cx="198609" cy="143947"/>
            </a:xfrm>
            <a:custGeom>
              <a:avLst/>
              <a:gdLst>
                <a:gd name="T0" fmla="*/ 545 w 545"/>
                <a:gd name="T1" fmla="*/ 5 h 395"/>
                <a:gd name="T2" fmla="*/ 5 w 545"/>
                <a:gd name="T3" fmla="*/ 395 h 395"/>
                <a:gd name="T4" fmla="*/ 0 w 545"/>
                <a:gd name="T5" fmla="*/ 390 h 395"/>
                <a:gd name="T6" fmla="*/ 542 w 545"/>
                <a:gd name="T7" fmla="*/ 0 h 395"/>
                <a:gd name="T8" fmla="*/ 545 w 545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95">
                  <a:moveTo>
                    <a:pt x="545" y="5"/>
                  </a:moveTo>
                  <a:lnTo>
                    <a:pt x="5" y="395"/>
                  </a:lnTo>
                  <a:lnTo>
                    <a:pt x="0" y="390"/>
                  </a:lnTo>
                  <a:lnTo>
                    <a:pt x="542" y="0"/>
                  </a:lnTo>
                  <a:lnTo>
                    <a:pt x="545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6" name="Freeform 300"/>
            <p:cNvSpPr>
              <a:spLocks/>
            </p:cNvSpPr>
            <p:nvPr/>
          </p:nvSpPr>
          <p:spPr bwMode="auto">
            <a:xfrm>
              <a:off x="7888789" y="2879595"/>
              <a:ext cx="198246" cy="143218"/>
            </a:xfrm>
            <a:custGeom>
              <a:avLst/>
              <a:gdLst>
                <a:gd name="T0" fmla="*/ 544 w 544"/>
                <a:gd name="T1" fmla="*/ 5 h 393"/>
                <a:gd name="T2" fmla="*/ 3 w 544"/>
                <a:gd name="T3" fmla="*/ 393 h 393"/>
                <a:gd name="T4" fmla="*/ 0 w 544"/>
                <a:gd name="T5" fmla="*/ 388 h 393"/>
                <a:gd name="T6" fmla="*/ 540 w 544"/>
                <a:gd name="T7" fmla="*/ 0 h 393"/>
                <a:gd name="T8" fmla="*/ 544 w 544"/>
                <a:gd name="T9" fmla="*/ 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93">
                  <a:moveTo>
                    <a:pt x="544" y="5"/>
                  </a:moveTo>
                  <a:lnTo>
                    <a:pt x="3" y="393"/>
                  </a:lnTo>
                  <a:lnTo>
                    <a:pt x="0" y="388"/>
                  </a:lnTo>
                  <a:lnTo>
                    <a:pt x="540" y="0"/>
                  </a:lnTo>
                  <a:lnTo>
                    <a:pt x="544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7" name="Freeform 301"/>
            <p:cNvSpPr>
              <a:spLocks/>
            </p:cNvSpPr>
            <p:nvPr/>
          </p:nvSpPr>
          <p:spPr bwMode="auto">
            <a:xfrm>
              <a:off x="7877492" y="2863926"/>
              <a:ext cx="198246" cy="143947"/>
            </a:xfrm>
            <a:custGeom>
              <a:avLst/>
              <a:gdLst>
                <a:gd name="T0" fmla="*/ 544 w 544"/>
                <a:gd name="T1" fmla="*/ 5 h 395"/>
                <a:gd name="T2" fmla="*/ 3 w 544"/>
                <a:gd name="T3" fmla="*/ 395 h 395"/>
                <a:gd name="T4" fmla="*/ 0 w 544"/>
                <a:gd name="T5" fmla="*/ 390 h 395"/>
                <a:gd name="T6" fmla="*/ 540 w 544"/>
                <a:gd name="T7" fmla="*/ 0 h 395"/>
                <a:gd name="T8" fmla="*/ 544 w 544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95">
                  <a:moveTo>
                    <a:pt x="544" y="5"/>
                  </a:moveTo>
                  <a:lnTo>
                    <a:pt x="3" y="395"/>
                  </a:lnTo>
                  <a:lnTo>
                    <a:pt x="0" y="390"/>
                  </a:lnTo>
                  <a:lnTo>
                    <a:pt x="540" y="0"/>
                  </a:lnTo>
                  <a:lnTo>
                    <a:pt x="544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8" name="Freeform 302"/>
            <p:cNvSpPr>
              <a:spLocks/>
            </p:cNvSpPr>
            <p:nvPr/>
          </p:nvSpPr>
          <p:spPr bwMode="auto">
            <a:xfrm>
              <a:off x="7866194" y="2848984"/>
              <a:ext cx="198974" cy="144311"/>
            </a:xfrm>
            <a:custGeom>
              <a:avLst/>
              <a:gdLst>
                <a:gd name="T0" fmla="*/ 546 w 546"/>
                <a:gd name="T1" fmla="*/ 5 h 396"/>
                <a:gd name="T2" fmla="*/ 3 w 546"/>
                <a:gd name="T3" fmla="*/ 396 h 396"/>
                <a:gd name="T4" fmla="*/ 0 w 546"/>
                <a:gd name="T5" fmla="*/ 390 h 396"/>
                <a:gd name="T6" fmla="*/ 541 w 546"/>
                <a:gd name="T7" fmla="*/ 0 h 396"/>
                <a:gd name="T8" fmla="*/ 546 w 546"/>
                <a:gd name="T9" fmla="*/ 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6">
                  <a:moveTo>
                    <a:pt x="546" y="5"/>
                  </a:moveTo>
                  <a:lnTo>
                    <a:pt x="3" y="396"/>
                  </a:lnTo>
                  <a:lnTo>
                    <a:pt x="0" y="390"/>
                  </a:lnTo>
                  <a:lnTo>
                    <a:pt x="541" y="0"/>
                  </a:lnTo>
                  <a:lnTo>
                    <a:pt x="546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9" name="Freeform 303"/>
            <p:cNvSpPr>
              <a:spLocks/>
            </p:cNvSpPr>
            <p:nvPr/>
          </p:nvSpPr>
          <p:spPr bwMode="auto">
            <a:xfrm>
              <a:off x="7854897" y="2834042"/>
              <a:ext cx="198974" cy="143582"/>
            </a:xfrm>
            <a:custGeom>
              <a:avLst/>
              <a:gdLst>
                <a:gd name="T0" fmla="*/ 546 w 546"/>
                <a:gd name="T1" fmla="*/ 6 h 394"/>
                <a:gd name="T2" fmla="*/ 4 w 546"/>
                <a:gd name="T3" fmla="*/ 394 h 394"/>
                <a:gd name="T4" fmla="*/ 0 w 546"/>
                <a:gd name="T5" fmla="*/ 391 h 394"/>
                <a:gd name="T6" fmla="*/ 543 w 546"/>
                <a:gd name="T7" fmla="*/ 0 h 394"/>
                <a:gd name="T8" fmla="*/ 546 w 546"/>
                <a:gd name="T9" fmla="*/ 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4">
                  <a:moveTo>
                    <a:pt x="546" y="6"/>
                  </a:moveTo>
                  <a:lnTo>
                    <a:pt x="4" y="394"/>
                  </a:lnTo>
                  <a:lnTo>
                    <a:pt x="0" y="391"/>
                  </a:lnTo>
                  <a:lnTo>
                    <a:pt x="543" y="0"/>
                  </a:lnTo>
                  <a:lnTo>
                    <a:pt x="546" y="6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30" name="Freeform 304"/>
            <p:cNvSpPr>
              <a:spLocks/>
            </p:cNvSpPr>
            <p:nvPr/>
          </p:nvSpPr>
          <p:spPr bwMode="auto">
            <a:xfrm>
              <a:off x="7843599" y="2819466"/>
              <a:ext cx="198974" cy="143218"/>
            </a:xfrm>
            <a:custGeom>
              <a:avLst/>
              <a:gdLst>
                <a:gd name="T0" fmla="*/ 546 w 546"/>
                <a:gd name="T1" fmla="*/ 3 h 393"/>
                <a:gd name="T2" fmla="*/ 4 w 546"/>
                <a:gd name="T3" fmla="*/ 393 h 393"/>
                <a:gd name="T4" fmla="*/ 0 w 546"/>
                <a:gd name="T5" fmla="*/ 388 h 393"/>
                <a:gd name="T6" fmla="*/ 543 w 546"/>
                <a:gd name="T7" fmla="*/ 0 h 393"/>
                <a:gd name="T8" fmla="*/ 546 w 546"/>
                <a:gd name="T9" fmla="*/ 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3">
                  <a:moveTo>
                    <a:pt x="546" y="3"/>
                  </a:moveTo>
                  <a:lnTo>
                    <a:pt x="4" y="393"/>
                  </a:lnTo>
                  <a:lnTo>
                    <a:pt x="0" y="388"/>
                  </a:lnTo>
                  <a:lnTo>
                    <a:pt x="543" y="0"/>
                  </a:lnTo>
                  <a:lnTo>
                    <a:pt x="546" y="3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31" name="Freeform 305"/>
            <p:cNvSpPr>
              <a:spLocks/>
            </p:cNvSpPr>
            <p:nvPr/>
          </p:nvSpPr>
          <p:spPr bwMode="auto">
            <a:xfrm>
              <a:off x="7832668" y="2803796"/>
              <a:ext cx="198609" cy="143947"/>
            </a:xfrm>
            <a:custGeom>
              <a:avLst/>
              <a:gdLst>
                <a:gd name="T0" fmla="*/ 545 w 545"/>
                <a:gd name="T1" fmla="*/ 5 h 395"/>
                <a:gd name="T2" fmla="*/ 5 w 545"/>
                <a:gd name="T3" fmla="*/ 395 h 395"/>
                <a:gd name="T4" fmla="*/ 0 w 545"/>
                <a:gd name="T5" fmla="*/ 390 h 395"/>
                <a:gd name="T6" fmla="*/ 542 w 545"/>
                <a:gd name="T7" fmla="*/ 0 h 395"/>
                <a:gd name="T8" fmla="*/ 545 w 545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95">
                  <a:moveTo>
                    <a:pt x="545" y="5"/>
                  </a:moveTo>
                  <a:lnTo>
                    <a:pt x="5" y="395"/>
                  </a:lnTo>
                  <a:lnTo>
                    <a:pt x="0" y="390"/>
                  </a:lnTo>
                  <a:lnTo>
                    <a:pt x="542" y="0"/>
                  </a:lnTo>
                  <a:lnTo>
                    <a:pt x="545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32" name="Freeform 306"/>
            <p:cNvSpPr>
              <a:spLocks/>
            </p:cNvSpPr>
            <p:nvPr/>
          </p:nvSpPr>
          <p:spPr bwMode="auto">
            <a:xfrm>
              <a:off x="7822100" y="2788855"/>
              <a:ext cx="198246" cy="143582"/>
            </a:xfrm>
            <a:custGeom>
              <a:avLst/>
              <a:gdLst>
                <a:gd name="T0" fmla="*/ 544 w 544"/>
                <a:gd name="T1" fmla="*/ 5 h 394"/>
                <a:gd name="T2" fmla="*/ 3 w 544"/>
                <a:gd name="T3" fmla="*/ 394 h 394"/>
                <a:gd name="T4" fmla="*/ 0 w 544"/>
                <a:gd name="T5" fmla="*/ 390 h 394"/>
                <a:gd name="T6" fmla="*/ 540 w 544"/>
                <a:gd name="T7" fmla="*/ 0 h 394"/>
                <a:gd name="T8" fmla="*/ 544 w 544"/>
                <a:gd name="T9" fmla="*/ 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94">
                  <a:moveTo>
                    <a:pt x="544" y="5"/>
                  </a:moveTo>
                  <a:lnTo>
                    <a:pt x="3" y="394"/>
                  </a:lnTo>
                  <a:lnTo>
                    <a:pt x="0" y="390"/>
                  </a:lnTo>
                  <a:lnTo>
                    <a:pt x="540" y="0"/>
                  </a:lnTo>
                  <a:lnTo>
                    <a:pt x="544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33" name="Freeform 307"/>
            <p:cNvSpPr>
              <a:spLocks/>
            </p:cNvSpPr>
            <p:nvPr/>
          </p:nvSpPr>
          <p:spPr bwMode="auto">
            <a:xfrm>
              <a:off x="7810803" y="2773913"/>
              <a:ext cx="198246" cy="143582"/>
            </a:xfrm>
            <a:custGeom>
              <a:avLst/>
              <a:gdLst>
                <a:gd name="T0" fmla="*/ 544 w 544"/>
                <a:gd name="T1" fmla="*/ 5 h 394"/>
                <a:gd name="T2" fmla="*/ 3 w 544"/>
                <a:gd name="T3" fmla="*/ 394 h 394"/>
                <a:gd name="T4" fmla="*/ 0 w 544"/>
                <a:gd name="T5" fmla="*/ 389 h 394"/>
                <a:gd name="T6" fmla="*/ 540 w 544"/>
                <a:gd name="T7" fmla="*/ 0 h 394"/>
                <a:gd name="T8" fmla="*/ 544 w 544"/>
                <a:gd name="T9" fmla="*/ 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94">
                  <a:moveTo>
                    <a:pt x="544" y="5"/>
                  </a:moveTo>
                  <a:lnTo>
                    <a:pt x="3" y="394"/>
                  </a:lnTo>
                  <a:lnTo>
                    <a:pt x="0" y="389"/>
                  </a:lnTo>
                  <a:lnTo>
                    <a:pt x="540" y="0"/>
                  </a:lnTo>
                  <a:lnTo>
                    <a:pt x="544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34" name="Freeform 308"/>
            <p:cNvSpPr>
              <a:spLocks/>
            </p:cNvSpPr>
            <p:nvPr/>
          </p:nvSpPr>
          <p:spPr bwMode="auto">
            <a:xfrm>
              <a:off x="7799504" y="2758607"/>
              <a:ext cx="198974" cy="143947"/>
            </a:xfrm>
            <a:custGeom>
              <a:avLst/>
              <a:gdLst>
                <a:gd name="T0" fmla="*/ 546 w 546"/>
                <a:gd name="T1" fmla="*/ 5 h 395"/>
                <a:gd name="T2" fmla="*/ 3 w 546"/>
                <a:gd name="T3" fmla="*/ 395 h 395"/>
                <a:gd name="T4" fmla="*/ 0 w 546"/>
                <a:gd name="T5" fmla="*/ 390 h 395"/>
                <a:gd name="T6" fmla="*/ 541 w 546"/>
                <a:gd name="T7" fmla="*/ 0 h 395"/>
                <a:gd name="T8" fmla="*/ 546 w 546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5">
                  <a:moveTo>
                    <a:pt x="546" y="5"/>
                  </a:moveTo>
                  <a:lnTo>
                    <a:pt x="3" y="395"/>
                  </a:lnTo>
                  <a:lnTo>
                    <a:pt x="0" y="390"/>
                  </a:lnTo>
                  <a:lnTo>
                    <a:pt x="541" y="0"/>
                  </a:lnTo>
                  <a:lnTo>
                    <a:pt x="546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35" name="Freeform 309"/>
            <p:cNvSpPr>
              <a:spLocks/>
            </p:cNvSpPr>
            <p:nvPr/>
          </p:nvSpPr>
          <p:spPr bwMode="auto">
            <a:xfrm>
              <a:off x="7788207" y="2743666"/>
              <a:ext cx="198974" cy="143947"/>
            </a:xfrm>
            <a:custGeom>
              <a:avLst/>
              <a:gdLst>
                <a:gd name="T0" fmla="*/ 546 w 546"/>
                <a:gd name="T1" fmla="*/ 5 h 395"/>
                <a:gd name="T2" fmla="*/ 4 w 546"/>
                <a:gd name="T3" fmla="*/ 395 h 395"/>
                <a:gd name="T4" fmla="*/ 0 w 546"/>
                <a:gd name="T5" fmla="*/ 390 h 395"/>
                <a:gd name="T6" fmla="*/ 542 w 546"/>
                <a:gd name="T7" fmla="*/ 0 h 395"/>
                <a:gd name="T8" fmla="*/ 546 w 546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5">
                  <a:moveTo>
                    <a:pt x="546" y="5"/>
                  </a:moveTo>
                  <a:lnTo>
                    <a:pt x="4" y="395"/>
                  </a:lnTo>
                  <a:lnTo>
                    <a:pt x="0" y="390"/>
                  </a:lnTo>
                  <a:lnTo>
                    <a:pt x="542" y="0"/>
                  </a:lnTo>
                  <a:lnTo>
                    <a:pt x="546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36" name="Freeform 310"/>
            <p:cNvSpPr>
              <a:spLocks/>
            </p:cNvSpPr>
            <p:nvPr/>
          </p:nvSpPr>
          <p:spPr bwMode="auto">
            <a:xfrm>
              <a:off x="7776910" y="2728725"/>
              <a:ext cx="198974" cy="143218"/>
            </a:xfrm>
            <a:custGeom>
              <a:avLst/>
              <a:gdLst>
                <a:gd name="T0" fmla="*/ 546 w 546"/>
                <a:gd name="T1" fmla="*/ 5 h 393"/>
                <a:gd name="T2" fmla="*/ 4 w 546"/>
                <a:gd name="T3" fmla="*/ 393 h 393"/>
                <a:gd name="T4" fmla="*/ 0 w 546"/>
                <a:gd name="T5" fmla="*/ 388 h 393"/>
                <a:gd name="T6" fmla="*/ 543 w 546"/>
                <a:gd name="T7" fmla="*/ 0 h 393"/>
                <a:gd name="T8" fmla="*/ 546 w 546"/>
                <a:gd name="T9" fmla="*/ 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393">
                  <a:moveTo>
                    <a:pt x="546" y="5"/>
                  </a:moveTo>
                  <a:lnTo>
                    <a:pt x="4" y="393"/>
                  </a:lnTo>
                  <a:lnTo>
                    <a:pt x="0" y="388"/>
                  </a:lnTo>
                  <a:lnTo>
                    <a:pt x="543" y="0"/>
                  </a:lnTo>
                  <a:lnTo>
                    <a:pt x="546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37" name="Freeform 311"/>
            <p:cNvSpPr>
              <a:spLocks/>
            </p:cNvSpPr>
            <p:nvPr/>
          </p:nvSpPr>
          <p:spPr bwMode="auto">
            <a:xfrm>
              <a:off x="7765979" y="2713054"/>
              <a:ext cx="198609" cy="143947"/>
            </a:xfrm>
            <a:custGeom>
              <a:avLst/>
              <a:gdLst>
                <a:gd name="T0" fmla="*/ 545 w 545"/>
                <a:gd name="T1" fmla="*/ 5 h 395"/>
                <a:gd name="T2" fmla="*/ 5 w 545"/>
                <a:gd name="T3" fmla="*/ 395 h 395"/>
                <a:gd name="T4" fmla="*/ 0 w 545"/>
                <a:gd name="T5" fmla="*/ 390 h 395"/>
                <a:gd name="T6" fmla="*/ 542 w 545"/>
                <a:gd name="T7" fmla="*/ 0 h 395"/>
                <a:gd name="T8" fmla="*/ 545 w 545"/>
                <a:gd name="T9" fmla="*/ 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95">
                  <a:moveTo>
                    <a:pt x="545" y="5"/>
                  </a:moveTo>
                  <a:lnTo>
                    <a:pt x="5" y="395"/>
                  </a:lnTo>
                  <a:lnTo>
                    <a:pt x="0" y="390"/>
                  </a:lnTo>
                  <a:lnTo>
                    <a:pt x="542" y="0"/>
                  </a:lnTo>
                  <a:lnTo>
                    <a:pt x="545" y="5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38" name="Freeform 312"/>
            <p:cNvSpPr>
              <a:spLocks/>
            </p:cNvSpPr>
            <p:nvPr/>
          </p:nvSpPr>
          <p:spPr bwMode="auto">
            <a:xfrm>
              <a:off x="8224057" y="2473629"/>
              <a:ext cx="255095" cy="339642"/>
            </a:xfrm>
            <a:custGeom>
              <a:avLst/>
              <a:gdLst>
                <a:gd name="T0" fmla="*/ 674 w 700"/>
                <a:gd name="T1" fmla="*/ 932 h 932"/>
                <a:gd name="T2" fmla="*/ 700 w 700"/>
                <a:gd name="T3" fmla="*/ 913 h 932"/>
                <a:gd name="T4" fmla="*/ 26 w 700"/>
                <a:gd name="T5" fmla="*/ 0 h 932"/>
                <a:gd name="T6" fmla="*/ 0 w 700"/>
                <a:gd name="T7" fmla="*/ 18 h 932"/>
                <a:gd name="T8" fmla="*/ 674 w 700"/>
                <a:gd name="T9" fmla="*/ 93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0" h="932">
                  <a:moveTo>
                    <a:pt x="674" y="932"/>
                  </a:moveTo>
                  <a:lnTo>
                    <a:pt x="700" y="913"/>
                  </a:lnTo>
                  <a:lnTo>
                    <a:pt x="26" y="0"/>
                  </a:lnTo>
                  <a:lnTo>
                    <a:pt x="0" y="18"/>
                  </a:lnTo>
                  <a:lnTo>
                    <a:pt x="674" y="932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39" name="Freeform 313"/>
            <p:cNvSpPr>
              <a:spLocks/>
            </p:cNvSpPr>
            <p:nvPr/>
          </p:nvSpPr>
          <p:spPr bwMode="auto">
            <a:xfrm>
              <a:off x="8235718" y="2483468"/>
              <a:ext cx="237602" cy="322149"/>
            </a:xfrm>
            <a:custGeom>
              <a:avLst/>
              <a:gdLst>
                <a:gd name="T0" fmla="*/ 652 w 652"/>
                <a:gd name="T1" fmla="*/ 881 h 884"/>
                <a:gd name="T2" fmla="*/ 649 w 652"/>
                <a:gd name="T3" fmla="*/ 884 h 884"/>
                <a:gd name="T4" fmla="*/ 0 w 652"/>
                <a:gd name="T5" fmla="*/ 3 h 884"/>
                <a:gd name="T6" fmla="*/ 4 w 652"/>
                <a:gd name="T7" fmla="*/ 0 h 884"/>
                <a:gd name="T8" fmla="*/ 652 w 652"/>
                <a:gd name="T9" fmla="*/ 881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884">
                  <a:moveTo>
                    <a:pt x="652" y="881"/>
                  </a:moveTo>
                  <a:lnTo>
                    <a:pt x="649" y="884"/>
                  </a:lnTo>
                  <a:lnTo>
                    <a:pt x="0" y="3"/>
                  </a:lnTo>
                  <a:lnTo>
                    <a:pt x="4" y="0"/>
                  </a:lnTo>
                  <a:lnTo>
                    <a:pt x="652" y="881"/>
                  </a:ln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40" name="Freeform 314"/>
            <p:cNvSpPr>
              <a:spLocks/>
            </p:cNvSpPr>
            <p:nvPr/>
          </p:nvSpPr>
          <p:spPr bwMode="auto">
            <a:xfrm>
              <a:off x="8229158" y="2480919"/>
              <a:ext cx="237968" cy="322149"/>
            </a:xfrm>
            <a:custGeom>
              <a:avLst/>
              <a:gdLst>
                <a:gd name="T0" fmla="*/ 653 w 653"/>
                <a:gd name="T1" fmla="*/ 881 h 884"/>
                <a:gd name="T2" fmla="*/ 648 w 653"/>
                <a:gd name="T3" fmla="*/ 884 h 884"/>
                <a:gd name="T4" fmla="*/ 0 w 653"/>
                <a:gd name="T5" fmla="*/ 4 h 884"/>
                <a:gd name="T6" fmla="*/ 3 w 653"/>
                <a:gd name="T7" fmla="*/ 0 h 884"/>
                <a:gd name="T8" fmla="*/ 653 w 653"/>
                <a:gd name="T9" fmla="*/ 881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884">
                  <a:moveTo>
                    <a:pt x="653" y="881"/>
                  </a:moveTo>
                  <a:lnTo>
                    <a:pt x="648" y="884"/>
                  </a:lnTo>
                  <a:lnTo>
                    <a:pt x="0" y="4"/>
                  </a:lnTo>
                  <a:lnTo>
                    <a:pt x="3" y="0"/>
                  </a:lnTo>
                  <a:lnTo>
                    <a:pt x="653" y="881"/>
                  </a:ln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41" name="Freeform 315"/>
            <p:cNvSpPr>
              <a:spLocks/>
            </p:cNvSpPr>
            <p:nvPr/>
          </p:nvSpPr>
          <p:spPr bwMode="auto">
            <a:xfrm>
              <a:off x="7715324" y="2839873"/>
              <a:ext cx="254367" cy="339642"/>
            </a:xfrm>
            <a:custGeom>
              <a:avLst/>
              <a:gdLst>
                <a:gd name="T0" fmla="*/ 698 w 698"/>
                <a:gd name="T1" fmla="*/ 913 h 932"/>
                <a:gd name="T2" fmla="*/ 672 w 698"/>
                <a:gd name="T3" fmla="*/ 932 h 932"/>
                <a:gd name="T4" fmla="*/ 0 w 698"/>
                <a:gd name="T5" fmla="*/ 17 h 932"/>
                <a:gd name="T6" fmla="*/ 26 w 698"/>
                <a:gd name="T7" fmla="*/ 0 h 932"/>
                <a:gd name="T8" fmla="*/ 698 w 698"/>
                <a:gd name="T9" fmla="*/ 913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932">
                  <a:moveTo>
                    <a:pt x="698" y="913"/>
                  </a:moveTo>
                  <a:lnTo>
                    <a:pt x="672" y="932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698" y="913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42" name="Freeform 316"/>
            <p:cNvSpPr>
              <a:spLocks/>
            </p:cNvSpPr>
            <p:nvPr/>
          </p:nvSpPr>
          <p:spPr bwMode="auto">
            <a:xfrm>
              <a:off x="7723340" y="2851536"/>
              <a:ext cx="238332" cy="322149"/>
            </a:xfrm>
            <a:custGeom>
              <a:avLst/>
              <a:gdLst>
                <a:gd name="T0" fmla="*/ 650 w 654"/>
                <a:gd name="T1" fmla="*/ 884 h 884"/>
                <a:gd name="T2" fmla="*/ 654 w 654"/>
                <a:gd name="T3" fmla="*/ 881 h 884"/>
                <a:gd name="T4" fmla="*/ 5 w 654"/>
                <a:gd name="T5" fmla="*/ 0 h 884"/>
                <a:gd name="T6" fmla="*/ 0 w 654"/>
                <a:gd name="T7" fmla="*/ 4 h 884"/>
                <a:gd name="T8" fmla="*/ 650 w 654"/>
                <a:gd name="T9" fmla="*/ 88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" h="884">
                  <a:moveTo>
                    <a:pt x="650" y="884"/>
                  </a:moveTo>
                  <a:lnTo>
                    <a:pt x="654" y="881"/>
                  </a:lnTo>
                  <a:lnTo>
                    <a:pt x="5" y="0"/>
                  </a:lnTo>
                  <a:lnTo>
                    <a:pt x="0" y="4"/>
                  </a:lnTo>
                  <a:lnTo>
                    <a:pt x="650" y="884"/>
                  </a:ln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43" name="Freeform 317"/>
            <p:cNvSpPr>
              <a:spLocks/>
            </p:cNvSpPr>
            <p:nvPr/>
          </p:nvSpPr>
          <p:spPr bwMode="auto">
            <a:xfrm>
              <a:off x="7723340" y="2844611"/>
              <a:ext cx="238332" cy="322515"/>
            </a:xfrm>
            <a:custGeom>
              <a:avLst/>
              <a:gdLst>
                <a:gd name="T0" fmla="*/ 649 w 654"/>
                <a:gd name="T1" fmla="*/ 885 h 885"/>
                <a:gd name="T2" fmla="*/ 654 w 654"/>
                <a:gd name="T3" fmla="*/ 881 h 885"/>
                <a:gd name="T4" fmla="*/ 4 w 654"/>
                <a:gd name="T5" fmla="*/ 0 h 885"/>
                <a:gd name="T6" fmla="*/ 0 w 654"/>
                <a:gd name="T7" fmla="*/ 4 h 885"/>
                <a:gd name="T8" fmla="*/ 649 w 654"/>
                <a:gd name="T9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" h="885">
                  <a:moveTo>
                    <a:pt x="649" y="885"/>
                  </a:moveTo>
                  <a:lnTo>
                    <a:pt x="654" y="881"/>
                  </a:lnTo>
                  <a:lnTo>
                    <a:pt x="4" y="0"/>
                  </a:lnTo>
                  <a:lnTo>
                    <a:pt x="0" y="4"/>
                  </a:lnTo>
                  <a:lnTo>
                    <a:pt x="649" y="885"/>
                  </a:ln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44" name="Freeform 318"/>
            <p:cNvSpPr>
              <a:spLocks/>
            </p:cNvSpPr>
            <p:nvPr/>
          </p:nvSpPr>
          <p:spPr bwMode="auto">
            <a:xfrm>
              <a:off x="7454762" y="5025679"/>
              <a:ext cx="587813" cy="559388"/>
            </a:xfrm>
            <a:custGeom>
              <a:avLst/>
              <a:gdLst>
                <a:gd name="T0" fmla="*/ 788 w 943"/>
                <a:gd name="T1" fmla="*/ 901 h 901"/>
                <a:gd name="T2" fmla="*/ 0 w 943"/>
                <a:gd name="T3" fmla="*/ 281 h 901"/>
                <a:gd name="T4" fmla="*/ 251 w 943"/>
                <a:gd name="T5" fmla="*/ 40 h 901"/>
                <a:gd name="T6" fmla="*/ 943 w 943"/>
                <a:gd name="T7" fmla="*/ 598 h 901"/>
                <a:gd name="T8" fmla="*/ 788 w 943"/>
                <a:gd name="T9" fmla="*/ 90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3" h="901">
                  <a:moveTo>
                    <a:pt x="788" y="901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150" y="75"/>
                    <a:pt x="251" y="40"/>
                  </a:cubicBezTo>
                  <a:cubicBezTo>
                    <a:pt x="495" y="0"/>
                    <a:pt x="940" y="361"/>
                    <a:pt x="943" y="598"/>
                  </a:cubicBezTo>
                  <a:cubicBezTo>
                    <a:pt x="930" y="696"/>
                    <a:pt x="788" y="901"/>
                    <a:pt x="788" y="901"/>
                  </a:cubicBezTo>
                  <a:close/>
                </a:path>
              </a:pathLst>
            </a:custGeom>
            <a:solidFill>
              <a:srgbClr val="9EAC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45" name="Freeform 319"/>
            <p:cNvSpPr>
              <a:spLocks/>
            </p:cNvSpPr>
            <p:nvPr/>
          </p:nvSpPr>
          <p:spPr bwMode="auto">
            <a:xfrm>
              <a:off x="7809344" y="4693689"/>
              <a:ext cx="146498" cy="110420"/>
            </a:xfrm>
            <a:custGeom>
              <a:avLst/>
              <a:gdLst>
                <a:gd name="T0" fmla="*/ 402 w 402"/>
                <a:gd name="T1" fmla="*/ 228 h 303"/>
                <a:gd name="T2" fmla="*/ 185 w 402"/>
                <a:gd name="T3" fmla="*/ 303 h 303"/>
                <a:gd name="T4" fmla="*/ 0 w 402"/>
                <a:gd name="T5" fmla="*/ 97 h 303"/>
                <a:gd name="T6" fmla="*/ 264 w 402"/>
                <a:gd name="T7" fmla="*/ 0 h 303"/>
                <a:gd name="T8" fmla="*/ 402 w 402"/>
                <a:gd name="T9" fmla="*/ 22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303">
                  <a:moveTo>
                    <a:pt x="402" y="228"/>
                  </a:moveTo>
                  <a:lnTo>
                    <a:pt x="185" y="303"/>
                  </a:lnTo>
                  <a:lnTo>
                    <a:pt x="0" y="97"/>
                  </a:lnTo>
                  <a:lnTo>
                    <a:pt x="264" y="0"/>
                  </a:lnTo>
                  <a:lnTo>
                    <a:pt x="402" y="228"/>
                  </a:lnTo>
                  <a:close/>
                </a:path>
              </a:pathLst>
            </a:custGeom>
            <a:solidFill>
              <a:srgbClr val="EBC1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46" name="Freeform 320"/>
            <p:cNvSpPr>
              <a:spLocks/>
            </p:cNvSpPr>
            <p:nvPr/>
          </p:nvSpPr>
          <p:spPr bwMode="auto">
            <a:xfrm>
              <a:off x="7937986" y="4743979"/>
              <a:ext cx="135929" cy="53934"/>
            </a:xfrm>
            <a:custGeom>
              <a:avLst/>
              <a:gdLst>
                <a:gd name="T0" fmla="*/ 218 w 218"/>
                <a:gd name="T1" fmla="*/ 70 h 87"/>
                <a:gd name="T2" fmla="*/ 88 w 218"/>
                <a:gd name="T3" fmla="*/ 85 h 87"/>
                <a:gd name="T4" fmla="*/ 4 w 218"/>
                <a:gd name="T5" fmla="*/ 61 h 87"/>
                <a:gd name="T6" fmla="*/ 66 w 218"/>
                <a:gd name="T7" fmla="*/ 27 h 87"/>
                <a:gd name="T8" fmla="*/ 218 w 218"/>
                <a:gd name="T9" fmla="*/ 7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87">
                  <a:moveTo>
                    <a:pt x="218" y="70"/>
                  </a:moveTo>
                  <a:cubicBezTo>
                    <a:pt x="88" y="85"/>
                    <a:pt x="88" y="85"/>
                    <a:pt x="88" y="85"/>
                  </a:cubicBezTo>
                  <a:cubicBezTo>
                    <a:pt x="72" y="87"/>
                    <a:pt x="7" y="77"/>
                    <a:pt x="4" y="61"/>
                  </a:cubicBezTo>
                  <a:cubicBezTo>
                    <a:pt x="0" y="44"/>
                    <a:pt x="49" y="29"/>
                    <a:pt x="66" y="27"/>
                  </a:cubicBezTo>
                  <a:cubicBezTo>
                    <a:pt x="119" y="24"/>
                    <a:pt x="212" y="0"/>
                    <a:pt x="218" y="70"/>
                  </a:cubicBezTo>
                  <a:close/>
                </a:path>
              </a:pathLst>
            </a:custGeom>
            <a:solidFill>
              <a:srgbClr val="E0B7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47" name="Freeform 321"/>
            <p:cNvSpPr>
              <a:spLocks/>
            </p:cNvSpPr>
            <p:nvPr/>
          </p:nvSpPr>
          <p:spPr bwMode="auto">
            <a:xfrm>
              <a:off x="7861822" y="4607686"/>
              <a:ext cx="297368" cy="185126"/>
            </a:xfrm>
            <a:custGeom>
              <a:avLst/>
              <a:gdLst>
                <a:gd name="T0" fmla="*/ 427 w 477"/>
                <a:gd name="T1" fmla="*/ 174 h 298"/>
                <a:gd name="T2" fmla="*/ 278 w 477"/>
                <a:gd name="T3" fmla="*/ 195 h 298"/>
                <a:gd name="T4" fmla="*/ 278 w 477"/>
                <a:gd name="T5" fmla="*/ 194 h 298"/>
                <a:gd name="T6" fmla="*/ 439 w 477"/>
                <a:gd name="T7" fmla="*/ 137 h 298"/>
                <a:gd name="T8" fmla="*/ 428 w 477"/>
                <a:gd name="T9" fmla="*/ 98 h 298"/>
                <a:gd name="T10" fmla="*/ 261 w 477"/>
                <a:gd name="T11" fmla="*/ 147 h 298"/>
                <a:gd name="T12" fmla="*/ 260 w 477"/>
                <a:gd name="T13" fmla="*/ 144 h 298"/>
                <a:gd name="T14" fmla="*/ 402 w 477"/>
                <a:gd name="T15" fmla="*/ 81 h 298"/>
                <a:gd name="T16" fmla="*/ 419 w 477"/>
                <a:gd name="T17" fmla="*/ 50 h 298"/>
                <a:gd name="T18" fmla="*/ 388 w 477"/>
                <a:gd name="T19" fmla="*/ 46 h 298"/>
                <a:gd name="T20" fmla="*/ 243 w 477"/>
                <a:gd name="T21" fmla="*/ 98 h 298"/>
                <a:gd name="T22" fmla="*/ 242 w 477"/>
                <a:gd name="T23" fmla="*/ 96 h 298"/>
                <a:gd name="T24" fmla="*/ 331 w 477"/>
                <a:gd name="T25" fmla="*/ 43 h 298"/>
                <a:gd name="T26" fmla="*/ 348 w 477"/>
                <a:gd name="T27" fmla="*/ 16 h 298"/>
                <a:gd name="T28" fmla="*/ 318 w 477"/>
                <a:gd name="T29" fmla="*/ 15 h 298"/>
                <a:gd name="T30" fmla="*/ 226 w 477"/>
                <a:gd name="T31" fmla="*/ 58 h 298"/>
                <a:gd name="T32" fmla="*/ 38 w 477"/>
                <a:gd name="T33" fmla="*/ 144 h 298"/>
                <a:gd name="T34" fmla="*/ 94 w 477"/>
                <a:gd name="T35" fmla="*/ 282 h 298"/>
                <a:gd name="T36" fmla="*/ 161 w 477"/>
                <a:gd name="T37" fmla="*/ 293 h 298"/>
                <a:gd name="T38" fmla="*/ 289 w 477"/>
                <a:gd name="T39" fmla="*/ 246 h 298"/>
                <a:gd name="T40" fmla="*/ 434 w 477"/>
                <a:gd name="T41" fmla="*/ 215 h 298"/>
                <a:gd name="T42" fmla="*/ 427 w 477"/>
                <a:gd name="T43" fmla="*/ 17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298">
                  <a:moveTo>
                    <a:pt x="427" y="174"/>
                  </a:moveTo>
                  <a:cubicBezTo>
                    <a:pt x="278" y="195"/>
                    <a:pt x="278" y="195"/>
                    <a:pt x="278" y="195"/>
                  </a:cubicBezTo>
                  <a:cubicBezTo>
                    <a:pt x="278" y="194"/>
                    <a:pt x="278" y="194"/>
                    <a:pt x="278" y="194"/>
                  </a:cubicBezTo>
                  <a:cubicBezTo>
                    <a:pt x="439" y="137"/>
                    <a:pt x="439" y="137"/>
                    <a:pt x="439" y="137"/>
                  </a:cubicBezTo>
                  <a:cubicBezTo>
                    <a:pt x="473" y="125"/>
                    <a:pt x="463" y="89"/>
                    <a:pt x="428" y="98"/>
                  </a:cubicBezTo>
                  <a:cubicBezTo>
                    <a:pt x="261" y="147"/>
                    <a:pt x="261" y="147"/>
                    <a:pt x="261" y="147"/>
                  </a:cubicBezTo>
                  <a:cubicBezTo>
                    <a:pt x="260" y="144"/>
                    <a:pt x="260" y="144"/>
                    <a:pt x="260" y="144"/>
                  </a:cubicBezTo>
                  <a:cubicBezTo>
                    <a:pt x="402" y="81"/>
                    <a:pt x="402" y="81"/>
                    <a:pt x="402" y="81"/>
                  </a:cubicBezTo>
                  <a:cubicBezTo>
                    <a:pt x="423" y="72"/>
                    <a:pt x="423" y="63"/>
                    <a:pt x="419" y="50"/>
                  </a:cubicBezTo>
                  <a:cubicBezTo>
                    <a:pt x="412" y="38"/>
                    <a:pt x="401" y="42"/>
                    <a:pt x="388" y="46"/>
                  </a:cubicBezTo>
                  <a:cubicBezTo>
                    <a:pt x="243" y="98"/>
                    <a:pt x="243" y="98"/>
                    <a:pt x="243" y="98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331" y="43"/>
                    <a:pt x="331" y="43"/>
                    <a:pt x="331" y="43"/>
                  </a:cubicBezTo>
                  <a:cubicBezTo>
                    <a:pt x="342" y="33"/>
                    <a:pt x="355" y="32"/>
                    <a:pt x="348" y="16"/>
                  </a:cubicBezTo>
                  <a:cubicBezTo>
                    <a:pt x="340" y="0"/>
                    <a:pt x="331" y="10"/>
                    <a:pt x="318" y="15"/>
                  </a:cubicBezTo>
                  <a:cubicBezTo>
                    <a:pt x="226" y="58"/>
                    <a:pt x="226" y="58"/>
                    <a:pt x="226" y="58"/>
                  </a:cubicBezTo>
                  <a:cubicBezTo>
                    <a:pt x="172" y="65"/>
                    <a:pt x="81" y="110"/>
                    <a:pt x="38" y="144"/>
                  </a:cubicBezTo>
                  <a:cubicBezTo>
                    <a:pt x="0" y="204"/>
                    <a:pt x="58" y="272"/>
                    <a:pt x="94" y="282"/>
                  </a:cubicBezTo>
                  <a:cubicBezTo>
                    <a:pt x="123" y="290"/>
                    <a:pt x="143" y="298"/>
                    <a:pt x="161" y="293"/>
                  </a:cubicBezTo>
                  <a:cubicBezTo>
                    <a:pt x="289" y="246"/>
                    <a:pt x="289" y="246"/>
                    <a:pt x="289" y="246"/>
                  </a:cubicBezTo>
                  <a:cubicBezTo>
                    <a:pt x="434" y="215"/>
                    <a:pt x="434" y="215"/>
                    <a:pt x="434" y="215"/>
                  </a:cubicBezTo>
                  <a:cubicBezTo>
                    <a:pt x="477" y="202"/>
                    <a:pt x="462" y="165"/>
                    <a:pt x="427" y="174"/>
                  </a:cubicBezTo>
                  <a:close/>
                </a:path>
              </a:pathLst>
            </a:custGeom>
            <a:solidFill>
              <a:srgbClr val="EBC1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48" name="Freeform 322"/>
            <p:cNvSpPr>
              <a:spLocks/>
            </p:cNvSpPr>
            <p:nvPr/>
          </p:nvSpPr>
          <p:spPr bwMode="auto">
            <a:xfrm>
              <a:off x="8296941" y="5025679"/>
              <a:ext cx="96207" cy="122810"/>
            </a:xfrm>
            <a:custGeom>
              <a:avLst/>
              <a:gdLst>
                <a:gd name="T0" fmla="*/ 2 w 264"/>
                <a:gd name="T1" fmla="*/ 0 h 337"/>
                <a:gd name="T2" fmla="*/ 0 w 264"/>
                <a:gd name="T3" fmla="*/ 230 h 337"/>
                <a:gd name="T4" fmla="*/ 255 w 264"/>
                <a:gd name="T5" fmla="*/ 337 h 337"/>
                <a:gd name="T6" fmla="*/ 264 w 264"/>
                <a:gd name="T7" fmla="*/ 58 h 337"/>
                <a:gd name="T8" fmla="*/ 2 w 264"/>
                <a:gd name="T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7">
                  <a:moveTo>
                    <a:pt x="2" y="0"/>
                  </a:moveTo>
                  <a:lnTo>
                    <a:pt x="0" y="230"/>
                  </a:lnTo>
                  <a:lnTo>
                    <a:pt x="255" y="337"/>
                  </a:lnTo>
                  <a:lnTo>
                    <a:pt x="264" y="5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BC1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49" name="Freeform 323"/>
            <p:cNvSpPr>
              <a:spLocks/>
            </p:cNvSpPr>
            <p:nvPr/>
          </p:nvSpPr>
          <p:spPr bwMode="auto">
            <a:xfrm>
              <a:off x="8249567" y="4907606"/>
              <a:ext cx="58672" cy="135929"/>
            </a:xfrm>
            <a:custGeom>
              <a:avLst/>
              <a:gdLst>
                <a:gd name="T0" fmla="*/ 0 w 94"/>
                <a:gd name="T1" fmla="*/ 17 h 219"/>
                <a:gd name="T2" fmla="*/ 28 w 94"/>
                <a:gd name="T3" fmla="*/ 144 h 219"/>
                <a:gd name="T4" fmla="*/ 78 w 94"/>
                <a:gd name="T5" fmla="*/ 217 h 219"/>
                <a:gd name="T6" fmla="*/ 90 w 94"/>
                <a:gd name="T7" fmla="*/ 147 h 219"/>
                <a:gd name="T8" fmla="*/ 0 w 94"/>
                <a:gd name="T9" fmla="*/ 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19">
                  <a:moveTo>
                    <a:pt x="0" y="17"/>
                  </a:moveTo>
                  <a:cubicBezTo>
                    <a:pt x="28" y="144"/>
                    <a:pt x="28" y="144"/>
                    <a:pt x="28" y="144"/>
                  </a:cubicBezTo>
                  <a:cubicBezTo>
                    <a:pt x="31" y="161"/>
                    <a:pt x="61" y="219"/>
                    <a:pt x="78" y="217"/>
                  </a:cubicBezTo>
                  <a:cubicBezTo>
                    <a:pt x="94" y="215"/>
                    <a:pt x="94" y="164"/>
                    <a:pt x="90" y="147"/>
                  </a:cubicBezTo>
                  <a:cubicBezTo>
                    <a:pt x="75" y="96"/>
                    <a:pt x="68" y="0"/>
                    <a:pt x="0" y="17"/>
                  </a:cubicBezTo>
                  <a:close/>
                </a:path>
              </a:pathLst>
            </a:custGeom>
            <a:solidFill>
              <a:srgbClr val="E0B7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50" name="Freeform 324"/>
            <p:cNvSpPr>
              <a:spLocks/>
            </p:cNvSpPr>
            <p:nvPr/>
          </p:nvSpPr>
          <p:spPr bwMode="auto">
            <a:xfrm>
              <a:off x="8273982" y="4806661"/>
              <a:ext cx="146498" cy="294817"/>
            </a:xfrm>
            <a:custGeom>
              <a:avLst/>
              <a:gdLst>
                <a:gd name="T0" fmla="*/ 42 w 235"/>
                <a:gd name="T1" fmla="*/ 61 h 475"/>
                <a:gd name="T2" fmla="*/ 70 w 235"/>
                <a:gd name="T3" fmla="*/ 208 h 475"/>
                <a:gd name="T4" fmla="*/ 72 w 235"/>
                <a:gd name="T5" fmla="*/ 208 h 475"/>
                <a:gd name="T6" fmla="*/ 73 w 235"/>
                <a:gd name="T7" fmla="*/ 37 h 475"/>
                <a:gd name="T8" fmla="*/ 114 w 235"/>
                <a:gd name="T9" fmla="*/ 36 h 475"/>
                <a:gd name="T10" fmla="*/ 121 w 235"/>
                <a:gd name="T11" fmla="*/ 209 h 475"/>
                <a:gd name="T12" fmla="*/ 124 w 235"/>
                <a:gd name="T13" fmla="*/ 209 h 475"/>
                <a:gd name="T14" fmla="*/ 139 w 235"/>
                <a:gd name="T15" fmla="*/ 55 h 475"/>
                <a:gd name="T16" fmla="*/ 162 w 235"/>
                <a:gd name="T17" fmla="*/ 28 h 475"/>
                <a:gd name="T18" fmla="*/ 176 w 235"/>
                <a:gd name="T19" fmla="*/ 57 h 475"/>
                <a:gd name="T20" fmla="*/ 174 w 235"/>
                <a:gd name="T21" fmla="*/ 211 h 475"/>
                <a:gd name="T22" fmla="*/ 176 w 235"/>
                <a:gd name="T23" fmla="*/ 211 h 475"/>
                <a:gd name="T24" fmla="*/ 198 w 235"/>
                <a:gd name="T25" fmla="*/ 110 h 475"/>
                <a:gd name="T26" fmla="*/ 218 w 235"/>
                <a:gd name="T27" fmla="*/ 85 h 475"/>
                <a:gd name="T28" fmla="*/ 228 w 235"/>
                <a:gd name="T29" fmla="*/ 113 h 475"/>
                <a:gd name="T30" fmla="*/ 217 w 235"/>
                <a:gd name="T31" fmla="*/ 213 h 475"/>
                <a:gd name="T32" fmla="*/ 196 w 235"/>
                <a:gd name="T33" fmla="*/ 420 h 475"/>
                <a:gd name="T34" fmla="*/ 47 w 235"/>
                <a:gd name="T35" fmla="*/ 410 h 475"/>
                <a:gd name="T36" fmla="*/ 15 w 235"/>
                <a:gd name="T37" fmla="*/ 351 h 475"/>
                <a:gd name="T38" fmla="*/ 18 w 235"/>
                <a:gd name="T39" fmla="*/ 215 h 475"/>
                <a:gd name="T40" fmla="*/ 1 w 235"/>
                <a:gd name="T41" fmla="*/ 67 h 475"/>
                <a:gd name="T42" fmla="*/ 42 w 235"/>
                <a:gd name="T43" fmla="*/ 6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5" h="475">
                  <a:moveTo>
                    <a:pt x="42" y="61"/>
                  </a:moveTo>
                  <a:cubicBezTo>
                    <a:pt x="70" y="208"/>
                    <a:pt x="70" y="208"/>
                    <a:pt x="70" y="208"/>
                  </a:cubicBezTo>
                  <a:cubicBezTo>
                    <a:pt x="72" y="208"/>
                    <a:pt x="72" y="208"/>
                    <a:pt x="72" y="208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4" y="1"/>
                    <a:pt x="111" y="0"/>
                    <a:pt x="114" y="36"/>
                  </a:cubicBezTo>
                  <a:cubicBezTo>
                    <a:pt x="121" y="209"/>
                    <a:pt x="121" y="209"/>
                    <a:pt x="121" y="209"/>
                  </a:cubicBezTo>
                  <a:cubicBezTo>
                    <a:pt x="124" y="209"/>
                    <a:pt x="124" y="209"/>
                    <a:pt x="124" y="209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40" y="32"/>
                    <a:pt x="148" y="29"/>
                    <a:pt x="162" y="28"/>
                  </a:cubicBezTo>
                  <a:cubicBezTo>
                    <a:pt x="176" y="31"/>
                    <a:pt x="175" y="43"/>
                    <a:pt x="176" y="57"/>
                  </a:cubicBezTo>
                  <a:cubicBezTo>
                    <a:pt x="174" y="211"/>
                    <a:pt x="174" y="211"/>
                    <a:pt x="174" y="211"/>
                  </a:cubicBezTo>
                  <a:cubicBezTo>
                    <a:pt x="176" y="211"/>
                    <a:pt x="176" y="211"/>
                    <a:pt x="176" y="211"/>
                  </a:cubicBezTo>
                  <a:cubicBezTo>
                    <a:pt x="198" y="110"/>
                    <a:pt x="198" y="110"/>
                    <a:pt x="198" y="110"/>
                  </a:cubicBezTo>
                  <a:cubicBezTo>
                    <a:pt x="203" y="96"/>
                    <a:pt x="200" y="84"/>
                    <a:pt x="218" y="85"/>
                  </a:cubicBezTo>
                  <a:cubicBezTo>
                    <a:pt x="235" y="87"/>
                    <a:pt x="228" y="99"/>
                    <a:pt x="228" y="113"/>
                  </a:cubicBezTo>
                  <a:cubicBezTo>
                    <a:pt x="217" y="213"/>
                    <a:pt x="217" y="213"/>
                    <a:pt x="217" y="213"/>
                  </a:cubicBezTo>
                  <a:cubicBezTo>
                    <a:pt x="228" y="267"/>
                    <a:pt x="214" y="368"/>
                    <a:pt x="196" y="420"/>
                  </a:cubicBezTo>
                  <a:cubicBezTo>
                    <a:pt x="151" y="475"/>
                    <a:pt x="68" y="442"/>
                    <a:pt x="47" y="410"/>
                  </a:cubicBezTo>
                  <a:cubicBezTo>
                    <a:pt x="30" y="386"/>
                    <a:pt x="16" y="370"/>
                    <a:pt x="15" y="351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0" y="22"/>
                    <a:pt x="40" y="25"/>
                    <a:pt x="42" y="61"/>
                  </a:cubicBezTo>
                  <a:close/>
                </a:path>
              </a:pathLst>
            </a:custGeom>
            <a:solidFill>
              <a:srgbClr val="EBC1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51" name="Freeform 325"/>
            <p:cNvSpPr>
              <a:spLocks/>
            </p:cNvSpPr>
            <p:nvPr/>
          </p:nvSpPr>
          <p:spPr bwMode="auto">
            <a:xfrm>
              <a:off x="7248499" y="4678020"/>
              <a:ext cx="1170158" cy="1114404"/>
            </a:xfrm>
            <a:custGeom>
              <a:avLst/>
              <a:gdLst>
                <a:gd name="T0" fmla="*/ 4 w 1877"/>
                <a:gd name="T1" fmla="*/ 1064 h 1795"/>
                <a:gd name="T2" fmla="*/ 369 w 1877"/>
                <a:gd name="T3" fmla="*/ 1455 h 1795"/>
                <a:gd name="T4" fmla="*/ 430 w 1877"/>
                <a:gd name="T5" fmla="*/ 1510 h 1795"/>
                <a:gd name="T6" fmla="*/ 494 w 1877"/>
                <a:gd name="T7" fmla="*/ 1552 h 1795"/>
                <a:gd name="T8" fmla="*/ 953 w 1877"/>
                <a:gd name="T9" fmla="*/ 1795 h 1795"/>
                <a:gd name="T10" fmla="*/ 1617 w 1877"/>
                <a:gd name="T11" fmla="*/ 1477 h 1795"/>
                <a:gd name="T12" fmla="*/ 1877 w 1877"/>
                <a:gd name="T13" fmla="*/ 647 h 1795"/>
                <a:gd name="T14" fmla="*/ 1629 w 1877"/>
                <a:gd name="T15" fmla="*/ 641 h 1795"/>
                <a:gd name="T16" fmla="*/ 1445 w 1877"/>
                <a:gd name="T17" fmla="*/ 1230 h 1795"/>
                <a:gd name="T18" fmla="*/ 1226 w 1877"/>
                <a:gd name="T19" fmla="*/ 1321 h 1795"/>
                <a:gd name="T20" fmla="*/ 1055 w 1877"/>
                <a:gd name="T21" fmla="*/ 1272 h 1795"/>
                <a:gd name="T22" fmla="*/ 791 w 1877"/>
                <a:gd name="T23" fmla="*/ 1039 h 1795"/>
                <a:gd name="T24" fmla="*/ 405 w 1877"/>
                <a:gd name="T25" fmla="*/ 805 h 1795"/>
                <a:gd name="T26" fmla="*/ 468 w 1877"/>
                <a:gd name="T27" fmla="*/ 460 h 1795"/>
                <a:gd name="T28" fmla="*/ 1074 w 1877"/>
                <a:gd name="T29" fmla="*/ 220 h 1795"/>
                <a:gd name="T30" fmla="*/ 987 w 1877"/>
                <a:gd name="T31" fmla="*/ 0 h 1795"/>
                <a:gd name="T32" fmla="*/ 293 w 1877"/>
                <a:gd name="T33" fmla="*/ 231 h 1795"/>
                <a:gd name="T34" fmla="*/ 4 w 1877"/>
                <a:gd name="T35" fmla="*/ 1064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77" h="1795">
                  <a:moveTo>
                    <a:pt x="4" y="1064"/>
                  </a:moveTo>
                  <a:cubicBezTo>
                    <a:pt x="169" y="1248"/>
                    <a:pt x="269" y="1362"/>
                    <a:pt x="369" y="1455"/>
                  </a:cubicBezTo>
                  <a:cubicBezTo>
                    <a:pt x="369" y="1455"/>
                    <a:pt x="407" y="1495"/>
                    <a:pt x="430" y="1510"/>
                  </a:cubicBezTo>
                  <a:cubicBezTo>
                    <a:pt x="449" y="1527"/>
                    <a:pt x="494" y="1552"/>
                    <a:pt x="494" y="1552"/>
                  </a:cubicBezTo>
                  <a:cubicBezTo>
                    <a:pt x="605" y="1621"/>
                    <a:pt x="733" y="1685"/>
                    <a:pt x="953" y="1795"/>
                  </a:cubicBezTo>
                  <a:cubicBezTo>
                    <a:pt x="953" y="1795"/>
                    <a:pt x="1549" y="1571"/>
                    <a:pt x="1617" y="1477"/>
                  </a:cubicBezTo>
                  <a:cubicBezTo>
                    <a:pt x="1715" y="1415"/>
                    <a:pt x="1877" y="647"/>
                    <a:pt x="1877" y="647"/>
                  </a:cubicBezTo>
                  <a:cubicBezTo>
                    <a:pt x="1629" y="641"/>
                    <a:pt x="1629" y="641"/>
                    <a:pt x="1629" y="641"/>
                  </a:cubicBezTo>
                  <a:cubicBezTo>
                    <a:pt x="1445" y="1230"/>
                    <a:pt x="1445" y="1230"/>
                    <a:pt x="1445" y="1230"/>
                  </a:cubicBezTo>
                  <a:cubicBezTo>
                    <a:pt x="1393" y="1288"/>
                    <a:pt x="1334" y="1286"/>
                    <a:pt x="1226" y="1321"/>
                  </a:cubicBezTo>
                  <a:cubicBezTo>
                    <a:pt x="1140" y="1323"/>
                    <a:pt x="1114" y="1345"/>
                    <a:pt x="1055" y="1272"/>
                  </a:cubicBezTo>
                  <a:cubicBezTo>
                    <a:pt x="984" y="1185"/>
                    <a:pt x="886" y="1109"/>
                    <a:pt x="791" y="1039"/>
                  </a:cubicBezTo>
                  <a:cubicBezTo>
                    <a:pt x="698" y="966"/>
                    <a:pt x="509" y="850"/>
                    <a:pt x="405" y="805"/>
                  </a:cubicBezTo>
                  <a:cubicBezTo>
                    <a:pt x="397" y="737"/>
                    <a:pt x="486" y="418"/>
                    <a:pt x="468" y="460"/>
                  </a:cubicBezTo>
                  <a:cubicBezTo>
                    <a:pt x="653" y="375"/>
                    <a:pt x="1004" y="257"/>
                    <a:pt x="1074" y="220"/>
                  </a:cubicBezTo>
                  <a:cubicBezTo>
                    <a:pt x="987" y="0"/>
                    <a:pt x="987" y="0"/>
                    <a:pt x="987" y="0"/>
                  </a:cubicBezTo>
                  <a:cubicBezTo>
                    <a:pt x="842" y="62"/>
                    <a:pt x="293" y="231"/>
                    <a:pt x="293" y="231"/>
                  </a:cubicBezTo>
                  <a:cubicBezTo>
                    <a:pt x="214" y="308"/>
                    <a:pt x="0" y="820"/>
                    <a:pt x="4" y="1064"/>
                  </a:cubicBezTo>
                  <a:close/>
                </a:path>
              </a:pathLst>
            </a:custGeom>
            <a:solidFill>
              <a:srgbClr val="9EAC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52" name="Freeform 326"/>
            <p:cNvSpPr>
              <a:spLocks/>
            </p:cNvSpPr>
            <p:nvPr/>
          </p:nvSpPr>
          <p:spPr bwMode="auto">
            <a:xfrm>
              <a:off x="7248499" y="4678020"/>
              <a:ext cx="1170158" cy="1114404"/>
            </a:xfrm>
            <a:custGeom>
              <a:avLst/>
              <a:gdLst>
                <a:gd name="T0" fmla="*/ 4 w 1877"/>
                <a:gd name="T1" fmla="*/ 1064 h 1795"/>
                <a:gd name="T2" fmla="*/ 369 w 1877"/>
                <a:gd name="T3" fmla="*/ 1455 h 1795"/>
                <a:gd name="T4" fmla="*/ 430 w 1877"/>
                <a:gd name="T5" fmla="*/ 1510 h 1795"/>
                <a:gd name="T6" fmla="*/ 494 w 1877"/>
                <a:gd name="T7" fmla="*/ 1552 h 1795"/>
                <a:gd name="T8" fmla="*/ 953 w 1877"/>
                <a:gd name="T9" fmla="*/ 1795 h 1795"/>
                <a:gd name="T10" fmla="*/ 1617 w 1877"/>
                <a:gd name="T11" fmla="*/ 1477 h 1795"/>
                <a:gd name="T12" fmla="*/ 1877 w 1877"/>
                <a:gd name="T13" fmla="*/ 647 h 1795"/>
                <a:gd name="T14" fmla="*/ 1837 w 1877"/>
                <a:gd name="T15" fmla="*/ 646 h 1795"/>
                <a:gd name="T16" fmla="*/ 1620 w 1877"/>
                <a:gd name="T17" fmla="*/ 1425 h 1795"/>
                <a:gd name="T18" fmla="*/ 1237 w 1877"/>
                <a:gd name="T19" fmla="*/ 1642 h 1795"/>
                <a:gd name="T20" fmla="*/ 763 w 1877"/>
                <a:gd name="T21" fmla="*/ 1614 h 1795"/>
                <a:gd name="T22" fmla="*/ 157 w 1877"/>
                <a:gd name="T23" fmla="*/ 899 h 1795"/>
                <a:gd name="T24" fmla="*/ 326 w 1877"/>
                <a:gd name="T25" fmla="*/ 296 h 1795"/>
                <a:gd name="T26" fmla="*/ 1007 w 1877"/>
                <a:gd name="T27" fmla="*/ 51 h 1795"/>
                <a:gd name="T28" fmla="*/ 987 w 1877"/>
                <a:gd name="T29" fmla="*/ 0 h 1795"/>
                <a:gd name="T30" fmla="*/ 293 w 1877"/>
                <a:gd name="T31" fmla="*/ 231 h 1795"/>
                <a:gd name="T32" fmla="*/ 4 w 1877"/>
                <a:gd name="T33" fmla="*/ 1064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77" h="1795">
                  <a:moveTo>
                    <a:pt x="4" y="1064"/>
                  </a:moveTo>
                  <a:cubicBezTo>
                    <a:pt x="169" y="1248"/>
                    <a:pt x="269" y="1362"/>
                    <a:pt x="369" y="1455"/>
                  </a:cubicBezTo>
                  <a:cubicBezTo>
                    <a:pt x="369" y="1455"/>
                    <a:pt x="407" y="1495"/>
                    <a:pt x="430" y="1510"/>
                  </a:cubicBezTo>
                  <a:cubicBezTo>
                    <a:pt x="449" y="1527"/>
                    <a:pt x="494" y="1552"/>
                    <a:pt x="494" y="1552"/>
                  </a:cubicBezTo>
                  <a:cubicBezTo>
                    <a:pt x="605" y="1621"/>
                    <a:pt x="733" y="1685"/>
                    <a:pt x="953" y="1795"/>
                  </a:cubicBezTo>
                  <a:cubicBezTo>
                    <a:pt x="953" y="1795"/>
                    <a:pt x="1549" y="1571"/>
                    <a:pt x="1617" y="1477"/>
                  </a:cubicBezTo>
                  <a:cubicBezTo>
                    <a:pt x="1715" y="1415"/>
                    <a:pt x="1877" y="647"/>
                    <a:pt x="1877" y="647"/>
                  </a:cubicBezTo>
                  <a:cubicBezTo>
                    <a:pt x="1837" y="646"/>
                    <a:pt x="1837" y="646"/>
                    <a:pt x="1837" y="646"/>
                  </a:cubicBezTo>
                  <a:cubicBezTo>
                    <a:pt x="1812" y="760"/>
                    <a:pt x="1682" y="1357"/>
                    <a:pt x="1620" y="1425"/>
                  </a:cubicBezTo>
                  <a:cubicBezTo>
                    <a:pt x="1551" y="1500"/>
                    <a:pt x="1327" y="1614"/>
                    <a:pt x="1237" y="1642"/>
                  </a:cubicBezTo>
                  <a:cubicBezTo>
                    <a:pt x="1146" y="1671"/>
                    <a:pt x="921" y="1710"/>
                    <a:pt x="763" y="1614"/>
                  </a:cubicBezTo>
                  <a:cubicBezTo>
                    <a:pt x="605" y="1518"/>
                    <a:pt x="157" y="1060"/>
                    <a:pt x="157" y="899"/>
                  </a:cubicBezTo>
                  <a:cubicBezTo>
                    <a:pt x="157" y="739"/>
                    <a:pt x="258" y="397"/>
                    <a:pt x="326" y="296"/>
                  </a:cubicBezTo>
                  <a:cubicBezTo>
                    <a:pt x="373" y="225"/>
                    <a:pt x="772" y="112"/>
                    <a:pt x="1007" y="51"/>
                  </a:cubicBezTo>
                  <a:cubicBezTo>
                    <a:pt x="987" y="0"/>
                    <a:pt x="987" y="0"/>
                    <a:pt x="987" y="0"/>
                  </a:cubicBezTo>
                  <a:cubicBezTo>
                    <a:pt x="842" y="62"/>
                    <a:pt x="293" y="231"/>
                    <a:pt x="293" y="231"/>
                  </a:cubicBezTo>
                  <a:cubicBezTo>
                    <a:pt x="214" y="308"/>
                    <a:pt x="0" y="820"/>
                    <a:pt x="4" y="1064"/>
                  </a:cubicBezTo>
                  <a:close/>
                </a:path>
              </a:pathLst>
            </a:custGeom>
            <a:solidFill>
              <a:srgbClr val="7B8E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53" name="Freeform 327"/>
            <p:cNvSpPr>
              <a:spLocks/>
            </p:cNvSpPr>
            <p:nvPr/>
          </p:nvSpPr>
          <p:spPr bwMode="auto">
            <a:xfrm>
              <a:off x="7106740" y="5167073"/>
              <a:ext cx="872427" cy="791526"/>
            </a:xfrm>
            <a:custGeom>
              <a:avLst/>
              <a:gdLst>
                <a:gd name="T0" fmla="*/ 92 w 1399"/>
                <a:gd name="T1" fmla="*/ 32 h 1275"/>
                <a:gd name="T2" fmla="*/ 201 w 1399"/>
                <a:gd name="T3" fmla="*/ 30 h 1275"/>
                <a:gd name="T4" fmla="*/ 675 w 1399"/>
                <a:gd name="T5" fmla="*/ 666 h 1275"/>
                <a:gd name="T6" fmla="*/ 1359 w 1399"/>
                <a:gd name="T7" fmla="*/ 1044 h 1275"/>
                <a:gd name="T8" fmla="*/ 1372 w 1399"/>
                <a:gd name="T9" fmla="*/ 1153 h 1275"/>
                <a:gd name="T10" fmla="*/ 533 w 1399"/>
                <a:gd name="T11" fmla="*/ 835 h 1275"/>
                <a:gd name="T12" fmla="*/ 92 w 1399"/>
                <a:gd name="T13" fmla="*/ 32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9" h="1275">
                  <a:moveTo>
                    <a:pt x="92" y="32"/>
                  </a:moveTo>
                  <a:cubicBezTo>
                    <a:pt x="118" y="1"/>
                    <a:pt x="167" y="0"/>
                    <a:pt x="201" y="30"/>
                  </a:cubicBezTo>
                  <a:cubicBezTo>
                    <a:pt x="201" y="30"/>
                    <a:pt x="323" y="357"/>
                    <a:pt x="675" y="666"/>
                  </a:cubicBezTo>
                  <a:cubicBezTo>
                    <a:pt x="1028" y="975"/>
                    <a:pt x="1359" y="1044"/>
                    <a:pt x="1359" y="1044"/>
                  </a:cubicBezTo>
                  <a:cubicBezTo>
                    <a:pt x="1393" y="1074"/>
                    <a:pt x="1399" y="1123"/>
                    <a:pt x="1372" y="1153"/>
                  </a:cubicBezTo>
                  <a:cubicBezTo>
                    <a:pt x="1267" y="1275"/>
                    <a:pt x="767" y="1041"/>
                    <a:pt x="533" y="835"/>
                  </a:cubicBezTo>
                  <a:cubicBezTo>
                    <a:pt x="293" y="625"/>
                    <a:pt x="0" y="139"/>
                    <a:pt x="92" y="32"/>
                  </a:cubicBezTo>
                  <a:close/>
                </a:path>
              </a:pathLst>
            </a:custGeom>
            <a:solidFill>
              <a:srgbClr val="312F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54" name="Freeform 328"/>
            <p:cNvSpPr>
              <a:spLocks/>
            </p:cNvSpPr>
            <p:nvPr/>
          </p:nvSpPr>
          <p:spPr bwMode="auto">
            <a:xfrm>
              <a:off x="7586318" y="5217364"/>
              <a:ext cx="149413" cy="62316"/>
            </a:xfrm>
            <a:custGeom>
              <a:avLst/>
              <a:gdLst>
                <a:gd name="T0" fmla="*/ 400 w 410"/>
                <a:gd name="T1" fmla="*/ 0 h 171"/>
                <a:gd name="T2" fmla="*/ 14 w 410"/>
                <a:gd name="T3" fmla="*/ 135 h 171"/>
                <a:gd name="T4" fmla="*/ 0 w 410"/>
                <a:gd name="T5" fmla="*/ 171 h 171"/>
                <a:gd name="T6" fmla="*/ 310 w 410"/>
                <a:gd name="T7" fmla="*/ 55 h 171"/>
                <a:gd name="T8" fmla="*/ 410 w 410"/>
                <a:gd name="T9" fmla="*/ 14 h 171"/>
                <a:gd name="T10" fmla="*/ 400 w 410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0" h="171">
                  <a:moveTo>
                    <a:pt x="400" y="0"/>
                  </a:moveTo>
                  <a:lnTo>
                    <a:pt x="14" y="135"/>
                  </a:lnTo>
                  <a:lnTo>
                    <a:pt x="0" y="171"/>
                  </a:lnTo>
                  <a:lnTo>
                    <a:pt x="310" y="55"/>
                  </a:lnTo>
                  <a:lnTo>
                    <a:pt x="410" y="14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55" name="Freeform 329"/>
            <p:cNvSpPr>
              <a:spLocks/>
            </p:cNvSpPr>
            <p:nvPr/>
          </p:nvSpPr>
          <p:spPr bwMode="auto">
            <a:xfrm>
              <a:off x="7770716" y="5444035"/>
              <a:ext cx="116615" cy="116251"/>
            </a:xfrm>
            <a:custGeom>
              <a:avLst/>
              <a:gdLst>
                <a:gd name="T0" fmla="*/ 320 w 320"/>
                <a:gd name="T1" fmla="*/ 24 h 319"/>
                <a:gd name="T2" fmla="*/ 40 w 320"/>
                <a:gd name="T3" fmla="*/ 319 h 319"/>
                <a:gd name="T4" fmla="*/ 0 w 320"/>
                <a:gd name="T5" fmla="*/ 317 h 319"/>
                <a:gd name="T6" fmla="*/ 233 w 320"/>
                <a:gd name="T7" fmla="*/ 84 h 319"/>
                <a:gd name="T8" fmla="*/ 308 w 320"/>
                <a:gd name="T9" fmla="*/ 0 h 319"/>
                <a:gd name="T10" fmla="*/ 320 w 320"/>
                <a:gd name="T11" fmla="*/ 2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319">
                  <a:moveTo>
                    <a:pt x="320" y="24"/>
                  </a:moveTo>
                  <a:lnTo>
                    <a:pt x="40" y="319"/>
                  </a:lnTo>
                  <a:lnTo>
                    <a:pt x="0" y="317"/>
                  </a:lnTo>
                  <a:lnTo>
                    <a:pt x="233" y="84"/>
                  </a:lnTo>
                  <a:lnTo>
                    <a:pt x="308" y="0"/>
                  </a:lnTo>
                  <a:lnTo>
                    <a:pt x="320" y="24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56" name="Freeform 330"/>
            <p:cNvSpPr>
              <a:spLocks/>
            </p:cNvSpPr>
            <p:nvPr/>
          </p:nvSpPr>
          <p:spPr bwMode="auto">
            <a:xfrm>
              <a:off x="7765979" y="5291342"/>
              <a:ext cx="94750" cy="91834"/>
            </a:xfrm>
            <a:custGeom>
              <a:avLst/>
              <a:gdLst>
                <a:gd name="T0" fmla="*/ 91 w 152"/>
                <a:gd name="T1" fmla="*/ 133 h 148"/>
                <a:gd name="T2" fmla="*/ 18 w 152"/>
                <a:gd name="T3" fmla="*/ 107 h 148"/>
                <a:gd name="T4" fmla="*/ 25 w 152"/>
                <a:gd name="T5" fmla="*/ 27 h 148"/>
                <a:gd name="T6" fmla="*/ 129 w 152"/>
                <a:gd name="T7" fmla="*/ 33 h 148"/>
                <a:gd name="T8" fmla="*/ 91 w 152"/>
                <a:gd name="T9" fmla="*/ 13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48">
                  <a:moveTo>
                    <a:pt x="91" y="133"/>
                  </a:moveTo>
                  <a:cubicBezTo>
                    <a:pt x="66" y="148"/>
                    <a:pt x="34" y="131"/>
                    <a:pt x="18" y="107"/>
                  </a:cubicBezTo>
                  <a:cubicBezTo>
                    <a:pt x="3" y="84"/>
                    <a:pt x="0" y="43"/>
                    <a:pt x="25" y="27"/>
                  </a:cubicBezTo>
                  <a:cubicBezTo>
                    <a:pt x="49" y="11"/>
                    <a:pt x="107" y="0"/>
                    <a:pt x="129" y="33"/>
                  </a:cubicBezTo>
                  <a:cubicBezTo>
                    <a:pt x="152" y="69"/>
                    <a:pt x="115" y="117"/>
                    <a:pt x="91" y="133"/>
                  </a:cubicBezTo>
                  <a:close/>
                </a:path>
              </a:pathLst>
            </a:custGeom>
            <a:solidFill>
              <a:srgbClr val="E5B4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57" name="Freeform 331"/>
            <p:cNvSpPr>
              <a:spLocks/>
            </p:cNvSpPr>
            <p:nvPr/>
          </p:nvSpPr>
          <p:spPr bwMode="auto">
            <a:xfrm>
              <a:off x="7440550" y="5249797"/>
              <a:ext cx="404509" cy="407788"/>
            </a:xfrm>
            <a:custGeom>
              <a:avLst/>
              <a:gdLst>
                <a:gd name="T0" fmla="*/ 472 w 649"/>
                <a:gd name="T1" fmla="*/ 575 h 657"/>
                <a:gd name="T2" fmla="*/ 133 w 649"/>
                <a:gd name="T3" fmla="*/ 429 h 657"/>
                <a:gd name="T4" fmla="*/ 127 w 649"/>
                <a:gd name="T5" fmla="*/ 68 h 657"/>
                <a:gd name="T6" fmla="*/ 434 w 649"/>
                <a:gd name="T7" fmla="*/ 12 h 657"/>
                <a:gd name="T8" fmla="*/ 578 w 649"/>
                <a:gd name="T9" fmla="*/ 143 h 657"/>
                <a:gd name="T10" fmla="*/ 642 w 649"/>
                <a:gd name="T11" fmla="*/ 332 h 657"/>
                <a:gd name="T12" fmla="*/ 472 w 649"/>
                <a:gd name="T13" fmla="*/ 57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9" h="657">
                  <a:moveTo>
                    <a:pt x="472" y="575"/>
                  </a:moveTo>
                  <a:cubicBezTo>
                    <a:pt x="345" y="657"/>
                    <a:pt x="221" y="564"/>
                    <a:pt x="133" y="429"/>
                  </a:cubicBezTo>
                  <a:cubicBezTo>
                    <a:pt x="45" y="294"/>
                    <a:pt x="0" y="150"/>
                    <a:pt x="127" y="68"/>
                  </a:cubicBezTo>
                  <a:cubicBezTo>
                    <a:pt x="194" y="24"/>
                    <a:pt x="406" y="0"/>
                    <a:pt x="434" y="12"/>
                  </a:cubicBezTo>
                  <a:cubicBezTo>
                    <a:pt x="486" y="37"/>
                    <a:pt x="538" y="82"/>
                    <a:pt x="578" y="143"/>
                  </a:cubicBezTo>
                  <a:cubicBezTo>
                    <a:pt x="622" y="211"/>
                    <a:pt x="649" y="300"/>
                    <a:pt x="642" y="332"/>
                  </a:cubicBezTo>
                  <a:cubicBezTo>
                    <a:pt x="635" y="364"/>
                    <a:pt x="539" y="532"/>
                    <a:pt x="472" y="575"/>
                  </a:cubicBezTo>
                  <a:close/>
                </a:path>
              </a:pathLst>
            </a:custGeom>
            <a:solidFill>
              <a:srgbClr val="E5B4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58" name="Freeform 332"/>
            <p:cNvSpPr>
              <a:spLocks/>
            </p:cNvSpPr>
            <p:nvPr/>
          </p:nvSpPr>
          <p:spPr bwMode="auto">
            <a:xfrm>
              <a:off x="7664670" y="5594176"/>
              <a:ext cx="92563" cy="68876"/>
            </a:xfrm>
            <a:custGeom>
              <a:avLst/>
              <a:gdLst>
                <a:gd name="T0" fmla="*/ 5 w 148"/>
                <a:gd name="T1" fmla="*/ 61 h 111"/>
                <a:gd name="T2" fmla="*/ 20 w 148"/>
                <a:gd name="T3" fmla="*/ 111 h 111"/>
                <a:gd name="T4" fmla="*/ 109 w 148"/>
                <a:gd name="T5" fmla="*/ 52 h 111"/>
                <a:gd name="T6" fmla="*/ 127 w 148"/>
                <a:gd name="T7" fmla="*/ 0 h 111"/>
                <a:gd name="T8" fmla="*/ 5 w 148"/>
                <a:gd name="T9" fmla="*/ 6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1">
                  <a:moveTo>
                    <a:pt x="5" y="61"/>
                  </a:moveTo>
                  <a:cubicBezTo>
                    <a:pt x="0" y="71"/>
                    <a:pt x="4" y="111"/>
                    <a:pt x="20" y="111"/>
                  </a:cubicBezTo>
                  <a:cubicBezTo>
                    <a:pt x="36" y="111"/>
                    <a:pt x="84" y="83"/>
                    <a:pt x="109" y="52"/>
                  </a:cubicBezTo>
                  <a:cubicBezTo>
                    <a:pt x="135" y="21"/>
                    <a:pt x="148" y="0"/>
                    <a:pt x="127" y="0"/>
                  </a:cubicBezTo>
                  <a:cubicBezTo>
                    <a:pt x="105" y="1"/>
                    <a:pt x="5" y="61"/>
                    <a:pt x="5" y="61"/>
                  </a:cubicBezTo>
                  <a:close/>
                </a:path>
              </a:pathLst>
            </a:custGeom>
            <a:solidFill>
              <a:srgbClr val="E5B4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59" name="Freeform 333"/>
            <p:cNvSpPr>
              <a:spLocks/>
            </p:cNvSpPr>
            <p:nvPr/>
          </p:nvSpPr>
          <p:spPr bwMode="auto">
            <a:xfrm>
              <a:off x="7407388" y="5288061"/>
              <a:ext cx="88555" cy="79080"/>
            </a:xfrm>
            <a:custGeom>
              <a:avLst/>
              <a:gdLst>
                <a:gd name="T0" fmla="*/ 48 w 142"/>
                <a:gd name="T1" fmla="*/ 125 h 127"/>
                <a:gd name="T2" fmla="*/ 4 w 142"/>
                <a:gd name="T3" fmla="*/ 98 h 127"/>
                <a:gd name="T4" fmla="*/ 82 w 142"/>
                <a:gd name="T5" fmla="*/ 26 h 127"/>
                <a:gd name="T6" fmla="*/ 136 w 142"/>
                <a:gd name="T7" fmla="*/ 21 h 127"/>
                <a:gd name="T8" fmla="*/ 48 w 142"/>
                <a:gd name="T9" fmla="*/ 12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7">
                  <a:moveTo>
                    <a:pt x="48" y="125"/>
                  </a:moveTo>
                  <a:cubicBezTo>
                    <a:pt x="37" y="127"/>
                    <a:pt x="0" y="114"/>
                    <a:pt x="4" y="98"/>
                  </a:cubicBezTo>
                  <a:cubicBezTo>
                    <a:pt x="7" y="82"/>
                    <a:pt x="46" y="43"/>
                    <a:pt x="82" y="26"/>
                  </a:cubicBezTo>
                  <a:cubicBezTo>
                    <a:pt x="119" y="9"/>
                    <a:pt x="142" y="0"/>
                    <a:pt x="136" y="21"/>
                  </a:cubicBezTo>
                  <a:cubicBezTo>
                    <a:pt x="130" y="42"/>
                    <a:pt x="48" y="125"/>
                    <a:pt x="48" y="125"/>
                  </a:cubicBezTo>
                  <a:close/>
                </a:path>
              </a:pathLst>
            </a:custGeom>
            <a:solidFill>
              <a:srgbClr val="E5B4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60" name="Freeform 334"/>
            <p:cNvSpPr>
              <a:spLocks/>
            </p:cNvSpPr>
            <p:nvPr/>
          </p:nvSpPr>
          <p:spPr bwMode="auto">
            <a:xfrm>
              <a:off x="7285306" y="5202422"/>
              <a:ext cx="538615" cy="582346"/>
            </a:xfrm>
            <a:custGeom>
              <a:avLst/>
              <a:gdLst>
                <a:gd name="T0" fmla="*/ 837 w 864"/>
                <a:gd name="T1" fmla="*/ 517 h 938"/>
                <a:gd name="T2" fmla="*/ 669 w 864"/>
                <a:gd name="T3" fmla="*/ 695 h 938"/>
                <a:gd name="T4" fmla="*/ 156 w 864"/>
                <a:gd name="T5" fmla="*/ 651 h 938"/>
                <a:gd name="T6" fmla="*/ 373 w 864"/>
                <a:gd name="T7" fmla="*/ 119 h 938"/>
                <a:gd name="T8" fmla="*/ 505 w 864"/>
                <a:gd name="T9" fmla="*/ 16 h 938"/>
                <a:gd name="T10" fmla="*/ 562 w 864"/>
                <a:gd name="T11" fmla="*/ 57 h 938"/>
                <a:gd name="T12" fmla="*/ 602 w 864"/>
                <a:gd name="T13" fmla="*/ 17 h 938"/>
                <a:gd name="T14" fmla="*/ 654 w 864"/>
                <a:gd name="T15" fmla="*/ 75 h 938"/>
                <a:gd name="T16" fmla="*/ 662 w 864"/>
                <a:gd name="T17" fmla="*/ 43 h 938"/>
                <a:gd name="T18" fmla="*/ 699 w 864"/>
                <a:gd name="T19" fmla="*/ 76 h 938"/>
                <a:gd name="T20" fmla="*/ 738 w 864"/>
                <a:gd name="T21" fmla="*/ 149 h 938"/>
                <a:gd name="T22" fmla="*/ 751 w 864"/>
                <a:gd name="T23" fmla="*/ 124 h 938"/>
                <a:gd name="T24" fmla="*/ 767 w 864"/>
                <a:gd name="T25" fmla="*/ 155 h 938"/>
                <a:gd name="T26" fmla="*/ 806 w 864"/>
                <a:gd name="T27" fmla="*/ 268 h 938"/>
                <a:gd name="T28" fmla="*/ 824 w 864"/>
                <a:gd name="T29" fmla="*/ 229 h 938"/>
                <a:gd name="T30" fmla="*/ 837 w 864"/>
                <a:gd name="T31" fmla="*/ 295 h 938"/>
                <a:gd name="T32" fmla="*/ 845 w 864"/>
                <a:gd name="T33" fmla="*/ 428 h 938"/>
                <a:gd name="T34" fmla="*/ 864 w 864"/>
                <a:gd name="T35" fmla="*/ 417 h 938"/>
                <a:gd name="T36" fmla="*/ 821 w 864"/>
                <a:gd name="T37" fmla="*/ 518 h 938"/>
                <a:gd name="T38" fmla="*/ 837 w 864"/>
                <a:gd name="T39" fmla="*/ 517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4" h="938">
                  <a:moveTo>
                    <a:pt x="837" y="517"/>
                  </a:moveTo>
                  <a:cubicBezTo>
                    <a:pt x="832" y="581"/>
                    <a:pt x="717" y="667"/>
                    <a:pt x="669" y="695"/>
                  </a:cubicBezTo>
                  <a:cubicBezTo>
                    <a:pt x="621" y="723"/>
                    <a:pt x="348" y="938"/>
                    <a:pt x="156" y="651"/>
                  </a:cubicBezTo>
                  <a:cubicBezTo>
                    <a:pt x="0" y="419"/>
                    <a:pt x="187" y="236"/>
                    <a:pt x="373" y="119"/>
                  </a:cubicBezTo>
                  <a:cubicBezTo>
                    <a:pt x="453" y="69"/>
                    <a:pt x="505" y="31"/>
                    <a:pt x="505" y="16"/>
                  </a:cubicBezTo>
                  <a:cubicBezTo>
                    <a:pt x="505" y="0"/>
                    <a:pt x="562" y="57"/>
                    <a:pt x="562" y="57"/>
                  </a:cubicBezTo>
                  <a:cubicBezTo>
                    <a:pt x="602" y="17"/>
                    <a:pt x="602" y="17"/>
                    <a:pt x="602" y="17"/>
                  </a:cubicBezTo>
                  <a:cubicBezTo>
                    <a:pt x="602" y="17"/>
                    <a:pt x="654" y="70"/>
                    <a:pt x="654" y="75"/>
                  </a:cubicBezTo>
                  <a:cubicBezTo>
                    <a:pt x="654" y="80"/>
                    <a:pt x="662" y="43"/>
                    <a:pt x="662" y="43"/>
                  </a:cubicBezTo>
                  <a:cubicBezTo>
                    <a:pt x="662" y="43"/>
                    <a:pt x="670" y="45"/>
                    <a:pt x="699" y="76"/>
                  </a:cubicBezTo>
                  <a:cubicBezTo>
                    <a:pt x="729" y="106"/>
                    <a:pt x="738" y="149"/>
                    <a:pt x="738" y="149"/>
                  </a:cubicBezTo>
                  <a:cubicBezTo>
                    <a:pt x="738" y="149"/>
                    <a:pt x="747" y="129"/>
                    <a:pt x="751" y="124"/>
                  </a:cubicBezTo>
                  <a:cubicBezTo>
                    <a:pt x="754" y="120"/>
                    <a:pt x="754" y="127"/>
                    <a:pt x="767" y="155"/>
                  </a:cubicBezTo>
                  <a:cubicBezTo>
                    <a:pt x="781" y="183"/>
                    <a:pt x="806" y="268"/>
                    <a:pt x="806" y="268"/>
                  </a:cubicBezTo>
                  <a:cubicBezTo>
                    <a:pt x="806" y="268"/>
                    <a:pt x="824" y="243"/>
                    <a:pt x="824" y="229"/>
                  </a:cubicBezTo>
                  <a:cubicBezTo>
                    <a:pt x="825" y="216"/>
                    <a:pt x="832" y="251"/>
                    <a:pt x="837" y="295"/>
                  </a:cubicBezTo>
                  <a:cubicBezTo>
                    <a:pt x="842" y="338"/>
                    <a:pt x="845" y="428"/>
                    <a:pt x="845" y="428"/>
                  </a:cubicBezTo>
                  <a:cubicBezTo>
                    <a:pt x="864" y="417"/>
                    <a:pt x="864" y="417"/>
                    <a:pt x="864" y="417"/>
                  </a:cubicBezTo>
                  <a:cubicBezTo>
                    <a:pt x="864" y="417"/>
                    <a:pt x="855" y="462"/>
                    <a:pt x="821" y="518"/>
                  </a:cubicBezTo>
                  <a:cubicBezTo>
                    <a:pt x="826" y="518"/>
                    <a:pt x="831" y="518"/>
                    <a:pt x="837" y="517"/>
                  </a:cubicBezTo>
                  <a:close/>
                </a:path>
              </a:pathLst>
            </a:custGeom>
            <a:solidFill>
              <a:srgbClr val="5C565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61" name="Freeform 335"/>
            <p:cNvSpPr>
              <a:spLocks/>
            </p:cNvSpPr>
            <p:nvPr/>
          </p:nvSpPr>
          <p:spPr bwMode="auto">
            <a:xfrm>
              <a:off x="7303891" y="5323775"/>
              <a:ext cx="369159" cy="428196"/>
            </a:xfrm>
            <a:custGeom>
              <a:avLst/>
              <a:gdLst>
                <a:gd name="T0" fmla="*/ 592 w 592"/>
                <a:gd name="T1" fmla="*/ 530 h 690"/>
                <a:gd name="T2" fmla="*/ 126 w 592"/>
                <a:gd name="T3" fmla="*/ 456 h 690"/>
                <a:gd name="T4" fmla="*/ 236 w 592"/>
                <a:gd name="T5" fmla="*/ 0 h 690"/>
                <a:gd name="T6" fmla="*/ 446 w 592"/>
                <a:gd name="T7" fmla="*/ 537 h 690"/>
                <a:gd name="T8" fmla="*/ 592 w 592"/>
                <a:gd name="T9" fmla="*/ 53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" h="690">
                  <a:moveTo>
                    <a:pt x="592" y="530"/>
                  </a:moveTo>
                  <a:cubicBezTo>
                    <a:pt x="494" y="590"/>
                    <a:pt x="283" y="690"/>
                    <a:pt x="126" y="456"/>
                  </a:cubicBezTo>
                  <a:cubicBezTo>
                    <a:pt x="0" y="269"/>
                    <a:pt x="97" y="114"/>
                    <a:pt x="236" y="0"/>
                  </a:cubicBezTo>
                  <a:cubicBezTo>
                    <a:pt x="157" y="193"/>
                    <a:pt x="128" y="489"/>
                    <a:pt x="446" y="537"/>
                  </a:cubicBezTo>
                  <a:cubicBezTo>
                    <a:pt x="492" y="544"/>
                    <a:pt x="542" y="540"/>
                    <a:pt x="592" y="530"/>
                  </a:cubicBezTo>
                  <a:close/>
                </a:path>
              </a:pathLst>
            </a:custGeom>
            <a:solidFill>
              <a:srgbClr val="4643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62" name="Freeform 336"/>
            <p:cNvSpPr>
              <a:spLocks/>
            </p:cNvSpPr>
            <p:nvPr/>
          </p:nvSpPr>
          <p:spPr bwMode="auto">
            <a:xfrm>
              <a:off x="7777640" y="5297536"/>
              <a:ext cx="34256" cy="23687"/>
            </a:xfrm>
            <a:custGeom>
              <a:avLst/>
              <a:gdLst>
                <a:gd name="T0" fmla="*/ 21 w 55"/>
                <a:gd name="T1" fmla="*/ 32 h 38"/>
                <a:gd name="T2" fmla="*/ 3 w 55"/>
                <a:gd name="T3" fmla="*/ 7 h 38"/>
                <a:gd name="T4" fmla="*/ 33 w 55"/>
                <a:gd name="T5" fmla="*/ 6 h 38"/>
                <a:gd name="T6" fmla="*/ 52 w 55"/>
                <a:gd name="T7" fmla="*/ 30 h 38"/>
                <a:gd name="T8" fmla="*/ 21 w 55"/>
                <a:gd name="T9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8">
                  <a:moveTo>
                    <a:pt x="21" y="32"/>
                  </a:moveTo>
                  <a:cubicBezTo>
                    <a:pt x="8" y="25"/>
                    <a:pt x="0" y="15"/>
                    <a:pt x="3" y="7"/>
                  </a:cubicBezTo>
                  <a:cubicBezTo>
                    <a:pt x="6" y="0"/>
                    <a:pt x="20" y="0"/>
                    <a:pt x="33" y="6"/>
                  </a:cubicBezTo>
                  <a:cubicBezTo>
                    <a:pt x="47" y="12"/>
                    <a:pt x="55" y="23"/>
                    <a:pt x="52" y="30"/>
                  </a:cubicBezTo>
                  <a:cubicBezTo>
                    <a:pt x="48" y="37"/>
                    <a:pt x="35" y="38"/>
                    <a:pt x="21" y="32"/>
                  </a:cubicBezTo>
                  <a:close/>
                </a:path>
              </a:pathLst>
            </a:custGeom>
            <a:solidFill>
              <a:srgbClr val="4C4E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63" name="Freeform 337"/>
            <p:cNvSpPr>
              <a:spLocks/>
            </p:cNvSpPr>
            <p:nvPr/>
          </p:nvSpPr>
          <p:spPr bwMode="auto">
            <a:xfrm>
              <a:off x="7819549" y="5344182"/>
              <a:ext cx="17857" cy="33527"/>
            </a:xfrm>
            <a:custGeom>
              <a:avLst/>
              <a:gdLst>
                <a:gd name="T0" fmla="*/ 0 w 29"/>
                <a:gd name="T1" fmla="*/ 27 h 54"/>
                <a:gd name="T2" fmla="*/ 15 w 29"/>
                <a:gd name="T3" fmla="*/ 54 h 54"/>
                <a:gd name="T4" fmla="*/ 29 w 29"/>
                <a:gd name="T5" fmla="*/ 27 h 54"/>
                <a:gd name="T6" fmla="*/ 14 w 29"/>
                <a:gd name="T7" fmla="*/ 0 h 54"/>
                <a:gd name="T8" fmla="*/ 0 w 29"/>
                <a:gd name="T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4">
                  <a:moveTo>
                    <a:pt x="0" y="27"/>
                  </a:moveTo>
                  <a:cubicBezTo>
                    <a:pt x="1" y="42"/>
                    <a:pt x="7" y="54"/>
                    <a:pt x="15" y="54"/>
                  </a:cubicBezTo>
                  <a:cubicBezTo>
                    <a:pt x="23" y="53"/>
                    <a:pt x="29" y="41"/>
                    <a:pt x="29" y="27"/>
                  </a:cubicBezTo>
                  <a:cubicBezTo>
                    <a:pt x="29" y="12"/>
                    <a:pt x="22" y="0"/>
                    <a:pt x="14" y="0"/>
                  </a:cubicBezTo>
                  <a:cubicBezTo>
                    <a:pt x="6" y="0"/>
                    <a:pt x="0" y="13"/>
                    <a:pt x="0" y="27"/>
                  </a:cubicBezTo>
                  <a:close/>
                </a:path>
              </a:pathLst>
            </a:custGeom>
            <a:solidFill>
              <a:srgbClr val="4C4E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64" name="Freeform 338"/>
            <p:cNvSpPr>
              <a:spLocks/>
            </p:cNvSpPr>
            <p:nvPr/>
          </p:nvSpPr>
          <p:spPr bwMode="auto">
            <a:xfrm>
              <a:off x="7730265" y="5216270"/>
              <a:ext cx="158888" cy="237603"/>
            </a:xfrm>
            <a:custGeom>
              <a:avLst/>
              <a:gdLst>
                <a:gd name="T0" fmla="*/ 252 w 255"/>
                <a:gd name="T1" fmla="*/ 381 h 383"/>
                <a:gd name="T2" fmla="*/ 245 w 255"/>
                <a:gd name="T3" fmla="*/ 380 h 383"/>
                <a:gd name="T4" fmla="*/ 132 w 255"/>
                <a:gd name="T5" fmla="*/ 188 h 383"/>
                <a:gd name="T6" fmla="*/ 1 w 255"/>
                <a:gd name="T7" fmla="*/ 8 h 383"/>
                <a:gd name="T8" fmla="*/ 3 w 255"/>
                <a:gd name="T9" fmla="*/ 2 h 383"/>
                <a:gd name="T10" fmla="*/ 10 w 255"/>
                <a:gd name="T11" fmla="*/ 3 h 383"/>
                <a:gd name="T12" fmla="*/ 146 w 255"/>
                <a:gd name="T13" fmla="*/ 179 h 383"/>
                <a:gd name="T14" fmla="*/ 253 w 255"/>
                <a:gd name="T15" fmla="*/ 375 h 383"/>
                <a:gd name="T16" fmla="*/ 252 w 255"/>
                <a:gd name="T17" fmla="*/ 38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383">
                  <a:moveTo>
                    <a:pt x="252" y="381"/>
                  </a:moveTo>
                  <a:cubicBezTo>
                    <a:pt x="250" y="383"/>
                    <a:pt x="247" y="382"/>
                    <a:pt x="245" y="380"/>
                  </a:cubicBezTo>
                  <a:cubicBezTo>
                    <a:pt x="245" y="380"/>
                    <a:pt x="189" y="274"/>
                    <a:pt x="132" y="188"/>
                  </a:cubicBezTo>
                  <a:cubicBezTo>
                    <a:pt x="76" y="102"/>
                    <a:pt x="1" y="8"/>
                    <a:pt x="1" y="8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5" y="0"/>
                    <a:pt x="8" y="1"/>
                    <a:pt x="10" y="3"/>
                  </a:cubicBezTo>
                  <a:cubicBezTo>
                    <a:pt x="10" y="3"/>
                    <a:pt x="71" y="64"/>
                    <a:pt x="146" y="179"/>
                  </a:cubicBezTo>
                  <a:cubicBezTo>
                    <a:pt x="222" y="294"/>
                    <a:pt x="253" y="375"/>
                    <a:pt x="253" y="375"/>
                  </a:cubicBezTo>
                  <a:cubicBezTo>
                    <a:pt x="255" y="377"/>
                    <a:pt x="254" y="380"/>
                    <a:pt x="252" y="381"/>
                  </a:cubicBez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65" name="Freeform 339"/>
            <p:cNvSpPr>
              <a:spLocks/>
            </p:cNvSpPr>
            <p:nvPr/>
          </p:nvSpPr>
          <p:spPr bwMode="auto">
            <a:xfrm>
              <a:off x="10250607" y="4813948"/>
              <a:ext cx="533877" cy="574329"/>
            </a:xfrm>
            <a:custGeom>
              <a:avLst/>
              <a:gdLst>
                <a:gd name="T0" fmla="*/ 856 w 856"/>
                <a:gd name="T1" fmla="*/ 53 h 925"/>
                <a:gd name="T2" fmla="*/ 113 w 856"/>
                <a:gd name="T3" fmla="*/ 925 h 925"/>
                <a:gd name="T4" fmla="*/ 0 w 856"/>
                <a:gd name="T5" fmla="*/ 631 h 925"/>
                <a:gd name="T6" fmla="*/ 490 w 856"/>
                <a:gd name="T7" fmla="*/ 3 h 925"/>
                <a:gd name="T8" fmla="*/ 856 w 856"/>
                <a:gd name="T9" fmla="*/ 53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6" h="925">
                  <a:moveTo>
                    <a:pt x="856" y="53"/>
                  </a:moveTo>
                  <a:cubicBezTo>
                    <a:pt x="113" y="925"/>
                    <a:pt x="113" y="925"/>
                    <a:pt x="113" y="925"/>
                  </a:cubicBezTo>
                  <a:cubicBezTo>
                    <a:pt x="113" y="925"/>
                    <a:pt x="27" y="788"/>
                    <a:pt x="0" y="631"/>
                  </a:cubicBezTo>
                  <a:cubicBezTo>
                    <a:pt x="141" y="367"/>
                    <a:pt x="231" y="227"/>
                    <a:pt x="490" y="3"/>
                  </a:cubicBezTo>
                  <a:cubicBezTo>
                    <a:pt x="618" y="0"/>
                    <a:pt x="856" y="53"/>
                    <a:pt x="85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66" name="Freeform 340"/>
            <p:cNvSpPr>
              <a:spLocks/>
            </p:cNvSpPr>
            <p:nvPr/>
          </p:nvSpPr>
          <p:spPr bwMode="auto">
            <a:xfrm>
              <a:off x="10199588" y="4331453"/>
              <a:ext cx="72884" cy="63409"/>
            </a:xfrm>
            <a:custGeom>
              <a:avLst/>
              <a:gdLst>
                <a:gd name="T0" fmla="*/ 0 w 200"/>
                <a:gd name="T1" fmla="*/ 162 h 174"/>
                <a:gd name="T2" fmla="*/ 190 w 200"/>
                <a:gd name="T3" fmla="*/ 0 h 174"/>
                <a:gd name="T4" fmla="*/ 200 w 200"/>
                <a:gd name="T5" fmla="*/ 11 h 174"/>
                <a:gd name="T6" fmla="*/ 10 w 200"/>
                <a:gd name="T7" fmla="*/ 174 h 174"/>
                <a:gd name="T8" fmla="*/ 0 w 200"/>
                <a:gd name="T9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74">
                  <a:moveTo>
                    <a:pt x="0" y="162"/>
                  </a:moveTo>
                  <a:lnTo>
                    <a:pt x="190" y="0"/>
                  </a:lnTo>
                  <a:lnTo>
                    <a:pt x="200" y="11"/>
                  </a:lnTo>
                  <a:lnTo>
                    <a:pt x="10" y="174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F7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67" name="Freeform 341"/>
            <p:cNvSpPr>
              <a:spLocks/>
            </p:cNvSpPr>
            <p:nvPr/>
          </p:nvSpPr>
          <p:spPr bwMode="auto">
            <a:xfrm>
              <a:off x="10175902" y="4303757"/>
              <a:ext cx="72520" cy="63045"/>
            </a:xfrm>
            <a:custGeom>
              <a:avLst/>
              <a:gdLst>
                <a:gd name="T0" fmla="*/ 0 w 199"/>
                <a:gd name="T1" fmla="*/ 163 h 173"/>
                <a:gd name="T2" fmla="*/ 190 w 199"/>
                <a:gd name="T3" fmla="*/ 0 h 173"/>
                <a:gd name="T4" fmla="*/ 199 w 199"/>
                <a:gd name="T5" fmla="*/ 10 h 173"/>
                <a:gd name="T6" fmla="*/ 9 w 199"/>
                <a:gd name="T7" fmla="*/ 173 h 173"/>
                <a:gd name="T8" fmla="*/ 0 w 199"/>
                <a:gd name="T9" fmla="*/ 16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73">
                  <a:moveTo>
                    <a:pt x="0" y="163"/>
                  </a:moveTo>
                  <a:lnTo>
                    <a:pt x="190" y="0"/>
                  </a:lnTo>
                  <a:lnTo>
                    <a:pt x="199" y="10"/>
                  </a:lnTo>
                  <a:lnTo>
                    <a:pt x="9" y="17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6F7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68" name="Freeform 342"/>
            <p:cNvSpPr>
              <a:spLocks/>
            </p:cNvSpPr>
            <p:nvPr/>
          </p:nvSpPr>
          <p:spPr bwMode="auto">
            <a:xfrm>
              <a:off x="10175902" y="4303757"/>
              <a:ext cx="72520" cy="63045"/>
            </a:xfrm>
            <a:custGeom>
              <a:avLst/>
              <a:gdLst>
                <a:gd name="T0" fmla="*/ 0 w 199"/>
                <a:gd name="T1" fmla="*/ 163 h 173"/>
                <a:gd name="T2" fmla="*/ 190 w 199"/>
                <a:gd name="T3" fmla="*/ 0 h 173"/>
                <a:gd name="T4" fmla="*/ 199 w 199"/>
                <a:gd name="T5" fmla="*/ 10 h 173"/>
                <a:gd name="T6" fmla="*/ 9 w 199"/>
                <a:gd name="T7" fmla="*/ 173 h 173"/>
                <a:gd name="T8" fmla="*/ 0 w 199"/>
                <a:gd name="T9" fmla="*/ 16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73">
                  <a:moveTo>
                    <a:pt x="0" y="163"/>
                  </a:moveTo>
                  <a:lnTo>
                    <a:pt x="190" y="0"/>
                  </a:lnTo>
                  <a:lnTo>
                    <a:pt x="199" y="10"/>
                  </a:lnTo>
                  <a:lnTo>
                    <a:pt x="9" y="173"/>
                  </a:lnTo>
                  <a:lnTo>
                    <a:pt x="0" y="1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69" name="Freeform 343"/>
            <p:cNvSpPr>
              <a:spLocks noEditPoints="1"/>
            </p:cNvSpPr>
            <p:nvPr/>
          </p:nvSpPr>
          <p:spPr bwMode="auto">
            <a:xfrm>
              <a:off x="9968546" y="4213745"/>
              <a:ext cx="279147" cy="176746"/>
            </a:xfrm>
            <a:custGeom>
              <a:avLst/>
              <a:gdLst>
                <a:gd name="T0" fmla="*/ 366 w 448"/>
                <a:gd name="T1" fmla="*/ 223 h 285"/>
                <a:gd name="T2" fmla="*/ 348 w 448"/>
                <a:gd name="T3" fmla="*/ 278 h 285"/>
                <a:gd name="T4" fmla="*/ 71 w 448"/>
                <a:gd name="T5" fmla="*/ 155 h 285"/>
                <a:gd name="T6" fmla="*/ 18 w 448"/>
                <a:gd name="T7" fmla="*/ 180 h 285"/>
                <a:gd name="T8" fmla="*/ 71 w 448"/>
                <a:gd name="T9" fmla="*/ 155 h 285"/>
                <a:gd name="T10" fmla="*/ 425 w 448"/>
                <a:gd name="T11" fmla="*/ 172 h 285"/>
                <a:gd name="T12" fmla="*/ 363 w 448"/>
                <a:gd name="T13" fmla="*/ 285 h 285"/>
                <a:gd name="T14" fmla="*/ 448 w 448"/>
                <a:gd name="T15" fmla="*/ 162 h 285"/>
                <a:gd name="T16" fmla="*/ 105 w 448"/>
                <a:gd name="T17" fmla="*/ 144 h 285"/>
                <a:gd name="T18" fmla="*/ 69 w 448"/>
                <a:gd name="T19" fmla="*/ 177 h 285"/>
                <a:gd name="T20" fmla="*/ 105 w 448"/>
                <a:gd name="T21" fmla="*/ 144 h 285"/>
                <a:gd name="T22" fmla="*/ 440 w 448"/>
                <a:gd name="T23" fmla="*/ 148 h 285"/>
                <a:gd name="T24" fmla="*/ 446 w 448"/>
                <a:gd name="T25" fmla="*/ 148 h 285"/>
                <a:gd name="T26" fmla="*/ 139 w 448"/>
                <a:gd name="T27" fmla="*/ 134 h 285"/>
                <a:gd name="T28" fmla="*/ 97 w 448"/>
                <a:gd name="T29" fmla="*/ 174 h 285"/>
                <a:gd name="T30" fmla="*/ 139 w 448"/>
                <a:gd name="T31" fmla="*/ 134 h 285"/>
                <a:gd name="T32" fmla="*/ 155 w 448"/>
                <a:gd name="T33" fmla="*/ 126 h 285"/>
                <a:gd name="T34" fmla="*/ 143 w 448"/>
                <a:gd name="T35" fmla="*/ 171 h 285"/>
                <a:gd name="T36" fmla="*/ 435 w 448"/>
                <a:gd name="T37" fmla="*/ 113 h 285"/>
                <a:gd name="T38" fmla="*/ 417 w 448"/>
                <a:gd name="T39" fmla="*/ 169 h 285"/>
                <a:gd name="T40" fmla="*/ 435 w 448"/>
                <a:gd name="T41" fmla="*/ 113 h 285"/>
                <a:gd name="T42" fmla="*/ 314 w 448"/>
                <a:gd name="T43" fmla="*/ 264 h 285"/>
                <a:gd name="T44" fmla="*/ 342 w 448"/>
                <a:gd name="T45" fmla="*/ 244 h 285"/>
                <a:gd name="T46" fmla="*/ 333 w 448"/>
                <a:gd name="T47" fmla="*/ 241 h 285"/>
                <a:gd name="T48" fmla="*/ 431 w 448"/>
                <a:gd name="T49" fmla="*/ 103 h 285"/>
                <a:gd name="T50" fmla="*/ 410 w 448"/>
                <a:gd name="T51" fmla="*/ 66 h 285"/>
                <a:gd name="T52" fmla="*/ 305 w 448"/>
                <a:gd name="T53" fmla="*/ 260 h 285"/>
                <a:gd name="T54" fmla="*/ 410 w 448"/>
                <a:gd name="T55" fmla="*/ 66 h 285"/>
                <a:gd name="T56" fmla="*/ 201 w 448"/>
                <a:gd name="T57" fmla="*/ 96 h 285"/>
                <a:gd name="T58" fmla="*/ 172 w 448"/>
                <a:gd name="T59" fmla="*/ 168 h 285"/>
                <a:gd name="T60" fmla="*/ 209 w 448"/>
                <a:gd name="T61" fmla="*/ 127 h 285"/>
                <a:gd name="T62" fmla="*/ 191 w 448"/>
                <a:gd name="T63" fmla="*/ 166 h 285"/>
                <a:gd name="T64" fmla="*/ 191 w 448"/>
                <a:gd name="T65" fmla="*/ 166 h 285"/>
                <a:gd name="T66" fmla="*/ 287 w 448"/>
                <a:gd name="T67" fmla="*/ 28 h 285"/>
                <a:gd name="T68" fmla="*/ 250 w 448"/>
                <a:gd name="T69" fmla="*/ 234 h 285"/>
                <a:gd name="T70" fmla="*/ 340 w 448"/>
                <a:gd name="T71" fmla="*/ 117 h 285"/>
                <a:gd name="T72" fmla="*/ 271 w 448"/>
                <a:gd name="T73" fmla="*/ 244 h 285"/>
                <a:gd name="T74" fmla="*/ 405 w 448"/>
                <a:gd name="T75" fmla="*/ 57 h 285"/>
                <a:gd name="T76" fmla="*/ 365 w 448"/>
                <a:gd name="T77" fmla="*/ 9 h 285"/>
                <a:gd name="T78" fmla="*/ 242 w 448"/>
                <a:gd name="T79" fmla="*/ 230 h 285"/>
                <a:gd name="T80" fmla="*/ 365 w 448"/>
                <a:gd name="T81" fmla="*/ 9 h 285"/>
                <a:gd name="T82" fmla="*/ 305 w 448"/>
                <a:gd name="T83" fmla="*/ 16 h 285"/>
                <a:gd name="T84" fmla="*/ 202 w 448"/>
                <a:gd name="T85" fmla="*/ 202 h 285"/>
                <a:gd name="T86" fmla="*/ 330 w 448"/>
                <a:gd name="T87" fmla="*/ 4 h 285"/>
                <a:gd name="T88" fmla="*/ 343 w 448"/>
                <a:gd name="T89" fmla="*/ 0 h 285"/>
                <a:gd name="T90" fmla="*/ 222 w 448"/>
                <a:gd name="T91" fmla="*/ 218 h 285"/>
                <a:gd name="T92" fmla="*/ 347 w 448"/>
                <a:gd name="T9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8" h="285">
                  <a:moveTo>
                    <a:pt x="402" y="192"/>
                  </a:moveTo>
                  <a:cubicBezTo>
                    <a:pt x="366" y="223"/>
                    <a:pt x="366" y="223"/>
                    <a:pt x="366" y="223"/>
                  </a:cubicBezTo>
                  <a:cubicBezTo>
                    <a:pt x="335" y="273"/>
                    <a:pt x="335" y="273"/>
                    <a:pt x="335" y="273"/>
                  </a:cubicBezTo>
                  <a:cubicBezTo>
                    <a:pt x="340" y="275"/>
                    <a:pt x="344" y="277"/>
                    <a:pt x="348" y="278"/>
                  </a:cubicBezTo>
                  <a:cubicBezTo>
                    <a:pt x="402" y="192"/>
                    <a:pt x="402" y="192"/>
                    <a:pt x="402" y="192"/>
                  </a:cubicBezTo>
                  <a:moveTo>
                    <a:pt x="71" y="155"/>
                  </a:moveTo>
                  <a:cubicBezTo>
                    <a:pt x="35" y="168"/>
                    <a:pt x="0" y="180"/>
                    <a:pt x="16" y="180"/>
                  </a:cubicBezTo>
                  <a:cubicBezTo>
                    <a:pt x="17" y="180"/>
                    <a:pt x="17" y="180"/>
                    <a:pt x="18" y="180"/>
                  </a:cubicBezTo>
                  <a:cubicBezTo>
                    <a:pt x="26" y="180"/>
                    <a:pt x="41" y="179"/>
                    <a:pt x="57" y="178"/>
                  </a:cubicBezTo>
                  <a:cubicBezTo>
                    <a:pt x="71" y="155"/>
                    <a:pt x="71" y="155"/>
                    <a:pt x="71" y="155"/>
                  </a:cubicBezTo>
                  <a:moveTo>
                    <a:pt x="447" y="153"/>
                  </a:moveTo>
                  <a:cubicBezTo>
                    <a:pt x="425" y="172"/>
                    <a:pt x="425" y="172"/>
                    <a:pt x="425" y="172"/>
                  </a:cubicBezTo>
                  <a:cubicBezTo>
                    <a:pt x="356" y="282"/>
                    <a:pt x="356" y="282"/>
                    <a:pt x="356" y="282"/>
                  </a:cubicBezTo>
                  <a:cubicBezTo>
                    <a:pt x="361" y="284"/>
                    <a:pt x="363" y="285"/>
                    <a:pt x="363" y="285"/>
                  </a:cubicBezTo>
                  <a:cubicBezTo>
                    <a:pt x="363" y="285"/>
                    <a:pt x="375" y="271"/>
                    <a:pt x="391" y="253"/>
                  </a:cubicBezTo>
                  <a:cubicBezTo>
                    <a:pt x="448" y="162"/>
                    <a:pt x="448" y="162"/>
                    <a:pt x="448" y="162"/>
                  </a:cubicBezTo>
                  <a:cubicBezTo>
                    <a:pt x="448" y="159"/>
                    <a:pt x="448" y="156"/>
                    <a:pt x="447" y="153"/>
                  </a:cubicBezTo>
                  <a:moveTo>
                    <a:pt x="105" y="144"/>
                  </a:moveTo>
                  <a:cubicBezTo>
                    <a:pt x="99" y="146"/>
                    <a:pt x="92" y="149"/>
                    <a:pt x="85" y="151"/>
                  </a:cubicBezTo>
                  <a:cubicBezTo>
                    <a:pt x="69" y="177"/>
                    <a:pt x="69" y="177"/>
                    <a:pt x="69" y="177"/>
                  </a:cubicBezTo>
                  <a:cubicBezTo>
                    <a:pt x="74" y="176"/>
                    <a:pt x="80" y="176"/>
                    <a:pt x="86" y="175"/>
                  </a:cubicBezTo>
                  <a:cubicBezTo>
                    <a:pt x="105" y="144"/>
                    <a:pt x="105" y="144"/>
                    <a:pt x="105" y="144"/>
                  </a:cubicBezTo>
                  <a:moveTo>
                    <a:pt x="445" y="141"/>
                  </a:moveTo>
                  <a:cubicBezTo>
                    <a:pt x="440" y="148"/>
                    <a:pt x="440" y="148"/>
                    <a:pt x="440" y="148"/>
                  </a:cubicBezTo>
                  <a:cubicBezTo>
                    <a:pt x="444" y="145"/>
                    <a:pt x="444" y="145"/>
                    <a:pt x="444" y="145"/>
                  </a:cubicBezTo>
                  <a:cubicBezTo>
                    <a:pt x="446" y="148"/>
                    <a:pt x="446" y="148"/>
                    <a:pt x="446" y="148"/>
                  </a:cubicBezTo>
                  <a:cubicBezTo>
                    <a:pt x="446" y="146"/>
                    <a:pt x="445" y="143"/>
                    <a:pt x="445" y="141"/>
                  </a:cubicBezTo>
                  <a:moveTo>
                    <a:pt x="139" y="134"/>
                  </a:moveTo>
                  <a:cubicBezTo>
                    <a:pt x="136" y="135"/>
                    <a:pt x="129" y="137"/>
                    <a:pt x="119" y="140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103" y="174"/>
                    <a:pt x="109" y="174"/>
                    <a:pt x="115" y="173"/>
                  </a:cubicBezTo>
                  <a:cubicBezTo>
                    <a:pt x="139" y="134"/>
                    <a:pt x="139" y="134"/>
                    <a:pt x="139" y="134"/>
                  </a:cubicBezTo>
                  <a:moveTo>
                    <a:pt x="178" y="115"/>
                  </a:moveTo>
                  <a:cubicBezTo>
                    <a:pt x="155" y="126"/>
                    <a:pt x="155" y="126"/>
                    <a:pt x="155" y="126"/>
                  </a:cubicBezTo>
                  <a:cubicBezTo>
                    <a:pt x="126" y="172"/>
                    <a:pt x="126" y="172"/>
                    <a:pt x="126" y="172"/>
                  </a:cubicBezTo>
                  <a:cubicBezTo>
                    <a:pt x="132" y="172"/>
                    <a:pt x="138" y="171"/>
                    <a:pt x="143" y="171"/>
                  </a:cubicBezTo>
                  <a:cubicBezTo>
                    <a:pt x="178" y="115"/>
                    <a:pt x="178" y="115"/>
                    <a:pt x="178" y="115"/>
                  </a:cubicBezTo>
                  <a:moveTo>
                    <a:pt x="435" y="113"/>
                  </a:moveTo>
                  <a:cubicBezTo>
                    <a:pt x="381" y="200"/>
                    <a:pt x="381" y="200"/>
                    <a:pt x="381" y="200"/>
                  </a:cubicBezTo>
                  <a:cubicBezTo>
                    <a:pt x="417" y="169"/>
                    <a:pt x="417" y="169"/>
                    <a:pt x="417" y="169"/>
                  </a:cubicBezTo>
                  <a:cubicBezTo>
                    <a:pt x="441" y="130"/>
                    <a:pt x="441" y="130"/>
                    <a:pt x="441" y="130"/>
                  </a:cubicBezTo>
                  <a:cubicBezTo>
                    <a:pt x="439" y="124"/>
                    <a:pt x="437" y="119"/>
                    <a:pt x="435" y="113"/>
                  </a:cubicBezTo>
                  <a:moveTo>
                    <a:pt x="423" y="89"/>
                  </a:moveTo>
                  <a:cubicBezTo>
                    <a:pt x="314" y="264"/>
                    <a:pt x="314" y="264"/>
                    <a:pt x="314" y="264"/>
                  </a:cubicBezTo>
                  <a:cubicBezTo>
                    <a:pt x="318" y="266"/>
                    <a:pt x="322" y="268"/>
                    <a:pt x="326" y="269"/>
                  </a:cubicBezTo>
                  <a:cubicBezTo>
                    <a:pt x="342" y="244"/>
                    <a:pt x="342" y="244"/>
                    <a:pt x="342" y="244"/>
                  </a:cubicBezTo>
                  <a:cubicBezTo>
                    <a:pt x="338" y="247"/>
                    <a:pt x="338" y="247"/>
                    <a:pt x="338" y="247"/>
                  </a:cubicBezTo>
                  <a:cubicBezTo>
                    <a:pt x="333" y="241"/>
                    <a:pt x="333" y="241"/>
                    <a:pt x="333" y="241"/>
                  </a:cubicBezTo>
                  <a:cubicBezTo>
                    <a:pt x="357" y="220"/>
                    <a:pt x="357" y="220"/>
                    <a:pt x="357" y="220"/>
                  </a:cubicBezTo>
                  <a:cubicBezTo>
                    <a:pt x="431" y="103"/>
                    <a:pt x="431" y="103"/>
                    <a:pt x="431" y="103"/>
                  </a:cubicBezTo>
                  <a:cubicBezTo>
                    <a:pt x="428" y="98"/>
                    <a:pt x="426" y="93"/>
                    <a:pt x="423" y="89"/>
                  </a:cubicBezTo>
                  <a:moveTo>
                    <a:pt x="410" y="66"/>
                  </a:moveTo>
                  <a:cubicBezTo>
                    <a:pt x="292" y="254"/>
                    <a:pt x="292" y="254"/>
                    <a:pt x="292" y="254"/>
                  </a:cubicBezTo>
                  <a:cubicBezTo>
                    <a:pt x="297" y="256"/>
                    <a:pt x="301" y="258"/>
                    <a:pt x="305" y="260"/>
                  </a:cubicBezTo>
                  <a:cubicBezTo>
                    <a:pt x="418" y="79"/>
                    <a:pt x="418" y="79"/>
                    <a:pt x="418" y="79"/>
                  </a:cubicBezTo>
                  <a:cubicBezTo>
                    <a:pt x="416" y="75"/>
                    <a:pt x="413" y="70"/>
                    <a:pt x="410" y="66"/>
                  </a:cubicBezTo>
                  <a:moveTo>
                    <a:pt x="287" y="28"/>
                  </a:moveTo>
                  <a:cubicBezTo>
                    <a:pt x="256" y="49"/>
                    <a:pt x="222" y="78"/>
                    <a:pt x="201" y="96"/>
                  </a:cubicBezTo>
                  <a:cubicBezTo>
                    <a:pt x="155" y="169"/>
                    <a:pt x="155" y="169"/>
                    <a:pt x="155" y="169"/>
                  </a:cubicBezTo>
                  <a:cubicBezTo>
                    <a:pt x="161" y="169"/>
                    <a:pt x="167" y="168"/>
                    <a:pt x="172" y="168"/>
                  </a:cubicBezTo>
                  <a:cubicBezTo>
                    <a:pt x="201" y="122"/>
                    <a:pt x="201" y="122"/>
                    <a:pt x="201" y="122"/>
                  </a:cubicBezTo>
                  <a:cubicBezTo>
                    <a:pt x="209" y="127"/>
                    <a:pt x="209" y="127"/>
                    <a:pt x="209" y="127"/>
                  </a:cubicBezTo>
                  <a:cubicBezTo>
                    <a:pt x="184" y="167"/>
                    <a:pt x="184" y="167"/>
                    <a:pt x="184" y="167"/>
                  </a:cubicBezTo>
                  <a:cubicBezTo>
                    <a:pt x="188" y="166"/>
                    <a:pt x="191" y="166"/>
                    <a:pt x="191" y="166"/>
                  </a:cubicBezTo>
                  <a:cubicBezTo>
                    <a:pt x="191" y="166"/>
                    <a:pt x="191" y="166"/>
                    <a:pt x="191" y="166"/>
                  </a:cubicBezTo>
                  <a:cubicBezTo>
                    <a:pt x="191" y="166"/>
                    <a:pt x="191" y="166"/>
                    <a:pt x="191" y="166"/>
                  </a:cubicBezTo>
                  <a:cubicBezTo>
                    <a:pt x="191" y="166"/>
                    <a:pt x="188" y="171"/>
                    <a:pt x="191" y="182"/>
                  </a:cubicBezTo>
                  <a:cubicBezTo>
                    <a:pt x="287" y="28"/>
                    <a:pt x="287" y="28"/>
                    <a:pt x="287" y="28"/>
                  </a:cubicBezTo>
                  <a:moveTo>
                    <a:pt x="381" y="25"/>
                  </a:moveTo>
                  <a:cubicBezTo>
                    <a:pt x="250" y="234"/>
                    <a:pt x="250" y="234"/>
                    <a:pt x="250" y="234"/>
                  </a:cubicBezTo>
                  <a:cubicBezTo>
                    <a:pt x="255" y="236"/>
                    <a:pt x="259" y="238"/>
                    <a:pt x="263" y="240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8" y="122"/>
                    <a:pt x="348" y="122"/>
                    <a:pt x="348" y="122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75" y="246"/>
                    <a:pt x="280" y="248"/>
                    <a:pt x="284" y="250"/>
                  </a:cubicBezTo>
                  <a:cubicBezTo>
                    <a:pt x="405" y="57"/>
                    <a:pt x="405" y="57"/>
                    <a:pt x="405" y="57"/>
                  </a:cubicBezTo>
                  <a:cubicBezTo>
                    <a:pt x="397" y="45"/>
                    <a:pt x="389" y="34"/>
                    <a:pt x="381" y="25"/>
                  </a:cubicBezTo>
                  <a:moveTo>
                    <a:pt x="365" y="9"/>
                  </a:moveTo>
                  <a:cubicBezTo>
                    <a:pt x="230" y="223"/>
                    <a:pt x="230" y="223"/>
                    <a:pt x="230" y="223"/>
                  </a:cubicBezTo>
                  <a:cubicBezTo>
                    <a:pt x="234" y="225"/>
                    <a:pt x="238" y="228"/>
                    <a:pt x="242" y="230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1" y="15"/>
                    <a:pt x="368" y="12"/>
                    <a:pt x="365" y="9"/>
                  </a:cubicBezTo>
                  <a:moveTo>
                    <a:pt x="330" y="4"/>
                  </a:moveTo>
                  <a:cubicBezTo>
                    <a:pt x="323" y="7"/>
                    <a:pt x="314" y="11"/>
                    <a:pt x="305" y="16"/>
                  </a:cubicBezTo>
                  <a:cubicBezTo>
                    <a:pt x="195" y="192"/>
                    <a:pt x="195" y="192"/>
                    <a:pt x="195" y="192"/>
                  </a:cubicBezTo>
                  <a:cubicBezTo>
                    <a:pt x="197" y="195"/>
                    <a:pt x="199" y="199"/>
                    <a:pt x="202" y="202"/>
                  </a:cubicBezTo>
                  <a:cubicBezTo>
                    <a:pt x="202" y="203"/>
                    <a:pt x="203" y="204"/>
                    <a:pt x="204" y="205"/>
                  </a:cubicBezTo>
                  <a:cubicBezTo>
                    <a:pt x="330" y="4"/>
                    <a:pt x="330" y="4"/>
                    <a:pt x="330" y="4"/>
                  </a:cubicBezTo>
                  <a:moveTo>
                    <a:pt x="345" y="0"/>
                  </a:moveTo>
                  <a:cubicBezTo>
                    <a:pt x="344" y="0"/>
                    <a:pt x="344" y="0"/>
                    <a:pt x="343" y="0"/>
                  </a:cubicBezTo>
                  <a:cubicBezTo>
                    <a:pt x="211" y="211"/>
                    <a:pt x="211" y="211"/>
                    <a:pt x="211" y="211"/>
                  </a:cubicBezTo>
                  <a:cubicBezTo>
                    <a:pt x="214" y="213"/>
                    <a:pt x="218" y="216"/>
                    <a:pt x="222" y="218"/>
                  </a:cubicBezTo>
                  <a:cubicBezTo>
                    <a:pt x="357" y="4"/>
                    <a:pt x="357" y="4"/>
                    <a:pt x="357" y="4"/>
                  </a:cubicBezTo>
                  <a:cubicBezTo>
                    <a:pt x="353" y="2"/>
                    <a:pt x="350" y="0"/>
                    <a:pt x="347" y="0"/>
                  </a:cubicBezTo>
                  <a:cubicBezTo>
                    <a:pt x="346" y="0"/>
                    <a:pt x="346" y="0"/>
                    <a:pt x="345" y="0"/>
                  </a:cubicBezTo>
                </a:path>
              </a:pathLst>
            </a:custGeom>
            <a:solidFill>
              <a:srgbClr val="DEE1E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70" name="Freeform 344"/>
            <p:cNvSpPr>
              <a:spLocks/>
            </p:cNvSpPr>
            <p:nvPr/>
          </p:nvSpPr>
          <p:spPr bwMode="auto">
            <a:xfrm>
              <a:off x="10003894" y="4307402"/>
              <a:ext cx="17492" cy="16763"/>
            </a:xfrm>
            <a:custGeom>
              <a:avLst/>
              <a:gdLst>
                <a:gd name="T0" fmla="*/ 28 w 28"/>
                <a:gd name="T1" fmla="*/ 0 h 27"/>
                <a:gd name="T2" fmla="*/ 14 w 28"/>
                <a:gd name="T3" fmla="*/ 4 h 27"/>
                <a:gd name="T4" fmla="*/ 0 w 28"/>
                <a:gd name="T5" fmla="*/ 27 h 27"/>
                <a:gd name="T6" fmla="*/ 12 w 28"/>
                <a:gd name="T7" fmla="*/ 26 h 27"/>
                <a:gd name="T8" fmla="*/ 28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8" y="0"/>
                  </a:moveTo>
                  <a:cubicBezTo>
                    <a:pt x="23" y="1"/>
                    <a:pt x="19" y="3"/>
                    <a:pt x="14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" y="26"/>
                    <a:pt x="8" y="26"/>
                    <a:pt x="12" y="2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71" name="Freeform 345"/>
            <p:cNvSpPr>
              <a:spLocks/>
            </p:cNvSpPr>
            <p:nvPr/>
          </p:nvSpPr>
          <p:spPr bwMode="auto">
            <a:xfrm>
              <a:off x="10022115" y="4300478"/>
              <a:ext cx="20408" cy="21865"/>
            </a:xfrm>
            <a:custGeom>
              <a:avLst/>
              <a:gdLst>
                <a:gd name="T0" fmla="*/ 33 w 33"/>
                <a:gd name="T1" fmla="*/ 0 h 35"/>
                <a:gd name="T2" fmla="*/ 19 w 33"/>
                <a:gd name="T3" fmla="*/ 4 h 35"/>
                <a:gd name="T4" fmla="*/ 0 w 33"/>
                <a:gd name="T5" fmla="*/ 35 h 35"/>
                <a:gd name="T6" fmla="*/ 11 w 33"/>
                <a:gd name="T7" fmla="*/ 34 h 35"/>
                <a:gd name="T8" fmla="*/ 33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33" y="0"/>
                  </a:moveTo>
                  <a:cubicBezTo>
                    <a:pt x="29" y="1"/>
                    <a:pt x="24" y="3"/>
                    <a:pt x="19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" y="35"/>
                    <a:pt x="8" y="35"/>
                    <a:pt x="11" y="34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72" name="Freeform 346"/>
            <p:cNvSpPr>
              <a:spLocks/>
            </p:cNvSpPr>
            <p:nvPr/>
          </p:nvSpPr>
          <p:spPr bwMode="auto">
            <a:xfrm>
              <a:off x="10039972" y="4291731"/>
              <a:ext cx="25145" cy="29154"/>
            </a:xfrm>
            <a:custGeom>
              <a:avLst/>
              <a:gdLst>
                <a:gd name="T0" fmla="*/ 40 w 40"/>
                <a:gd name="T1" fmla="*/ 0 h 47"/>
                <a:gd name="T2" fmla="*/ 26 w 40"/>
                <a:gd name="T3" fmla="*/ 7 h 47"/>
                <a:gd name="T4" fmla="*/ 24 w 40"/>
                <a:gd name="T5" fmla="*/ 8 h 47"/>
                <a:gd name="T6" fmla="*/ 0 w 40"/>
                <a:gd name="T7" fmla="*/ 47 h 47"/>
                <a:gd name="T8" fmla="*/ 11 w 40"/>
                <a:gd name="T9" fmla="*/ 46 h 47"/>
                <a:gd name="T10" fmla="*/ 40 w 4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5" y="7"/>
                    <a:pt x="24" y="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" y="47"/>
                    <a:pt x="7" y="46"/>
                    <a:pt x="11" y="46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73" name="Freeform 347"/>
            <p:cNvSpPr>
              <a:spLocks/>
            </p:cNvSpPr>
            <p:nvPr/>
          </p:nvSpPr>
          <p:spPr bwMode="auto">
            <a:xfrm>
              <a:off x="10057464" y="4273146"/>
              <a:ext cx="36078" cy="46646"/>
            </a:xfrm>
            <a:custGeom>
              <a:avLst/>
              <a:gdLst>
                <a:gd name="T0" fmla="*/ 58 w 58"/>
                <a:gd name="T1" fmla="*/ 0 h 75"/>
                <a:gd name="T2" fmla="*/ 38 w 58"/>
                <a:gd name="T3" fmla="*/ 17 h 75"/>
                <a:gd name="T4" fmla="*/ 35 w 58"/>
                <a:gd name="T5" fmla="*/ 19 h 75"/>
                <a:gd name="T6" fmla="*/ 0 w 58"/>
                <a:gd name="T7" fmla="*/ 75 h 75"/>
                <a:gd name="T8" fmla="*/ 12 w 58"/>
                <a:gd name="T9" fmla="*/ 73 h 75"/>
                <a:gd name="T10" fmla="*/ 58 w 58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75">
                  <a:moveTo>
                    <a:pt x="58" y="0"/>
                  </a:moveTo>
                  <a:cubicBezTo>
                    <a:pt x="46" y="11"/>
                    <a:pt x="38" y="17"/>
                    <a:pt x="38" y="17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4" y="74"/>
                    <a:pt x="8" y="74"/>
                    <a:pt x="12" y="73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74" name="Freeform 348"/>
            <p:cNvSpPr>
              <a:spLocks/>
            </p:cNvSpPr>
            <p:nvPr/>
          </p:nvSpPr>
          <p:spPr bwMode="auto">
            <a:xfrm>
              <a:off x="10075685" y="4289544"/>
              <a:ext cx="22959" cy="28425"/>
            </a:xfrm>
            <a:custGeom>
              <a:avLst/>
              <a:gdLst>
                <a:gd name="T0" fmla="*/ 29 w 37"/>
                <a:gd name="T1" fmla="*/ 0 h 46"/>
                <a:gd name="T2" fmla="*/ 0 w 37"/>
                <a:gd name="T3" fmla="*/ 46 h 46"/>
                <a:gd name="T4" fmla="*/ 12 w 37"/>
                <a:gd name="T5" fmla="*/ 45 h 46"/>
                <a:gd name="T6" fmla="*/ 37 w 37"/>
                <a:gd name="T7" fmla="*/ 5 h 46"/>
                <a:gd name="T8" fmla="*/ 29 w 3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6">
                  <a:moveTo>
                    <a:pt x="29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5" y="45"/>
                    <a:pt x="9" y="45"/>
                    <a:pt x="12" y="4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75" name="Freeform 349"/>
            <p:cNvSpPr>
              <a:spLocks/>
            </p:cNvSpPr>
            <p:nvPr/>
          </p:nvSpPr>
          <p:spPr bwMode="auto">
            <a:xfrm>
              <a:off x="10087347" y="4223585"/>
              <a:ext cx="71062" cy="109327"/>
            </a:xfrm>
            <a:custGeom>
              <a:avLst/>
              <a:gdLst>
                <a:gd name="T0" fmla="*/ 114 w 114"/>
                <a:gd name="T1" fmla="*/ 0 h 176"/>
                <a:gd name="T2" fmla="*/ 96 w 114"/>
                <a:gd name="T3" fmla="*/ 12 h 176"/>
                <a:gd name="T4" fmla="*/ 0 w 114"/>
                <a:gd name="T5" fmla="*/ 166 h 176"/>
                <a:gd name="T6" fmla="*/ 4 w 114"/>
                <a:gd name="T7" fmla="*/ 176 h 176"/>
                <a:gd name="T8" fmla="*/ 114 w 114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76">
                  <a:moveTo>
                    <a:pt x="114" y="0"/>
                  </a:moveTo>
                  <a:cubicBezTo>
                    <a:pt x="109" y="4"/>
                    <a:pt x="102" y="8"/>
                    <a:pt x="96" y="12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1" y="169"/>
                    <a:pt x="2" y="172"/>
                    <a:pt x="4" y="176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76" name="Freeform 350"/>
            <p:cNvSpPr>
              <a:spLocks/>
            </p:cNvSpPr>
            <p:nvPr/>
          </p:nvSpPr>
          <p:spPr bwMode="auto">
            <a:xfrm>
              <a:off x="10095364" y="4213745"/>
              <a:ext cx="86732" cy="130828"/>
            </a:xfrm>
            <a:custGeom>
              <a:avLst/>
              <a:gdLst>
                <a:gd name="T0" fmla="*/ 139 w 139"/>
                <a:gd name="T1" fmla="*/ 0 h 211"/>
                <a:gd name="T2" fmla="*/ 126 w 139"/>
                <a:gd name="T3" fmla="*/ 4 h 211"/>
                <a:gd name="T4" fmla="*/ 0 w 139"/>
                <a:gd name="T5" fmla="*/ 205 h 211"/>
                <a:gd name="T6" fmla="*/ 7 w 139"/>
                <a:gd name="T7" fmla="*/ 211 h 211"/>
                <a:gd name="T8" fmla="*/ 139 w 139"/>
                <a:gd name="T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211">
                  <a:moveTo>
                    <a:pt x="139" y="0"/>
                  </a:moveTo>
                  <a:cubicBezTo>
                    <a:pt x="135" y="0"/>
                    <a:pt x="131" y="2"/>
                    <a:pt x="126" y="4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207"/>
                    <a:pt x="4" y="209"/>
                    <a:pt x="7" y="211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77" name="Freeform 351"/>
            <p:cNvSpPr>
              <a:spLocks/>
            </p:cNvSpPr>
            <p:nvPr/>
          </p:nvSpPr>
          <p:spPr bwMode="auto">
            <a:xfrm>
              <a:off x="10106661" y="4216295"/>
              <a:ext cx="89283" cy="135929"/>
            </a:xfrm>
            <a:custGeom>
              <a:avLst/>
              <a:gdLst>
                <a:gd name="T0" fmla="*/ 135 w 143"/>
                <a:gd name="T1" fmla="*/ 0 h 219"/>
                <a:gd name="T2" fmla="*/ 0 w 143"/>
                <a:gd name="T3" fmla="*/ 214 h 219"/>
                <a:gd name="T4" fmla="*/ 8 w 143"/>
                <a:gd name="T5" fmla="*/ 219 h 219"/>
                <a:gd name="T6" fmla="*/ 143 w 143"/>
                <a:gd name="T7" fmla="*/ 5 h 219"/>
                <a:gd name="T8" fmla="*/ 135 w 143"/>
                <a:gd name="T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219">
                  <a:moveTo>
                    <a:pt x="135" y="0"/>
                  </a:moveTo>
                  <a:cubicBezTo>
                    <a:pt x="0" y="214"/>
                    <a:pt x="0" y="214"/>
                    <a:pt x="0" y="214"/>
                  </a:cubicBezTo>
                  <a:cubicBezTo>
                    <a:pt x="3" y="216"/>
                    <a:pt x="5" y="218"/>
                    <a:pt x="8" y="219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0" y="3"/>
                    <a:pt x="137" y="1"/>
                    <a:pt x="135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78" name="Freeform 352"/>
            <p:cNvSpPr>
              <a:spLocks/>
            </p:cNvSpPr>
            <p:nvPr/>
          </p:nvSpPr>
          <p:spPr bwMode="auto">
            <a:xfrm>
              <a:off x="10119051" y="4224677"/>
              <a:ext cx="86732" cy="134107"/>
            </a:xfrm>
            <a:custGeom>
              <a:avLst/>
              <a:gdLst>
                <a:gd name="T0" fmla="*/ 133 w 139"/>
                <a:gd name="T1" fmla="*/ 0 h 216"/>
                <a:gd name="T2" fmla="*/ 0 w 139"/>
                <a:gd name="T3" fmla="*/ 212 h 216"/>
                <a:gd name="T4" fmla="*/ 8 w 139"/>
                <a:gd name="T5" fmla="*/ 216 h 216"/>
                <a:gd name="T6" fmla="*/ 139 w 139"/>
                <a:gd name="T7" fmla="*/ 7 h 216"/>
                <a:gd name="T8" fmla="*/ 133 w 139"/>
                <a:gd name="T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216">
                  <a:moveTo>
                    <a:pt x="133" y="0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3" y="213"/>
                    <a:pt x="6" y="215"/>
                    <a:pt x="8" y="216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7" y="5"/>
                    <a:pt x="135" y="3"/>
                    <a:pt x="133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79" name="Freeform 353"/>
            <p:cNvSpPr>
              <a:spLocks/>
            </p:cNvSpPr>
            <p:nvPr/>
          </p:nvSpPr>
          <p:spPr bwMode="auto">
            <a:xfrm>
              <a:off x="10132171" y="4286265"/>
              <a:ext cx="53206" cy="78715"/>
            </a:xfrm>
            <a:custGeom>
              <a:avLst/>
              <a:gdLst>
                <a:gd name="T0" fmla="*/ 77 w 85"/>
                <a:gd name="T1" fmla="*/ 0 h 127"/>
                <a:gd name="T2" fmla="*/ 0 w 85"/>
                <a:gd name="T3" fmla="*/ 123 h 127"/>
                <a:gd name="T4" fmla="*/ 8 w 85"/>
                <a:gd name="T5" fmla="*/ 127 h 127"/>
                <a:gd name="T6" fmla="*/ 85 w 85"/>
                <a:gd name="T7" fmla="*/ 5 h 127"/>
                <a:gd name="T8" fmla="*/ 77 w 85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27">
                  <a:moveTo>
                    <a:pt x="77" y="0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3" y="125"/>
                    <a:pt x="5" y="126"/>
                    <a:pt x="8" y="127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80" name="Freeform 354"/>
            <p:cNvSpPr>
              <a:spLocks/>
            </p:cNvSpPr>
            <p:nvPr/>
          </p:nvSpPr>
          <p:spPr bwMode="auto">
            <a:xfrm>
              <a:off x="10145289" y="4249094"/>
              <a:ext cx="78715" cy="122081"/>
            </a:xfrm>
            <a:custGeom>
              <a:avLst/>
              <a:gdLst>
                <a:gd name="T0" fmla="*/ 121 w 126"/>
                <a:gd name="T1" fmla="*/ 0 h 197"/>
                <a:gd name="T2" fmla="*/ 0 w 126"/>
                <a:gd name="T3" fmla="*/ 193 h 197"/>
                <a:gd name="T4" fmla="*/ 8 w 126"/>
                <a:gd name="T5" fmla="*/ 197 h 197"/>
                <a:gd name="T6" fmla="*/ 126 w 126"/>
                <a:gd name="T7" fmla="*/ 9 h 197"/>
                <a:gd name="T8" fmla="*/ 121 w 126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97">
                  <a:moveTo>
                    <a:pt x="121" y="0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3" y="195"/>
                    <a:pt x="6" y="196"/>
                    <a:pt x="8" y="197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5" y="6"/>
                    <a:pt x="123" y="3"/>
                    <a:pt x="121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81" name="Freeform 355"/>
            <p:cNvSpPr>
              <a:spLocks/>
            </p:cNvSpPr>
            <p:nvPr/>
          </p:nvSpPr>
          <p:spPr bwMode="auto">
            <a:xfrm>
              <a:off x="10158409" y="4262578"/>
              <a:ext cx="73613" cy="114793"/>
            </a:xfrm>
            <a:custGeom>
              <a:avLst/>
              <a:gdLst>
                <a:gd name="T0" fmla="*/ 113 w 118"/>
                <a:gd name="T1" fmla="*/ 0 h 185"/>
                <a:gd name="T2" fmla="*/ 0 w 118"/>
                <a:gd name="T3" fmla="*/ 181 h 185"/>
                <a:gd name="T4" fmla="*/ 9 w 118"/>
                <a:gd name="T5" fmla="*/ 185 h 185"/>
                <a:gd name="T6" fmla="*/ 118 w 118"/>
                <a:gd name="T7" fmla="*/ 10 h 185"/>
                <a:gd name="T8" fmla="*/ 113 w 118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85">
                  <a:moveTo>
                    <a:pt x="113" y="0"/>
                  </a:moveTo>
                  <a:cubicBezTo>
                    <a:pt x="0" y="181"/>
                    <a:pt x="0" y="181"/>
                    <a:pt x="0" y="181"/>
                  </a:cubicBezTo>
                  <a:cubicBezTo>
                    <a:pt x="3" y="182"/>
                    <a:pt x="6" y="183"/>
                    <a:pt x="9" y="185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7" y="6"/>
                    <a:pt x="115" y="3"/>
                    <a:pt x="113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82" name="Freeform 356"/>
            <p:cNvSpPr>
              <a:spLocks noEditPoints="1"/>
            </p:cNvSpPr>
            <p:nvPr/>
          </p:nvSpPr>
          <p:spPr bwMode="auto">
            <a:xfrm>
              <a:off x="10171528" y="4277518"/>
              <a:ext cx="68147" cy="105682"/>
            </a:xfrm>
            <a:custGeom>
              <a:avLst/>
              <a:gdLst>
                <a:gd name="T0" fmla="*/ 40 w 109"/>
                <a:gd name="T1" fmla="*/ 120 h 170"/>
                <a:gd name="T2" fmla="*/ 16 w 109"/>
                <a:gd name="T3" fmla="*/ 141 h 170"/>
                <a:gd name="T4" fmla="*/ 0 w 109"/>
                <a:gd name="T5" fmla="*/ 166 h 170"/>
                <a:gd name="T6" fmla="*/ 9 w 109"/>
                <a:gd name="T7" fmla="*/ 170 h 170"/>
                <a:gd name="T8" fmla="*/ 40 w 109"/>
                <a:gd name="T9" fmla="*/ 120 h 170"/>
                <a:gd name="T10" fmla="*/ 105 w 109"/>
                <a:gd name="T11" fmla="*/ 0 h 170"/>
                <a:gd name="T12" fmla="*/ 31 w 109"/>
                <a:gd name="T13" fmla="*/ 117 h 170"/>
                <a:gd name="T14" fmla="*/ 55 w 109"/>
                <a:gd name="T15" fmla="*/ 97 h 170"/>
                <a:gd name="T16" fmla="*/ 109 w 109"/>
                <a:gd name="T17" fmla="*/ 10 h 170"/>
                <a:gd name="T18" fmla="*/ 105 w 109"/>
                <a:gd name="T1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70">
                  <a:moveTo>
                    <a:pt x="40" y="120"/>
                  </a:moveTo>
                  <a:cubicBezTo>
                    <a:pt x="16" y="141"/>
                    <a:pt x="16" y="141"/>
                    <a:pt x="16" y="141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" y="168"/>
                    <a:pt x="6" y="169"/>
                    <a:pt x="9" y="170"/>
                  </a:cubicBezTo>
                  <a:cubicBezTo>
                    <a:pt x="40" y="120"/>
                    <a:pt x="40" y="120"/>
                    <a:pt x="40" y="120"/>
                  </a:cubicBezTo>
                  <a:moveTo>
                    <a:pt x="105" y="0"/>
                  </a:moveTo>
                  <a:cubicBezTo>
                    <a:pt x="31" y="117"/>
                    <a:pt x="31" y="117"/>
                    <a:pt x="31" y="11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8" y="7"/>
                    <a:pt x="106" y="4"/>
                    <a:pt x="105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83" name="Freeform 357"/>
            <p:cNvSpPr>
              <a:spLocks noEditPoints="1"/>
            </p:cNvSpPr>
            <p:nvPr/>
          </p:nvSpPr>
          <p:spPr bwMode="auto">
            <a:xfrm>
              <a:off x="10185377" y="4294282"/>
              <a:ext cx="60493" cy="94385"/>
            </a:xfrm>
            <a:custGeom>
              <a:avLst/>
              <a:gdLst>
                <a:gd name="T0" fmla="*/ 77 w 97"/>
                <a:gd name="T1" fmla="*/ 42 h 152"/>
                <a:gd name="T2" fmla="*/ 54 w 97"/>
                <a:gd name="T3" fmla="*/ 62 h 152"/>
                <a:gd name="T4" fmla="*/ 0 w 97"/>
                <a:gd name="T5" fmla="*/ 148 h 152"/>
                <a:gd name="T6" fmla="*/ 8 w 97"/>
                <a:gd name="T7" fmla="*/ 152 h 152"/>
                <a:gd name="T8" fmla="*/ 77 w 97"/>
                <a:gd name="T9" fmla="*/ 42 h 152"/>
                <a:gd name="T10" fmla="*/ 93 w 97"/>
                <a:gd name="T11" fmla="*/ 0 h 152"/>
                <a:gd name="T12" fmla="*/ 69 w 97"/>
                <a:gd name="T13" fmla="*/ 39 h 152"/>
                <a:gd name="T14" fmla="*/ 92 w 97"/>
                <a:gd name="T15" fmla="*/ 18 h 152"/>
                <a:gd name="T16" fmla="*/ 97 w 97"/>
                <a:gd name="T17" fmla="*/ 11 h 152"/>
                <a:gd name="T18" fmla="*/ 93 w 97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52">
                  <a:moveTo>
                    <a:pt x="77" y="42"/>
                  </a:moveTo>
                  <a:cubicBezTo>
                    <a:pt x="54" y="62"/>
                    <a:pt x="54" y="62"/>
                    <a:pt x="54" y="6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3" y="150"/>
                    <a:pt x="6" y="151"/>
                    <a:pt x="8" y="152"/>
                  </a:cubicBezTo>
                  <a:cubicBezTo>
                    <a:pt x="77" y="42"/>
                    <a:pt x="77" y="42"/>
                    <a:pt x="77" y="42"/>
                  </a:cubicBezTo>
                  <a:moveTo>
                    <a:pt x="93" y="0"/>
                  </a:moveTo>
                  <a:cubicBezTo>
                    <a:pt x="69" y="39"/>
                    <a:pt x="69" y="39"/>
                    <a:pt x="69" y="39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6" y="7"/>
                    <a:pt x="95" y="4"/>
                    <a:pt x="93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84" name="Freeform 358"/>
            <p:cNvSpPr>
              <a:spLocks/>
            </p:cNvSpPr>
            <p:nvPr/>
          </p:nvSpPr>
          <p:spPr bwMode="auto">
            <a:xfrm>
              <a:off x="10211979" y="4314325"/>
              <a:ext cx="36442" cy="56485"/>
            </a:xfrm>
            <a:custGeom>
              <a:avLst/>
              <a:gdLst>
                <a:gd name="T0" fmla="*/ 57 w 58"/>
                <a:gd name="T1" fmla="*/ 0 h 91"/>
                <a:gd name="T2" fmla="*/ 0 w 58"/>
                <a:gd name="T3" fmla="*/ 91 h 91"/>
                <a:gd name="T4" fmla="*/ 54 w 58"/>
                <a:gd name="T5" fmla="*/ 20 h 91"/>
                <a:gd name="T6" fmla="*/ 57 w 58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91">
                  <a:moveTo>
                    <a:pt x="57" y="0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19" y="69"/>
                    <a:pt x="42" y="40"/>
                    <a:pt x="54" y="20"/>
                  </a:cubicBezTo>
                  <a:cubicBezTo>
                    <a:pt x="57" y="15"/>
                    <a:pt x="58" y="8"/>
                    <a:pt x="57" y="0"/>
                  </a:cubicBezTo>
                </a:path>
              </a:pathLst>
            </a:custGeom>
            <a:solidFill>
              <a:srgbClr val="7D7F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85" name="Freeform 359"/>
            <p:cNvSpPr>
              <a:spLocks/>
            </p:cNvSpPr>
            <p:nvPr/>
          </p:nvSpPr>
          <p:spPr bwMode="auto">
            <a:xfrm>
              <a:off x="10175902" y="4303757"/>
              <a:ext cx="71062" cy="63045"/>
            </a:xfrm>
            <a:custGeom>
              <a:avLst/>
              <a:gdLst>
                <a:gd name="T0" fmla="*/ 111 w 114"/>
                <a:gd name="T1" fmla="*/ 0 h 102"/>
                <a:gd name="T2" fmla="*/ 107 w 114"/>
                <a:gd name="T3" fmla="*/ 3 h 102"/>
                <a:gd name="T4" fmla="*/ 84 w 114"/>
                <a:gd name="T5" fmla="*/ 24 h 102"/>
                <a:gd name="T6" fmla="*/ 48 w 114"/>
                <a:gd name="T7" fmla="*/ 55 h 102"/>
                <a:gd name="T8" fmla="*/ 24 w 114"/>
                <a:gd name="T9" fmla="*/ 75 h 102"/>
                <a:gd name="T10" fmla="*/ 0 w 114"/>
                <a:gd name="T11" fmla="*/ 96 h 102"/>
                <a:gd name="T12" fmla="*/ 5 w 114"/>
                <a:gd name="T13" fmla="*/ 102 h 102"/>
                <a:gd name="T14" fmla="*/ 9 w 114"/>
                <a:gd name="T15" fmla="*/ 99 h 102"/>
                <a:gd name="T16" fmla="*/ 33 w 114"/>
                <a:gd name="T17" fmla="*/ 78 h 102"/>
                <a:gd name="T18" fmla="*/ 69 w 114"/>
                <a:gd name="T19" fmla="*/ 47 h 102"/>
                <a:gd name="T20" fmla="*/ 92 w 114"/>
                <a:gd name="T21" fmla="*/ 27 h 102"/>
                <a:gd name="T22" fmla="*/ 114 w 114"/>
                <a:gd name="T23" fmla="*/ 8 h 102"/>
                <a:gd name="T24" fmla="*/ 113 w 114"/>
                <a:gd name="T25" fmla="*/ 3 h 102"/>
                <a:gd name="T26" fmla="*/ 111 w 114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02">
                  <a:moveTo>
                    <a:pt x="111" y="0"/>
                  </a:moveTo>
                  <a:cubicBezTo>
                    <a:pt x="107" y="3"/>
                    <a:pt x="107" y="3"/>
                    <a:pt x="107" y="3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6"/>
                    <a:pt x="114" y="5"/>
                    <a:pt x="113" y="3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solidFill>
              <a:srgbClr val="6C6E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86" name="Freeform 360"/>
            <p:cNvSpPr>
              <a:spLocks/>
            </p:cNvSpPr>
            <p:nvPr/>
          </p:nvSpPr>
          <p:spPr bwMode="auto">
            <a:xfrm>
              <a:off x="10093178" y="4213745"/>
              <a:ext cx="143218" cy="101674"/>
            </a:xfrm>
            <a:custGeom>
              <a:avLst/>
              <a:gdLst>
                <a:gd name="T0" fmla="*/ 176 w 230"/>
                <a:gd name="T1" fmla="*/ 0 h 164"/>
                <a:gd name="T2" fmla="*/ 63 w 230"/>
                <a:gd name="T3" fmla="*/ 31 h 164"/>
                <a:gd name="T4" fmla="*/ 33 w 230"/>
                <a:gd name="T5" fmla="*/ 161 h 164"/>
                <a:gd name="T6" fmla="*/ 120 w 230"/>
                <a:gd name="T7" fmla="*/ 81 h 164"/>
                <a:gd name="T8" fmla="*/ 228 w 230"/>
                <a:gd name="T9" fmla="*/ 54 h 164"/>
                <a:gd name="T10" fmla="*/ 176 w 230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164">
                  <a:moveTo>
                    <a:pt x="176" y="0"/>
                  </a:moveTo>
                  <a:cubicBezTo>
                    <a:pt x="172" y="2"/>
                    <a:pt x="63" y="31"/>
                    <a:pt x="63" y="31"/>
                  </a:cubicBezTo>
                  <a:cubicBezTo>
                    <a:pt x="63" y="31"/>
                    <a:pt x="0" y="157"/>
                    <a:pt x="33" y="161"/>
                  </a:cubicBezTo>
                  <a:cubicBezTo>
                    <a:pt x="66" y="164"/>
                    <a:pt x="120" y="81"/>
                    <a:pt x="120" y="81"/>
                  </a:cubicBezTo>
                  <a:cubicBezTo>
                    <a:pt x="120" y="81"/>
                    <a:pt x="230" y="59"/>
                    <a:pt x="228" y="54"/>
                  </a:cubicBezTo>
                  <a:cubicBezTo>
                    <a:pt x="226" y="49"/>
                    <a:pt x="176" y="0"/>
                    <a:pt x="176" y="0"/>
                  </a:cubicBezTo>
                  <a:close/>
                </a:path>
              </a:pathLst>
            </a:custGeom>
            <a:solidFill>
              <a:srgbClr val="F1D1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87" name="Freeform 361"/>
            <p:cNvSpPr>
              <a:spLocks/>
            </p:cNvSpPr>
            <p:nvPr/>
          </p:nvSpPr>
          <p:spPr bwMode="auto">
            <a:xfrm>
              <a:off x="10046167" y="4185684"/>
              <a:ext cx="377906" cy="259468"/>
            </a:xfrm>
            <a:custGeom>
              <a:avLst/>
              <a:gdLst>
                <a:gd name="T0" fmla="*/ 532 w 606"/>
                <a:gd name="T1" fmla="*/ 214 h 418"/>
                <a:gd name="T2" fmla="*/ 333 w 606"/>
                <a:gd name="T3" fmla="*/ 3 h 418"/>
                <a:gd name="T4" fmla="*/ 115 w 606"/>
                <a:gd name="T5" fmla="*/ 20 h 418"/>
                <a:gd name="T6" fmla="*/ 13 w 606"/>
                <a:gd name="T7" fmla="*/ 133 h 418"/>
                <a:gd name="T8" fmla="*/ 58 w 606"/>
                <a:gd name="T9" fmla="*/ 148 h 418"/>
                <a:gd name="T10" fmla="*/ 173 w 606"/>
                <a:gd name="T11" fmla="*/ 90 h 418"/>
                <a:gd name="T12" fmla="*/ 288 w 606"/>
                <a:gd name="T13" fmla="*/ 168 h 418"/>
                <a:gd name="T14" fmla="*/ 220 w 606"/>
                <a:gd name="T15" fmla="*/ 197 h 418"/>
                <a:gd name="T16" fmla="*/ 228 w 606"/>
                <a:gd name="T17" fmla="*/ 296 h 418"/>
                <a:gd name="T18" fmla="*/ 256 w 606"/>
                <a:gd name="T19" fmla="*/ 316 h 418"/>
                <a:gd name="T20" fmla="*/ 430 w 606"/>
                <a:gd name="T21" fmla="*/ 347 h 418"/>
                <a:gd name="T22" fmla="*/ 562 w 606"/>
                <a:gd name="T23" fmla="*/ 418 h 418"/>
                <a:gd name="T24" fmla="*/ 606 w 606"/>
                <a:gd name="T25" fmla="*/ 242 h 418"/>
                <a:gd name="T26" fmla="*/ 532 w 606"/>
                <a:gd name="T27" fmla="*/ 21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6" h="418">
                  <a:moveTo>
                    <a:pt x="532" y="214"/>
                  </a:moveTo>
                  <a:cubicBezTo>
                    <a:pt x="505" y="195"/>
                    <a:pt x="389" y="0"/>
                    <a:pt x="333" y="3"/>
                  </a:cubicBezTo>
                  <a:cubicBezTo>
                    <a:pt x="245" y="7"/>
                    <a:pt x="136" y="8"/>
                    <a:pt x="115" y="20"/>
                  </a:cubicBezTo>
                  <a:cubicBezTo>
                    <a:pt x="94" y="33"/>
                    <a:pt x="27" y="118"/>
                    <a:pt x="13" y="133"/>
                  </a:cubicBezTo>
                  <a:cubicBezTo>
                    <a:pt x="0" y="148"/>
                    <a:pt x="11" y="155"/>
                    <a:pt x="58" y="148"/>
                  </a:cubicBezTo>
                  <a:cubicBezTo>
                    <a:pt x="105" y="141"/>
                    <a:pt x="141" y="83"/>
                    <a:pt x="173" y="90"/>
                  </a:cubicBezTo>
                  <a:cubicBezTo>
                    <a:pt x="204" y="97"/>
                    <a:pt x="294" y="131"/>
                    <a:pt x="288" y="168"/>
                  </a:cubicBezTo>
                  <a:cubicBezTo>
                    <a:pt x="284" y="189"/>
                    <a:pt x="252" y="196"/>
                    <a:pt x="220" y="197"/>
                  </a:cubicBezTo>
                  <a:cubicBezTo>
                    <a:pt x="228" y="296"/>
                    <a:pt x="228" y="296"/>
                    <a:pt x="228" y="296"/>
                  </a:cubicBezTo>
                  <a:cubicBezTo>
                    <a:pt x="239" y="301"/>
                    <a:pt x="249" y="308"/>
                    <a:pt x="256" y="316"/>
                  </a:cubicBezTo>
                  <a:cubicBezTo>
                    <a:pt x="296" y="358"/>
                    <a:pt x="404" y="344"/>
                    <a:pt x="430" y="347"/>
                  </a:cubicBezTo>
                  <a:cubicBezTo>
                    <a:pt x="441" y="348"/>
                    <a:pt x="500" y="381"/>
                    <a:pt x="562" y="418"/>
                  </a:cubicBezTo>
                  <a:cubicBezTo>
                    <a:pt x="584" y="360"/>
                    <a:pt x="598" y="301"/>
                    <a:pt x="606" y="242"/>
                  </a:cubicBezTo>
                  <a:cubicBezTo>
                    <a:pt x="573" y="231"/>
                    <a:pt x="543" y="221"/>
                    <a:pt x="532" y="214"/>
                  </a:cubicBezTo>
                  <a:close/>
                </a:path>
              </a:pathLst>
            </a:custGeom>
            <a:solidFill>
              <a:srgbClr val="EBC1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88" name="Freeform 362"/>
            <p:cNvSpPr>
              <a:spLocks/>
            </p:cNvSpPr>
            <p:nvPr/>
          </p:nvSpPr>
          <p:spPr bwMode="auto">
            <a:xfrm>
              <a:off x="10299440" y="4227957"/>
              <a:ext cx="12390" cy="10568"/>
            </a:xfrm>
            <a:custGeom>
              <a:avLst/>
              <a:gdLst>
                <a:gd name="T0" fmla="*/ 29 w 34"/>
                <a:gd name="T1" fmla="*/ 3 h 29"/>
                <a:gd name="T2" fmla="*/ 34 w 34"/>
                <a:gd name="T3" fmla="*/ 19 h 29"/>
                <a:gd name="T4" fmla="*/ 31 w 34"/>
                <a:gd name="T5" fmla="*/ 24 h 29"/>
                <a:gd name="T6" fmla="*/ 10 w 34"/>
                <a:gd name="T7" fmla="*/ 29 h 29"/>
                <a:gd name="T8" fmla="*/ 3 w 34"/>
                <a:gd name="T9" fmla="*/ 25 h 29"/>
                <a:gd name="T10" fmla="*/ 0 w 34"/>
                <a:gd name="T11" fmla="*/ 10 h 29"/>
                <a:gd name="T12" fmla="*/ 3 w 34"/>
                <a:gd name="T13" fmla="*/ 5 h 29"/>
                <a:gd name="T14" fmla="*/ 24 w 34"/>
                <a:gd name="T15" fmla="*/ 0 h 29"/>
                <a:gd name="T16" fmla="*/ 29 w 34"/>
                <a:gd name="T17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9">
                  <a:moveTo>
                    <a:pt x="29" y="3"/>
                  </a:moveTo>
                  <a:lnTo>
                    <a:pt x="34" y="19"/>
                  </a:lnTo>
                  <a:lnTo>
                    <a:pt x="31" y="24"/>
                  </a:lnTo>
                  <a:lnTo>
                    <a:pt x="10" y="29"/>
                  </a:lnTo>
                  <a:lnTo>
                    <a:pt x="3" y="2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24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A5A7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89" name="Freeform 363"/>
            <p:cNvSpPr>
              <a:spLocks/>
            </p:cNvSpPr>
            <p:nvPr/>
          </p:nvSpPr>
          <p:spPr bwMode="auto">
            <a:xfrm>
              <a:off x="9964172" y="4317970"/>
              <a:ext cx="17857" cy="6196"/>
            </a:xfrm>
            <a:custGeom>
              <a:avLst/>
              <a:gdLst>
                <a:gd name="T0" fmla="*/ 15 w 29"/>
                <a:gd name="T1" fmla="*/ 8 h 10"/>
                <a:gd name="T2" fmla="*/ 1 w 29"/>
                <a:gd name="T3" fmla="*/ 9 h 10"/>
                <a:gd name="T4" fmla="*/ 14 w 29"/>
                <a:gd name="T5" fmla="*/ 2 h 10"/>
                <a:gd name="T6" fmla="*/ 28 w 29"/>
                <a:gd name="T7" fmla="*/ 1 h 10"/>
                <a:gd name="T8" fmla="*/ 15 w 29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">
                  <a:moveTo>
                    <a:pt x="15" y="8"/>
                  </a:moveTo>
                  <a:cubicBezTo>
                    <a:pt x="8" y="10"/>
                    <a:pt x="1" y="10"/>
                    <a:pt x="1" y="9"/>
                  </a:cubicBezTo>
                  <a:cubicBezTo>
                    <a:pt x="0" y="7"/>
                    <a:pt x="6" y="4"/>
                    <a:pt x="14" y="2"/>
                  </a:cubicBezTo>
                  <a:cubicBezTo>
                    <a:pt x="21" y="0"/>
                    <a:pt x="28" y="0"/>
                    <a:pt x="28" y="1"/>
                  </a:cubicBezTo>
                  <a:cubicBezTo>
                    <a:pt x="29" y="3"/>
                    <a:pt x="23" y="6"/>
                    <a:pt x="15" y="8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90" name="Freeform 364"/>
            <p:cNvSpPr>
              <a:spLocks/>
            </p:cNvSpPr>
            <p:nvPr/>
          </p:nvSpPr>
          <p:spPr bwMode="auto">
            <a:xfrm>
              <a:off x="9995149" y="4223585"/>
              <a:ext cx="311216" cy="101674"/>
            </a:xfrm>
            <a:custGeom>
              <a:avLst/>
              <a:gdLst>
                <a:gd name="T0" fmla="*/ 253 w 499"/>
                <a:gd name="T1" fmla="*/ 113 h 164"/>
                <a:gd name="T2" fmla="*/ 9 w 499"/>
                <a:gd name="T3" fmla="*/ 164 h 164"/>
                <a:gd name="T4" fmla="*/ 0 w 499"/>
                <a:gd name="T5" fmla="*/ 129 h 164"/>
                <a:gd name="T6" fmla="*/ 237 w 499"/>
                <a:gd name="T7" fmla="*/ 52 h 164"/>
                <a:gd name="T8" fmla="*/ 485 w 499"/>
                <a:gd name="T9" fmla="*/ 1 h 164"/>
                <a:gd name="T10" fmla="*/ 495 w 499"/>
                <a:gd name="T11" fmla="*/ 16 h 164"/>
                <a:gd name="T12" fmla="*/ 493 w 499"/>
                <a:gd name="T13" fmla="*/ 34 h 164"/>
                <a:gd name="T14" fmla="*/ 253 w 499"/>
                <a:gd name="T15" fmla="*/ 11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9" h="164">
                  <a:moveTo>
                    <a:pt x="253" y="113"/>
                  </a:moveTo>
                  <a:cubicBezTo>
                    <a:pt x="153" y="140"/>
                    <a:pt x="63" y="158"/>
                    <a:pt x="9" y="164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50" y="107"/>
                    <a:pt x="136" y="79"/>
                    <a:pt x="237" y="52"/>
                  </a:cubicBezTo>
                  <a:cubicBezTo>
                    <a:pt x="339" y="25"/>
                    <a:pt x="431" y="7"/>
                    <a:pt x="485" y="1"/>
                  </a:cubicBezTo>
                  <a:cubicBezTo>
                    <a:pt x="485" y="2"/>
                    <a:pt x="491" y="0"/>
                    <a:pt x="495" y="16"/>
                  </a:cubicBezTo>
                  <a:cubicBezTo>
                    <a:pt x="499" y="32"/>
                    <a:pt x="493" y="34"/>
                    <a:pt x="493" y="34"/>
                  </a:cubicBezTo>
                  <a:cubicBezTo>
                    <a:pt x="444" y="56"/>
                    <a:pt x="355" y="86"/>
                    <a:pt x="253" y="113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91" name="Freeform 365"/>
            <p:cNvSpPr>
              <a:spLocks/>
            </p:cNvSpPr>
            <p:nvPr/>
          </p:nvSpPr>
          <p:spPr bwMode="auto">
            <a:xfrm>
              <a:off x="10142740" y="4213016"/>
              <a:ext cx="155973" cy="40451"/>
            </a:xfrm>
            <a:custGeom>
              <a:avLst/>
              <a:gdLst>
                <a:gd name="T0" fmla="*/ 229 w 250"/>
                <a:gd name="T1" fmla="*/ 20 h 65"/>
                <a:gd name="T2" fmla="*/ 229 w 250"/>
                <a:gd name="T3" fmla="*/ 20 h 65"/>
                <a:gd name="T4" fmla="*/ 225 w 250"/>
                <a:gd name="T5" fmla="*/ 11 h 65"/>
                <a:gd name="T6" fmla="*/ 84 w 250"/>
                <a:gd name="T7" fmla="*/ 41 h 65"/>
                <a:gd name="T8" fmla="*/ 0 w 250"/>
                <a:gd name="T9" fmla="*/ 50 h 65"/>
                <a:gd name="T10" fmla="*/ 230 w 250"/>
                <a:gd name="T11" fmla="*/ 0 h 65"/>
                <a:gd name="T12" fmla="*/ 241 w 250"/>
                <a:gd name="T13" fmla="*/ 19 h 65"/>
                <a:gd name="T14" fmla="*/ 250 w 250"/>
                <a:gd name="T15" fmla="*/ 54 h 65"/>
                <a:gd name="T16" fmla="*/ 239 w 250"/>
                <a:gd name="T17" fmla="*/ 59 h 65"/>
                <a:gd name="T18" fmla="*/ 230 w 250"/>
                <a:gd name="T19" fmla="*/ 25 h 65"/>
                <a:gd name="T20" fmla="*/ 229 w 250"/>
                <a:gd name="T21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65">
                  <a:moveTo>
                    <a:pt x="229" y="20"/>
                  </a:moveTo>
                  <a:cubicBezTo>
                    <a:pt x="229" y="20"/>
                    <a:pt x="229" y="20"/>
                    <a:pt x="229" y="20"/>
                  </a:cubicBezTo>
                  <a:cubicBezTo>
                    <a:pt x="229" y="17"/>
                    <a:pt x="227" y="13"/>
                    <a:pt x="225" y="11"/>
                  </a:cubicBezTo>
                  <a:cubicBezTo>
                    <a:pt x="222" y="9"/>
                    <a:pt x="109" y="33"/>
                    <a:pt x="84" y="41"/>
                  </a:cubicBezTo>
                  <a:cubicBezTo>
                    <a:pt x="45" y="53"/>
                    <a:pt x="41" y="65"/>
                    <a:pt x="0" y="50"/>
                  </a:cubicBezTo>
                  <a:cubicBezTo>
                    <a:pt x="0" y="50"/>
                    <a:pt x="227" y="0"/>
                    <a:pt x="230" y="0"/>
                  </a:cubicBezTo>
                  <a:cubicBezTo>
                    <a:pt x="238" y="2"/>
                    <a:pt x="240" y="11"/>
                    <a:pt x="241" y="19"/>
                  </a:cubicBezTo>
                  <a:cubicBezTo>
                    <a:pt x="250" y="54"/>
                    <a:pt x="250" y="54"/>
                    <a:pt x="250" y="54"/>
                  </a:cubicBezTo>
                  <a:cubicBezTo>
                    <a:pt x="247" y="55"/>
                    <a:pt x="243" y="57"/>
                    <a:pt x="239" y="59"/>
                  </a:cubicBezTo>
                  <a:cubicBezTo>
                    <a:pt x="230" y="25"/>
                    <a:pt x="230" y="25"/>
                    <a:pt x="230" y="25"/>
                  </a:cubicBezTo>
                  <a:lnTo>
                    <a:pt x="229" y="20"/>
                  </a:lnTo>
                  <a:close/>
                </a:path>
              </a:pathLst>
            </a:custGeom>
            <a:solidFill>
              <a:srgbClr val="A5A7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92" name="Freeform 366"/>
            <p:cNvSpPr>
              <a:spLocks/>
            </p:cNvSpPr>
            <p:nvPr/>
          </p:nvSpPr>
          <p:spPr bwMode="auto">
            <a:xfrm>
              <a:off x="10123060" y="4258934"/>
              <a:ext cx="17492" cy="40451"/>
            </a:xfrm>
            <a:custGeom>
              <a:avLst/>
              <a:gdLst>
                <a:gd name="T0" fmla="*/ 28 w 28"/>
                <a:gd name="T1" fmla="*/ 61 h 65"/>
                <a:gd name="T2" fmla="*/ 16 w 28"/>
                <a:gd name="T3" fmla="*/ 65 h 65"/>
                <a:gd name="T4" fmla="*/ 0 w 28"/>
                <a:gd name="T5" fmla="*/ 4 h 65"/>
                <a:gd name="T6" fmla="*/ 12 w 28"/>
                <a:gd name="T7" fmla="*/ 0 h 65"/>
                <a:gd name="T8" fmla="*/ 28 w 28"/>
                <a:gd name="T9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5">
                  <a:moveTo>
                    <a:pt x="28" y="61"/>
                  </a:moveTo>
                  <a:cubicBezTo>
                    <a:pt x="24" y="63"/>
                    <a:pt x="20" y="64"/>
                    <a:pt x="16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3"/>
                    <a:pt x="8" y="2"/>
                    <a:pt x="12" y="0"/>
                  </a:cubicBezTo>
                  <a:lnTo>
                    <a:pt x="28" y="61"/>
                  </a:lnTo>
                  <a:close/>
                </a:path>
              </a:pathLst>
            </a:custGeom>
            <a:solidFill>
              <a:srgbClr val="A5A7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93" name="Freeform 367"/>
            <p:cNvSpPr>
              <a:spLocks/>
            </p:cNvSpPr>
            <p:nvPr/>
          </p:nvSpPr>
          <p:spPr bwMode="auto">
            <a:xfrm>
              <a:off x="9968909" y="4303757"/>
              <a:ext cx="31705" cy="22959"/>
            </a:xfrm>
            <a:custGeom>
              <a:avLst/>
              <a:gdLst>
                <a:gd name="T0" fmla="*/ 51 w 51"/>
                <a:gd name="T1" fmla="*/ 35 h 37"/>
                <a:gd name="T2" fmla="*/ 3 w 51"/>
                <a:gd name="T3" fmla="*/ 35 h 37"/>
                <a:gd name="T4" fmla="*/ 0 w 51"/>
                <a:gd name="T5" fmla="*/ 24 h 37"/>
                <a:gd name="T6" fmla="*/ 42 w 51"/>
                <a:gd name="T7" fmla="*/ 0 h 37"/>
                <a:gd name="T8" fmla="*/ 51 w 51"/>
                <a:gd name="T9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7">
                  <a:moveTo>
                    <a:pt x="51" y="35"/>
                  </a:moveTo>
                  <a:cubicBezTo>
                    <a:pt x="28" y="37"/>
                    <a:pt x="11" y="37"/>
                    <a:pt x="3" y="3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6" y="18"/>
                    <a:pt x="21" y="10"/>
                    <a:pt x="42" y="0"/>
                  </a:cubicBezTo>
                  <a:lnTo>
                    <a:pt x="51" y="35"/>
                  </a:lnTo>
                  <a:close/>
                </a:path>
              </a:pathLst>
            </a:custGeom>
            <a:solidFill>
              <a:srgbClr val="A5A7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94" name="Freeform 368"/>
            <p:cNvSpPr>
              <a:spLocks/>
            </p:cNvSpPr>
            <p:nvPr/>
          </p:nvSpPr>
          <p:spPr bwMode="auto">
            <a:xfrm>
              <a:off x="10051270" y="4280069"/>
              <a:ext cx="191322" cy="120259"/>
            </a:xfrm>
            <a:custGeom>
              <a:avLst/>
              <a:gdLst>
                <a:gd name="T0" fmla="*/ 157 w 307"/>
                <a:gd name="T1" fmla="*/ 42 h 194"/>
                <a:gd name="T2" fmla="*/ 97 w 307"/>
                <a:gd name="T3" fmla="*/ 12 h 194"/>
                <a:gd name="T4" fmla="*/ 35 w 307"/>
                <a:gd name="T5" fmla="*/ 48 h 194"/>
                <a:gd name="T6" fmla="*/ 99 w 307"/>
                <a:gd name="T7" fmla="*/ 107 h 194"/>
                <a:gd name="T8" fmla="*/ 288 w 307"/>
                <a:gd name="T9" fmla="*/ 186 h 194"/>
                <a:gd name="T10" fmla="*/ 213 w 307"/>
                <a:gd name="T11" fmla="*/ 46 h 194"/>
                <a:gd name="T12" fmla="*/ 157 w 307"/>
                <a:gd name="T13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194">
                  <a:moveTo>
                    <a:pt x="157" y="42"/>
                  </a:moveTo>
                  <a:cubicBezTo>
                    <a:pt x="138" y="38"/>
                    <a:pt x="137" y="23"/>
                    <a:pt x="97" y="12"/>
                  </a:cubicBezTo>
                  <a:cubicBezTo>
                    <a:pt x="57" y="0"/>
                    <a:pt x="0" y="35"/>
                    <a:pt x="35" y="48"/>
                  </a:cubicBezTo>
                  <a:cubicBezTo>
                    <a:pt x="67" y="74"/>
                    <a:pt x="80" y="98"/>
                    <a:pt x="99" y="107"/>
                  </a:cubicBezTo>
                  <a:cubicBezTo>
                    <a:pt x="157" y="137"/>
                    <a:pt x="273" y="194"/>
                    <a:pt x="288" y="186"/>
                  </a:cubicBezTo>
                  <a:cubicBezTo>
                    <a:pt x="307" y="177"/>
                    <a:pt x="216" y="95"/>
                    <a:pt x="213" y="46"/>
                  </a:cubicBezTo>
                  <a:cubicBezTo>
                    <a:pt x="189" y="47"/>
                    <a:pt x="165" y="44"/>
                    <a:pt x="157" y="42"/>
                  </a:cubicBezTo>
                  <a:close/>
                </a:path>
              </a:pathLst>
            </a:custGeom>
            <a:solidFill>
              <a:srgbClr val="EBC1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95" name="Freeform 369"/>
            <p:cNvSpPr>
              <a:spLocks/>
            </p:cNvSpPr>
            <p:nvPr/>
          </p:nvSpPr>
          <p:spPr bwMode="auto">
            <a:xfrm>
              <a:off x="10291787" y="4303028"/>
              <a:ext cx="132285" cy="155244"/>
            </a:xfrm>
            <a:custGeom>
              <a:avLst/>
              <a:gdLst>
                <a:gd name="T0" fmla="*/ 212 w 212"/>
                <a:gd name="T1" fmla="*/ 53 h 250"/>
                <a:gd name="T2" fmla="*/ 116 w 212"/>
                <a:gd name="T3" fmla="*/ 0 h 250"/>
                <a:gd name="T4" fmla="*/ 0 w 212"/>
                <a:gd name="T5" fmla="*/ 191 h 250"/>
                <a:gd name="T6" fmla="*/ 127 w 212"/>
                <a:gd name="T7" fmla="*/ 250 h 250"/>
                <a:gd name="T8" fmla="*/ 212 w 212"/>
                <a:gd name="T9" fmla="*/ 5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250">
                  <a:moveTo>
                    <a:pt x="212" y="53"/>
                  </a:moveTo>
                  <a:cubicBezTo>
                    <a:pt x="200" y="49"/>
                    <a:pt x="116" y="0"/>
                    <a:pt x="116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27" y="250"/>
                    <a:pt x="127" y="250"/>
                    <a:pt x="127" y="250"/>
                  </a:cubicBezTo>
                  <a:lnTo>
                    <a:pt x="2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96" name="Freeform 370"/>
            <p:cNvSpPr>
              <a:spLocks/>
            </p:cNvSpPr>
            <p:nvPr/>
          </p:nvSpPr>
          <p:spPr bwMode="auto">
            <a:xfrm>
              <a:off x="9769570" y="4760377"/>
              <a:ext cx="84182" cy="144311"/>
            </a:xfrm>
            <a:custGeom>
              <a:avLst/>
              <a:gdLst>
                <a:gd name="T0" fmla="*/ 0 w 135"/>
                <a:gd name="T1" fmla="*/ 191 h 232"/>
                <a:gd name="T2" fmla="*/ 10 w 135"/>
                <a:gd name="T3" fmla="*/ 80 h 232"/>
                <a:gd name="T4" fmla="*/ 127 w 135"/>
                <a:gd name="T5" fmla="*/ 30 h 232"/>
                <a:gd name="T6" fmla="*/ 66 w 135"/>
                <a:gd name="T7" fmla="*/ 125 h 232"/>
                <a:gd name="T8" fmla="*/ 58 w 135"/>
                <a:gd name="T9" fmla="*/ 231 h 232"/>
                <a:gd name="T10" fmla="*/ 0 w 135"/>
                <a:gd name="T11" fmla="*/ 19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232">
                  <a:moveTo>
                    <a:pt x="0" y="191"/>
                  </a:moveTo>
                  <a:cubicBezTo>
                    <a:pt x="1" y="186"/>
                    <a:pt x="10" y="80"/>
                    <a:pt x="10" y="80"/>
                  </a:cubicBezTo>
                  <a:cubicBezTo>
                    <a:pt x="10" y="80"/>
                    <a:pt x="119" y="0"/>
                    <a:pt x="127" y="30"/>
                  </a:cubicBezTo>
                  <a:cubicBezTo>
                    <a:pt x="135" y="61"/>
                    <a:pt x="66" y="125"/>
                    <a:pt x="66" y="125"/>
                  </a:cubicBezTo>
                  <a:cubicBezTo>
                    <a:pt x="66" y="125"/>
                    <a:pt x="63" y="232"/>
                    <a:pt x="58" y="231"/>
                  </a:cubicBezTo>
                  <a:cubicBezTo>
                    <a:pt x="53" y="229"/>
                    <a:pt x="0" y="191"/>
                    <a:pt x="0" y="191"/>
                  </a:cubicBezTo>
                  <a:close/>
                </a:path>
              </a:pathLst>
            </a:custGeom>
            <a:solidFill>
              <a:srgbClr val="E5BC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97" name="Freeform 371"/>
            <p:cNvSpPr>
              <a:spLocks/>
            </p:cNvSpPr>
            <p:nvPr/>
          </p:nvSpPr>
          <p:spPr bwMode="auto">
            <a:xfrm>
              <a:off x="9733858" y="4730859"/>
              <a:ext cx="237603" cy="457350"/>
            </a:xfrm>
            <a:custGeom>
              <a:avLst/>
              <a:gdLst>
                <a:gd name="T0" fmla="*/ 136 w 381"/>
                <a:gd name="T1" fmla="*/ 457 h 737"/>
                <a:gd name="T2" fmla="*/ 11 w 381"/>
                <a:gd name="T3" fmla="*/ 253 h 737"/>
                <a:gd name="T4" fmla="*/ 59 w 381"/>
                <a:gd name="T5" fmla="*/ 76 h 737"/>
                <a:gd name="T6" fmla="*/ 168 w 381"/>
                <a:gd name="T7" fmla="*/ 9 h 737"/>
                <a:gd name="T8" fmla="*/ 188 w 381"/>
                <a:gd name="T9" fmla="*/ 46 h 737"/>
                <a:gd name="T10" fmla="*/ 108 w 381"/>
                <a:gd name="T11" fmla="*/ 134 h 737"/>
                <a:gd name="T12" fmla="*/ 154 w 381"/>
                <a:gd name="T13" fmla="*/ 241 h 737"/>
                <a:gd name="T14" fmla="*/ 184 w 381"/>
                <a:gd name="T15" fmla="*/ 213 h 737"/>
                <a:gd name="T16" fmla="*/ 235 w 381"/>
                <a:gd name="T17" fmla="*/ 229 h 737"/>
                <a:gd name="T18" fmla="*/ 249 w 381"/>
                <a:gd name="T19" fmla="*/ 256 h 737"/>
                <a:gd name="T20" fmla="*/ 290 w 381"/>
                <a:gd name="T21" fmla="*/ 381 h 737"/>
                <a:gd name="T22" fmla="*/ 381 w 381"/>
                <a:gd name="T23" fmla="*/ 644 h 737"/>
                <a:gd name="T24" fmla="*/ 207 w 381"/>
                <a:gd name="T25" fmla="*/ 737 h 737"/>
                <a:gd name="T26" fmla="*/ 136 w 381"/>
                <a:gd name="T27" fmla="*/ 45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1" h="737">
                  <a:moveTo>
                    <a:pt x="136" y="457"/>
                  </a:moveTo>
                  <a:cubicBezTo>
                    <a:pt x="125" y="431"/>
                    <a:pt x="0" y="298"/>
                    <a:pt x="11" y="253"/>
                  </a:cubicBezTo>
                  <a:cubicBezTo>
                    <a:pt x="28" y="181"/>
                    <a:pt x="46" y="91"/>
                    <a:pt x="59" y="76"/>
                  </a:cubicBezTo>
                  <a:cubicBezTo>
                    <a:pt x="73" y="61"/>
                    <a:pt x="154" y="18"/>
                    <a:pt x="168" y="9"/>
                  </a:cubicBezTo>
                  <a:cubicBezTo>
                    <a:pt x="183" y="0"/>
                    <a:pt x="201" y="8"/>
                    <a:pt x="188" y="46"/>
                  </a:cubicBezTo>
                  <a:cubicBezTo>
                    <a:pt x="175" y="83"/>
                    <a:pt x="107" y="107"/>
                    <a:pt x="108" y="134"/>
                  </a:cubicBezTo>
                  <a:cubicBezTo>
                    <a:pt x="109" y="161"/>
                    <a:pt x="123" y="241"/>
                    <a:pt x="154" y="241"/>
                  </a:cubicBezTo>
                  <a:cubicBezTo>
                    <a:pt x="172" y="242"/>
                    <a:pt x="163" y="248"/>
                    <a:pt x="184" y="213"/>
                  </a:cubicBezTo>
                  <a:cubicBezTo>
                    <a:pt x="235" y="229"/>
                    <a:pt x="235" y="229"/>
                    <a:pt x="235" y="229"/>
                  </a:cubicBezTo>
                  <a:cubicBezTo>
                    <a:pt x="238" y="238"/>
                    <a:pt x="244" y="248"/>
                    <a:pt x="249" y="256"/>
                  </a:cubicBezTo>
                  <a:cubicBezTo>
                    <a:pt x="278" y="295"/>
                    <a:pt x="292" y="359"/>
                    <a:pt x="290" y="381"/>
                  </a:cubicBezTo>
                  <a:cubicBezTo>
                    <a:pt x="289" y="394"/>
                    <a:pt x="315" y="491"/>
                    <a:pt x="381" y="644"/>
                  </a:cubicBezTo>
                  <a:cubicBezTo>
                    <a:pt x="207" y="737"/>
                    <a:pt x="207" y="737"/>
                    <a:pt x="207" y="737"/>
                  </a:cubicBezTo>
                  <a:cubicBezTo>
                    <a:pt x="161" y="549"/>
                    <a:pt x="141" y="468"/>
                    <a:pt x="136" y="457"/>
                  </a:cubicBezTo>
                  <a:close/>
                </a:path>
              </a:pathLst>
            </a:custGeom>
            <a:solidFill>
              <a:srgbClr val="F7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98" name="Freeform 372"/>
            <p:cNvSpPr>
              <a:spLocks/>
            </p:cNvSpPr>
            <p:nvPr/>
          </p:nvSpPr>
          <p:spPr bwMode="auto">
            <a:xfrm>
              <a:off x="9652227" y="4338377"/>
              <a:ext cx="587813" cy="621340"/>
            </a:xfrm>
            <a:custGeom>
              <a:avLst/>
              <a:gdLst>
                <a:gd name="T0" fmla="*/ 638 w 1613"/>
                <a:gd name="T1" fmla="*/ 1705 h 1705"/>
                <a:gd name="T2" fmla="*/ 1613 w 1613"/>
                <a:gd name="T3" fmla="*/ 1184 h 1705"/>
                <a:gd name="T4" fmla="*/ 975 w 1613"/>
                <a:gd name="T5" fmla="*/ 0 h 1705"/>
                <a:gd name="T6" fmla="*/ 0 w 1613"/>
                <a:gd name="T7" fmla="*/ 521 h 1705"/>
                <a:gd name="T8" fmla="*/ 638 w 1613"/>
                <a:gd name="T9" fmla="*/ 1705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705">
                  <a:moveTo>
                    <a:pt x="638" y="1705"/>
                  </a:moveTo>
                  <a:lnTo>
                    <a:pt x="1613" y="1184"/>
                  </a:lnTo>
                  <a:lnTo>
                    <a:pt x="975" y="0"/>
                  </a:lnTo>
                  <a:lnTo>
                    <a:pt x="0" y="521"/>
                  </a:lnTo>
                  <a:lnTo>
                    <a:pt x="638" y="1705"/>
                  </a:lnTo>
                  <a:close/>
                </a:path>
              </a:pathLst>
            </a:custGeom>
            <a:solidFill>
              <a:srgbClr val="C8C9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99" name="Freeform 373"/>
            <p:cNvSpPr>
              <a:spLocks/>
            </p:cNvSpPr>
            <p:nvPr/>
          </p:nvSpPr>
          <p:spPr bwMode="auto">
            <a:xfrm>
              <a:off x="9730214" y="4482323"/>
              <a:ext cx="432205" cy="333446"/>
            </a:xfrm>
            <a:custGeom>
              <a:avLst/>
              <a:gdLst>
                <a:gd name="T0" fmla="*/ 973 w 1186"/>
                <a:gd name="T1" fmla="*/ 0 h 915"/>
                <a:gd name="T2" fmla="*/ 1186 w 1186"/>
                <a:gd name="T3" fmla="*/ 394 h 915"/>
                <a:gd name="T4" fmla="*/ 212 w 1186"/>
                <a:gd name="T5" fmla="*/ 915 h 915"/>
                <a:gd name="T6" fmla="*/ 0 w 1186"/>
                <a:gd name="T7" fmla="*/ 522 h 915"/>
                <a:gd name="T8" fmla="*/ 973 w 1186"/>
                <a:gd name="T9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6" h="915">
                  <a:moveTo>
                    <a:pt x="973" y="0"/>
                  </a:moveTo>
                  <a:lnTo>
                    <a:pt x="1186" y="394"/>
                  </a:lnTo>
                  <a:lnTo>
                    <a:pt x="212" y="915"/>
                  </a:lnTo>
                  <a:lnTo>
                    <a:pt x="0" y="52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00" name="Freeform 374"/>
            <p:cNvSpPr>
              <a:spLocks/>
            </p:cNvSpPr>
            <p:nvPr/>
          </p:nvSpPr>
          <p:spPr bwMode="auto">
            <a:xfrm>
              <a:off x="9652227" y="4338377"/>
              <a:ext cx="432569" cy="334175"/>
            </a:xfrm>
            <a:custGeom>
              <a:avLst/>
              <a:gdLst>
                <a:gd name="T0" fmla="*/ 214 w 1187"/>
                <a:gd name="T1" fmla="*/ 917 h 917"/>
                <a:gd name="T2" fmla="*/ 1187 w 1187"/>
                <a:gd name="T3" fmla="*/ 395 h 917"/>
                <a:gd name="T4" fmla="*/ 975 w 1187"/>
                <a:gd name="T5" fmla="*/ 0 h 917"/>
                <a:gd name="T6" fmla="*/ 0 w 1187"/>
                <a:gd name="T7" fmla="*/ 521 h 917"/>
                <a:gd name="T8" fmla="*/ 214 w 1187"/>
                <a:gd name="T9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7" h="917">
                  <a:moveTo>
                    <a:pt x="214" y="917"/>
                  </a:moveTo>
                  <a:lnTo>
                    <a:pt x="1187" y="395"/>
                  </a:lnTo>
                  <a:lnTo>
                    <a:pt x="975" y="0"/>
                  </a:lnTo>
                  <a:lnTo>
                    <a:pt x="0" y="521"/>
                  </a:lnTo>
                  <a:lnTo>
                    <a:pt x="214" y="917"/>
                  </a:lnTo>
                  <a:close/>
                </a:path>
              </a:pathLst>
            </a:custGeom>
            <a:solidFill>
              <a:srgbClr val="F2F3F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01" name="Freeform 375"/>
            <p:cNvSpPr>
              <a:spLocks/>
            </p:cNvSpPr>
            <p:nvPr/>
          </p:nvSpPr>
          <p:spPr bwMode="auto">
            <a:xfrm>
              <a:off x="9773944" y="4430941"/>
              <a:ext cx="157066" cy="87461"/>
            </a:xfrm>
            <a:custGeom>
              <a:avLst/>
              <a:gdLst>
                <a:gd name="T0" fmla="*/ 7 w 431"/>
                <a:gd name="T1" fmla="*/ 240 h 240"/>
                <a:gd name="T2" fmla="*/ 431 w 431"/>
                <a:gd name="T3" fmla="*/ 14 h 240"/>
                <a:gd name="T4" fmla="*/ 422 w 431"/>
                <a:gd name="T5" fmla="*/ 0 h 240"/>
                <a:gd name="T6" fmla="*/ 0 w 431"/>
                <a:gd name="T7" fmla="*/ 226 h 240"/>
                <a:gd name="T8" fmla="*/ 7 w 431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40">
                  <a:moveTo>
                    <a:pt x="7" y="240"/>
                  </a:moveTo>
                  <a:lnTo>
                    <a:pt x="431" y="14"/>
                  </a:lnTo>
                  <a:lnTo>
                    <a:pt x="422" y="0"/>
                  </a:lnTo>
                  <a:lnTo>
                    <a:pt x="0" y="226"/>
                  </a:lnTo>
                  <a:lnTo>
                    <a:pt x="7" y="24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02" name="Freeform 376"/>
            <p:cNvSpPr>
              <a:spLocks/>
            </p:cNvSpPr>
            <p:nvPr/>
          </p:nvSpPr>
          <p:spPr bwMode="auto">
            <a:xfrm>
              <a:off x="9789614" y="4448433"/>
              <a:ext cx="138845" cy="77986"/>
            </a:xfrm>
            <a:custGeom>
              <a:avLst/>
              <a:gdLst>
                <a:gd name="T0" fmla="*/ 8 w 381"/>
                <a:gd name="T1" fmla="*/ 214 h 214"/>
                <a:gd name="T2" fmla="*/ 381 w 381"/>
                <a:gd name="T3" fmla="*/ 13 h 214"/>
                <a:gd name="T4" fmla="*/ 372 w 381"/>
                <a:gd name="T5" fmla="*/ 0 h 214"/>
                <a:gd name="T6" fmla="*/ 0 w 381"/>
                <a:gd name="T7" fmla="*/ 199 h 214"/>
                <a:gd name="T8" fmla="*/ 8 w 381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214">
                  <a:moveTo>
                    <a:pt x="8" y="214"/>
                  </a:moveTo>
                  <a:lnTo>
                    <a:pt x="381" y="13"/>
                  </a:lnTo>
                  <a:lnTo>
                    <a:pt x="372" y="0"/>
                  </a:lnTo>
                  <a:lnTo>
                    <a:pt x="0" y="199"/>
                  </a:lnTo>
                  <a:lnTo>
                    <a:pt x="8" y="214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03" name="Freeform 377"/>
            <p:cNvSpPr>
              <a:spLocks/>
            </p:cNvSpPr>
            <p:nvPr/>
          </p:nvSpPr>
          <p:spPr bwMode="auto">
            <a:xfrm>
              <a:off x="9804919" y="4466290"/>
              <a:ext cx="122446" cy="68876"/>
            </a:xfrm>
            <a:custGeom>
              <a:avLst/>
              <a:gdLst>
                <a:gd name="T0" fmla="*/ 9 w 336"/>
                <a:gd name="T1" fmla="*/ 189 h 189"/>
                <a:gd name="T2" fmla="*/ 336 w 336"/>
                <a:gd name="T3" fmla="*/ 14 h 189"/>
                <a:gd name="T4" fmla="*/ 327 w 336"/>
                <a:gd name="T5" fmla="*/ 0 h 189"/>
                <a:gd name="T6" fmla="*/ 0 w 336"/>
                <a:gd name="T7" fmla="*/ 174 h 189"/>
                <a:gd name="T8" fmla="*/ 9 w 336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189">
                  <a:moveTo>
                    <a:pt x="9" y="189"/>
                  </a:moveTo>
                  <a:lnTo>
                    <a:pt x="336" y="14"/>
                  </a:lnTo>
                  <a:lnTo>
                    <a:pt x="327" y="0"/>
                  </a:lnTo>
                  <a:lnTo>
                    <a:pt x="0" y="174"/>
                  </a:lnTo>
                  <a:lnTo>
                    <a:pt x="9" y="189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04" name="Freeform 378"/>
            <p:cNvSpPr>
              <a:spLocks/>
            </p:cNvSpPr>
            <p:nvPr/>
          </p:nvSpPr>
          <p:spPr bwMode="auto">
            <a:xfrm>
              <a:off x="9703974" y="4513300"/>
              <a:ext cx="60493" cy="60858"/>
            </a:xfrm>
            <a:custGeom>
              <a:avLst/>
              <a:gdLst>
                <a:gd name="T0" fmla="*/ 69 w 97"/>
                <a:gd name="T1" fmla="*/ 86 h 98"/>
                <a:gd name="T2" fmla="*/ 86 w 97"/>
                <a:gd name="T3" fmla="*/ 29 h 98"/>
                <a:gd name="T4" fmla="*/ 29 w 97"/>
                <a:gd name="T5" fmla="*/ 11 h 98"/>
                <a:gd name="T6" fmla="*/ 11 w 97"/>
                <a:gd name="T7" fmla="*/ 69 h 98"/>
                <a:gd name="T8" fmla="*/ 69 w 97"/>
                <a:gd name="T9" fmla="*/ 8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8">
                  <a:moveTo>
                    <a:pt x="69" y="86"/>
                  </a:moveTo>
                  <a:cubicBezTo>
                    <a:pt x="90" y="75"/>
                    <a:pt x="97" y="49"/>
                    <a:pt x="86" y="29"/>
                  </a:cubicBezTo>
                  <a:cubicBezTo>
                    <a:pt x="75" y="8"/>
                    <a:pt x="49" y="0"/>
                    <a:pt x="29" y="11"/>
                  </a:cubicBezTo>
                  <a:cubicBezTo>
                    <a:pt x="8" y="22"/>
                    <a:pt x="0" y="48"/>
                    <a:pt x="11" y="69"/>
                  </a:cubicBezTo>
                  <a:cubicBezTo>
                    <a:pt x="22" y="90"/>
                    <a:pt x="48" y="98"/>
                    <a:pt x="69" y="86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05" name="Freeform 379"/>
            <p:cNvSpPr>
              <a:spLocks/>
            </p:cNvSpPr>
            <p:nvPr/>
          </p:nvSpPr>
          <p:spPr bwMode="auto">
            <a:xfrm>
              <a:off x="9763376" y="4586184"/>
              <a:ext cx="88555" cy="50655"/>
            </a:xfrm>
            <a:custGeom>
              <a:avLst/>
              <a:gdLst>
                <a:gd name="T0" fmla="*/ 8 w 243"/>
                <a:gd name="T1" fmla="*/ 139 h 139"/>
                <a:gd name="T2" fmla="*/ 243 w 243"/>
                <a:gd name="T3" fmla="*/ 13 h 139"/>
                <a:gd name="T4" fmla="*/ 234 w 243"/>
                <a:gd name="T5" fmla="*/ 0 h 139"/>
                <a:gd name="T6" fmla="*/ 0 w 243"/>
                <a:gd name="T7" fmla="*/ 124 h 139"/>
                <a:gd name="T8" fmla="*/ 8 w 243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39">
                  <a:moveTo>
                    <a:pt x="8" y="139"/>
                  </a:moveTo>
                  <a:lnTo>
                    <a:pt x="243" y="13"/>
                  </a:lnTo>
                  <a:lnTo>
                    <a:pt x="234" y="0"/>
                  </a:lnTo>
                  <a:lnTo>
                    <a:pt x="0" y="124"/>
                  </a:lnTo>
                  <a:lnTo>
                    <a:pt x="8" y="139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06" name="Freeform 380"/>
            <p:cNvSpPr>
              <a:spLocks/>
            </p:cNvSpPr>
            <p:nvPr/>
          </p:nvSpPr>
          <p:spPr bwMode="auto">
            <a:xfrm>
              <a:off x="9771393" y="4601125"/>
              <a:ext cx="88555" cy="50655"/>
            </a:xfrm>
            <a:custGeom>
              <a:avLst/>
              <a:gdLst>
                <a:gd name="T0" fmla="*/ 8 w 243"/>
                <a:gd name="T1" fmla="*/ 139 h 139"/>
                <a:gd name="T2" fmla="*/ 243 w 243"/>
                <a:gd name="T3" fmla="*/ 13 h 139"/>
                <a:gd name="T4" fmla="*/ 234 w 243"/>
                <a:gd name="T5" fmla="*/ 0 h 139"/>
                <a:gd name="T6" fmla="*/ 0 w 243"/>
                <a:gd name="T7" fmla="*/ 126 h 139"/>
                <a:gd name="T8" fmla="*/ 8 w 243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39">
                  <a:moveTo>
                    <a:pt x="8" y="139"/>
                  </a:moveTo>
                  <a:lnTo>
                    <a:pt x="243" y="13"/>
                  </a:lnTo>
                  <a:lnTo>
                    <a:pt x="234" y="0"/>
                  </a:lnTo>
                  <a:lnTo>
                    <a:pt x="0" y="126"/>
                  </a:lnTo>
                  <a:lnTo>
                    <a:pt x="8" y="139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07" name="Freeform 381"/>
            <p:cNvSpPr>
              <a:spLocks/>
            </p:cNvSpPr>
            <p:nvPr/>
          </p:nvSpPr>
          <p:spPr bwMode="auto">
            <a:xfrm>
              <a:off x="9779410" y="4616067"/>
              <a:ext cx="88555" cy="50655"/>
            </a:xfrm>
            <a:custGeom>
              <a:avLst/>
              <a:gdLst>
                <a:gd name="T0" fmla="*/ 9 w 243"/>
                <a:gd name="T1" fmla="*/ 139 h 139"/>
                <a:gd name="T2" fmla="*/ 243 w 243"/>
                <a:gd name="T3" fmla="*/ 15 h 139"/>
                <a:gd name="T4" fmla="*/ 235 w 243"/>
                <a:gd name="T5" fmla="*/ 0 h 139"/>
                <a:gd name="T6" fmla="*/ 0 w 243"/>
                <a:gd name="T7" fmla="*/ 126 h 139"/>
                <a:gd name="T8" fmla="*/ 9 w 243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39">
                  <a:moveTo>
                    <a:pt x="9" y="139"/>
                  </a:moveTo>
                  <a:lnTo>
                    <a:pt x="243" y="15"/>
                  </a:lnTo>
                  <a:lnTo>
                    <a:pt x="235" y="0"/>
                  </a:lnTo>
                  <a:lnTo>
                    <a:pt x="0" y="126"/>
                  </a:lnTo>
                  <a:lnTo>
                    <a:pt x="9" y="139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08" name="Freeform 382"/>
            <p:cNvSpPr>
              <a:spLocks/>
            </p:cNvSpPr>
            <p:nvPr/>
          </p:nvSpPr>
          <p:spPr bwMode="auto">
            <a:xfrm>
              <a:off x="9795810" y="4543911"/>
              <a:ext cx="279876" cy="153422"/>
            </a:xfrm>
            <a:custGeom>
              <a:avLst/>
              <a:gdLst>
                <a:gd name="T0" fmla="*/ 8 w 768"/>
                <a:gd name="T1" fmla="*/ 421 h 421"/>
                <a:gd name="T2" fmla="*/ 768 w 768"/>
                <a:gd name="T3" fmla="*/ 14 h 421"/>
                <a:gd name="T4" fmla="*/ 761 w 768"/>
                <a:gd name="T5" fmla="*/ 0 h 421"/>
                <a:gd name="T6" fmla="*/ 0 w 768"/>
                <a:gd name="T7" fmla="*/ 405 h 421"/>
                <a:gd name="T8" fmla="*/ 8 w 768"/>
                <a:gd name="T9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421">
                  <a:moveTo>
                    <a:pt x="8" y="421"/>
                  </a:moveTo>
                  <a:lnTo>
                    <a:pt x="768" y="14"/>
                  </a:lnTo>
                  <a:lnTo>
                    <a:pt x="761" y="0"/>
                  </a:lnTo>
                  <a:lnTo>
                    <a:pt x="0" y="405"/>
                  </a:lnTo>
                  <a:lnTo>
                    <a:pt x="8" y="42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09" name="Freeform 383"/>
            <p:cNvSpPr>
              <a:spLocks/>
            </p:cNvSpPr>
            <p:nvPr/>
          </p:nvSpPr>
          <p:spPr bwMode="auto">
            <a:xfrm>
              <a:off x="9803826" y="4558853"/>
              <a:ext cx="279876" cy="153422"/>
            </a:xfrm>
            <a:custGeom>
              <a:avLst/>
              <a:gdLst>
                <a:gd name="T0" fmla="*/ 8 w 768"/>
                <a:gd name="T1" fmla="*/ 421 h 421"/>
                <a:gd name="T2" fmla="*/ 768 w 768"/>
                <a:gd name="T3" fmla="*/ 13 h 421"/>
                <a:gd name="T4" fmla="*/ 761 w 768"/>
                <a:gd name="T5" fmla="*/ 0 h 421"/>
                <a:gd name="T6" fmla="*/ 0 w 768"/>
                <a:gd name="T7" fmla="*/ 407 h 421"/>
                <a:gd name="T8" fmla="*/ 8 w 768"/>
                <a:gd name="T9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421">
                  <a:moveTo>
                    <a:pt x="8" y="421"/>
                  </a:moveTo>
                  <a:lnTo>
                    <a:pt x="768" y="13"/>
                  </a:lnTo>
                  <a:lnTo>
                    <a:pt x="761" y="0"/>
                  </a:lnTo>
                  <a:lnTo>
                    <a:pt x="0" y="407"/>
                  </a:lnTo>
                  <a:lnTo>
                    <a:pt x="8" y="42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10" name="Freeform 384"/>
            <p:cNvSpPr>
              <a:spLocks/>
            </p:cNvSpPr>
            <p:nvPr/>
          </p:nvSpPr>
          <p:spPr bwMode="auto">
            <a:xfrm>
              <a:off x="9811843" y="4573793"/>
              <a:ext cx="279876" cy="153422"/>
            </a:xfrm>
            <a:custGeom>
              <a:avLst/>
              <a:gdLst>
                <a:gd name="T0" fmla="*/ 9 w 768"/>
                <a:gd name="T1" fmla="*/ 421 h 421"/>
                <a:gd name="T2" fmla="*/ 768 w 768"/>
                <a:gd name="T3" fmla="*/ 15 h 421"/>
                <a:gd name="T4" fmla="*/ 761 w 768"/>
                <a:gd name="T5" fmla="*/ 0 h 421"/>
                <a:gd name="T6" fmla="*/ 0 w 768"/>
                <a:gd name="T7" fmla="*/ 407 h 421"/>
                <a:gd name="T8" fmla="*/ 9 w 768"/>
                <a:gd name="T9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421">
                  <a:moveTo>
                    <a:pt x="9" y="421"/>
                  </a:moveTo>
                  <a:lnTo>
                    <a:pt x="768" y="15"/>
                  </a:lnTo>
                  <a:lnTo>
                    <a:pt x="761" y="0"/>
                  </a:lnTo>
                  <a:lnTo>
                    <a:pt x="0" y="407"/>
                  </a:lnTo>
                  <a:lnTo>
                    <a:pt x="9" y="42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11" name="Freeform 385"/>
            <p:cNvSpPr>
              <a:spLocks/>
            </p:cNvSpPr>
            <p:nvPr/>
          </p:nvSpPr>
          <p:spPr bwMode="auto">
            <a:xfrm>
              <a:off x="9819862" y="4670001"/>
              <a:ext cx="128641" cy="71791"/>
            </a:xfrm>
            <a:custGeom>
              <a:avLst/>
              <a:gdLst>
                <a:gd name="T0" fmla="*/ 9 w 353"/>
                <a:gd name="T1" fmla="*/ 197 h 197"/>
                <a:gd name="T2" fmla="*/ 353 w 353"/>
                <a:gd name="T3" fmla="*/ 13 h 197"/>
                <a:gd name="T4" fmla="*/ 346 w 353"/>
                <a:gd name="T5" fmla="*/ 0 h 197"/>
                <a:gd name="T6" fmla="*/ 0 w 353"/>
                <a:gd name="T7" fmla="*/ 184 h 197"/>
                <a:gd name="T8" fmla="*/ 9 w 353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197">
                  <a:moveTo>
                    <a:pt x="9" y="197"/>
                  </a:moveTo>
                  <a:lnTo>
                    <a:pt x="353" y="13"/>
                  </a:lnTo>
                  <a:lnTo>
                    <a:pt x="346" y="0"/>
                  </a:lnTo>
                  <a:lnTo>
                    <a:pt x="0" y="184"/>
                  </a:lnTo>
                  <a:lnTo>
                    <a:pt x="9" y="197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12" name="Freeform 386"/>
            <p:cNvSpPr>
              <a:spLocks/>
            </p:cNvSpPr>
            <p:nvPr/>
          </p:nvSpPr>
          <p:spPr bwMode="auto">
            <a:xfrm>
              <a:off x="9828243" y="4604040"/>
              <a:ext cx="279876" cy="153422"/>
            </a:xfrm>
            <a:custGeom>
              <a:avLst/>
              <a:gdLst>
                <a:gd name="T0" fmla="*/ 8 w 768"/>
                <a:gd name="T1" fmla="*/ 421 h 421"/>
                <a:gd name="T2" fmla="*/ 768 w 768"/>
                <a:gd name="T3" fmla="*/ 14 h 421"/>
                <a:gd name="T4" fmla="*/ 761 w 768"/>
                <a:gd name="T5" fmla="*/ 0 h 421"/>
                <a:gd name="T6" fmla="*/ 0 w 768"/>
                <a:gd name="T7" fmla="*/ 406 h 421"/>
                <a:gd name="T8" fmla="*/ 8 w 768"/>
                <a:gd name="T9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421">
                  <a:moveTo>
                    <a:pt x="8" y="421"/>
                  </a:moveTo>
                  <a:lnTo>
                    <a:pt x="768" y="14"/>
                  </a:lnTo>
                  <a:lnTo>
                    <a:pt x="761" y="0"/>
                  </a:lnTo>
                  <a:lnTo>
                    <a:pt x="0" y="406"/>
                  </a:lnTo>
                  <a:lnTo>
                    <a:pt x="8" y="42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13" name="Freeform 387"/>
            <p:cNvSpPr>
              <a:spLocks/>
            </p:cNvSpPr>
            <p:nvPr/>
          </p:nvSpPr>
          <p:spPr bwMode="auto">
            <a:xfrm>
              <a:off x="9836260" y="4678748"/>
              <a:ext cx="168727" cy="93656"/>
            </a:xfrm>
            <a:custGeom>
              <a:avLst/>
              <a:gdLst>
                <a:gd name="T0" fmla="*/ 8 w 463"/>
                <a:gd name="T1" fmla="*/ 257 h 257"/>
                <a:gd name="T2" fmla="*/ 463 w 463"/>
                <a:gd name="T3" fmla="*/ 13 h 257"/>
                <a:gd name="T4" fmla="*/ 455 w 463"/>
                <a:gd name="T5" fmla="*/ 0 h 257"/>
                <a:gd name="T6" fmla="*/ 0 w 463"/>
                <a:gd name="T7" fmla="*/ 243 h 257"/>
                <a:gd name="T8" fmla="*/ 8 w 463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257">
                  <a:moveTo>
                    <a:pt x="8" y="257"/>
                  </a:moveTo>
                  <a:lnTo>
                    <a:pt x="463" y="13"/>
                  </a:lnTo>
                  <a:lnTo>
                    <a:pt x="455" y="0"/>
                  </a:lnTo>
                  <a:lnTo>
                    <a:pt x="0" y="243"/>
                  </a:lnTo>
                  <a:lnTo>
                    <a:pt x="8" y="257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14" name="Freeform 388"/>
            <p:cNvSpPr>
              <a:spLocks/>
            </p:cNvSpPr>
            <p:nvPr/>
          </p:nvSpPr>
          <p:spPr bwMode="auto">
            <a:xfrm>
              <a:off x="9844277" y="4633924"/>
              <a:ext cx="279876" cy="153422"/>
            </a:xfrm>
            <a:custGeom>
              <a:avLst/>
              <a:gdLst>
                <a:gd name="T0" fmla="*/ 9 w 768"/>
                <a:gd name="T1" fmla="*/ 421 h 421"/>
                <a:gd name="T2" fmla="*/ 768 w 768"/>
                <a:gd name="T3" fmla="*/ 15 h 421"/>
                <a:gd name="T4" fmla="*/ 761 w 768"/>
                <a:gd name="T5" fmla="*/ 0 h 421"/>
                <a:gd name="T6" fmla="*/ 0 w 768"/>
                <a:gd name="T7" fmla="*/ 407 h 421"/>
                <a:gd name="T8" fmla="*/ 9 w 768"/>
                <a:gd name="T9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421">
                  <a:moveTo>
                    <a:pt x="9" y="421"/>
                  </a:moveTo>
                  <a:lnTo>
                    <a:pt x="768" y="15"/>
                  </a:lnTo>
                  <a:lnTo>
                    <a:pt x="761" y="0"/>
                  </a:lnTo>
                  <a:lnTo>
                    <a:pt x="0" y="407"/>
                  </a:lnTo>
                  <a:lnTo>
                    <a:pt x="9" y="42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15" name="Freeform 389"/>
            <p:cNvSpPr>
              <a:spLocks/>
            </p:cNvSpPr>
            <p:nvPr/>
          </p:nvSpPr>
          <p:spPr bwMode="auto">
            <a:xfrm>
              <a:off x="9860677" y="4664170"/>
              <a:ext cx="279876" cy="153422"/>
            </a:xfrm>
            <a:custGeom>
              <a:avLst/>
              <a:gdLst>
                <a:gd name="T0" fmla="*/ 8 w 768"/>
                <a:gd name="T1" fmla="*/ 421 h 421"/>
                <a:gd name="T2" fmla="*/ 768 w 768"/>
                <a:gd name="T3" fmla="*/ 14 h 421"/>
                <a:gd name="T4" fmla="*/ 761 w 768"/>
                <a:gd name="T5" fmla="*/ 0 h 421"/>
                <a:gd name="T6" fmla="*/ 0 w 768"/>
                <a:gd name="T7" fmla="*/ 406 h 421"/>
                <a:gd name="T8" fmla="*/ 8 w 768"/>
                <a:gd name="T9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421">
                  <a:moveTo>
                    <a:pt x="8" y="421"/>
                  </a:moveTo>
                  <a:lnTo>
                    <a:pt x="768" y="14"/>
                  </a:lnTo>
                  <a:lnTo>
                    <a:pt x="761" y="0"/>
                  </a:lnTo>
                  <a:lnTo>
                    <a:pt x="0" y="406"/>
                  </a:lnTo>
                  <a:lnTo>
                    <a:pt x="8" y="42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16" name="Freeform 390"/>
            <p:cNvSpPr>
              <a:spLocks/>
            </p:cNvSpPr>
            <p:nvPr/>
          </p:nvSpPr>
          <p:spPr bwMode="auto">
            <a:xfrm>
              <a:off x="9868693" y="4679112"/>
              <a:ext cx="279876" cy="153422"/>
            </a:xfrm>
            <a:custGeom>
              <a:avLst/>
              <a:gdLst>
                <a:gd name="T0" fmla="*/ 8 w 768"/>
                <a:gd name="T1" fmla="*/ 421 h 421"/>
                <a:gd name="T2" fmla="*/ 768 w 768"/>
                <a:gd name="T3" fmla="*/ 14 h 421"/>
                <a:gd name="T4" fmla="*/ 761 w 768"/>
                <a:gd name="T5" fmla="*/ 0 h 421"/>
                <a:gd name="T6" fmla="*/ 0 w 768"/>
                <a:gd name="T7" fmla="*/ 406 h 421"/>
                <a:gd name="T8" fmla="*/ 8 w 768"/>
                <a:gd name="T9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421">
                  <a:moveTo>
                    <a:pt x="8" y="421"/>
                  </a:moveTo>
                  <a:lnTo>
                    <a:pt x="768" y="14"/>
                  </a:lnTo>
                  <a:lnTo>
                    <a:pt x="761" y="0"/>
                  </a:lnTo>
                  <a:lnTo>
                    <a:pt x="0" y="406"/>
                  </a:lnTo>
                  <a:lnTo>
                    <a:pt x="8" y="42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17" name="Freeform 391"/>
            <p:cNvSpPr>
              <a:spLocks/>
            </p:cNvSpPr>
            <p:nvPr/>
          </p:nvSpPr>
          <p:spPr bwMode="auto">
            <a:xfrm>
              <a:off x="9876711" y="4694054"/>
              <a:ext cx="279876" cy="153422"/>
            </a:xfrm>
            <a:custGeom>
              <a:avLst/>
              <a:gdLst>
                <a:gd name="T0" fmla="*/ 9 w 768"/>
                <a:gd name="T1" fmla="*/ 421 h 421"/>
                <a:gd name="T2" fmla="*/ 768 w 768"/>
                <a:gd name="T3" fmla="*/ 14 h 421"/>
                <a:gd name="T4" fmla="*/ 761 w 768"/>
                <a:gd name="T5" fmla="*/ 0 h 421"/>
                <a:gd name="T6" fmla="*/ 0 w 768"/>
                <a:gd name="T7" fmla="*/ 407 h 421"/>
                <a:gd name="T8" fmla="*/ 9 w 768"/>
                <a:gd name="T9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421">
                  <a:moveTo>
                    <a:pt x="9" y="421"/>
                  </a:moveTo>
                  <a:lnTo>
                    <a:pt x="768" y="14"/>
                  </a:lnTo>
                  <a:lnTo>
                    <a:pt x="761" y="0"/>
                  </a:lnTo>
                  <a:lnTo>
                    <a:pt x="0" y="407"/>
                  </a:lnTo>
                  <a:lnTo>
                    <a:pt x="9" y="42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18" name="Freeform 392"/>
            <p:cNvSpPr>
              <a:spLocks/>
            </p:cNvSpPr>
            <p:nvPr/>
          </p:nvSpPr>
          <p:spPr bwMode="auto">
            <a:xfrm>
              <a:off x="9884729" y="4778598"/>
              <a:ext cx="150506" cy="83817"/>
            </a:xfrm>
            <a:custGeom>
              <a:avLst/>
              <a:gdLst>
                <a:gd name="T0" fmla="*/ 9 w 413"/>
                <a:gd name="T1" fmla="*/ 230 h 230"/>
                <a:gd name="T2" fmla="*/ 413 w 413"/>
                <a:gd name="T3" fmla="*/ 15 h 230"/>
                <a:gd name="T4" fmla="*/ 404 w 413"/>
                <a:gd name="T5" fmla="*/ 0 h 230"/>
                <a:gd name="T6" fmla="*/ 0 w 413"/>
                <a:gd name="T7" fmla="*/ 216 h 230"/>
                <a:gd name="T8" fmla="*/ 9 w 413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30">
                  <a:moveTo>
                    <a:pt x="9" y="230"/>
                  </a:moveTo>
                  <a:lnTo>
                    <a:pt x="413" y="15"/>
                  </a:lnTo>
                  <a:lnTo>
                    <a:pt x="404" y="0"/>
                  </a:lnTo>
                  <a:lnTo>
                    <a:pt x="0" y="216"/>
                  </a:lnTo>
                  <a:lnTo>
                    <a:pt x="9" y="23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19" name="Freeform 393"/>
            <p:cNvSpPr>
              <a:spLocks/>
            </p:cNvSpPr>
            <p:nvPr/>
          </p:nvSpPr>
          <p:spPr bwMode="auto">
            <a:xfrm>
              <a:off x="9815124" y="4761107"/>
              <a:ext cx="100216" cy="219382"/>
            </a:xfrm>
            <a:custGeom>
              <a:avLst/>
              <a:gdLst>
                <a:gd name="T0" fmla="*/ 115 w 161"/>
                <a:gd name="T1" fmla="*/ 75 h 353"/>
                <a:gd name="T2" fmla="*/ 139 w 161"/>
                <a:gd name="T3" fmla="*/ 236 h 353"/>
                <a:gd name="T4" fmla="*/ 160 w 161"/>
                <a:gd name="T5" fmla="*/ 332 h 353"/>
                <a:gd name="T6" fmla="*/ 0 w 161"/>
                <a:gd name="T7" fmla="*/ 328 h 353"/>
                <a:gd name="T8" fmla="*/ 54 w 161"/>
                <a:gd name="T9" fmla="*/ 111 h 353"/>
                <a:gd name="T10" fmla="*/ 115 w 161"/>
                <a:gd name="T1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353">
                  <a:moveTo>
                    <a:pt x="115" y="75"/>
                  </a:moveTo>
                  <a:cubicBezTo>
                    <a:pt x="123" y="87"/>
                    <a:pt x="136" y="177"/>
                    <a:pt x="139" y="236"/>
                  </a:cubicBezTo>
                  <a:cubicBezTo>
                    <a:pt x="141" y="261"/>
                    <a:pt x="161" y="331"/>
                    <a:pt x="160" y="332"/>
                  </a:cubicBezTo>
                  <a:cubicBezTo>
                    <a:pt x="153" y="345"/>
                    <a:pt x="19" y="353"/>
                    <a:pt x="0" y="328"/>
                  </a:cubicBezTo>
                  <a:cubicBezTo>
                    <a:pt x="3" y="319"/>
                    <a:pt x="62" y="142"/>
                    <a:pt x="54" y="111"/>
                  </a:cubicBezTo>
                  <a:cubicBezTo>
                    <a:pt x="40" y="56"/>
                    <a:pt x="93" y="0"/>
                    <a:pt x="115" y="75"/>
                  </a:cubicBezTo>
                  <a:close/>
                </a:path>
              </a:pathLst>
            </a:custGeom>
            <a:solidFill>
              <a:srgbClr val="F7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20" name="Freeform 394"/>
            <p:cNvSpPr>
              <a:spLocks/>
            </p:cNvSpPr>
            <p:nvPr/>
          </p:nvSpPr>
          <p:spPr bwMode="auto">
            <a:xfrm>
              <a:off x="9792529" y="4307402"/>
              <a:ext cx="1221178" cy="1303173"/>
            </a:xfrm>
            <a:custGeom>
              <a:avLst/>
              <a:gdLst>
                <a:gd name="T0" fmla="*/ 955 w 1959"/>
                <a:gd name="T1" fmla="*/ 0 h 2099"/>
                <a:gd name="T2" fmla="*/ 838 w 1959"/>
                <a:gd name="T3" fmla="*/ 223 h 2099"/>
                <a:gd name="T4" fmla="*/ 1358 w 1959"/>
                <a:gd name="T5" fmla="*/ 537 h 2099"/>
                <a:gd name="T6" fmla="*/ 1514 w 1959"/>
                <a:gd name="T7" fmla="*/ 780 h 2099"/>
                <a:gd name="T8" fmla="*/ 1355 w 1959"/>
                <a:gd name="T9" fmla="*/ 973 h 2099"/>
                <a:gd name="T10" fmla="*/ 1107 w 1959"/>
                <a:gd name="T11" fmla="*/ 1234 h 2099"/>
                <a:gd name="T12" fmla="*/ 901 w 1959"/>
                <a:gd name="T13" fmla="*/ 1528 h 2099"/>
                <a:gd name="T14" fmla="*/ 851 w 1959"/>
                <a:gd name="T15" fmla="*/ 1638 h 2099"/>
                <a:gd name="T16" fmla="*/ 527 w 1959"/>
                <a:gd name="T17" fmla="*/ 1708 h 2099"/>
                <a:gd name="T18" fmla="*/ 228 w 1959"/>
                <a:gd name="T19" fmla="*/ 1089 h 2099"/>
                <a:gd name="T20" fmla="*/ 0 w 1959"/>
                <a:gd name="T21" fmla="*/ 1181 h 2099"/>
                <a:gd name="T22" fmla="*/ 350 w 1959"/>
                <a:gd name="T23" fmla="*/ 1998 h 2099"/>
                <a:gd name="T24" fmla="*/ 1082 w 1959"/>
                <a:gd name="T25" fmla="*/ 2095 h 2099"/>
                <a:gd name="T26" fmla="*/ 1105 w 1959"/>
                <a:gd name="T27" fmla="*/ 2099 h 2099"/>
                <a:gd name="T28" fmla="*/ 1530 w 1959"/>
                <a:gd name="T29" fmla="*/ 1678 h 2099"/>
                <a:gd name="T30" fmla="*/ 1532 w 1959"/>
                <a:gd name="T31" fmla="*/ 1680 h 2099"/>
                <a:gd name="T32" fmla="*/ 1582 w 1959"/>
                <a:gd name="T33" fmla="*/ 1617 h 2099"/>
                <a:gd name="T34" fmla="*/ 1634 w 1959"/>
                <a:gd name="T35" fmla="*/ 1554 h 2099"/>
                <a:gd name="T36" fmla="*/ 1632 w 1959"/>
                <a:gd name="T37" fmla="*/ 1553 h 2099"/>
                <a:gd name="T38" fmla="*/ 1959 w 1959"/>
                <a:gd name="T39" fmla="*/ 1054 h 2099"/>
                <a:gd name="T40" fmla="*/ 1951 w 1959"/>
                <a:gd name="T41" fmla="*/ 1031 h 2099"/>
                <a:gd name="T42" fmla="*/ 1547 w 1959"/>
                <a:gd name="T43" fmla="*/ 311 h 2099"/>
                <a:gd name="T44" fmla="*/ 955 w 1959"/>
                <a:gd name="T45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59" h="2099">
                  <a:moveTo>
                    <a:pt x="955" y="0"/>
                  </a:moveTo>
                  <a:cubicBezTo>
                    <a:pt x="838" y="223"/>
                    <a:pt x="838" y="223"/>
                    <a:pt x="838" y="223"/>
                  </a:cubicBezTo>
                  <a:cubicBezTo>
                    <a:pt x="838" y="223"/>
                    <a:pt x="1174" y="380"/>
                    <a:pt x="1358" y="537"/>
                  </a:cubicBezTo>
                  <a:cubicBezTo>
                    <a:pt x="1358" y="537"/>
                    <a:pt x="1447" y="652"/>
                    <a:pt x="1514" y="780"/>
                  </a:cubicBezTo>
                  <a:cubicBezTo>
                    <a:pt x="1514" y="866"/>
                    <a:pt x="1431" y="916"/>
                    <a:pt x="1355" y="973"/>
                  </a:cubicBezTo>
                  <a:cubicBezTo>
                    <a:pt x="1262" y="1042"/>
                    <a:pt x="1182" y="1140"/>
                    <a:pt x="1107" y="1234"/>
                  </a:cubicBezTo>
                  <a:cubicBezTo>
                    <a:pt x="1030" y="1326"/>
                    <a:pt x="950" y="1424"/>
                    <a:pt x="901" y="1528"/>
                  </a:cubicBezTo>
                  <a:cubicBezTo>
                    <a:pt x="860" y="1615"/>
                    <a:pt x="873" y="1618"/>
                    <a:pt x="851" y="1638"/>
                  </a:cubicBezTo>
                  <a:cubicBezTo>
                    <a:pt x="806" y="1633"/>
                    <a:pt x="573" y="1722"/>
                    <a:pt x="527" y="1708"/>
                  </a:cubicBezTo>
                  <a:cubicBezTo>
                    <a:pt x="228" y="1089"/>
                    <a:pt x="228" y="1089"/>
                    <a:pt x="228" y="1089"/>
                  </a:cubicBezTo>
                  <a:cubicBezTo>
                    <a:pt x="0" y="1181"/>
                    <a:pt x="0" y="1181"/>
                    <a:pt x="0" y="1181"/>
                  </a:cubicBezTo>
                  <a:cubicBezTo>
                    <a:pt x="0" y="1181"/>
                    <a:pt x="254" y="1842"/>
                    <a:pt x="350" y="1998"/>
                  </a:cubicBezTo>
                  <a:cubicBezTo>
                    <a:pt x="606" y="2062"/>
                    <a:pt x="993" y="2093"/>
                    <a:pt x="1082" y="2095"/>
                  </a:cubicBezTo>
                  <a:cubicBezTo>
                    <a:pt x="1090" y="2097"/>
                    <a:pt x="1097" y="2098"/>
                    <a:pt x="1105" y="2099"/>
                  </a:cubicBezTo>
                  <a:cubicBezTo>
                    <a:pt x="1303" y="1933"/>
                    <a:pt x="1428" y="1798"/>
                    <a:pt x="1530" y="1678"/>
                  </a:cubicBezTo>
                  <a:cubicBezTo>
                    <a:pt x="1532" y="1680"/>
                    <a:pt x="1532" y="1680"/>
                    <a:pt x="1532" y="1680"/>
                  </a:cubicBezTo>
                  <a:cubicBezTo>
                    <a:pt x="1548" y="1659"/>
                    <a:pt x="1565" y="1638"/>
                    <a:pt x="1582" y="1617"/>
                  </a:cubicBezTo>
                  <a:cubicBezTo>
                    <a:pt x="1600" y="1596"/>
                    <a:pt x="1617" y="1575"/>
                    <a:pt x="1634" y="1554"/>
                  </a:cubicBezTo>
                  <a:cubicBezTo>
                    <a:pt x="1632" y="1553"/>
                    <a:pt x="1632" y="1553"/>
                    <a:pt x="1632" y="1553"/>
                  </a:cubicBezTo>
                  <a:cubicBezTo>
                    <a:pt x="1729" y="1429"/>
                    <a:pt x="1836" y="1281"/>
                    <a:pt x="1959" y="1054"/>
                  </a:cubicBezTo>
                  <a:cubicBezTo>
                    <a:pt x="1957" y="1046"/>
                    <a:pt x="1954" y="1039"/>
                    <a:pt x="1951" y="1031"/>
                  </a:cubicBezTo>
                  <a:cubicBezTo>
                    <a:pt x="1929" y="942"/>
                    <a:pt x="1715" y="487"/>
                    <a:pt x="1547" y="311"/>
                  </a:cubicBezTo>
                  <a:cubicBezTo>
                    <a:pt x="1490" y="239"/>
                    <a:pt x="955" y="0"/>
                    <a:pt x="9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21" name="Freeform 395"/>
            <p:cNvSpPr>
              <a:spLocks/>
            </p:cNvSpPr>
            <p:nvPr/>
          </p:nvSpPr>
          <p:spPr bwMode="auto">
            <a:xfrm>
              <a:off x="9792529" y="4307402"/>
              <a:ext cx="1221178" cy="1303173"/>
            </a:xfrm>
            <a:custGeom>
              <a:avLst/>
              <a:gdLst>
                <a:gd name="T0" fmla="*/ 955 w 1959"/>
                <a:gd name="T1" fmla="*/ 0 h 2099"/>
                <a:gd name="T2" fmla="*/ 942 w 1959"/>
                <a:gd name="T3" fmla="*/ 25 h 2099"/>
                <a:gd name="T4" fmla="*/ 1494 w 1959"/>
                <a:gd name="T5" fmla="*/ 326 h 2099"/>
                <a:gd name="T6" fmla="*/ 1815 w 1959"/>
                <a:gd name="T7" fmla="*/ 828 h 2099"/>
                <a:gd name="T8" fmla="*/ 1716 w 1959"/>
                <a:gd name="T9" fmla="*/ 1224 h 2099"/>
                <a:gd name="T10" fmla="*/ 1123 w 1959"/>
                <a:gd name="T11" fmla="*/ 1923 h 2099"/>
                <a:gd name="T12" fmla="*/ 624 w 1959"/>
                <a:gd name="T13" fmla="*/ 1993 h 2099"/>
                <a:gd name="T14" fmla="*/ 373 w 1959"/>
                <a:gd name="T15" fmla="*/ 1908 h 2099"/>
                <a:gd name="T16" fmla="*/ 51 w 1959"/>
                <a:gd name="T17" fmla="*/ 1160 h 2099"/>
                <a:gd name="T18" fmla="*/ 0 w 1959"/>
                <a:gd name="T19" fmla="*/ 1181 h 2099"/>
                <a:gd name="T20" fmla="*/ 350 w 1959"/>
                <a:gd name="T21" fmla="*/ 1998 h 2099"/>
                <a:gd name="T22" fmla="*/ 1082 w 1959"/>
                <a:gd name="T23" fmla="*/ 2095 h 2099"/>
                <a:gd name="T24" fmla="*/ 1105 w 1959"/>
                <a:gd name="T25" fmla="*/ 2099 h 2099"/>
                <a:gd name="T26" fmla="*/ 1530 w 1959"/>
                <a:gd name="T27" fmla="*/ 1678 h 2099"/>
                <a:gd name="T28" fmla="*/ 1532 w 1959"/>
                <a:gd name="T29" fmla="*/ 1680 h 2099"/>
                <a:gd name="T30" fmla="*/ 1582 w 1959"/>
                <a:gd name="T31" fmla="*/ 1617 h 2099"/>
                <a:gd name="T32" fmla="*/ 1634 w 1959"/>
                <a:gd name="T33" fmla="*/ 1554 h 2099"/>
                <a:gd name="T34" fmla="*/ 1632 w 1959"/>
                <a:gd name="T35" fmla="*/ 1553 h 2099"/>
                <a:gd name="T36" fmla="*/ 1959 w 1959"/>
                <a:gd name="T37" fmla="*/ 1054 h 2099"/>
                <a:gd name="T38" fmla="*/ 1951 w 1959"/>
                <a:gd name="T39" fmla="*/ 1031 h 2099"/>
                <a:gd name="T40" fmla="*/ 1547 w 1959"/>
                <a:gd name="T41" fmla="*/ 311 h 2099"/>
                <a:gd name="T42" fmla="*/ 955 w 1959"/>
                <a:gd name="T43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59" h="2099">
                  <a:moveTo>
                    <a:pt x="955" y="0"/>
                  </a:moveTo>
                  <a:cubicBezTo>
                    <a:pt x="942" y="25"/>
                    <a:pt x="942" y="25"/>
                    <a:pt x="942" y="25"/>
                  </a:cubicBezTo>
                  <a:cubicBezTo>
                    <a:pt x="1065" y="78"/>
                    <a:pt x="1410" y="232"/>
                    <a:pt x="1494" y="326"/>
                  </a:cubicBezTo>
                  <a:cubicBezTo>
                    <a:pt x="1595" y="441"/>
                    <a:pt x="1794" y="756"/>
                    <a:pt x="1815" y="828"/>
                  </a:cubicBezTo>
                  <a:cubicBezTo>
                    <a:pt x="1835" y="901"/>
                    <a:pt x="1799" y="1035"/>
                    <a:pt x="1716" y="1224"/>
                  </a:cubicBezTo>
                  <a:cubicBezTo>
                    <a:pt x="1632" y="1413"/>
                    <a:pt x="1217" y="1879"/>
                    <a:pt x="1123" y="1923"/>
                  </a:cubicBezTo>
                  <a:cubicBezTo>
                    <a:pt x="1030" y="1967"/>
                    <a:pt x="696" y="1996"/>
                    <a:pt x="624" y="1993"/>
                  </a:cubicBezTo>
                  <a:cubicBezTo>
                    <a:pt x="551" y="1991"/>
                    <a:pt x="414" y="1970"/>
                    <a:pt x="373" y="1908"/>
                  </a:cubicBezTo>
                  <a:cubicBezTo>
                    <a:pt x="336" y="1852"/>
                    <a:pt x="100" y="1279"/>
                    <a:pt x="51" y="1160"/>
                  </a:cubicBezTo>
                  <a:cubicBezTo>
                    <a:pt x="0" y="1181"/>
                    <a:pt x="0" y="1181"/>
                    <a:pt x="0" y="1181"/>
                  </a:cubicBezTo>
                  <a:cubicBezTo>
                    <a:pt x="0" y="1181"/>
                    <a:pt x="254" y="1842"/>
                    <a:pt x="350" y="1998"/>
                  </a:cubicBezTo>
                  <a:cubicBezTo>
                    <a:pt x="606" y="2062"/>
                    <a:pt x="993" y="2093"/>
                    <a:pt x="1082" y="2095"/>
                  </a:cubicBezTo>
                  <a:cubicBezTo>
                    <a:pt x="1090" y="2097"/>
                    <a:pt x="1097" y="2098"/>
                    <a:pt x="1105" y="2099"/>
                  </a:cubicBezTo>
                  <a:cubicBezTo>
                    <a:pt x="1303" y="1933"/>
                    <a:pt x="1428" y="1798"/>
                    <a:pt x="1530" y="1678"/>
                  </a:cubicBezTo>
                  <a:cubicBezTo>
                    <a:pt x="1532" y="1680"/>
                    <a:pt x="1532" y="1680"/>
                    <a:pt x="1532" y="1680"/>
                  </a:cubicBezTo>
                  <a:cubicBezTo>
                    <a:pt x="1548" y="1659"/>
                    <a:pt x="1565" y="1638"/>
                    <a:pt x="1582" y="1617"/>
                  </a:cubicBezTo>
                  <a:cubicBezTo>
                    <a:pt x="1600" y="1596"/>
                    <a:pt x="1617" y="1575"/>
                    <a:pt x="1634" y="1554"/>
                  </a:cubicBezTo>
                  <a:cubicBezTo>
                    <a:pt x="1632" y="1553"/>
                    <a:pt x="1632" y="1553"/>
                    <a:pt x="1632" y="1553"/>
                  </a:cubicBezTo>
                  <a:cubicBezTo>
                    <a:pt x="1729" y="1429"/>
                    <a:pt x="1836" y="1281"/>
                    <a:pt x="1959" y="1054"/>
                  </a:cubicBezTo>
                  <a:cubicBezTo>
                    <a:pt x="1957" y="1046"/>
                    <a:pt x="1954" y="1039"/>
                    <a:pt x="1951" y="1031"/>
                  </a:cubicBezTo>
                  <a:cubicBezTo>
                    <a:pt x="1929" y="942"/>
                    <a:pt x="1715" y="487"/>
                    <a:pt x="1547" y="311"/>
                  </a:cubicBezTo>
                  <a:cubicBezTo>
                    <a:pt x="1490" y="239"/>
                    <a:pt x="955" y="0"/>
                    <a:pt x="95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22" name="Freeform 396"/>
            <p:cNvSpPr>
              <a:spLocks/>
            </p:cNvSpPr>
            <p:nvPr/>
          </p:nvSpPr>
          <p:spPr bwMode="auto">
            <a:xfrm>
              <a:off x="10588791" y="4736326"/>
              <a:ext cx="260926" cy="279512"/>
            </a:xfrm>
            <a:custGeom>
              <a:avLst/>
              <a:gdLst>
                <a:gd name="T0" fmla="*/ 419 w 419"/>
                <a:gd name="T1" fmla="*/ 205 h 450"/>
                <a:gd name="T2" fmla="*/ 114 w 419"/>
                <a:gd name="T3" fmla="*/ 26 h 450"/>
                <a:gd name="T4" fmla="*/ 0 w 419"/>
                <a:gd name="T5" fmla="*/ 101 h 450"/>
                <a:gd name="T6" fmla="*/ 86 w 419"/>
                <a:gd name="T7" fmla="*/ 304 h 450"/>
                <a:gd name="T8" fmla="*/ 228 w 419"/>
                <a:gd name="T9" fmla="*/ 450 h 450"/>
                <a:gd name="T10" fmla="*/ 419 w 419"/>
                <a:gd name="T11" fmla="*/ 20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450">
                  <a:moveTo>
                    <a:pt x="419" y="205"/>
                  </a:moveTo>
                  <a:cubicBezTo>
                    <a:pt x="180" y="202"/>
                    <a:pt x="156" y="0"/>
                    <a:pt x="114" y="26"/>
                  </a:cubicBezTo>
                  <a:cubicBezTo>
                    <a:pt x="73" y="52"/>
                    <a:pt x="0" y="101"/>
                    <a:pt x="0" y="101"/>
                  </a:cubicBezTo>
                  <a:cubicBezTo>
                    <a:pt x="86" y="304"/>
                    <a:pt x="86" y="304"/>
                    <a:pt x="86" y="304"/>
                  </a:cubicBezTo>
                  <a:cubicBezTo>
                    <a:pt x="228" y="450"/>
                    <a:pt x="228" y="450"/>
                    <a:pt x="228" y="450"/>
                  </a:cubicBezTo>
                  <a:lnTo>
                    <a:pt x="419" y="20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23" name="Freeform 397"/>
            <p:cNvSpPr>
              <a:spLocks/>
            </p:cNvSpPr>
            <p:nvPr/>
          </p:nvSpPr>
          <p:spPr bwMode="auto">
            <a:xfrm>
              <a:off x="10175902" y="5167072"/>
              <a:ext cx="272588" cy="221204"/>
            </a:xfrm>
            <a:custGeom>
              <a:avLst/>
              <a:gdLst>
                <a:gd name="T0" fmla="*/ 437 w 437"/>
                <a:gd name="T1" fmla="*/ 192 h 356"/>
                <a:gd name="T2" fmla="*/ 132 w 437"/>
                <a:gd name="T3" fmla="*/ 6 h 356"/>
                <a:gd name="T4" fmla="*/ 46 w 437"/>
                <a:gd name="T5" fmla="*/ 261 h 356"/>
                <a:gd name="T6" fmla="*/ 153 w 437"/>
                <a:gd name="T7" fmla="*/ 330 h 356"/>
                <a:gd name="T8" fmla="*/ 233 w 437"/>
                <a:gd name="T9" fmla="*/ 356 h 356"/>
                <a:gd name="T10" fmla="*/ 437 w 437"/>
                <a:gd name="T11" fmla="*/ 19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356">
                  <a:moveTo>
                    <a:pt x="437" y="192"/>
                  </a:moveTo>
                  <a:cubicBezTo>
                    <a:pt x="417" y="163"/>
                    <a:pt x="145" y="0"/>
                    <a:pt x="132" y="6"/>
                  </a:cubicBezTo>
                  <a:cubicBezTo>
                    <a:pt x="119" y="11"/>
                    <a:pt x="0" y="227"/>
                    <a:pt x="46" y="261"/>
                  </a:cubicBezTo>
                  <a:cubicBezTo>
                    <a:pt x="93" y="294"/>
                    <a:pt x="153" y="330"/>
                    <a:pt x="153" y="330"/>
                  </a:cubicBezTo>
                  <a:cubicBezTo>
                    <a:pt x="233" y="356"/>
                    <a:pt x="233" y="356"/>
                    <a:pt x="233" y="356"/>
                  </a:cubicBezTo>
                  <a:lnTo>
                    <a:pt x="437" y="19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24" name="Freeform 398"/>
            <p:cNvSpPr>
              <a:spLocks/>
            </p:cNvSpPr>
            <p:nvPr/>
          </p:nvSpPr>
          <p:spPr bwMode="auto">
            <a:xfrm>
              <a:off x="10375970" y="4827067"/>
              <a:ext cx="753988" cy="902673"/>
            </a:xfrm>
            <a:custGeom>
              <a:avLst/>
              <a:gdLst>
                <a:gd name="T0" fmla="*/ 36 w 1209"/>
                <a:gd name="T1" fmla="*/ 1369 h 1454"/>
                <a:gd name="T2" fmla="*/ 27 w 1209"/>
                <a:gd name="T3" fmla="*/ 1260 h 1454"/>
                <a:gd name="T4" fmla="*/ 635 w 1209"/>
                <a:gd name="T5" fmla="*/ 749 h 1454"/>
                <a:gd name="T6" fmla="*/ 973 w 1209"/>
                <a:gd name="T7" fmla="*/ 45 h 1454"/>
                <a:gd name="T8" fmla="*/ 1081 w 1209"/>
                <a:gd name="T9" fmla="*/ 25 h 1454"/>
                <a:gd name="T10" fmla="*/ 812 w 1209"/>
                <a:gd name="T11" fmla="*/ 882 h 1454"/>
                <a:gd name="T12" fmla="*/ 36 w 1209"/>
                <a:gd name="T13" fmla="*/ 1369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9" h="1454">
                  <a:moveTo>
                    <a:pt x="36" y="1369"/>
                  </a:moveTo>
                  <a:cubicBezTo>
                    <a:pt x="3" y="1344"/>
                    <a:pt x="0" y="1296"/>
                    <a:pt x="27" y="1260"/>
                  </a:cubicBezTo>
                  <a:cubicBezTo>
                    <a:pt x="27" y="1260"/>
                    <a:pt x="347" y="1119"/>
                    <a:pt x="635" y="749"/>
                  </a:cubicBezTo>
                  <a:cubicBezTo>
                    <a:pt x="923" y="380"/>
                    <a:pt x="973" y="45"/>
                    <a:pt x="973" y="45"/>
                  </a:cubicBezTo>
                  <a:cubicBezTo>
                    <a:pt x="1001" y="9"/>
                    <a:pt x="1049" y="0"/>
                    <a:pt x="1081" y="25"/>
                  </a:cubicBezTo>
                  <a:cubicBezTo>
                    <a:pt x="1209" y="123"/>
                    <a:pt x="1004" y="636"/>
                    <a:pt x="812" y="882"/>
                  </a:cubicBezTo>
                  <a:cubicBezTo>
                    <a:pt x="616" y="1133"/>
                    <a:pt x="148" y="1454"/>
                    <a:pt x="36" y="1369"/>
                  </a:cubicBezTo>
                  <a:close/>
                </a:path>
              </a:pathLst>
            </a:custGeom>
            <a:solidFill>
              <a:srgbClr val="312F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25" name="Freeform 399"/>
            <p:cNvSpPr>
              <a:spLocks/>
            </p:cNvSpPr>
            <p:nvPr/>
          </p:nvSpPr>
          <p:spPr bwMode="auto">
            <a:xfrm>
              <a:off x="10767722" y="4985227"/>
              <a:ext cx="94021" cy="73249"/>
            </a:xfrm>
            <a:custGeom>
              <a:avLst/>
              <a:gdLst>
                <a:gd name="T0" fmla="*/ 103 w 151"/>
                <a:gd name="T1" fmla="*/ 117 h 118"/>
                <a:gd name="T2" fmla="*/ 146 w 151"/>
                <a:gd name="T3" fmla="*/ 87 h 118"/>
                <a:gd name="T4" fmla="*/ 62 w 151"/>
                <a:gd name="T5" fmla="*/ 21 h 118"/>
                <a:gd name="T6" fmla="*/ 7 w 151"/>
                <a:gd name="T7" fmla="*/ 20 h 118"/>
                <a:gd name="T8" fmla="*/ 103 w 151"/>
                <a:gd name="T9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18">
                  <a:moveTo>
                    <a:pt x="103" y="117"/>
                  </a:moveTo>
                  <a:cubicBezTo>
                    <a:pt x="115" y="118"/>
                    <a:pt x="151" y="102"/>
                    <a:pt x="146" y="87"/>
                  </a:cubicBezTo>
                  <a:cubicBezTo>
                    <a:pt x="140" y="71"/>
                    <a:pt x="99" y="35"/>
                    <a:pt x="62" y="21"/>
                  </a:cubicBezTo>
                  <a:cubicBezTo>
                    <a:pt x="24" y="6"/>
                    <a:pt x="0" y="0"/>
                    <a:pt x="7" y="20"/>
                  </a:cubicBezTo>
                  <a:cubicBezTo>
                    <a:pt x="15" y="41"/>
                    <a:pt x="103" y="117"/>
                    <a:pt x="103" y="117"/>
                  </a:cubicBezTo>
                  <a:close/>
                </a:path>
              </a:pathLst>
            </a:custGeom>
            <a:solidFill>
              <a:srgbClr val="E5B4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26" name="Freeform 400"/>
            <p:cNvSpPr>
              <a:spLocks/>
            </p:cNvSpPr>
            <p:nvPr/>
          </p:nvSpPr>
          <p:spPr bwMode="auto">
            <a:xfrm>
              <a:off x="10431725" y="5296808"/>
              <a:ext cx="73249" cy="93292"/>
            </a:xfrm>
            <a:custGeom>
              <a:avLst/>
              <a:gdLst>
                <a:gd name="T0" fmla="*/ 117 w 118"/>
                <a:gd name="T1" fmla="*/ 102 h 150"/>
                <a:gd name="T2" fmla="*/ 87 w 118"/>
                <a:gd name="T3" fmla="*/ 145 h 150"/>
                <a:gd name="T4" fmla="*/ 21 w 118"/>
                <a:gd name="T5" fmla="*/ 61 h 150"/>
                <a:gd name="T6" fmla="*/ 21 w 118"/>
                <a:gd name="T7" fmla="*/ 7 h 150"/>
                <a:gd name="T8" fmla="*/ 117 w 118"/>
                <a:gd name="T9" fmla="*/ 10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50">
                  <a:moveTo>
                    <a:pt x="117" y="102"/>
                  </a:moveTo>
                  <a:cubicBezTo>
                    <a:pt x="118" y="114"/>
                    <a:pt x="103" y="150"/>
                    <a:pt x="87" y="145"/>
                  </a:cubicBezTo>
                  <a:cubicBezTo>
                    <a:pt x="72" y="140"/>
                    <a:pt x="36" y="99"/>
                    <a:pt x="21" y="61"/>
                  </a:cubicBezTo>
                  <a:cubicBezTo>
                    <a:pt x="7" y="24"/>
                    <a:pt x="0" y="0"/>
                    <a:pt x="21" y="7"/>
                  </a:cubicBezTo>
                  <a:cubicBezTo>
                    <a:pt x="41" y="14"/>
                    <a:pt x="117" y="102"/>
                    <a:pt x="117" y="102"/>
                  </a:cubicBezTo>
                  <a:close/>
                </a:path>
              </a:pathLst>
            </a:custGeom>
            <a:solidFill>
              <a:srgbClr val="E5B4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27" name="Freeform 401"/>
            <p:cNvSpPr>
              <a:spLocks/>
            </p:cNvSpPr>
            <p:nvPr/>
          </p:nvSpPr>
          <p:spPr bwMode="auto">
            <a:xfrm>
              <a:off x="10333696" y="4886104"/>
              <a:ext cx="610407" cy="664706"/>
            </a:xfrm>
            <a:custGeom>
              <a:avLst/>
              <a:gdLst>
                <a:gd name="T0" fmla="*/ 782 w 979"/>
                <a:gd name="T1" fmla="*/ 212 h 1071"/>
                <a:gd name="T2" fmla="*/ 802 w 979"/>
                <a:gd name="T3" fmla="*/ 764 h 1071"/>
                <a:gd name="T4" fmla="*/ 39 w 979"/>
                <a:gd name="T5" fmla="*/ 508 h 1071"/>
                <a:gd name="T6" fmla="*/ 30 w 979"/>
                <a:gd name="T7" fmla="*/ 315 h 1071"/>
                <a:gd name="T8" fmla="*/ 58 w 979"/>
                <a:gd name="T9" fmla="*/ 338 h 1071"/>
                <a:gd name="T10" fmla="*/ 80 w 979"/>
                <a:gd name="T11" fmla="*/ 206 h 1071"/>
                <a:gd name="T12" fmla="*/ 139 w 979"/>
                <a:gd name="T13" fmla="*/ 93 h 1071"/>
                <a:gd name="T14" fmla="*/ 151 w 979"/>
                <a:gd name="T15" fmla="*/ 149 h 1071"/>
                <a:gd name="T16" fmla="*/ 235 w 979"/>
                <a:gd name="T17" fmla="*/ 51 h 1071"/>
                <a:gd name="T18" fmla="*/ 300 w 979"/>
                <a:gd name="T19" fmla="*/ 2 h 1071"/>
                <a:gd name="T20" fmla="*/ 301 w 979"/>
                <a:gd name="T21" fmla="*/ 41 h 1071"/>
                <a:gd name="T22" fmla="*/ 419 w 979"/>
                <a:gd name="T23" fmla="*/ 8 h 1071"/>
                <a:gd name="T24" fmla="*/ 506 w 979"/>
                <a:gd name="T25" fmla="*/ 6 h 1071"/>
                <a:gd name="T26" fmla="*/ 495 w 979"/>
                <a:gd name="T27" fmla="*/ 27 h 1071"/>
                <a:gd name="T28" fmla="*/ 682 w 979"/>
                <a:gd name="T29" fmla="*/ 96 h 1071"/>
                <a:gd name="T30" fmla="*/ 765 w 979"/>
                <a:gd name="T31" fmla="*/ 195 h 1071"/>
                <a:gd name="T32" fmla="*/ 782 w 979"/>
                <a:gd name="T33" fmla="*/ 212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9" h="1071">
                  <a:moveTo>
                    <a:pt x="782" y="212"/>
                  </a:moveTo>
                  <a:cubicBezTo>
                    <a:pt x="979" y="413"/>
                    <a:pt x="934" y="638"/>
                    <a:pt x="802" y="764"/>
                  </a:cubicBezTo>
                  <a:cubicBezTo>
                    <a:pt x="483" y="1071"/>
                    <a:pt x="201" y="817"/>
                    <a:pt x="39" y="508"/>
                  </a:cubicBezTo>
                  <a:cubicBezTo>
                    <a:pt x="0" y="432"/>
                    <a:pt x="24" y="311"/>
                    <a:pt x="30" y="315"/>
                  </a:cubicBezTo>
                  <a:cubicBezTo>
                    <a:pt x="37" y="319"/>
                    <a:pt x="59" y="346"/>
                    <a:pt x="58" y="338"/>
                  </a:cubicBezTo>
                  <a:cubicBezTo>
                    <a:pt x="56" y="330"/>
                    <a:pt x="61" y="270"/>
                    <a:pt x="80" y="206"/>
                  </a:cubicBezTo>
                  <a:cubicBezTo>
                    <a:pt x="98" y="142"/>
                    <a:pt x="138" y="79"/>
                    <a:pt x="139" y="93"/>
                  </a:cubicBezTo>
                  <a:cubicBezTo>
                    <a:pt x="140" y="108"/>
                    <a:pt x="151" y="149"/>
                    <a:pt x="151" y="149"/>
                  </a:cubicBezTo>
                  <a:cubicBezTo>
                    <a:pt x="151" y="149"/>
                    <a:pt x="181" y="90"/>
                    <a:pt x="235" y="51"/>
                  </a:cubicBezTo>
                  <a:cubicBezTo>
                    <a:pt x="289" y="12"/>
                    <a:pt x="300" y="2"/>
                    <a:pt x="300" y="2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301" y="41"/>
                    <a:pt x="354" y="16"/>
                    <a:pt x="419" y="8"/>
                  </a:cubicBezTo>
                  <a:cubicBezTo>
                    <a:pt x="483" y="0"/>
                    <a:pt x="506" y="6"/>
                    <a:pt x="506" y="6"/>
                  </a:cubicBezTo>
                  <a:cubicBezTo>
                    <a:pt x="495" y="27"/>
                    <a:pt x="495" y="27"/>
                    <a:pt x="495" y="27"/>
                  </a:cubicBezTo>
                  <a:cubicBezTo>
                    <a:pt x="495" y="27"/>
                    <a:pt x="618" y="22"/>
                    <a:pt x="682" y="96"/>
                  </a:cubicBezTo>
                  <a:cubicBezTo>
                    <a:pt x="746" y="169"/>
                    <a:pt x="739" y="160"/>
                    <a:pt x="765" y="195"/>
                  </a:cubicBezTo>
                  <a:cubicBezTo>
                    <a:pt x="771" y="200"/>
                    <a:pt x="777" y="206"/>
                    <a:pt x="782" y="212"/>
                  </a:cubicBezTo>
                  <a:close/>
                </a:path>
              </a:pathLst>
            </a:custGeom>
            <a:solidFill>
              <a:srgbClr val="2740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28" name="Freeform 402"/>
            <p:cNvSpPr>
              <a:spLocks/>
            </p:cNvSpPr>
            <p:nvPr/>
          </p:nvSpPr>
          <p:spPr bwMode="auto">
            <a:xfrm>
              <a:off x="10344993" y="5143021"/>
              <a:ext cx="562303" cy="407788"/>
            </a:xfrm>
            <a:custGeom>
              <a:avLst/>
              <a:gdLst>
                <a:gd name="T0" fmla="*/ 897 w 902"/>
                <a:gd name="T1" fmla="*/ 76 h 657"/>
                <a:gd name="T2" fmla="*/ 784 w 902"/>
                <a:gd name="T3" fmla="*/ 350 h 657"/>
                <a:gd name="T4" fmla="*/ 21 w 902"/>
                <a:gd name="T5" fmla="*/ 94 h 657"/>
                <a:gd name="T6" fmla="*/ 0 w 902"/>
                <a:gd name="T7" fmla="*/ 0 h 657"/>
                <a:gd name="T8" fmla="*/ 897 w 902"/>
                <a:gd name="T9" fmla="*/ 76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2" h="657">
                  <a:moveTo>
                    <a:pt x="897" y="76"/>
                  </a:moveTo>
                  <a:cubicBezTo>
                    <a:pt x="902" y="184"/>
                    <a:pt x="856" y="281"/>
                    <a:pt x="784" y="350"/>
                  </a:cubicBezTo>
                  <a:cubicBezTo>
                    <a:pt x="465" y="657"/>
                    <a:pt x="183" y="403"/>
                    <a:pt x="21" y="94"/>
                  </a:cubicBezTo>
                  <a:cubicBezTo>
                    <a:pt x="7" y="66"/>
                    <a:pt x="1" y="32"/>
                    <a:pt x="0" y="0"/>
                  </a:cubicBezTo>
                  <a:cubicBezTo>
                    <a:pt x="197" y="238"/>
                    <a:pt x="604" y="462"/>
                    <a:pt x="897" y="76"/>
                  </a:cubicBezTo>
                  <a:close/>
                </a:path>
              </a:pathLst>
            </a:custGeom>
            <a:solidFill>
              <a:srgbClr val="2339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29" name="Freeform 403"/>
            <p:cNvSpPr>
              <a:spLocks/>
            </p:cNvSpPr>
            <p:nvPr/>
          </p:nvSpPr>
          <p:spPr bwMode="auto">
            <a:xfrm>
              <a:off x="9236421" y="2726902"/>
              <a:ext cx="324700" cy="322878"/>
            </a:xfrm>
            <a:custGeom>
              <a:avLst/>
              <a:gdLst>
                <a:gd name="T0" fmla="*/ 446 w 521"/>
                <a:gd name="T1" fmla="*/ 394 h 520"/>
                <a:gd name="T2" fmla="*/ 397 w 521"/>
                <a:gd name="T3" fmla="*/ 74 h 520"/>
                <a:gd name="T4" fmla="*/ 75 w 521"/>
                <a:gd name="T5" fmla="*/ 126 h 520"/>
                <a:gd name="T6" fmla="*/ 124 w 521"/>
                <a:gd name="T7" fmla="*/ 446 h 520"/>
                <a:gd name="T8" fmla="*/ 446 w 521"/>
                <a:gd name="T9" fmla="*/ 3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0">
                  <a:moveTo>
                    <a:pt x="446" y="394"/>
                  </a:moveTo>
                  <a:cubicBezTo>
                    <a:pt x="521" y="291"/>
                    <a:pt x="500" y="148"/>
                    <a:pt x="397" y="74"/>
                  </a:cubicBezTo>
                  <a:cubicBezTo>
                    <a:pt x="295" y="0"/>
                    <a:pt x="151" y="23"/>
                    <a:pt x="75" y="126"/>
                  </a:cubicBezTo>
                  <a:cubicBezTo>
                    <a:pt x="0" y="228"/>
                    <a:pt x="22" y="372"/>
                    <a:pt x="124" y="446"/>
                  </a:cubicBezTo>
                  <a:cubicBezTo>
                    <a:pt x="227" y="520"/>
                    <a:pt x="371" y="496"/>
                    <a:pt x="446" y="394"/>
                  </a:cubicBez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30" name="Freeform 404"/>
            <p:cNvSpPr>
              <a:spLocks/>
            </p:cNvSpPr>
            <p:nvPr/>
          </p:nvSpPr>
          <p:spPr bwMode="auto">
            <a:xfrm>
              <a:off x="9456532" y="2767718"/>
              <a:ext cx="60493" cy="52841"/>
            </a:xfrm>
            <a:custGeom>
              <a:avLst/>
              <a:gdLst>
                <a:gd name="T0" fmla="*/ 0 w 97"/>
                <a:gd name="T1" fmla="*/ 0 h 85"/>
                <a:gd name="T2" fmla="*/ 29 w 97"/>
                <a:gd name="T3" fmla="*/ 0 h 85"/>
                <a:gd name="T4" fmla="*/ 64 w 97"/>
                <a:gd name="T5" fmla="*/ 36 h 85"/>
                <a:gd name="T6" fmla="*/ 91 w 97"/>
                <a:gd name="T7" fmla="*/ 63 h 85"/>
                <a:gd name="T8" fmla="*/ 71 w 97"/>
                <a:gd name="T9" fmla="*/ 83 h 85"/>
                <a:gd name="T10" fmla="*/ 27 w 97"/>
                <a:gd name="T11" fmla="*/ 73 h 85"/>
                <a:gd name="T12" fmla="*/ 0 w 97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85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61" y="34"/>
                    <a:pt x="64" y="36"/>
                  </a:cubicBezTo>
                  <a:cubicBezTo>
                    <a:pt x="67" y="39"/>
                    <a:pt x="97" y="52"/>
                    <a:pt x="91" y="63"/>
                  </a:cubicBezTo>
                  <a:cubicBezTo>
                    <a:pt x="85" y="74"/>
                    <a:pt x="85" y="80"/>
                    <a:pt x="71" y="83"/>
                  </a:cubicBezTo>
                  <a:cubicBezTo>
                    <a:pt x="56" y="85"/>
                    <a:pt x="27" y="73"/>
                    <a:pt x="27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BC1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31" name="Freeform 405"/>
            <p:cNvSpPr>
              <a:spLocks/>
            </p:cNvSpPr>
            <p:nvPr/>
          </p:nvSpPr>
          <p:spPr bwMode="auto">
            <a:xfrm>
              <a:off x="9278695" y="2741845"/>
              <a:ext cx="237603" cy="264935"/>
            </a:xfrm>
            <a:custGeom>
              <a:avLst/>
              <a:gdLst>
                <a:gd name="T0" fmla="*/ 55 w 381"/>
                <a:gd name="T1" fmla="*/ 136 h 427"/>
                <a:gd name="T2" fmla="*/ 279 w 381"/>
                <a:gd name="T3" fmla="*/ 90 h 427"/>
                <a:gd name="T4" fmla="*/ 342 w 381"/>
                <a:gd name="T5" fmla="*/ 4 h 427"/>
                <a:gd name="T6" fmla="*/ 352 w 381"/>
                <a:gd name="T7" fmla="*/ 2 h 427"/>
                <a:gd name="T8" fmla="*/ 375 w 381"/>
                <a:gd name="T9" fmla="*/ 18 h 427"/>
                <a:gd name="T10" fmla="*/ 376 w 381"/>
                <a:gd name="T11" fmla="*/ 28 h 427"/>
                <a:gd name="T12" fmla="*/ 312 w 381"/>
                <a:gd name="T13" fmla="*/ 115 h 427"/>
                <a:gd name="T14" fmla="*/ 331 w 381"/>
                <a:gd name="T15" fmla="*/ 335 h 427"/>
                <a:gd name="T16" fmla="*/ 92 w 381"/>
                <a:gd name="T17" fmla="*/ 372 h 427"/>
                <a:gd name="T18" fmla="*/ 55 w 381"/>
                <a:gd name="T19" fmla="*/ 13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427">
                  <a:moveTo>
                    <a:pt x="55" y="136"/>
                  </a:moveTo>
                  <a:cubicBezTo>
                    <a:pt x="107" y="65"/>
                    <a:pt x="204" y="46"/>
                    <a:pt x="279" y="90"/>
                  </a:cubicBezTo>
                  <a:cubicBezTo>
                    <a:pt x="342" y="4"/>
                    <a:pt x="342" y="4"/>
                    <a:pt x="342" y="4"/>
                  </a:cubicBezTo>
                  <a:cubicBezTo>
                    <a:pt x="345" y="0"/>
                    <a:pt x="349" y="0"/>
                    <a:pt x="352" y="2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8" y="21"/>
                    <a:pt x="378" y="25"/>
                    <a:pt x="376" y="28"/>
                  </a:cubicBezTo>
                  <a:cubicBezTo>
                    <a:pt x="312" y="115"/>
                    <a:pt x="312" y="115"/>
                    <a:pt x="312" y="115"/>
                  </a:cubicBezTo>
                  <a:cubicBezTo>
                    <a:pt x="372" y="173"/>
                    <a:pt x="381" y="267"/>
                    <a:pt x="331" y="335"/>
                  </a:cubicBezTo>
                  <a:cubicBezTo>
                    <a:pt x="275" y="411"/>
                    <a:pt x="168" y="427"/>
                    <a:pt x="92" y="372"/>
                  </a:cubicBezTo>
                  <a:cubicBezTo>
                    <a:pt x="16" y="317"/>
                    <a:pt x="0" y="212"/>
                    <a:pt x="55" y="136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32" name="Freeform 407"/>
            <p:cNvSpPr>
              <a:spLocks/>
            </p:cNvSpPr>
            <p:nvPr/>
          </p:nvSpPr>
          <p:spPr bwMode="auto">
            <a:xfrm>
              <a:off x="9290720" y="2780838"/>
              <a:ext cx="216467" cy="214280"/>
            </a:xfrm>
            <a:custGeom>
              <a:avLst/>
              <a:gdLst>
                <a:gd name="T0" fmla="*/ 50 w 347"/>
                <a:gd name="T1" fmla="*/ 83 h 345"/>
                <a:gd name="T2" fmla="*/ 264 w 347"/>
                <a:gd name="T3" fmla="*/ 50 h 345"/>
                <a:gd name="T4" fmla="*/ 297 w 347"/>
                <a:gd name="T5" fmla="*/ 262 h 345"/>
                <a:gd name="T6" fmla="*/ 84 w 347"/>
                <a:gd name="T7" fmla="*/ 295 h 345"/>
                <a:gd name="T8" fmla="*/ 50 w 347"/>
                <a:gd name="T9" fmla="*/ 83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345">
                  <a:moveTo>
                    <a:pt x="50" y="83"/>
                  </a:moveTo>
                  <a:cubicBezTo>
                    <a:pt x="100" y="15"/>
                    <a:pt x="196" y="0"/>
                    <a:pt x="264" y="50"/>
                  </a:cubicBezTo>
                  <a:cubicBezTo>
                    <a:pt x="332" y="99"/>
                    <a:pt x="347" y="194"/>
                    <a:pt x="297" y="262"/>
                  </a:cubicBezTo>
                  <a:cubicBezTo>
                    <a:pt x="248" y="330"/>
                    <a:pt x="152" y="345"/>
                    <a:pt x="84" y="295"/>
                  </a:cubicBezTo>
                  <a:cubicBezTo>
                    <a:pt x="15" y="246"/>
                    <a:pt x="0" y="151"/>
                    <a:pt x="50" y="83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33" name="Freeform 408"/>
            <p:cNvSpPr>
              <a:spLocks/>
            </p:cNvSpPr>
            <p:nvPr/>
          </p:nvSpPr>
          <p:spPr bwMode="auto">
            <a:xfrm>
              <a:off x="9311857" y="2801974"/>
              <a:ext cx="173828" cy="172007"/>
            </a:xfrm>
            <a:custGeom>
              <a:avLst/>
              <a:gdLst>
                <a:gd name="T0" fmla="*/ 40 w 279"/>
                <a:gd name="T1" fmla="*/ 67 h 277"/>
                <a:gd name="T2" fmla="*/ 212 w 279"/>
                <a:gd name="T3" fmla="*/ 40 h 277"/>
                <a:gd name="T4" fmla="*/ 239 w 279"/>
                <a:gd name="T5" fmla="*/ 210 h 277"/>
                <a:gd name="T6" fmla="*/ 67 w 279"/>
                <a:gd name="T7" fmla="*/ 237 h 277"/>
                <a:gd name="T8" fmla="*/ 40 w 279"/>
                <a:gd name="T9" fmla="*/ 6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77">
                  <a:moveTo>
                    <a:pt x="40" y="67"/>
                  </a:moveTo>
                  <a:cubicBezTo>
                    <a:pt x="80" y="12"/>
                    <a:pt x="157" y="0"/>
                    <a:pt x="212" y="40"/>
                  </a:cubicBezTo>
                  <a:cubicBezTo>
                    <a:pt x="267" y="80"/>
                    <a:pt x="279" y="156"/>
                    <a:pt x="239" y="210"/>
                  </a:cubicBezTo>
                  <a:cubicBezTo>
                    <a:pt x="199" y="265"/>
                    <a:pt x="122" y="277"/>
                    <a:pt x="67" y="237"/>
                  </a:cubicBezTo>
                  <a:cubicBezTo>
                    <a:pt x="12" y="198"/>
                    <a:pt x="0" y="121"/>
                    <a:pt x="40" y="67"/>
                  </a:cubicBezTo>
                  <a:close/>
                </a:path>
              </a:pathLst>
            </a:custGeom>
            <a:solidFill>
              <a:srgbClr val="8E43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34" name="Freeform 409"/>
            <p:cNvSpPr>
              <a:spLocks/>
            </p:cNvSpPr>
            <p:nvPr/>
          </p:nvSpPr>
          <p:spPr bwMode="auto">
            <a:xfrm>
              <a:off x="9332994" y="2803066"/>
              <a:ext cx="143947" cy="104225"/>
            </a:xfrm>
            <a:custGeom>
              <a:avLst/>
              <a:gdLst>
                <a:gd name="T0" fmla="*/ 175 w 231"/>
                <a:gd name="T1" fmla="*/ 45 h 168"/>
                <a:gd name="T2" fmla="*/ 218 w 231"/>
                <a:gd name="T3" fmla="*/ 168 h 168"/>
                <a:gd name="T4" fmla="*/ 209 w 231"/>
                <a:gd name="T5" fmla="*/ 144 h 168"/>
                <a:gd name="T6" fmla="*/ 180 w 231"/>
                <a:gd name="T7" fmla="*/ 114 h 168"/>
                <a:gd name="T8" fmla="*/ 145 w 231"/>
                <a:gd name="T9" fmla="*/ 63 h 168"/>
                <a:gd name="T10" fmla="*/ 92 w 231"/>
                <a:gd name="T11" fmla="*/ 65 h 168"/>
                <a:gd name="T12" fmla="*/ 45 w 231"/>
                <a:gd name="T13" fmla="*/ 65 h 168"/>
                <a:gd name="T14" fmla="*/ 0 w 231"/>
                <a:gd name="T15" fmla="*/ 97 h 168"/>
                <a:gd name="T16" fmla="*/ 175 w 231"/>
                <a:gd name="T17" fmla="*/ 4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168">
                  <a:moveTo>
                    <a:pt x="175" y="45"/>
                  </a:moveTo>
                  <a:cubicBezTo>
                    <a:pt x="215" y="74"/>
                    <a:pt x="231" y="123"/>
                    <a:pt x="218" y="168"/>
                  </a:cubicBezTo>
                  <a:cubicBezTo>
                    <a:pt x="219" y="162"/>
                    <a:pt x="218" y="153"/>
                    <a:pt x="209" y="144"/>
                  </a:cubicBezTo>
                  <a:cubicBezTo>
                    <a:pt x="194" y="127"/>
                    <a:pt x="186" y="131"/>
                    <a:pt x="180" y="114"/>
                  </a:cubicBezTo>
                  <a:cubicBezTo>
                    <a:pt x="175" y="96"/>
                    <a:pt x="170" y="70"/>
                    <a:pt x="145" y="63"/>
                  </a:cubicBezTo>
                  <a:cubicBezTo>
                    <a:pt x="120" y="56"/>
                    <a:pt x="118" y="65"/>
                    <a:pt x="92" y="65"/>
                  </a:cubicBezTo>
                  <a:cubicBezTo>
                    <a:pt x="66" y="66"/>
                    <a:pt x="62" y="53"/>
                    <a:pt x="45" y="65"/>
                  </a:cubicBezTo>
                  <a:cubicBezTo>
                    <a:pt x="28" y="77"/>
                    <a:pt x="0" y="97"/>
                    <a:pt x="0" y="97"/>
                  </a:cubicBezTo>
                  <a:cubicBezTo>
                    <a:pt x="27" y="27"/>
                    <a:pt x="113" y="0"/>
                    <a:pt x="175" y="45"/>
                  </a:cubicBezTo>
                  <a:close/>
                </a:path>
              </a:pathLst>
            </a:custGeom>
            <a:solidFill>
              <a:srgbClr val="512A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35" name="Freeform 410"/>
            <p:cNvSpPr>
              <a:spLocks/>
            </p:cNvSpPr>
            <p:nvPr/>
          </p:nvSpPr>
          <p:spPr bwMode="auto">
            <a:xfrm>
              <a:off x="9424098" y="2536310"/>
              <a:ext cx="243070" cy="284978"/>
            </a:xfrm>
            <a:custGeom>
              <a:avLst/>
              <a:gdLst>
                <a:gd name="T0" fmla="*/ 72 w 390"/>
                <a:gd name="T1" fmla="*/ 327 h 459"/>
                <a:gd name="T2" fmla="*/ 61 w 390"/>
                <a:gd name="T3" fmla="*/ 351 h 459"/>
                <a:gd name="T4" fmla="*/ 81 w 390"/>
                <a:gd name="T5" fmla="*/ 373 h 459"/>
                <a:gd name="T6" fmla="*/ 46 w 390"/>
                <a:gd name="T7" fmla="*/ 421 h 459"/>
                <a:gd name="T8" fmla="*/ 7 w 390"/>
                <a:gd name="T9" fmla="*/ 363 h 459"/>
                <a:gd name="T10" fmla="*/ 42 w 390"/>
                <a:gd name="T11" fmla="*/ 242 h 459"/>
                <a:gd name="T12" fmla="*/ 233 w 390"/>
                <a:gd name="T13" fmla="*/ 70 h 459"/>
                <a:gd name="T14" fmla="*/ 265 w 390"/>
                <a:gd name="T15" fmla="*/ 0 h 459"/>
                <a:gd name="T16" fmla="*/ 390 w 390"/>
                <a:gd name="T17" fmla="*/ 58 h 459"/>
                <a:gd name="T18" fmla="*/ 348 w 390"/>
                <a:gd name="T19" fmla="*/ 129 h 459"/>
                <a:gd name="T20" fmla="*/ 259 w 390"/>
                <a:gd name="T21" fmla="*/ 310 h 459"/>
                <a:gd name="T22" fmla="*/ 170 w 390"/>
                <a:gd name="T23" fmla="*/ 443 h 459"/>
                <a:gd name="T24" fmla="*/ 135 w 390"/>
                <a:gd name="T25" fmla="*/ 403 h 459"/>
                <a:gd name="T26" fmla="*/ 142 w 390"/>
                <a:gd name="T27" fmla="*/ 349 h 459"/>
                <a:gd name="T28" fmla="*/ 116 w 390"/>
                <a:gd name="T29" fmla="*/ 332 h 459"/>
                <a:gd name="T30" fmla="*/ 72 w 390"/>
                <a:gd name="T31" fmla="*/ 327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0" h="459">
                  <a:moveTo>
                    <a:pt x="72" y="327"/>
                  </a:moveTo>
                  <a:cubicBezTo>
                    <a:pt x="61" y="351"/>
                    <a:pt x="61" y="351"/>
                    <a:pt x="61" y="351"/>
                  </a:cubicBezTo>
                  <a:cubicBezTo>
                    <a:pt x="81" y="373"/>
                    <a:pt x="81" y="373"/>
                    <a:pt x="81" y="373"/>
                  </a:cubicBezTo>
                  <a:cubicBezTo>
                    <a:pt x="46" y="421"/>
                    <a:pt x="46" y="421"/>
                    <a:pt x="46" y="421"/>
                  </a:cubicBezTo>
                  <a:cubicBezTo>
                    <a:pt x="7" y="363"/>
                    <a:pt x="7" y="363"/>
                    <a:pt x="7" y="363"/>
                  </a:cubicBezTo>
                  <a:cubicBezTo>
                    <a:pt x="0" y="337"/>
                    <a:pt x="12" y="317"/>
                    <a:pt x="42" y="242"/>
                  </a:cubicBezTo>
                  <a:cubicBezTo>
                    <a:pt x="42" y="242"/>
                    <a:pt x="132" y="172"/>
                    <a:pt x="233" y="7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390" y="58"/>
                    <a:pt x="390" y="58"/>
                    <a:pt x="390" y="58"/>
                  </a:cubicBezTo>
                  <a:cubicBezTo>
                    <a:pt x="381" y="73"/>
                    <a:pt x="362" y="97"/>
                    <a:pt x="348" y="129"/>
                  </a:cubicBezTo>
                  <a:cubicBezTo>
                    <a:pt x="312" y="216"/>
                    <a:pt x="293" y="258"/>
                    <a:pt x="259" y="310"/>
                  </a:cubicBezTo>
                  <a:cubicBezTo>
                    <a:pt x="259" y="310"/>
                    <a:pt x="197" y="426"/>
                    <a:pt x="170" y="443"/>
                  </a:cubicBezTo>
                  <a:cubicBezTo>
                    <a:pt x="143" y="459"/>
                    <a:pt x="120" y="439"/>
                    <a:pt x="135" y="403"/>
                  </a:cubicBezTo>
                  <a:cubicBezTo>
                    <a:pt x="149" y="368"/>
                    <a:pt x="142" y="349"/>
                    <a:pt x="142" y="349"/>
                  </a:cubicBezTo>
                  <a:cubicBezTo>
                    <a:pt x="116" y="332"/>
                    <a:pt x="116" y="332"/>
                    <a:pt x="116" y="332"/>
                  </a:cubicBezTo>
                  <a:cubicBezTo>
                    <a:pt x="115" y="332"/>
                    <a:pt x="76" y="327"/>
                    <a:pt x="72" y="327"/>
                  </a:cubicBezTo>
                  <a:close/>
                </a:path>
              </a:pathLst>
            </a:custGeom>
            <a:solidFill>
              <a:srgbClr val="EBC1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36" name="Freeform 411"/>
            <p:cNvSpPr>
              <a:spLocks/>
            </p:cNvSpPr>
            <p:nvPr/>
          </p:nvSpPr>
          <p:spPr bwMode="auto">
            <a:xfrm>
              <a:off x="9525772" y="2520639"/>
              <a:ext cx="167634" cy="148320"/>
            </a:xfrm>
            <a:custGeom>
              <a:avLst/>
              <a:gdLst>
                <a:gd name="T0" fmla="*/ 120 w 460"/>
                <a:gd name="T1" fmla="*/ 0 h 407"/>
                <a:gd name="T2" fmla="*/ 0 w 460"/>
                <a:gd name="T3" fmla="*/ 194 h 407"/>
                <a:gd name="T4" fmla="*/ 327 w 460"/>
                <a:gd name="T5" fmla="*/ 407 h 407"/>
                <a:gd name="T6" fmla="*/ 460 w 460"/>
                <a:gd name="T7" fmla="*/ 211 h 407"/>
                <a:gd name="T8" fmla="*/ 120 w 460"/>
                <a:gd name="T9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407">
                  <a:moveTo>
                    <a:pt x="120" y="0"/>
                  </a:moveTo>
                  <a:lnTo>
                    <a:pt x="0" y="194"/>
                  </a:lnTo>
                  <a:lnTo>
                    <a:pt x="327" y="407"/>
                  </a:lnTo>
                  <a:lnTo>
                    <a:pt x="460" y="21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37" name="Freeform 412"/>
            <p:cNvSpPr>
              <a:spLocks/>
            </p:cNvSpPr>
            <p:nvPr/>
          </p:nvSpPr>
          <p:spPr bwMode="auto">
            <a:xfrm>
              <a:off x="10225827" y="3020626"/>
              <a:ext cx="160710" cy="123903"/>
            </a:xfrm>
            <a:custGeom>
              <a:avLst/>
              <a:gdLst>
                <a:gd name="T0" fmla="*/ 12 w 441"/>
                <a:gd name="T1" fmla="*/ 340 h 340"/>
                <a:gd name="T2" fmla="*/ 441 w 441"/>
                <a:gd name="T3" fmla="*/ 286 h 340"/>
                <a:gd name="T4" fmla="*/ 368 w 441"/>
                <a:gd name="T5" fmla="*/ 44 h 340"/>
                <a:gd name="T6" fmla="*/ 305 w 441"/>
                <a:gd name="T7" fmla="*/ 0 h 340"/>
                <a:gd name="T8" fmla="*/ 0 w 441"/>
                <a:gd name="T9" fmla="*/ 37 h 340"/>
                <a:gd name="T10" fmla="*/ 12 w 441"/>
                <a:gd name="T11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340">
                  <a:moveTo>
                    <a:pt x="12" y="340"/>
                  </a:moveTo>
                  <a:lnTo>
                    <a:pt x="441" y="286"/>
                  </a:lnTo>
                  <a:lnTo>
                    <a:pt x="368" y="44"/>
                  </a:lnTo>
                  <a:lnTo>
                    <a:pt x="305" y="0"/>
                  </a:lnTo>
                  <a:lnTo>
                    <a:pt x="0" y="37"/>
                  </a:lnTo>
                  <a:lnTo>
                    <a:pt x="12" y="340"/>
                  </a:lnTo>
                  <a:close/>
                </a:path>
              </a:pathLst>
            </a:custGeom>
            <a:solidFill>
              <a:srgbClr val="FDD5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38" name="Freeform 413"/>
            <p:cNvSpPr>
              <a:spLocks/>
            </p:cNvSpPr>
            <p:nvPr/>
          </p:nvSpPr>
          <p:spPr bwMode="auto">
            <a:xfrm>
              <a:off x="10048718" y="2999490"/>
              <a:ext cx="154151" cy="63045"/>
            </a:xfrm>
            <a:custGeom>
              <a:avLst/>
              <a:gdLst>
                <a:gd name="T0" fmla="*/ 7 w 247"/>
                <a:gd name="T1" fmla="*/ 0 h 102"/>
                <a:gd name="T2" fmla="*/ 246 w 247"/>
                <a:gd name="T3" fmla="*/ 54 h 102"/>
                <a:gd name="T4" fmla="*/ 66 w 247"/>
                <a:gd name="T5" fmla="*/ 57 h 102"/>
                <a:gd name="T6" fmla="*/ 7 w 247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" h="102">
                  <a:moveTo>
                    <a:pt x="7" y="0"/>
                  </a:moveTo>
                  <a:cubicBezTo>
                    <a:pt x="34" y="2"/>
                    <a:pt x="246" y="5"/>
                    <a:pt x="246" y="54"/>
                  </a:cubicBezTo>
                  <a:cubicBezTo>
                    <a:pt x="247" y="102"/>
                    <a:pt x="89" y="62"/>
                    <a:pt x="66" y="57"/>
                  </a:cubicBezTo>
                  <a:cubicBezTo>
                    <a:pt x="6" y="49"/>
                    <a:pt x="0" y="21"/>
                    <a:pt x="7" y="0"/>
                  </a:cubicBezTo>
                  <a:close/>
                </a:path>
              </a:pathLst>
            </a:custGeom>
            <a:solidFill>
              <a:srgbClr val="F0CA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39" name="Freeform 414"/>
            <p:cNvSpPr>
              <a:spLocks/>
            </p:cNvSpPr>
            <p:nvPr/>
          </p:nvSpPr>
          <p:spPr bwMode="auto">
            <a:xfrm>
              <a:off x="9925908" y="3018076"/>
              <a:ext cx="354947" cy="164355"/>
            </a:xfrm>
            <a:custGeom>
              <a:avLst/>
              <a:gdLst>
                <a:gd name="T0" fmla="*/ 59 w 569"/>
                <a:gd name="T1" fmla="*/ 105 h 265"/>
                <a:gd name="T2" fmla="*/ 182 w 569"/>
                <a:gd name="T3" fmla="*/ 94 h 265"/>
                <a:gd name="T4" fmla="*/ 237 w 569"/>
                <a:gd name="T5" fmla="*/ 86 h 265"/>
                <a:gd name="T6" fmla="*/ 238 w 569"/>
                <a:gd name="T7" fmla="*/ 88 h 265"/>
                <a:gd name="T8" fmla="*/ 219 w 569"/>
                <a:gd name="T9" fmla="*/ 90 h 265"/>
                <a:gd name="T10" fmla="*/ 226 w 569"/>
                <a:gd name="T11" fmla="*/ 147 h 265"/>
                <a:gd name="T12" fmla="*/ 260 w 569"/>
                <a:gd name="T13" fmla="*/ 142 h 265"/>
                <a:gd name="T14" fmla="*/ 260 w 569"/>
                <a:gd name="T15" fmla="*/ 144 h 265"/>
                <a:gd name="T16" fmla="*/ 243 w 569"/>
                <a:gd name="T17" fmla="*/ 147 h 265"/>
                <a:gd name="T18" fmla="*/ 249 w 569"/>
                <a:gd name="T19" fmla="*/ 203 h 265"/>
                <a:gd name="T20" fmla="*/ 282 w 569"/>
                <a:gd name="T21" fmla="*/ 199 h 265"/>
                <a:gd name="T22" fmla="*/ 283 w 569"/>
                <a:gd name="T23" fmla="*/ 201 h 265"/>
                <a:gd name="T24" fmla="*/ 269 w 569"/>
                <a:gd name="T25" fmla="*/ 203 h 265"/>
                <a:gd name="T26" fmla="*/ 276 w 569"/>
                <a:gd name="T27" fmla="*/ 259 h 265"/>
                <a:gd name="T28" fmla="*/ 305 w 569"/>
                <a:gd name="T29" fmla="*/ 255 h 265"/>
                <a:gd name="T30" fmla="*/ 515 w 569"/>
                <a:gd name="T31" fmla="*/ 193 h 265"/>
                <a:gd name="T32" fmla="*/ 479 w 569"/>
                <a:gd name="T33" fmla="*/ 27 h 265"/>
                <a:gd name="T34" fmla="*/ 406 w 569"/>
                <a:gd name="T35" fmla="*/ 2 h 265"/>
                <a:gd name="T36" fmla="*/ 51 w 569"/>
                <a:gd name="T37" fmla="*/ 59 h 265"/>
                <a:gd name="T38" fmla="*/ 59 w 569"/>
                <a:gd name="T39" fmla="*/ 10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9" h="265">
                  <a:moveTo>
                    <a:pt x="59" y="105"/>
                  </a:moveTo>
                  <a:cubicBezTo>
                    <a:pt x="182" y="94"/>
                    <a:pt x="182" y="94"/>
                    <a:pt x="182" y="94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168" y="96"/>
                    <a:pt x="184" y="153"/>
                    <a:pt x="226" y="147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0" y="144"/>
                    <a:pt x="260" y="144"/>
                    <a:pt x="260" y="144"/>
                  </a:cubicBezTo>
                  <a:cubicBezTo>
                    <a:pt x="243" y="147"/>
                    <a:pt x="243" y="147"/>
                    <a:pt x="243" y="147"/>
                  </a:cubicBezTo>
                  <a:cubicBezTo>
                    <a:pt x="191" y="153"/>
                    <a:pt x="207" y="209"/>
                    <a:pt x="249" y="203"/>
                  </a:cubicBezTo>
                  <a:cubicBezTo>
                    <a:pt x="282" y="199"/>
                    <a:pt x="282" y="199"/>
                    <a:pt x="282" y="199"/>
                  </a:cubicBezTo>
                  <a:cubicBezTo>
                    <a:pt x="283" y="201"/>
                    <a:pt x="283" y="201"/>
                    <a:pt x="283" y="201"/>
                  </a:cubicBezTo>
                  <a:cubicBezTo>
                    <a:pt x="269" y="203"/>
                    <a:pt x="269" y="203"/>
                    <a:pt x="269" y="203"/>
                  </a:cubicBezTo>
                  <a:cubicBezTo>
                    <a:pt x="218" y="209"/>
                    <a:pt x="234" y="265"/>
                    <a:pt x="276" y="259"/>
                  </a:cubicBezTo>
                  <a:cubicBezTo>
                    <a:pt x="305" y="255"/>
                    <a:pt x="305" y="255"/>
                    <a:pt x="305" y="255"/>
                  </a:cubicBezTo>
                  <a:cubicBezTo>
                    <a:pt x="378" y="250"/>
                    <a:pt x="468" y="234"/>
                    <a:pt x="515" y="193"/>
                  </a:cubicBezTo>
                  <a:cubicBezTo>
                    <a:pt x="569" y="134"/>
                    <a:pt x="518" y="46"/>
                    <a:pt x="479" y="27"/>
                  </a:cubicBezTo>
                  <a:cubicBezTo>
                    <a:pt x="448" y="13"/>
                    <a:pt x="428" y="0"/>
                    <a:pt x="406" y="2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0" y="65"/>
                    <a:pt x="17" y="111"/>
                    <a:pt x="59" y="105"/>
                  </a:cubicBezTo>
                  <a:close/>
                </a:path>
              </a:pathLst>
            </a:custGeom>
            <a:solidFill>
              <a:srgbClr val="FDD5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40" name="Freeform 415"/>
            <p:cNvSpPr>
              <a:spLocks/>
            </p:cNvSpPr>
            <p:nvPr/>
          </p:nvSpPr>
          <p:spPr bwMode="auto">
            <a:xfrm>
              <a:off x="10205784" y="3015524"/>
              <a:ext cx="112971" cy="149413"/>
            </a:xfrm>
            <a:custGeom>
              <a:avLst/>
              <a:gdLst>
                <a:gd name="T0" fmla="*/ 71 w 181"/>
                <a:gd name="T1" fmla="*/ 0 h 241"/>
                <a:gd name="T2" fmla="*/ 0 w 181"/>
                <a:gd name="T3" fmla="*/ 17 h 241"/>
                <a:gd name="T4" fmla="*/ 45 w 181"/>
                <a:gd name="T5" fmla="*/ 241 h 241"/>
                <a:gd name="T6" fmla="*/ 181 w 181"/>
                <a:gd name="T7" fmla="*/ 215 h 241"/>
                <a:gd name="T8" fmla="*/ 71 w 181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41">
                  <a:moveTo>
                    <a:pt x="71" y="0"/>
                  </a:moveTo>
                  <a:cubicBezTo>
                    <a:pt x="64" y="1"/>
                    <a:pt x="0" y="17"/>
                    <a:pt x="0" y="17"/>
                  </a:cubicBezTo>
                  <a:cubicBezTo>
                    <a:pt x="45" y="241"/>
                    <a:pt x="45" y="241"/>
                    <a:pt x="45" y="241"/>
                  </a:cubicBezTo>
                  <a:cubicBezTo>
                    <a:pt x="181" y="215"/>
                    <a:pt x="181" y="215"/>
                    <a:pt x="181" y="215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41" name="Freeform 416"/>
            <p:cNvSpPr>
              <a:spLocks/>
            </p:cNvSpPr>
            <p:nvPr/>
          </p:nvSpPr>
          <p:spPr bwMode="auto">
            <a:xfrm>
              <a:off x="9528324" y="1902944"/>
              <a:ext cx="1418331" cy="1273290"/>
            </a:xfrm>
            <a:custGeom>
              <a:avLst/>
              <a:gdLst>
                <a:gd name="T0" fmla="*/ 248 w 2275"/>
                <a:gd name="T1" fmla="*/ 1199 h 2051"/>
                <a:gd name="T2" fmla="*/ 578 w 2275"/>
                <a:gd name="T3" fmla="*/ 681 h 2051"/>
                <a:gd name="T4" fmla="*/ 902 w 2275"/>
                <a:gd name="T5" fmla="*/ 496 h 2051"/>
                <a:gd name="T6" fmla="*/ 935 w 2275"/>
                <a:gd name="T7" fmla="*/ 507 h 2051"/>
                <a:gd name="T8" fmla="*/ 892 w 2275"/>
                <a:gd name="T9" fmla="*/ 805 h 2051"/>
                <a:gd name="T10" fmla="*/ 1524 w 2275"/>
                <a:gd name="T11" fmla="*/ 1315 h 2051"/>
                <a:gd name="T12" fmla="*/ 1837 w 2275"/>
                <a:gd name="T13" fmla="*/ 1158 h 2051"/>
                <a:gd name="T14" fmla="*/ 1820 w 2275"/>
                <a:gd name="T15" fmla="*/ 1526 h 2051"/>
                <a:gd name="T16" fmla="*/ 1102 w 2275"/>
                <a:gd name="T17" fmla="*/ 1788 h 2051"/>
                <a:gd name="T18" fmla="*/ 1212 w 2275"/>
                <a:gd name="T19" fmla="*/ 2051 h 2051"/>
                <a:gd name="T20" fmla="*/ 2027 w 2275"/>
                <a:gd name="T21" fmla="*/ 1726 h 2051"/>
                <a:gd name="T22" fmla="*/ 2082 w 2275"/>
                <a:gd name="T23" fmla="*/ 711 h 2051"/>
                <a:gd name="T24" fmla="*/ 1704 w 2275"/>
                <a:gd name="T25" fmla="*/ 378 h 2051"/>
                <a:gd name="T26" fmla="*/ 1655 w 2275"/>
                <a:gd name="T27" fmla="*/ 341 h 2051"/>
                <a:gd name="T28" fmla="*/ 1653 w 2275"/>
                <a:gd name="T29" fmla="*/ 342 h 2051"/>
                <a:gd name="T30" fmla="*/ 1092 w 2275"/>
                <a:gd name="T31" fmla="*/ 56 h 2051"/>
                <a:gd name="T32" fmla="*/ 406 w 2275"/>
                <a:gd name="T33" fmla="*/ 490 h 2051"/>
                <a:gd name="T34" fmla="*/ 0 w 2275"/>
                <a:gd name="T35" fmla="*/ 1044 h 2051"/>
                <a:gd name="T36" fmla="*/ 248 w 2275"/>
                <a:gd name="T37" fmla="*/ 1199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5" h="2051">
                  <a:moveTo>
                    <a:pt x="248" y="1199"/>
                  </a:moveTo>
                  <a:cubicBezTo>
                    <a:pt x="248" y="1199"/>
                    <a:pt x="509" y="817"/>
                    <a:pt x="578" y="681"/>
                  </a:cubicBezTo>
                  <a:cubicBezTo>
                    <a:pt x="578" y="681"/>
                    <a:pt x="817" y="525"/>
                    <a:pt x="902" y="496"/>
                  </a:cubicBezTo>
                  <a:cubicBezTo>
                    <a:pt x="913" y="498"/>
                    <a:pt x="925" y="502"/>
                    <a:pt x="935" y="507"/>
                  </a:cubicBezTo>
                  <a:cubicBezTo>
                    <a:pt x="921" y="575"/>
                    <a:pt x="903" y="676"/>
                    <a:pt x="892" y="805"/>
                  </a:cubicBezTo>
                  <a:cubicBezTo>
                    <a:pt x="848" y="959"/>
                    <a:pt x="1352" y="1393"/>
                    <a:pt x="1524" y="1315"/>
                  </a:cubicBezTo>
                  <a:cubicBezTo>
                    <a:pt x="1696" y="1252"/>
                    <a:pt x="1790" y="1194"/>
                    <a:pt x="1837" y="1158"/>
                  </a:cubicBezTo>
                  <a:cubicBezTo>
                    <a:pt x="1848" y="1262"/>
                    <a:pt x="1841" y="1442"/>
                    <a:pt x="1820" y="1526"/>
                  </a:cubicBezTo>
                  <a:cubicBezTo>
                    <a:pt x="1813" y="1572"/>
                    <a:pt x="1102" y="1788"/>
                    <a:pt x="1102" y="1788"/>
                  </a:cubicBezTo>
                  <a:cubicBezTo>
                    <a:pt x="1212" y="2051"/>
                    <a:pt x="1212" y="2051"/>
                    <a:pt x="1212" y="2051"/>
                  </a:cubicBezTo>
                  <a:cubicBezTo>
                    <a:pt x="1212" y="2051"/>
                    <a:pt x="1914" y="1903"/>
                    <a:pt x="2027" y="1726"/>
                  </a:cubicBezTo>
                  <a:cubicBezTo>
                    <a:pt x="2155" y="1388"/>
                    <a:pt x="2275" y="940"/>
                    <a:pt x="2082" y="711"/>
                  </a:cubicBezTo>
                  <a:cubicBezTo>
                    <a:pt x="2018" y="597"/>
                    <a:pt x="1879" y="475"/>
                    <a:pt x="1704" y="378"/>
                  </a:cubicBezTo>
                  <a:cubicBezTo>
                    <a:pt x="1688" y="365"/>
                    <a:pt x="1671" y="353"/>
                    <a:pt x="1655" y="341"/>
                  </a:cubicBezTo>
                  <a:cubicBezTo>
                    <a:pt x="1653" y="342"/>
                    <a:pt x="1653" y="342"/>
                    <a:pt x="1653" y="342"/>
                  </a:cubicBezTo>
                  <a:cubicBezTo>
                    <a:pt x="1560" y="277"/>
                    <a:pt x="1179" y="0"/>
                    <a:pt x="1092" y="56"/>
                  </a:cubicBezTo>
                  <a:cubicBezTo>
                    <a:pt x="759" y="195"/>
                    <a:pt x="455" y="432"/>
                    <a:pt x="406" y="490"/>
                  </a:cubicBezTo>
                  <a:cubicBezTo>
                    <a:pt x="237" y="707"/>
                    <a:pt x="0" y="1044"/>
                    <a:pt x="0" y="1044"/>
                  </a:cubicBezTo>
                  <a:lnTo>
                    <a:pt x="248" y="1199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42" name="Freeform 417"/>
            <p:cNvSpPr>
              <a:spLocks/>
            </p:cNvSpPr>
            <p:nvPr/>
          </p:nvSpPr>
          <p:spPr bwMode="auto">
            <a:xfrm>
              <a:off x="9528324" y="1902944"/>
              <a:ext cx="1418331" cy="1273290"/>
            </a:xfrm>
            <a:custGeom>
              <a:avLst/>
              <a:gdLst>
                <a:gd name="T0" fmla="*/ 1197 w 2275"/>
                <a:gd name="T1" fmla="*/ 2014 h 2051"/>
                <a:gd name="T2" fmla="*/ 1212 w 2275"/>
                <a:gd name="T3" fmla="*/ 2051 h 2051"/>
                <a:gd name="T4" fmla="*/ 2027 w 2275"/>
                <a:gd name="T5" fmla="*/ 1726 h 2051"/>
                <a:gd name="T6" fmla="*/ 2082 w 2275"/>
                <a:gd name="T7" fmla="*/ 711 h 2051"/>
                <a:gd name="T8" fmla="*/ 1704 w 2275"/>
                <a:gd name="T9" fmla="*/ 378 h 2051"/>
                <a:gd name="T10" fmla="*/ 1655 w 2275"/>
                <a:gd name="T11" fmla="*/ 341 h 2051"/>
                <a:gd name="T12" fmla="*/ 1653 w 2275"/>
                <a:gd name="T13" fmla="*/ 342 h 2051"/>
                <a:gd name="T14" fmla="*/ 1092 w 2275"/>
                <a:gd name="T15" fmla="*/ 56 h 2051"/>
                <a:gd name="T16" fmla="*/ 406 w 2275"/>
                <a:gd name="T17" fmla="*/ 490 h 2051"/>
                <a:gd name="T18" fmla="*/ 0 w 2275"/>
                <a:gd name="T19" fmla="*/ 1044 h 2051"/>
                <a:gd name="T20" fmla="*/ 59 w 2275"/>
                <a:gd name="T21" fmla="*/ 1081 h 2051"/>
                <a:gd name="T22" fmla="*/ 437 w 2275"/>
                <a:gd name="T23" fmla="*/ 538 h 2051"/>
                <a:gd name="T24" fmla="*/ 1004 w 2275"/>
                <a:gd name="T25" fmla="*/ 197 h 2051"/>
                <a:gd name="T26" fmla="*/ 1289 w 2275"/>
                <a:gd name="T27" fmla="*/ 202 h 2051"/>
                <a:gd name="T28" fmla="*/ 2114 w 2275"/>
                <a:gd name="T29" fmla="*/ 1046 h 2051"/>
                <a:gd name="T30" fmla="*/ 1918 w 2275"/>
                <a:gd name="T31" fmla="*/ 1737 h 2051"/>
                <a:gd name="T32" fmla="*/ 1197 w 2275"/>
                <a:gd name="T33" fmla="*/ 2014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75" h="2051">
                  <a:moveTo>
                    <a:pt x="1197" y="2014"/>
                  </a:moveTo>
                  <a:cubicBezTo>
                    <a:pt x="1212" y="2051"/>
                    <a:pt x="1212" y="2051"/>
                    <a:pt x="1212" y="2051"/>
                  </a:cubicBezTo>
                  <a:cubicBezTo>
                    <a:pt x="1212" y="2051"/>
                    <a:pt x="1914" y="1903"/>
                    <a:pt x="2027" y="1726"/>
                  </a:cubicBezTo>
                  <a:cubicBezTo>
                    <a:pt x="2155" y="1388"/>
                    <a:pt x="2275" y="940"/>
                    <a:pt x="2082" y="711"/>
                  </a:cubicBezTo>
                  <a:cubicBezTo>
                    <a:pt x="2018" y="597"/>
                    <a:pt x="1879" y="475"/>
                    <a:pt x="1704" y="378"/>
                  </a:cubicBezTo>
                  <a:cubicBezTo>
                    <a:pt x="1688" y="365"/>
                    <a:pt x="1671" y="353"/>
                    <a:pt x="1655" y="341"/>
                  </a:cubicBezTo>
                  <a:cubicBezTo>
                    <a:pt x="1653" y="342"/>
                    <a:pt x="1653" y="342"/>
                    <a:pt x="1653" y="342"/>
                  </a:cubicBezTo>
                  <a:cubicBezTo>
                    <a:pt x="1560" y="277"/>
                    <a:pt x="1179" y="0"/>
                    <a:pt x="1092" y="56"/>
                  </a:cubicBezTo>
                  <a:cubicBezTo>
                    <a:pt x="759" y="195"/>
                    <a:pt x="455" y="432"/>
                    <a:pt x="406" y="490"/>
                  </a:cubicBezTo>
                  <a:cubicBezTo>
                    <a:pt x="237" y="707"/>
                    <a:pt x="0" y="1044"/>
                    <a:pt x="0" y="1044"/>
                  </a:cubicBezTo>
                  <a:cubicBezTo>
                    <a:pt x="59" y="1081"/>
                    <a:pt x="59" y="1081"/>
                    <a:pt x="59" y="1081"/>
                  </a:cubicBezTo>
                  <a:cubicBezTo>
                    <a:pt x="150" y="946"/>
                    <a:pt x="406" y="569"/>
                    <a:pt x="437" y="538"/>
                  </a:cubicBezTo>
                  <a:cubicBezTo>
                    <a:pt x="474" y="499"/>
                    <a:pt x="1004" y="197"/>
                    <a:pt x="1004" y="197"/>
                  </a:cubicBezTo>
                  <a:cubicBezTo>
                    <a:pt x="1004" y="197"/>
                    <a:pt x="1154" y="146"/>
                    <a:pt x="1289" y="202"/>
                  </a:cubicBezTo>
                  <a:cubicBezTo>
                    <a:pt x="1423" y="259"/>
                    <a:pt x="2099" y="909"/>
                    <a:pt x="2114" y="1046"/>
                  </a:cubicBezTo>
                  <a:cubicBezTo>
                    <a:pt x="2130" y="1184"/>
                    <a:pt x="1985" y="1675"/>
                    <a:pt x="1918" y="1737"/>
                  </a:cubicBezTo>
                  <a:cubicBezTo>
                    <a:pt x="1861" y="1790"/>
                    <a:pt x="1357" y="1960"/>
                    <a:pt x="1197" y="2014"/>
                  </a:cubicBezTo>
                  <a:close/>
                </a:path>
              </a:pathLst>
            </a:custGeom>
            <a:solidFill>
              <a:srgbClr val="3737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43" name="Freeform 418"/>
            <p:cNvSpPr>
              <a:spLocks/>
            </p:cNvSpPr>
            <p:nvPr/>
          </p:nvSpPr>
          <p:spPr bwMode="auto">
            <a:xfrm>
              <a:off x="10111034" y="2194117"/>
              <a:ext cx="424552" cy="519666"/>
            </a:xfrm>
            <a:custGeom>
              <a:avLst/>
              <a:gdLst>
                <a:gd name="T0" fmla="*/ 0 w 681"/>
                <a:gd name="T1" fmla="*/ 472 h 837"/>
                <a:gd name="T2" fmla="*/ 54 w 681"/>
                <a:gd name="T3" fmla="*/ 543 h 837"/>
                <a:gd name="T4" fmla="*/ 197 w 681"/>
                <a:gd name="T5" fmla="*/ 682 h 837"/>
                <a:gd name="T6" fmla="*/ 452 w 681"/>
                <a:gd name="T7" fmla="*/ 837 h 837"/>
                <a:gd name="T8" fmla="*/ 495 w 681"/>
                <a:gd name="T9" fmla="*/ 641 h 837"/>
                <a:gd name="T10" fmla="*/ 681 w 681"/>
                <a:gd name="T11" fmla="*/ 391 h 837"/>
                <a:gd name="T12" fmla="*/ 372 w 681"/>
                <a:gd name="T13" fmla="*/ 0 h 837"/>
                <a:gd name="T14" fmla="*/ 155 w 681"/>
                <a:gd name="T15" fmla="*/ 333 h 837"/>
                <a:gd name="T16" fmla="*/ 0 w 681"/>
                <a:gd name="T17" fmla="*/ 472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1" h="837">
                  <a:moveTo>
                    <a:pt x="0" y="472"/>
                  </a:moveTo>
                  <a:cubicBezTo>
                    <a:pt x="15" y="495"/>
                    <a:pt x="33" y="519"/>
                    <a:pt x="54" y="543"/>
                  </a:cubicBezTo>
                  <a:cubicBezTo>
                    <a:pt x="94" y="581"/>
                    <a:pt x="145" y="631"/>
                    <a:pt x="197" y="682"/>
                  </a:cubicBezTo>
                  <a:cubicBezTo>
                    <a:pt x="280" y="750"/>
                    <a:pt x="373" y="809"/>
                    <a:pt x="452" y="837"/>
                  </a:cubicBezTo>
                  <a:cubicBezTo>
                    <a:pt x="469" y="774"/>
                    <a:pt x="480" y="667"/>
                    <a:pt x="495" y="641"/>
                  </a:cubicBezTo>
                  <a:cubicBezTo>
                    <a:pt x="515" y="603"/>
                    <a:pt x="681" y="391"/>
                    <a:pt x="681" y="391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56" y="22"/>
                    <a:pt x="216" y="239"/>
                    <a:pt x="155" y="333"/>
                  </a:cubicBezTo>
                  <a:cubicBezTo>
                    <a:pt x="113" y="396"/>
                    <a:pt x="37" y="449"/>
                    <a:pt x="0" y="4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44" name="Freeform 419"/>
            <p:cNvSpPr>
              <a:spLocks/>
            </p:cNvSpPr>
            <p:nvPr/>
          </p:nvSpPr>
          <p:spPr bwMode="auto">
            <a:xfrm>
              <a:off x="10152213" y="1791431"/>
              <a:ext cx="893926" cy="766379"/>
            </a:xfrm>
            <a:custGeom>
              <a:avLst/>
              <a:gdLst>
                <a:gd name="T0" fmla="*/ 1345 w 1434"/>
                <a:gd name="T1" fmla="*/ 1201 h 1235"/>
                <a:gd name="T2" fmla="*/ 1235 w 1434"/>
                <a:gd name="T3" fmla="*/ 1206 h 1235"/>
                <a:gd name="T4" fmla="*/ 741 w 1434"/>
                <a:gd name="T5" fmla="*/ 588 h 1235"/>
                <a:gd name="T6" fmla="*/ 42 w 1434"/>
                <a:gd name="T7" fmla="*/ 232 h 1235"/>
                <a:gd name="T8" fmla="*/ 26 w 1434"/>
                <a:gd name="T9" fmla="*/ 124 h 1235"/>
                <a:gd name="T10" fmla="*/ 880 w 1434"/>
                <a:gd name="T11" fmla="*/ 417 h 1235"/>
                <a:gd name="T12" fmla="*/ 1345 w 1434"/>
                <a:gd name="T13" fmla="*/ 1201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4" h="1235">
                  <a:moveTo>
                    <a:pt x="1345" y="1201"/>
                  </a:moveTo>
                  <a:cubicBezTo>
                    <a:pt x="1319" y="1232"/>
                    <a:pt x="1270" y="1235"/>
                    <a:pt x="1235" y="1206"/>
                  </a:cubicBezTo>
                  <a:cubicBezTo>
                    <a:pt x="1235" y="1206"/>
                    <a:pt x="1104" y="884"/>
                    <a:pt x="741" y="588"/>
                  </a:cubicBezTo>
                  <a:cubicBezTo>
                    <a:pt x="378" y="292"/>
                    <a:pt x="42" y="232"/>
                    <a:pt x="42" y="232"/>
                  </a:cubicBezTo>
                  <a:cubicBezTo>
                    <a:pt x="7" y="204"/>
                    <a:pt x="0" y="155"/>
                    <a:pt x="26" y="124"/>
                  </a:cubicBezTo>
                  <a:cubicBezTo>
                    <a:pt x="129" y="0"/>
                    <a:pt x="639" y="219"/>
                    <a:pt x="880" y="417"/>
                  </a:cubicBezTo>
                  <a:cubicBezTo>
                    <a:pt x="1126" y="619"/>
                    <a:pt x="1434" y="1092"/>
                    <a:pt x="1345" y="1201"/>
                  </a:cubicBezTo>
                  <a:close/>
                </a:path>
              </a:pathLst>
            </a:custGeom>
            <a:solidFill>
              <a:srgbClr val="312F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45" name="Freeform 420"/>
            <p:cNvSpPr>
              <a:spLocks/>
            </p:cNvSpPr>
            <p:nvPr/>
          </p:nvSpPr>
          <p:spPr bwMode="auto">
            <a:xfrm>
              <a:off x="10277574" y="2106656"/>
              <a:ext cx="415077" cy="403415"/>
            </a:xfrm>
            <a:custGeom>
              <a:avLst/>
              <a:gdLst>
                <a:gd name="T0" fmla="*/ 118 w 666"/>
                <a:gd name="T1" fmla="*/ 483 h 650"/>
                <a:gd name="T2" fmla="*/ 117 w 666"/>
                <a:gd name="T3" fmla="*/ 483 h 650"/>
                <a:gd name="T4" fmla="*/ 130 w 666"/>
                <a:gd name="T5" fmla="*/ 598 h 650"/>
                <a:gd name="T6" fmla="*/ 239 w 666"/>
                <a:gd name="T7" fmla="*/ 577 h 650"/>
                <a:gd name="T8" fmla="*/ 242 w 666"/>
                <a:gd name="T9" fmla="*/ 574 h 650"/>
                <a:gd name="T10" fmla="*/ 575 w 666"/>
                <a:gd name="T11" fmla="*/ 488 h 650"/>
                <a:gd name="T12" fmla="*/ 504 w 666"/>
                <a:gd name="T13" fmla="*/ 96 h 650"/>
                <a:gd name="T14" fmla="*/ 105 w 666"/>
                <a:gd name="T15" fmla="*/ 141 h 650"/>
                <a:gd name="T16" fmla="*/ 118 w 666"/>
                <a:gd name="T17" fmla="*/ 483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6" h="650">
                  <a:moveTo>
                    <a:pt x="118" y="483"/>
                  </a:moveTo>
                  <a:cubicBezTo>
                    <a:pt x="117" y="483"/>
                    <a:pt x="117" y="483"/>
                    <a:pt x="117" y="483"/>
                  </a:cubicBezTo>
                  <a:cubicBezTo>
                    <a:pt x="97" y="510"/>
                    <a:pt x="110" y="585"/>
                    <a:pt x="130" y="598"/>
                  </a:cubicBezTo>
                  <a:cubicBezTo>
                    <a:pt x="144" y="613"/>
                    <a:pt x="220" y="604"/>
                    <a:pt x="239" y="577"/>
                  </a:cubicBezTo>
                  <a:cubicBezTo>
                    <a:pt x="240" y="576"/>
                    <a:pt x="241" y="575"/>
                    <a:pt x="242" y="574"/>
                  </a:cubicBezTo>
                  <a:cubicBezTo>
                    <a:pt x="388" y="650"/>
                    <a:pt x="496" y="593"/>
                    <a:pt x="575" y="488"/>
                  </a:cubicBezTo>
                  <a:cubicBezTo>
                    <a:pt x="666" y="367"/>
                    <a:pt x="634" y="192"/>
                    <a:pt x="504" y="96"/>
                  </a:cubicBezTo>
                  <a:cubicBezTo>
                    <a:pt x="374" y="0"/>
                    <a:pt x="195" y="20"/>
                    <a:pt x="105" y="141"/>
                  </a:cubicBezTo>
                  <a:cubicBezTo>
                    <a:pt x="26" y="246"/>
                    <a:pt x="0" y="364"/>
                    <a:pt x="118" y="483"/>
                  </a:cubicBezTo>
                  <a:close/>
                </a:path>
              </a:pathLst>
            </a:custGeom>
            <a:solidFill>
              <a:srgbClr val="E5B4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46" name="Freeform 421"/>
            <p:cNvSpPr>
              <a:spLocks/>
            </p:cNvSpPr>
            <p:nvPr/>
          </p:nvSpPr>
          <p:spPr bwMode="auto">
            <a:xfrm>
              <a:off x="10686454" y="2323123"/>
              <a:ext cx="79080" cy="83453"/>
            </a:xfrm>
            <a:custGeom>
              <a:avLst/>
              <a:gdLst>
                <a:gd name="T0" fmla="*/ 64 w 127"/>
                <a:gd name="T1" fmla="*/ 0 h 134"/>
                <a:gd name="T2" fmla="*/ 126 w 127"/>
                <a:gd name="T3" fmla="*/ 42 h 134"/>
                <a:gd name="T4" fmla="*/ 35 w 127"/>
                <a:gd name="T5" fmla="*/ 131 h 134"/>
                <a:gd name="T6" fmla="*/ 15 w 127"/>
                <a:gd name="T7" fmla="*/ 103 h 134"/>
                <a:gd name="T8" fmla="*/ 64 w 127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4">
                  <a:moveTo>
                    <a:pt x="64" y="0"/>
                  </a:moveTo>
                  <a:cubicBezTo>
                    <a:pt x="102" y="4"/>
                    <a:pt x="127" y="24"/>
                    <a:pt x="126" y="42"/>
                  </a:cubicBezTo>
                  <a:cubicBezTo>
                    <a:pt x="125" y="61"/>
                    <a:pt x="59" y="128"/>
                    <a:pt x="35" y="131"/>
                  </a:cubicBezTo>
                  <a:cubicBezTo>
                    <a:pt x="11" y="134"/>
                    <a:pt x="0" y="133"/>
                    <a:pt x="15" y="103"/>
                  </a:cubicBezTo>
                  <a:cubicBezTo>
                    <a:pt x="30" y="73"/>
                    <a:pt x="64" y="0"/>
                    <a:pt x="64" y="0"/>
                  </a:cubicBezTo>
                  <a:close/>
                </a:path>
              </a:pathLst>
            </a:custGeom>
            <a:solidFill>
              <a:srgbClr val="E5B4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47" name="Freeform 422"/>
            <p:cNvSpPr>
              <a:spLocks/>
            </p:cNvSpPr>
            <p:nvPr/>
          </p:nvSpPr>
          <p:spPr bwMode="auto">
            <a:xfrm>
              <a:off x="10324220" y="2051264"/>
              <a:ext cx="63045" cy="102038"/>
            </a:xfrm>
            <a:custGeom>
              <a:avLst/>
              <a:gdLst>
                <a:gd name="T0" fmla="*/ 101 w 101"/>
                <a:gd name="T1" fmla="*/ 45 h 164"/>
                <a:gd name="T2" fmla="*/ 65 w 101"/>
                <a:gd name="T3" fmla="*/ 8 h 164"/>
                <a:gd name="T4" fmla="*/ 12 w 101"/>
                <a:gd name="T5" fmla="*/ 100 h 164"/>
                <a:gd name="T6" fmla="*/ 19 w 101"/>
                <a:gd name="T7" fmla="*/ 154 h 164"/>
                <a:gd name="T8" fmla="*/ 101 w 101"/>
                <a:gd name="T9" fmla="*/ 4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64">
                  <a:moveTo>
                    <a:pt x="101" y="45"/>
                  </a:moveTo>
                  <a:cubicBezTo>
                    <a:pt x="101" y="34"/>
                    <a:pt x="80" y="0"/>
                    <a:pt x="65" y="8"/>
                  </a:cubicBezTo>
                  <a:cubicBezTo>
                    <a:pt x="51" y="15"/>
                    <a:pt x="21" y="61"/>
                    <a:pt x="12" y="100"/>
                  </a:cubicBezTo>
                  <a:cubicBezTo>
                    <a:pt x="3" y="139"/>
                    <a:pt x="0" y="164"/>
                    <a:pt x="19" y="154"/>
                  </a:cubicBezTo>
                  <a:cubicBezTo>
                    <a:pt x="38" y="144"/>
                    <a:pt x="101" y="45"/>
                    <a:pt x="101" y="45"/>
                  </a:cubicBezTo>
                  <a:close/>
                </a:path>
              </a:pathLst>
            </a:custGeom>
            <a:solidFill>
              <a:srgbClr val="E5B4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48" name="Freeform 423"/>
            <p:cNvSpPr>
              <a:spLocks/>
            </p:cNvSpPr>
            <p:nvPr/>
          </p:nvSpPr>
          <p:spPr bwMode="auto">
            <a:xfrm>
              <a:off x="10291785" y="1844637"/>
              <a:ext cx="589270" cy="650493"/>
            </a:xfrm>
            <a:custGeom>
              <a:avLst/>
              <a:gdLst>
                <a:gd name="T0" fmla="*/ 21 w 945"/>
                <a:gd name="T1" fmla="*/ 618 h 1048"/>
                <a:gd name="T2" fmla="*/ 655 w 945"/>
                <a:gd name="T3" fmla="*/ 229 h 1048"/>
                <a:gd name="T4" fmla="*/ 727 w 945"/>
                <a:gd name="T5" fmla="*/ 819 h 1048"/>
                <a:gd name="T6" fmla="*/ 491 w 945"/>
                <a:gd name="T7" fmla="*/ 1013 h 1048"/>
                <a:gd name="T8" fmla="*/ 407 w 945"/>
                <a:gd name="T9" fmla="*/ 1040 h 1048"/>
                <a:gd name="T10" fmla="*/ 313 w 945"/>
                <a:gd name="T11" fmla="*/ 1019 h 1048"/>
                <a:gd name="T12" fmla="*/ 335 w 945"/>
                <a:gd name="T13" fmla="*/ 1042 h 1048"/>
                <a:gd name="T14" fmla="*/ 269 w 945"/>
                <a:gd name="T15" fmla="*/ 1018 h 1048"/>
                <a:gd name="T16" fmla="*/ 159 w 945"/>
                <a:gd name="T17" fmla="*/ 933 h 1048"/>
                <a:gd name="T18" fmla="*/ 166 w 945"/>
                <a:gd name="T19" fmla="*/ 960 h 1048"/>
                <a:gd name="T20" fmla="*/ 110 w 945"/>
                <a:gd name="T21" fmla="*/ 899 h 1048"/>
                <a:gd name="T22" fmla="*/ 49 w 945"/>
                <a:gd name="T23" fmla="*/ 782 h 1048"/>
                <a:gd name="T24" fmla="*/ 28 w 945"/>
                <a:gd name="T25" fmla="*/ 833 h 1048"/>
                <a:gd name="T26" fmla="*/ 4 w 945"/>
                <a:gd name="T27" fmla="*/ 690 h 1048"/>
                <a:gd name="T28" fmla="*/ 21 w 945"/>
                <a:gd name="T29" fmla="*/ 618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5" h="1048">
                  <a:moveTo>
                    <a:pt x="21" y="618"/>
                  </a:moveTo>
                  <a:cubicBezTo>
                    <a:pt x="14" y="428"/>
                    <a:pt x="345" y="0"/>
                    <a:pt x="655" y="229"/>
                  </a:cubicBezTo>
                  <a:cubicBezTo>
                    <a:pt x="945" y="443"/>
                    <a:pt x="825" y="694"/>
                    <a:pt x="727" y="819"/>
                  </a:cubicBezTo>
                  <a:cubicBezTo>
                    <a:pt x="674" y="887"/>
                    <a:pt x="586" y="1002"/>
                    <a:pt x="491" y="1013"/>
                  </a:cubicBezTo>
                  <a:cubicBezTo>
                    <a:pt x="477" y="1030"/>
                    <a:pt x="448" y="1038"/>
                    <a:pt x="407" y="1040"/>
                  </a:cubicBezTo>
                  <a:cubicBezTo>
                    <a:pt x="366" y="1041"/>
                    <a:pt x="313" y="1019"/>
                    <a:pt x="313" y="1019"/>
                  </a:cubicBezTo>
                  <a:cubicBezTo>
                    <a:pt x="313" y="1019"/>
                    <a:pt x="327" y="1036"/>
                    <a:pt x="335" y="1042"/>
                  </a:cubicBezTo>
                  <a:cubicBezTo>
                    <a:pt x="343" y="1048"/>
                    <a:pt x="312" y="1039"/>
                    <a:pt x="269" y="1018"/>
                  </a:cubicBezTo>
                  <a:cubicBezTo>
                    <a:pt x="226" y="996"/>
                    <a:pt x="159" y="933"/>
                    <a:pt x="159" y="933"/>
                  </a:cubicBezTo>
                  <a:cubicBezTo>
                    <a:pt x="166" y="960"/>
                    <a:pt x="166" y="960"/>
                    <a:pt x="166" y="960"/>
                  </a:cubicBezTo>
                  <a:cubicBezTo>
                    <a:pt x="166" y="960"/>
                    <a:pt x="142" y="945"/>
                    <a:pt x="110" y="899"/>
                  </a:cubicBezTo>
                  <a:cubicBezTo>
                    <a:pt x="79" y="853"/>
                    <a:pt x="51" y="779"/>
                    <a:pt x="49" y="782"/>
                  </a:cubicBezTo>
                  <a:cubicBezTo>
                    <a:pt x="46" y="786"/>
                    <a:pt x="28" y="828"/>
                    <a:pt x="28" y="833"/>
                  </a:cubicBezTo>
                  <a:cubicBezTo>
                    <a:pt x="28" y="838"/>
                    <a:pt x="0" y="764"/>
                    <a:pt x="4" y="690"/>
                  </a:cubicBezTo>
                  <a:cubicBezTo>
                    <a:pt x="5" y="666"/>
                    <a:pt x="12" y="641"/>
                    <a:pt x="21" y="61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49" name="Freeform 424"/>
            <p:cNvSpPr>
              <a:spLocks/>
            </p:cNvSpPr>
            <p:nvPr/>
          </p:nvSpPr>
          <p:spPr bwMode="auto">
            <a:xfrm>
              <a:off x="8356341" y="2243314"/>
              <a:ext cx="338913" cy="689486"/>
            </a:xfrm>
            <a:custGeom>
              <a:avLst/>
              <a:gdLst>
                <a:gd name="T0" fmla="*/ 416 w 544"/>
                <a:gd name="T1" fmla="*/ 804 h 1111"/>
                <a:gd name="T2" fmla="*/ 439 w 544"/>
                <a:gd name="T3" fmla="*/ 833 h 1111"/>
                <a:gd name="T4" fmla="*/ 507 w 544"/>
                <a:gd name="T5" fmla="*/ 922 h 1111"/>
                <a:gd name="T6" fmla="*/ 510 w 544"/>
                <a:gd name="T7" fmla="*/ 947 h 1111"/>
                <a:gd name="T8" fmla="*/ 525 w 544"/>
                <a:gd name="T9" fmla="*/ 1004 h 1111"/>
                <a:gd name="T10" fmla="*/ 532 w 544"/>
                <a:gd name="T11" fmla="*/ 1027 h 1111"/>
                <a:gd name="T12" fmla="*/ 531 w 544"/>
                <a:gd name="T13" fmla="*/ 1066 h 1111"/>
                <a:gd name="T14" fmla="*/ 544 w 544"/>
                <a:gd name="T15" fmla="*/ 1101 h 1111"/>
                <a:gd name="T16" fmla="*/ 527 w 544"/>
                <a:gd name="T17" fmla="*/ 1110 h 1111"/>
                <a:gd name="T18" fmla="*/ 479 w 544"/>
                <a:gd name="T19" fmla="*/ 1029 h 1111"/>
                <a:gd name="T20" fmla="*/ 465 w 544"/>
                <a:gd name="T21" fmla="*/ 982 h 1111"/>
                <a:gd name="T22" fmla="*/ 460 w 544"/>
                <a:gd name="T23" fmla="*/ 975 h 1111"/>
                <a:gd name="T24" fmla="*/ 237 w 544"/>
                <a:gd name="T25" fmla="*/ 994 h 1111"/>
                <a:gd name="T26" fmla="*/ 241 w 544"/>
                <a:gd name="T27" fmla="*/ 890 h 1111"/>
                <a:gd name="T28" fmla="*/ 255 w 544"/>
                <a:gd name="T29" fmla="*/ 831 h 1111"/>
                <a:gd name="T30" fmla="*/ 264 w 544"/>
                <a:gd name="T31" fmla="*/ 790 h 1111"/>
                <a:gd name="T32" fmla="*/ 12 w 544"/>
                <a:gd name="T33" fmla="*/ 222 h 1111"/>
                <a:gd name="T34" fmla="*/ 169 w 544"/>
                <a:gd name="T35" fmla="*/ 86 h 1111"/>
                <a:gd name="T36" fmla="*/ 226 w 544"/>
                <a:gd name="T37" fmla="*/ 90 h 1111"/>
                <a:gd name="T38" fmla="*/ 416 w 544"/>
                <a:gd name="T39" fmla="*/ 804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4" h="1111">
                  <a:moveTo>
                    <a:pt x="416" y="804"/>
                  </a:moveTo>
                  <a:cubicBezTo>
                    <a:pt x="416" y="804"/>
                    <a:pt x="424" y="819"/>
                    <a:pt x="439" y="833"/>
                  </a:cubicBezTo>
                  <a:cubicBezTo>
                    <a:pt x="454" y="847"/>
                    <a:pt x="503" y="912"/>
                    <a:pt x="507" y="922"/>
                  </a:cubicBezTo>
                  <a:cubicBezTo>
                    <a:pt x="511" y="932"/>
                    <a:pt x="509" y="940"/>
                    <a:pt x="510" y="947"/>
                  </a:cubicBezTo>
                  <a:cubicBezTo>
                    <a:pt x="512" y="954"/>
                    <a:pt x="523" y="995"/>
                    <a:pt x="525" y="1004"/>
                  </a:cubicBezTo>
                  <a:cubicBezTo>
                    <a:pt x="527" y="1012"/>
                    <a:pt x="532" y="1014"/>
                    <a:pt x="532" y="1027"/>
                  </a:cubicBezTo>
                  <a:cubicBezTo>
                    <a:pt x="532" y="1040"/>
                    <a:pt x="530" y="1059"/>
                    <a:pt x="531" y="1066"/>
                  </a:cubicBezTo>
                  <a:cubicBezTo>
                    <a:pt x="532" y="1072"/>
                    <a:pt x="543" y="1093"/>
                    <a:pt x="544" y="1101"/>
                  </a:cubicBezTo>
                  <a:cubicBezTo>
                    <a:pt x="544" y="1108"/>
                    <a:pt x="529" y="1111"/>
                    <a:pt x="527" y="1110"/>
                  </a:cubicBezTo>
                  <a:cubicBezTo>
                    <a:pt x="525" y="1109"/>
                    <a:pt x="489" y="1106"/>
                    <a:pt x="479" y="1029"/>
                  </a:cubicBezTo>
                  <a:cubicBezTo>
                    <a:pt x="475" y="1016"/>
                    <a:pt x="470" y="1007"/>
                    <a:pt x="465" y="982"/>
                  </a:cubicBezTo>
                  <a:cubicBezTo>
                    <a:pt x="465" y="982"/>
                    <a:pt x="460" y="978"/>
                    <a:pt x="460" y="975"/>
                  </a:cubicBezTo>
                  <a:cubicBezTo>
                    <a:pt x="380" y="979"/>
                    <a:pt x="316" y="991"/>
                    <a:pt x="237" y="994"/>
                  </a:cubicBezTo>
                  <a:cubicBezTo>
                    <a:pt x="237" y="979"/>
                    <a:pt x="236" y="909"/>
                    <a:pt x="241" y="890"/>
                  </a:cubicBezTo>
                  <a:cubicBezTo>
                    <a:pt x="250" y="860"/>
                    <a:pt x="254" y="841"/>
                    <a:pt x="255" y="831"/>
                  </a:cubicBezTo>
                  <a:cubicBezTo>
                    <a:pt x="255" y="821"/>
                    <a:pt x="259" y="805"/>
                    <a:pt x="264" y="790"/>
                  </a:cubicBezTo>
                  <a:cubicBezTo>
                    <a:pt x="226" y="691"/>
                    <a:pt x="55" y="298"/>
                    <a:pt x="12" y="222"/>
                  </a:cubicBezTo>
                  <a:cubicBezTo>
                    <a:pt x="0" y="202"/>
                    <a:pt x="169" y="86"/>
                    <a:pt x="169" y="86"/>
                  </a:cubicBezTo>
                  <a:cubicBezTo>
                    <a:pt x="169" y="86"/>
                    <a:pt x="173" y="0"/>
                    <a:pt x="226" y="90"/>
                  </a:cubicBezTo>
                  <a:cubicBezTo>
                    <a:pt x="235" y="104"/>
                    <a:pt x="416" y="800"/>
                    <a:pt x="416" y="804"/>
                  </a:cubicBezTo>
                  <a:close/>
                </a:path>
              </a:pathLst>
            </a:custGeom>
            <a:solidFill>
              <a:srgbClr val="FDD5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0" name="Freeform 425"/>
            <p:cNvSpPr>
              <a:spLocks/>
            </p:cNvSpPr>
            <p:nvPr/>
          </p:nvSpPr>
          <p:spPr bwMode="auto">
            <a:xfrm>
              <a:off x="8155909" y="2938997"/>
              <a:ext cx="90011" cy="44824"/>
            </a:xfrm>
            <a:custGeom>
              <a:avLst/>
              <a:gdLst>
                <a:gd name="T0" fmla="*/ 0 w 144"/>
                <a:gd name="T1" fmla="*/ 21 h 72"/>
                <a:gd name="T2" fmla="*/ 33 w 144"/>
                <a:gd name="T3" fmla="*/ 30 h 72"/>
                <a:gd name="T4" fmla="*/ 64 w 144"/>
                <a:gd name="T5" fmla="*/ 46 h 72"/>
                <a:gd name="T6" fmla="*/ 56 w 144"/>
                <a:gd name="T7" fmla="*/ 72 h 72"/>
                <a:gd name="T8" fmla="*/ 144 w 144"/>
                <a:gd name="T9" fmla="*/ 54 h 72"/>
                <a:gd name="T10" fmla="*/ 143 w 144"/>
                <a:gd name="T11" fmla="*/ 0 h 72"/>
                <a:gd name="T12" fmla="*/ 4 w 144"/>
                <a:gd name="T13" fmla="*/ 16 h 72"/>
                <a:gd name="T14" fmla="*/ 0 w 144"/>
                <a:gd name="T15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72">
                  <a:moveTo>
                    <a:pt x="0" y="21"/>
                  </a:moveTo>
                  <a:cubicBezTo>
                    <a:pt x="3" y="29"/>
                    <a:pt x="19" y="33"/>
                    <a:pt x="33" y="30"/>
                  </a:cubicBezTo>
                  <a:cubicBezTo>
                    <a:pt x="40" y="37"/>
                    <a:pt x="54" y="43"/>
                    <a:pt x="64" y="46"/>
                  </a:cubicBezTo>
                  <a:cubicBezTo>
                    <a:pt x="55" y="54"/>
                    <a:pt x="56" y="72"/>
                    <a:pt x="56" y="72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5" y="16"/>
                    <a:pt x="4" y="16"/>
                  </a:cubicBezTo>
                  <a:cubicBezTo>
                    <a:pt x="3" y="15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EAA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1" name="Freeform 426"/>
            <p:cNvSpPr>
              <a:spLocks/>
            </p:cNvSpPr>
            <p:nvPr/>
          </p:nvSpPr>
          <p:spPr bwMode="auto">
            <a:xfrm>
              <a:off x="8166841" y="2898182"/>
              <a:ext cx="49561" cy="49561"/>
            </a:xfrm>
            <a:custGeom>
              <a:avLst/>
              <a:gdLst>
                <a:gd name="T0" fmla="*/ 40 w 80"/>
                <a:gd name="T1" fmla="*/ 17 h 80"/>
                <a:gd name="T2" fmla="*/ 4 w 80"/>
                <a:gd name="T3" fmla="*/ 0 h 80"/>
                <a:gd name="T4" fmla="*/ 5 w 80"/>
                <a:gd name="T5" fmla="*/ 11 h 80"/>
                <a:gd name="T6" fmla="*/ 1 w 80"/>
                <a:gd name="T7" fmla="*/ 21 h 80"/>
                <a:gd name="T8" fmla="*/ 23 w 80"/>
                <a:gd name="T9" fmla="*/ 80 h 80"/>
                <a:gd name="T10" fmla="*/ 40 w 80"/>
                <a:gd name="T11" fmla="*/ 1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80">
                  <a:moveTo>
                    <a:pt x="40" y="17"/>
                  </a:moveTo>
                  <a:cubicBezTo>
                    <a:pt x="40" y="17"/>
                    <a:pt x="17" y="3"/>
                    <a:pt x="4" y="0"/>
                  </a:cubicBezTo>
                  <a:cubicBezTo>
                    <a:pt x="0" y="6"/>
                    <a:pt x="4" y="9"/>
                    <a:pt x="5" y="11"/>
                  </a:cubicBezTo>
                  <a:cubicBezTo>
                    <a:pt x="5" y="13"/>
                    <a:pt x="2" y="16"/>
                    <a:pt x="1" y="21"/>
                  </a:cubicBezTo>
                  <a:cubicBezTo>
                    <a:pt x="3" y="23"/>
                    <a:pt x="18" y="80"/>
                    <a:pt x="23" y="80"/>
                  </a:cubicBezTo>
                  <a:cubicBezTo>
                    <a:pt x="34" y="79"/>
                    <a:pt x="80" y="72"/>
                    <a:pt x="40" y="17"/>
                  </a:cubicBezTo>
                  <a:close/>
                </a:path>
              </a:pathLst>
            </a:custGeom>
            <a:solidFill>
              <a:srgbClr val="EAA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2" name="Freeform 427"/>
            <p:cNvSpPr>
              <a:spLocks/>
            </p:cNvSpPr>
            <p:nvPr/>
          </p:nvSpPr>
          <p:spPr bwMode="auto">
            <a:xfrm>
              <a:off x="7526916" y="2906927"/>
              <a:ext cx="733945" cy="247443"/>
            </a:xfrm>
            <a:custGeom>
              <a:avLst/>
              <a:gdLst>
                <a:gd name="T0" fmla="*/ 784 w 1177"/>
                <a:gd name="T1" fmla="*/ 90 h 399"/>
                <a:gd name="T2" fmla="*/ 870 w 1177"/>
                <a:gd name="T3" fmla="*/ 44 h 399"/>
                <a:gd name="T4" fmla="*/ 1026 w 1177"/>
                <a:gd name="T5" fmla="*/ 8 h 399"/>
                <a:gd name="T6" fmla="*/ 1063 w 1177"/>
                <a:gd name="T7" fmla="*/ 3 h 399"/>
                <a:gd name="T8" fmla="*/ 1086 w 1177"/>
                <a:gd name="T9" fmla="*/ 0 h 399"/>
                <a:gd name="T10" fmla="*/ 1134 w 1177"/>
                <a:gd name="T11" fmla="*/ 5 h 399"/>
                <a:gd name="T12" fmla="*/ 1158 w 1177"/>
                <a:gd name="T13" fmla="*/ 7 h 399"/>
                <a:gd name="T14" fmla="*/ 1172 w 1177"/>
                <a:gd name="T15" fmla="*/ 21 h 399"/>
                <a:gd name="T16" fmla="*/ 1158 w 1177"/>
                <a:gd name="T17" fmla="*/ 54 h 399"/>
                <a:gd name="T18" fmla="*/ 1125 w 1177"/>
                <a:gd name="T19" fmla="*/ 64 h 399"/>
                <a:gd name="T20" fmla="*/ 1093 w 1177"/>
                <a:gd name="T21" fmla="*/ 63 h 399"/>
                <a:gd name="T22" fmla="*/ 1065 w 1177"/>
                <a:gd name="T23" fmla="*/ 63 h 399"/>
                <a:gd name="T24" fmla="*/ 1017 w 1177"/>
                <a:gd name="T25" fmla="*/ 71 h 399"/>
                <a:gd name="T26" fmla="*/ 1004 w 1177"/>
                <a:gd name="T27" fmla="*/ 78 h 399"/>
                <a:gd name="T28" fmla="*/ 1003 w 1177"/>
                <a:gd name="T29" fmla="*/ 102 h 399"/>
                <a:gd name="T30" fmla="*/ 1008 w 1177"/>
                <a:gd name="T31" fmla="*/ 114 h 399"/>
                <a:gd name="T32" fmla="*/ 1022 w 1177"/>
                <a:gd name="T33" fmla="*/ 123 h 399"/>
                <a:gd name="T34" fmla="*/ 1051 w 1177"/>
                <a:gd name="T35" fmla="*/ 123 h 399"/>
                <a:gd name="T36" fmla="*/ 1082 w 1177"/>
                <a:gd name="T37" fmla="*/ 118 h 399"/>
                <a:gd name="T38" fmla="*/ 1104 w 1177"/>
                <a:gd name="T39" fmla="*/ 113 h 399"/>
                <a:gd name="T40" fmla="*/ 1095 w 1177"/>
                <a:gd name="T41" fmla="*/ 180 h 399"/>
                <a:gd name="T42" fmla="*/ 1093 w 1177"/>
                <a:gd name="T43" fmla="*/ 206 h 399"/>
                <a:gd name="T44" fmla="*/ 1064 w 1177"/>
                <a:gd name="T45" fmla="*/ 236 h 399"/>
                <a:gd name="T46" fmla="*/ 1030 w 1177"/>
                <a:gd name="T47" fmla="*/ 240 h 399"/>
                <a:gd name="T48" fmla="*/ 905 w 1177"/>
                <a:gd name="T49" fmla="*/ 221 h 399"/>
                <a:gd name="T50" fmla="*/ 782 w 1177"/>
                <a:gd name="T51" fmla="*/ 217 h 399"/>
                <a:gd name="T52" fmla="*/ 62 w 1177"/>
                <a:gd name="T53" fmla="*/ 364 h 399"/>
                <a:gd name="T54" fmla="*/ 0 w 1177"/>
                <a:gd name="T55" fmla="*/ 176 h 399"/>
                <a:gd name="T56" fmla="*/ 784 w 1177"/>
                <a:gd name="T57" fmla="*/ 9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7" h="399">
                  <a:moveTo>
                    <a:pt x="784" y="90"/>
                  </a:moveTo>
                  <a:cubicBezTo>
                    <a:pt x="803" y="81"/>
                    <a:pt x="852" y="53"/>
                    <a:pt x="870" y="44"/>
                  </a:cubicBezTo>
                  <a:cubicBezTo>
                    <a:pt x="936" y="13"/>
                    <a:pt x="961" y="17"/>
                    <a:pt x="1026" y="8"/>
                  </a:cubicBezTo>
                  <a:cubicBezTo>
                    <a:pt x="1039" y="6"/>
                    <a:pt x="1051" y="5"/>
                    <a:pt x="1063" y="3"/>
                  </a:cubicBezTo>
                  <a:cubicBezTo>
                    <a:pt x="1076" y="1"/>
                    <a:pt x="1079" y="0"/>
                    <a:pt x="1086" y="0"/>
                  </a:cubicBezTo>
                  <a:cubicBezTo>
                    <a:pt x="1092" y="0"/>
                    <a:pt x="1123" y="3"/>
                    <a:pt x="1134" y="5"/>
                  </a:cubicBezTo>
                  <a:cubicBezTo>
                    <a:pt x="1146" y="7"/>
                    <a:pt x="1151" y="7"/>
                    <a:pt x="1158" y="7"/>
                  </a:cubicBezTo>
                  <a:cubicBezTo>
                    <a:pt x="1166" y="8"/>
                    <a:pt x="1172" y="18"/>
                    <a:pt x="1172" y="21"/>
                  </a:cubicBezTo>
                  <a:cubicBezTo>
                    <a:pt x="1173" y="25"/>
                    <a:pt x="1177" y="41"/>
                    <a:pt x="1158" y="54"/>
                  </a:cubicBezTo>
                  <a:cubicBezTo>
                    <a:pt x="1139" y="66"/>
                    <a:pt x="1129" y="61"/>
                    <a:pt x="1125" y="64"/>
                  </a:cubicBezTo>
                  <a:cubicBezTo>
                    <a:pt x="1121" y="66"/>
                    <a:pt x="1099" y="62"/>
                    <a:pt x="1093" y="63"/>
                  </a:cubicBezTo>
                  <a:cubicBezTo>
                    <a:pt x="1086" y="64"/>
                    <a:pt x="1069" y="62"/>
                    <a:pt x="1065" y="63"/>
                  </a:cubicBezTo>
                  <a:cubicBezTo>
                    <a:pt x="1061" y="63"/>
                    <a:pt x="1033" y="69"/>
                    <a:pt x="1017" y="71"/>
                  </a:cubicBezTo>
                  <a:cubicBezTo>
                    <a:pt x="1001" y="73"/>
                    <a:pt x="1004" y="78"/>
                    <a:pt x="1004" y="78"/>
                  </a:cubicBezTo>
                  <a:cubicBezTo>
                    <a:pt x="1004" y="78"/>
                    <a:pt x="1009" y="89"/>
                    <a:pt x="1003" y="102"/>
                  </a:cubicBezTo>
                  <a:cubicBezTo>
                    <a:pt x="1005" y="108"/>
                    <a:pt x="1008" y="114"/>
                    <a:pt x="1008" y="114"/>
                  </a:cubicBezTo>
                  <a:cubicBezTo>
                    <a:pt x="1008" y="114"/>
                    <a:pt x="1017" y="116"/>
                    <a:pt x="1022" y="123"/>
                  </a:cubicBezTo>
                  <a:cubicBezTo>
                    <a:pt x="1028" y="121"/>
                    <a:pt x="1040" y="120"/>
                    <a:pt x="1051" y="123"/>
                  </a:cubicBezTo>
                  <a:cubicBezTo>
                    <a:pt x="1051" y="123"/>
                    <a:pt x="1066" y="119"/>
                    <a:pt x="1082" y="118"/>
                  </a:cubicBezTo>
                  <a:cubicBezTo>
                    <a:pt x="1097" y="118"/>
                    <a:pt x="1104" y="113"/>
                    <a:pt x="1104" y="113"/>
                  </a:cubicBezTo>
                  <a:cubicBezTo>
                    <a:pt x="1095" y="180"/>
                    <a:pt x="1095" y="180"/>
                    <a:pt x="1095" y="180"/>
                  </a:cubicBezTo>
                  <a:cubicBezTo>
                    <a:pt x="1093" y="206"/>
                    <a:pt x="1093" y="206"/>
                    <a:pt x="1093" y="206"/>
                  </a:cubicBezTo>
                  <a:cubicBezTo>
                    <a:pt x="1093" y="206"/>
                    <a:pt x="1078" y="217"/>
                    <a:pt x="1064" y="236"/>
                  </a:cubicBezTo>
                  <a:cubicBezTo>
                    <a:pt x="1056" y="248"/>
                    <a:pt x="1032" y="241"/>
                    <a:pt x="1030" y="240"/>
                  </a:cubicBezTo>
                  <a:cubicBezTo>
                    <a:pt x="1030" y="240"/>
                    <a:pt x="943" y="222"/>
                    <a:pt x="905" y="221"/>
                  </a:cubicBezTo>
                  <a:cubicBezTo>
                    <a:pt x="868" y="219"/>
                    <a:pt x="806" y="214"/>
                    <a:pt x="782" y="217"/>
                  </a:cubicBezTo>
                  <a:cubicBezTo>
                    <a:pt x="614" y="245"/>
                    <a:pt x="185" y="399"/>
                    <a:pt x="62" y="36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16" y="122"/>
                    <a:pt x="621" y="169"/>
                    <a:pt x="784" y="90"/>
                  </a:cubicBezTo>
                  <a:close/>
                </a:path>
              </a:pathLst>
            </a:custGeom>
            <a:solidFill>
              <a:srgbClr val="FDD5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3" name="Freeform 428"/>
            <p:cNvSpPr>
              <a:spLocks/>
            </p:cNvSpPr>
            <p:nvPr/>
          </p:nvSpPr>
          <p:spPr bwMode="auto">
            <a:xfrm>
              <a:off x="8229157" y="2894536"/>
              <a:ext cx="47739" cy="127183"/>
            </a:xfrm>
            <a:custGeom>
              <a:avLst/>
              <a:gdLst>
                <a:gd name="T0" fmla="*/ 0 w 77"/>
                <a:gd name="T1" fmla="*/ 205 h 205"/>
                <a:gd name="T2" fmla="*/ 63 w 77"/>
                <a:gd name="T3" fmla="*/ 173 h 205"/>
                <a:gd name="T4" fmla="*/ 77 w 77"/>
                <a:gd name="T5" fmla="*/ 153 h 205"/>
                <a:gd name="T6" fmla="*/ 74 w 77"/>
                <a:gd name="T7" fmla="*/ 142 h 205"/>
                <a:gd name="T8" fmla="*/ 68 w 77"/>
                <a:gd name="T9" fmla="*/ 74 h 205"/>
                <a:gd name="T10" fmla="*/ 57 w 77"/>
                <a:gd name="T11" fmla="*/ 38 h 205"/>
                <a:gd name="T12" fmla="*/ 49 w 77"/>
                <a:gd name="T13" fmla="*/ 3 h 205"/>
                <a:gd name="T14" fmla="*/ 46 w 77"/>
                <a:gd name="T15" fmla="*/ 5 h 205"/>
                <a:gd name="T16" fmla="*/ 23 w 77"/>
                <a:gd name="T17" fmla="*/ 26 h 205"/>
                <a:gd name="T18" fmla="*/ 24 w 77"/>
                <a:gd name="T19" fmla="*/ 79 h 205"/>
                <a:gd name="T20" fmla="*/ 21 w 77"/>
                <a:gd name="T21" fmla="*/ 123 h 205"/>
                <a:gd name="T22" fmla="*/ 10 w 77"/>
                <a:gd name="T23" fmla="*/ 125 h 205"/>
                <a:gd name="T24" fmla="*/ 0 w 77"/>
                <a:gd name="T2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205">
                  <a:moveTo>
                    <a:pt x="0" y="205"/>
                  </a:moveTo>
                  <a:cubicBezTo>
                    <a:pt x="0" y="205"/>
                    <a:pt x="53" y="178"/>
                    <a:pt x="63" y="173"/>
                  </a:cubicBezTo>
                  <a:cubicBezTo>
                    <a:pt x="74" y="168"/>
                    <a:pt x="77" y="153"/>
                    <a:pt x="77" y="153"/>
                  </a:cubicBezTo>
                  <a:cubicBezTo>
                    <a:pt x="77" y="153"/>
                    <a:pt x="77" y="151"/>
                    <a:pt x="74" y="142"/>
                  </a:cubicBezTo>
                  <a:cubicBezTo>
                    <a:pt x="70" y="132"/>
                    <a:pt x="73" y="90"/>
                    <a:pt x="68" y="74"/>
                  </a:cubicBezTo>
                  <a:cubicBezTo>
                    <a:pt x="64" y="57"/>
                    <a:pt x="59" y="43"/>
                    <a:pt x="57" y="38"/>
                  </a:cubicBezTo>
                  <a:cubicBezTo>
                    <a:pt x="55" y="33"/>
                    <a:pt x="56" y="15"/>
                    <a:pt x="49" y="3"/>
                  </a:cubicBezTo>
                  <a:cubicBezTo>
                    <a:pt x="45" y="0"/>
                    <a:pt x="46" y="5"/>
                    <a:pt x="46" y="5"/>
                  </a:cubicBezTo>
                  <a:cubicBezTo>
                    <a:pt x="46" y="5"/>
                    <a:pt x="26" y="7"/>
                    <a:pt x="23" y="26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4" y="79"/>
                    <a:pt x="12" y="99"/>
                    <a:pt x="21" y="123"/>
                  </a:cubicBezTo>
                  <a:cubicBezTo>
                    <a:pt x="17" y="123"/>
                    <a:pt x="17" y="124"/>
                    <a:pt x="10" y="12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FDD5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4" name="Freeform 429"/>
            <p:cNvSpPr>
              <a:spLocks/>
            </p:cNvSpPr>
            <p:nvPr/>
          </p:nvSpPr>
          <p:spPr bwMode="auto">
            <a:xfrm>
              <a:off x="8210936" y="3070553"/>
              <a:ext cx="6924" cy="8382"/>
            </a:xfrm>
            <a:custGeom>
              <a:avLst/>
              <a:gdLst>
                <a:gd name="T0" fmla="*/ 14 w 19"/>
                <a:gd name="T1" fmla="*/ 23 h 23"/>
                <a:gd name="T2" fmla="*/ 3 w 19"/>
                <a:gd name="T3" fmla="*/ 21 h 23"/>
                <a:gd name="T4" fmla="*/ 0 w 19"/>
                <a:gd name="T5" fmla="*/ 18 h 23"/>
                <a:gd name="T6" fmla="*/ 2 w 19"/>
                <a:gd name="T7" fmla="*/ 4 h 23"/>
                <a:gd name="T8" fmla="*/ 5 w 19"/>
                <a:gd name="T9" fmla="*/ 0 h 23"/>
                <a:gd name="T10" fmla="*/ 15 w 19"/>
                <a:gd name="T11" fmla="*/ 2 h 23"/>
                <a:gd name="T12" fmla="*/ 19 w 19"/>
                <a:gd name="T13" fmla="*/ 6 h 23"/>
                <a:gd name="T14" fmla="*/ 17 w 19"/>
                <a:gd name="T15" fmla="*/ 19 h 23"/>
                <a:gd name="T16" fmla="*/ 14 w 19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3">
                  <a:moveTo>
                    <a:pt x="14" y="23"/>
                  </a:moveTo>
                  <a:lnTo>
                    <a:pt x="3" y="21"/>
                  </a:lnTo>
                  <a:lnTo>
                    <a:pt x="0" y="18"/>
                  </a:lnTo>
                  <a:lnTo>
                    <a:pt x="2" y="4"/>
                  </a:lnTo>
                  <a:lnTo>
                    <a:pt x="5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7" y="19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A5A7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5" name="Freeform 430"/>
            <p:cNvSpPr>
              <a:spLocks/>
            </p:cNvSpPr>
            <p:nvPr/>
          </p:nvSpPr>
          <p:spPr bwMode="auto">
            <a:xfrm>
              <a:off x="8240090" y="2834042"/>
              <a:ext cx="3280" cy="12755"/>
            </a:xfrm>
            <a:custGeom>
              <a:avLst/>
              <a:gdLst>
                <a:gd name="T0" fmla="*/ 1 w 5"/>
                <a:gd name="T1" fmla="*/ 10 h 20"/>
                <a:gd name="T2" fmla="*/ 4 w 5"/>
                <a:gd name="T3" fmla="*/ 1 h 20"/>
                <a:gd name="T4" fmla="*/ 5 w 5"/>
                <a:gd name="T5" fmla="*/ 10 h 20"/>
                <a:gd name="T6" fmla="*/ 2 w 5"/>
                <a:gd name="T7" fmla="*/ 20 h 20"/>
                <a:gd name="T8" fmla="*/ 1 w 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0">
                  <a:moveTo>
                    <a:pt x="1" y="10"/>
                  </a:moveTo>
                  <a:cubicBezTo>
                    <a:pt x="1" y="5"/>
                    <a:pt x="3" y="0"/>
                    <a:pt x="4" y="1"/>
                  </a:cubicBezTo>
                  <a:cubicBezTo>
                    <a:pt x="5" y="1"/>
                    <a:pt x="5" y="5"/>
                    <a:pt x="5" y="10"/>
                  </a:cubicBezTo>
                  <a:cubicBezTo>
                    <a:pt x="4" y="16"/>
                    <a:pt x="3" y="20"/>
                    <a:pt x="2" y="20"/>
                  </a:cubicBezTo>
                  <a:cubicBezTo>
                    <a:pt x="1" y="20"/>
                    <a:pt x="0" y="15"/>
                    <a:pt x="1" y="1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6" name="Freeform 431"/>
            <p:cNvSpPr>
              <a:spLocks/>
            </p:cNvSpPr>
            <p:nvPr/>
          </p:nvSpPr>
          <p:spPr bwMode="auto">
            <a:xfrm>
              <a:off x="8206562" y="2857001"/>
              <a:ext cx="41909" cy="217560"/>
            </a:xfrm>
            <a:custGeom>
              <a:avLst/>
              <a:gdLst>
                <a:gd name="T0" fmla="*/ 12 w 67"/>
                <a:gd name="T1" fmla="*/ 169 h 350"/>
                <a:gd name="T2" fmla="*/ 41 w 67"/>
                <a:gd name="T3" fmla="*/ 0 h 350"/>
                <a:gd name="T4" fmla="*/ 66 w 67"/>
                <a:gd name="T5" fmla="*/ 3 h 350"/>
                <a:gd name="T6" fmla="*/ 55 w 67"/>
                <a:gd name="T7" fmla="*/ 174 h 350"/>
                <a:gd name="T8" fmla="*/ 25 w 67"/>
                <a:gd name="T9" fmla="*/ 346 h 350"/>
                <a:gd name="T10" fmla="*/ 13 w 67"/>
                <a:gd name="T11" fmla="*/ 349 h 350"/>
                <a:gd name="T12" fmla="*/ 2 w 67"/>
                <a:gd name="T13" fmla="*/ 343 h 350"/>
                <a:gd name="T14" fmla="*/ 12 w 67"/>
                <a:gd name="T15" fmla="*/ 1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50">
                  <a:moveTo>
                    <a:pt x="12" y="169"/>
                  </a:moveTo>
                  <a:cubicBezTo>
                    <a:pt x="20" y="98"/>
                    <a:pt x="31" y="36"/>
                    <a:pt x="41" y="0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7" y="40"/>
                    <a:pt x="64" y="103"/>
                    <a:pt x="55" y="174"/>
                  </a:cubicBezTo>
                  <a:cubicBezTo>
                    <a:pt x="47" y="247"/>
                    <a:pt x="35" y="310"/>
                    <a:pt x="25" y="346"/>
                  </a:cubicBezTo>
                  <a:cubicBezTo>
                    <a:pt x="25" y="346"/>
                    <a:pt x="24" y="350"/>
                    <a:pt x="13" y="349"/>
                  </a:cubicBezTo>
                  <a:cubicBezTo>
                    <a:pt x="2" y="347"/>
                    <a:pt x="2" y="343"/>
                    <a:pt x="2" y="343"/>
                  </a:cubicBezTo>
                  <a:cubicBezTo>
                    <a:pt x="0" y="306"/>
                    <a:pt x="3" y="242"/>
                    <a:pt x="12" y="169"/>
                  </a:cubicBezTo>
                  <a:close/>
                </a:path>
              </a:pathLst>
            </a:custGeom>
            <a:solidFill>
              <a:srgbClr val="42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7" name="Freeform 432"/>
            <p:cNvSpPr>
              <a:spLocks/>
            </p:cNvSpPr>
            <p:nvPr/>
          </p:nvSpPr>
          <p:spPr bwMode="auto">
            <a:xfrm>
              <a:off x="8207292" y="2968150"/>
              <a:ext cx="41180" cy="102403"/>
            </a:xfrm>
            <a:custGeom>
              <a:avLst/>
              <a:gdLst>
                <a:gd name="T0" fmla="*/ 27 w 66"/>
                <a:gd name="T1" fmla="*/ 154 h 165"/>
                <a:gd name="T2" fmla="*/ 27 w 66"/>
                <a:gd name="T3" fmla="*/ 154 h 165"/>
                <a:gd name="T4" fmla="*/ 34 w 66"/>
                <a:gd name="T5" fmla="*/ 154 h 165"/>
                <a:gd name="T6" fmla="*/ 51 w 66"/>
                <a:gd name="T7" fmla="*/ 56 h 165"/>
                <a:gd name="T8" fmla="*/ 66 w 66"/>
                <a:gd name="T9" fmla="*/ 0 h 165"/>
                <a:gd name="T10" fmla="*/ 40 w 66"/>
                <a:gd name="T11" fmla="*/ 160 h 165"/>
                <a:gd name="T12" fmla="*/ 25 w 66"/>
                <a:gd name="T13" fmla="*/ 162 h 165"/>
                <a:gd name="T14" fmla="*/ 0 w 66"/>
                <a:gd name="T15" fmla="*/ 160 h 165"/>
                <a:gd name="T16" fmla="*/ 0 w 66"/>
                <a:gd name="T17" fmla="*/ 151 h 165"/>
                <a:gd name="T18" fmla="*/ 24 w 66"/>
                <a:gd name="T19" fmla="*/ 154 h 165"/>
                <a:gd name="T20" fmla="*/ 27 w 66"/>
                <a:gd name="T21" fmla="*/ 15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65">
                  <a:moveTo>
                    <a:pt x="27" y="154"/>
                  </a:moveTo>
                  <a:cubicBezTo>
                    <a:pt x="27" y="154"/>
                    <a:pt x="27" y="154"/>
                    <a:pt x="27" y="154"/>
                  </a:cubicBezTo>
                  <a:cubicBezTo>
                    <a:pt x="30" y="155"/>
                    <a:pt x="33" y="155"/>
                    <a:pt x="34" y="154"/>
                  </a:cubicBezTo>
                  <a:cubicBezTo>
                    <a:pt x="37" y="152"/>
                    <a:pt x="50" y="74"/>
                    <a:pt x="51" y="56"/>
                  </a:cubicBezTo>
                  <a:cubicBezTo>
                    <a:pt x="54" y="28"/>
                    <a:pt x="47" y="23"/>
                    <a:pt x="66" y="0"/>
                  </a:cubicBezTo>
                  <a:cubicBezTo>
                    <a:pt x="66" y="0"/>
                    <a:pt x="41" y="158"/>
                    <a:pt x="40" y="160"/>
                  </a:cubicBezTo>
                  <a:cubicBezTo>
                    <a:pt x="37" y="165"/>
                    <a:pt x="31" y="163"/>
                    <a:pt x="25" y="16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57"/>
                    <a:pt x="0" y="154"/>
                    <a:pt x="0" y="151"/>
                  </a:cubicBezTo>
                  <a:cubicBezTo>
                    <a:pt x="24" y="154"/>
                    <a:pt x="24" y="154"/>
                    <a:pt x="24" y="154"/>
                  </a:cubicBezTo>
                  <a:lnTo>
                    <a:pt x="27" y="154"/>
                  </a:lnTo>
                  <a:close/>
                </a:path>
              </a:pathLst>
            </a:custGeom>
            <a:solidFill>
              <a:srgbClr val="8386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8" name="Freeform 433"/>
            <p:cNvSpPr>
              <a:spLocks/>
            </p:cNvSpPr>
            <p:nvPr/>
          </p:nvSpPr>
          <p:spPr bwMode="auto">
            <a:xfrm>
              <a:off x="8215309" y="2947743"/>
              <a:ext cx="27332" cy="8746"/>
            </a:xfrm>
            <a:custGeom>
              <a:avLst/>
              <a:gdLst>
                <a:gd name="T0" fmla="*/ 0 w 44"/>
                <a:gd name="T1" fmla="*/ 9 h 14"/>
                <a:gd name="T2" fmla="*/ 1 w 44"/>
                <a:gd name="T3" fmla="*/ 0 h 14"/>
                <a:gd name="T4" fmla="*/ 44 w 44"/>
                <a:gd name="T5" fmla="*/ 6 h 14"/>
                <a:gd name="T6" fmla="*/ 43 w 44"/>
                <a:gd name="T7" fmla="*/ 14 h 14"/>
                <a:gd name="T8" fmla="*/ 0 w 44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">
                  <a:moveTo>
                    <a:pt x="0" y="9"/>
                  </a:moveTo>
                  <a:cubicBezTo>
                    <a:pt x="0" y="6"/>
                    <a:pt x="0" y="3"/>
                    <a:pt x="1" y="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8"/>
                    <a:pt x="43" y="11"/>
                    <a:pt x="43" y="14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A5A7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9" name="Freeform 434"/>
            <p:cNvSpPr>
              <a:spLocks/>
            </p:cNvSpPr>
            <p:nvPr/>
          </p:nvSpPr>
          <p:spPr bwMode="auto">
            <a:xfrm>
              <a:off x="8232073" y="2838052"/>
              <a:ext cx="15670" cy="21136"/>
            </a:xfrm>
            <a:custGeom>
              <a:avLst/>
              <a:gdLst>
                <a:gd name="T0" fmla="*/ 0 w 25"/>
                <a:gd name="T1" fmla="*/ 31 h 34"/>
                <a:gd name="T2" fmla="*/ 12 w 25"/>
                <a:gd name="T3" fmla="*/ 0 h 34"/>
                <a:gd name="T4" fmla="*/ 20 w 25"/>
                <a:gd name="T5" fmla="*/ 1 h 34"/>
                <a:gd name="T6" fmla="*/ 25 w 25"/>
                <a:gd name="T7" fmla="*/ 34 h 34"/>
                <a:gd name="T8" fmla="*/ 0 w 25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0" y="31"/>
                  </a:moveTo>
                  <a:cubicBezTo>
                    <a:pt x="5" y="16"/>
                    <a:pt x="9" y="5"/>
                    <a:pt x="12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7"/>
                    <a:pt x="24" y="18"/>
                    <a:pt x="25" y="34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A5A7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0" name="Freeform 435"/>
            <p:cNvSpPr>
              <a:spLocks/>
            </p:cNvSpPr>
            <p:nvPr/>
          </p:nvSpPr>
          <p:spPr bwMode="auto">
            <a:xfrm>
              <a:off x="7350172" y="2005347"/>
              <a:ext cx="1157039" cy="1127522"/>
            </a:xfrm>
            <a:custGeom>
              <a:avLst/>
              <a:gdLst>
                <a:gd name="T0" fmla="*/ 496 w 1856"/>
                <a:gd name="T1" fmla="*/ 1600 h 1816"/>
                <a:gd name="T2" fmla="*/ 420 w 1856"/>
                <a:gd name="T3" fmla="*/ 1367 h 1816"/>
                <a:gd name="T4" fmla="*/ 365 w 1856"/>
                <a:gd name="T5" fmla="*/ 1043 h 1816"/>
                <a:gd name="T6" fmla="*/ 628 w 1856"/>
                <a:gd name="T7" fmla="*/ 1099 h 1816"/>
                <a:gd name="T8" fmla="*/ 894 w 1856"/>
                <a:gd name="T9" fmla="*/ 818 h 1816"/>
                <a:gd name="T10" fmla="*/ 1255 w 1856"/>
                <a:gd name="T11" fmla="*/ 689 h 1816"/>
                <a:gd name="T12" fmla="*/ 1344 w 1856"/>
                <a:gd name="T13" fmla="*/ 441 h 1816"/>
                <a:gd name="T14" fmla="*/ 1517 w 1856"/>
                <a:gd name="T15" fmla="*/ 497 h 1816"/>
                <a:gd name="T16" fmla="*/ 1577 w 1856"/>
                <a:gd name="T17" fmla="*/ 571 h 1816"/>
                <a:gd name="T18" fmla="*/ 1589 w 1856"/>
                <a:gd name="T19" fmla="*/ 621 h 1816"/>
                <a:gd name="T20" fmla="*/ 1633 w 1856"/>
                <a:gd name="T21" fmla="*/ 652 h 1816"/>
                <a:gd name="T22" fmla="*/ 1745 w 1856"/>
                <a:gd name="T23" fmla="*/ 616 h 1816"/>
                <a:gd name="T24" fmla="*/ 1838 w 1856"/>
                <a:gd name="T25" fmla="*/ 525 h 1816"/>
                <a:gd name="T26" fmla="*/ 1837 w 1856"/>
                <a:gd name="T27" fmla="*/ 455 h 1816"/>
                <a:gd name="T28" fmla="*/ 1738 w 1856"/>
                <a:gd name="T29" fmla="*/ 354 h 1816"/>
                <a:gd name="T30" fmla="*/ 1327 w 1856"/>
                <a:gd name="T31" fmla="*/ 78 h 1816"/>
                <a:gd name="T32" fmla="*/ 888 w 1856"/>
                <a:gd name="T33" fmla="*/ 113 h 1816"/>
                <a:gd name="T34" fmla="*/ 619 w 1856"/>
                <a:gd name="T35" fmla="*/ 275 h 1816"/>
                <a:gd name="T36" fmla="*/ 618 w 1856"/>
                <a:gd name="T37" fmla="*/ 273 h 1816"/>
                <a:gd name="T38" fmla="*/ 553 w 1856"/>
                <a:gd name="T39" fmla="*/ 317 h 1816"/>
                <a:gd name="T40" fmla="*/ 486 w 1856"/>
                <a:gd name="T41" fmla="*/ 360 h 1816"/>
                <a:gd name="T42" fmla="*/ 488 w 1856"/>
                <a:gd name="T43" fmla="*/ 362 h 1816"/>
                <a:gd name="T44" fmla="*/ 226 w 1856"/>
                <a:gd name="T45" fmla="*/ 564 h 1816"/>
                <a:gd name="T46" fmla="*/ 60 w 1856"/>
                <a:gd name="T47" fmla="*/ 871 h 1816"/>
                <a:gd name="T48" fmla="*/ 346 w 1856"/>
                <a:gd name="T49" fmla="*/ 1816 h 1816"/>
                <a:gd name="T50" fmla="*/ 408 w 1856"/>
                <a:gd name="T51" fmla="*/ 1717 h 1816"/>
                <a:gd name="T52" fmla="*/ 496 w 1856"/>
                <a:gd name="T53" fmla="*/ 1600 h 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56" h="1816">
                  <a:moveTo>
                    <a:pt x="496" y="1600"/>
                  </a:moveTo>
                  <a:cubicBezTo>
                    <a:pt x="503" y="1585"/>
                    <a:pt x="455" y="1504"/>
                    <a:pt x="420" y="1367"/>
                  </a:cubicBezTo>
                  <a:cubicBezTo>
                    <a:pt x="400" y="1287"/>
                    <a:pt x="365" y="1128"/>
                    <a:pt x="365" y="1043"/>
                  </a:cubicBezTo>
                  <a:cubicBezTo>
                    <a:pt x="400" y="983"/>
                    <a:pt x="545" y="1105"/>
                    <a:pt x="628" y="1099"/>
                  </a:cubicBezTo>
                  <a:cubicBezTo>
                    <a:pt x="870" y="1083"/>
                    <a:pt x="799" y="887"/>
                    <a:pt x="894" y="818"/>
                  </a:cubicBezTo>
                  <a:cubicBezTo>
                    <a:pt x="974" y="759"/>
                    <a:pt x="1134" y="904"/>
                    <a:pt x="1255" y="689"/>
                  </a:cubicBezTo>
                  <a:cubicBezTo>
                    <a:pt x="1300" y="608"/>
                    <a:pt x="1259" y="432"/>
                    <a:pt x="1344" y="441"/>
                  </a:cubicBezTo>
                  <a:cubicBezTo>
                    <a:pt x="1386" y="440"/>
                    <a:pt x="1477" y="471"/>
                    <a:pt x="1517" y="497"/>
                  </a:cubicBezTo>
                  <a:cubicBezTo>
                    <a:pt x="1526" y="503"/>
                    <a:pt x="1570" y="538"/>
                    <a:pt x="1577" y="571"/>
                  </a:cubicBezTo>
                  <a:cubicBezTo>
                    <a:pt x="1579" y="583"/>
                    <a:pt x="1577" y="602"/>
                    <a:pt x="1589" y="621"/>
                  </a:cubicBezTo>
                  <a:cubicBezTo>
                    <a:pt x="1604" y="648"/>
                    <a:pt x="1629" y="654"/>
                    <a:pt x="1633" y="652"/>
                  </a:cubicBezTo>
                  <a:cubicBezTo>
                    <a:pt x="1633" y="652"/>
                    <a:pt x="1675" y="661"/>
                    <a:pt x="1745" y="616"/>
                  </a:cubicBezTo>
                  <a:cubicBezTo>
                    <a:pt x="1816" y="572"/>
                    <a:pt x="1838" y="525"/>
                    <a:pt x="1838" y="525"/>
                  </a:cubicBezTo>
                  <a:cubicBezTo>
                    <a:pt x="1849" y="502"/>
                    <a:pt x="1856" y="485"/>
                    <a:pt x="1837" y="455"/>
                  </a:cubicBezTo>
                  <a:cubicBezTo>
                    <a:pt x="1834" y="451"/>
                    <a:pt x="1755" y="374"/>
                    <a:pt x="1738" y="354"/>
                  </a:cubicBezTo>
                  <a:cubicBezTo>
                    <a:pt x="1636" y="239"/>
                    <a:pt x="1467" y="142"/>
                    <a:pt x="1327" y="78"/>
                  </a:cubicBezTo>
                  <a:cubicBezTo>
                    <a:pt x="1158" y="0"/>
                    <a:pt x="943" y="87"/>
                    <a:pt x="888" y="113"/>
                  </a:cubicBezTo>
                  <a:cubicBezTo>
                    <a:pt x="750" y="180"/>
                    <a:pt x="712" y="216"/>
                    <a:pt x="619" y="275"/>
                  </a:cubicBezTo>
                  <a:cubicBezTo>
                    <a:pt x="618" y="273"/>
                    <a:pt x="618" y="273"/>
                    <a:pt x="618" y="273"/>
                  </a:cubicBezTo>
                  <a:cubicBezTo>
                    <a:pt x="597" y="287"/>
                    <a:pt x="575" y="302"/>
                    <a:pt x="553" y="317"/>
                  </a:cubicBezTo>
                  <a:cubicBezTo>
                    <a:pt x="530" y="332"/>
                    <a:pt x="508" y="346"/>
                    <a:pt x="486" y="360"/>
                  </a:cubicBezTo>
                  <a:cubicBezTo>
                    <a:pt x="488" y="362"/>
                    <a:pt x="488" y="362"/>
                    <a:pt x="488" y="362"/>
                  </a:cubicBezTo>
                  <a:cubicBezTo>
                    <a:pt x="402" y="422"/>
                    <a:pt x="335" y="470"/>
                    <a:pt x="226" y="564"/>
                  </a:cubicBezTo>
                  <a:cubicBezTo>
                    <a:pt x="176" y="608"/>
                    <a:pt x="130" y="673"/>
                    <a:pt x="60" y="871"/>
                  </a:cubicBezTo>
                  <a:cubicBezTo>
                    <a:pt x="0" y="1010"/>
                    <a:pt x="176" y="1748"/>
                    <a:pt x="346" y="1816"/>
                  </a:cubicBezTo>
                  <a:cubicBezTo>
                    <a:pt x="376" y="1801"/>
                    <a:pt x="386" y="1744"/>
                    <a:pt x="408" y="1717"/>
                  </a:cubicBezTo>
                  <a:cubicBezTo>
                    <a:pt x="445" y="1673"/>
                    <a:pt x="488" y="1652"/>
                    <a:pt x="496" y="160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1" name="Freeform 436"/>
            <p:cNvSpPr>
              <a:spLocks/>
            </p:cNvSpPr>
            <p:nvPr/>
          </p:nvSpPr>
          <p:spPr bwMode="auto">
            <a:xfrm>
              <a:off x="7353088" y="2005347"/>
              <a:ext cx="1143921" cy="1112580"/>
            </a:xfrm>
            <a:custGeom>
              <a:avLst/>
              <a:gdLst>
                <a:gd name="T0" fmla="*/ 1835 w 1835"/>
                <a:gd name="T1" fmla="*/ 461 h 1792"/>
                <a:gd name="T2" fmla="*/ 1832 w 1835"/>
                <a:gd name="T3" fmla="*/ 455 h 1792"/>
                <a:gd name="T4" fmla="*/ 1733 w 1835"/>
                <a:gd name="T5" fmla="*/ 354 h 1792"/>
                <a:gd name="T6" fmla="*/ 1322 w 1835"/>
                <a:gd name="T7" fmla="*/ 78 h 1792"/>
                <a:gd name="T8" fmla="*/ 883 w 1835"/>
                <a:gd name="T9" fmla="*/ 113 h 1792"/>
                <a:gd name="T10" fmla="*/ 614 w 1835"/>
                <a:gd name="T11" fmla="*/ 275 h 1792"/>
                <a:gd name="T12" fmla="*/ 613 w 1835"/>
                <a:gd name="T13" fmla="*/ 273 h 1792"/>
                <a:gd name="T14" fmla="*/ 548 w 1835"/>
                <a:gd name="T15" fmla="*/ 317 h 1792"/>
                <a:gd name="T16" fmla="*/ 481 w 1835"/>
                <a:gd name="T17" fmla="*/ 360 h 1792"/>
                <a:gd name="T18" fmla="*/ 483 w 1835"/>
                <a:gd name="T19" fmla="*/ 362 h 1792"/>
                <a:gd name="T20" fmla="*/ 221 w 1835"/>
                <a:gd name="T21" fmla="*/ 564 h 1792"/>
                <a:gd name="T22" fmla="*/ 55 w 1835"/>
                <a:gd name="T23" fmla="*/ 871 h 1792"/>
                <a:gd name="T24" fmla="*/ 305 w 1835"/>
                <a:gd name="T25" fmla="*/ 1792 h 1792"/>
                <a:gd name="T26" fmla="*/ 332 w 1835"/>
                <a:gd name="T27" fmla="*/ 1787 h 1792"/>
                <a:gd name="T28" fmla="*/ 219 w 1835"/>
                <a:gd name="T29" fmla="*/ 1472 h 1792"/>
                <a:gd name="T30" fmla="*/ 134 w 1835"/>
                <a:gd name="T31" fmla="*/ 925 h 1792"/>
                <a:gd name="T32" fmla="*/ 295 w 1835"/>
                <a:gd name="T33" fmla="*/ 637 h 1792"/>
                <a:gd name="T34" fmla="*/ 899 w 1835"/>
                <a:gd name="T35" fmla="*/ 183 h 1792"/>
                <a:gd name="T36" fmla="*/ 1424 w 1835"/>
                <a:gd name="T37" fmla="*/ 209 h 1792"/>
                <a:gd name="T38" fmla="*/ 1770 w 1835"/>
                <a:gd name="T39" fmla="*/ 532 h 1792"/>
                <a:gd name="T40" fmla="*/ 1835 w 1835"/>
                <a:gd name="T41" fmla="*/ 461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35" h="1792">
                  <a:moveTo>
                    <a:pt x="1835" y="461"/>
                  </a:moveTo>
                  <a:cubicBezTo>
                    <a:pt x="1834" y="459"/>
                    <a:pt x="1833" y="457"/>
                    <a:pt x="1832" y="455"/>
                  </a:cubicBezTo>
                  <a:cubicBezTo>
                    <a:pt x="1829" y="451"/>
                    <a:pt x="1750" y="374"/>
                    <a:pt x="1733" y="354"/>
                  </a:cubicBezTo>
                  <a:cubicBezTo>
                    <a:pt x="1631" y="239"/>
                    <a:pt x="1462" y="142"/>
                    <a:pt x="1322" y="78"/>
                  </a:cubicBezTo>
                  <a:cubicBezTo>
                    <a:pt x="1153" y="0"/>
                    <a:pt x="938" y="87"/>
                    <a:pt x="883" y="113"/>
                  </a:cubicBezTo>
                  <a:cubicBezTo>
                    <a:pt x="745" y="180"/>
                    <a:pt x="707" y="216"/>
                    <a:pt x="614" y="275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592" y="287"/>
                    <a:pt x="570" y="302"/>
                    <a:pt x="548" y="317"/>
                  </a:cubicBezTo>
                  <a:cubicBezTo>
                    <a:pt x="525" y="332"/>
                    <a:pt x="503" y="346"/>
                    <a:pt x="481" y="360"/>
                  </a:cubicBezTo>
                  <a:cubicBezTo>
                    <a:pt x="483" y="362"/>
                    <a:pt x="483" y="362"/>
                    <a:pt x="483" y="362"/>
                  </a:cubicBezTo>
                  <a:cubicBezTo>
                    <a:pt x="397" y="422"/>
                    <a:pt x="330" y="470"/>
                    <a:pt x="221" y="564"/>
                  </a:cubicBezTo>
                  <a:cubicBezTo>
                    <a:pt x="171" y="608"/>
                    <a:pt x="125" y="673"/>
                    <a:pt x="55" y="871"/>
                  </a:cubicBezTo>
                  <a:cubicBezTo>
                    <a:pt x="0" y="1001"/>
                    <a:pt x="147" y="1647"/>
                    <a:pt x="305" y="1792"/>
                  </a:cubicBezTo>
                  <a:cubicBezTo>
                    <a:pt x="323" y="1792"/>
                    <a:pt x="333" y="1791"/>
                    <a:pt x="332" y="1787"/>
                  </a:cubicBezTo>
                  <a:cubicBezTo>
                    <a:pt x="325" y="1768"/>
                    <a:pt x="257" y="1620"/>
                    <a:pt x="219" y="1472"/>
                  </a:cubicBezTo>
                  <a:cubicBezTo>
                    <a:pt x="181" y="1323"/>
                    <a:pt x="81" y="1111"/>
                    <a:pt x="134" y="925"/>
                  </a:cubicBezTo>
                  <a:cubicBezTo>
                    <a:pt x="187" y="738"/>
                    <a:pt x="272" y="654"/>
                    <a:pt x="295" y="637"/>
                  </a:cubicBezTo>
                  <a:cubicBezTo>
                    <a:pt x="319" y="619"/>
                    <a:pt x="583" y="267"/>
                    <a:pt x="899" y="183"/>
                  </a:cubicBezTo>
                  <a:cubicBezTo>
                    <a:pt x="1215" y="99"/>
                    <a:pt x="1299" y="125"/>
                    <a:pt x="1424" y="209"/>
                  </a:cubicBezTo>
                  <a:cubicBezTo>
                    <a:pt x="1549" y="293"/>
                    <a:pt x="1745" y="555"/>
                    <a:pt x="1770" y="532"/>
                  </a:cubicBezTo>
                  <a:cubicBezTo>
                    <a:pt x="1794" y="509"/>
                    <a:pt x="1809" y="495"/>
                    <a:pt x="1835" y="46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2" name="Freeform 437"/>
            <p:cNvSpPr>
              <a:spLocks/>
            </p:cNvSpPr>
            <p:nvPr/>
          </p:nvSpPr>
          <p:spPr bwMode="auto">
            <a:xfrm>
              <a:off x="7218615" y="1875248"/>
              <a:ext cx="889554" cy="771481"/>
            </a:xfrm>
            <a:custGeom>
              <a:avLst/>
              <a:gdLst>
                <a:gd name="T0" fmla="*/ 1401 w 1427"/>
                <a:gd name="T1" fmla="*/ 106 h 1243"/>
                <a:gd name="T2" fmla="*/ 1386 w 1427"/>
                <a:gd name="T3" fmla="*/ 215 h 1243"/>
                <a:gd name="T4" fmla="*/ 688 w 1427"/>
                <a:gd name="T5" fmla="*/ 592 h 1243"/>
                <a:gd name="T6" fmla="*/ 215 w 1427"/>
                <a:gd name="T7" fmla="*/ 1214 h 1243"/>
                <a:gd name="T8" fmla="*/ 105 w 1427"/>
                <a:gd name="T9" fmla="*/ 1211 h 1243"/>
                <a:gd name="T10" fmla="*/ 542 w 1427"/>
                <a:gd name="T11" fmla="*/ 427 h 1243"/>
                <a:gd name="T12" fmla="*/ 1401 w 1427"/>
                <a:gd name="T13" fmla="*/ 106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7" h="1243">
                  <a:moveTo>
                    <a:pt x="1401" y="106"/>
                  </a:moveTo>
                  <a:cubicBezTo>
                    <a:pt x="1427" y="137"/>
                    <a:pt x="1421" y="185"/>
                    <a:pt x="1386" y="215"/>
                  </a:cubicBezTo>
                  <a:cubicBezTo>
                    <a:pt x="1386" y="215"/>
                    <a:pt x="1045" y="288"/>
                    <a:pt x="688" y="592"/>
                  </a:cubicBezTo>
                  <a:cubicBezTo>
                    <a:pt x="332" y="896"/>
                    <a:pt x="215" y="1214"/>
                    <a:pt x="215" y="1214"/>
                  </a:cubicBezTo>
                  <a:cubicBezTo>
                    <a:pt x="181" y="1243"/>
                    <a:pt x="131" y="1242"/>
                    <a:pt x="105" y="1211"/>
                  </a:cubicBezTo>
                  <a:cubicBezTo>
                    <a:pt x="0" y="1089"/>
                    <a:pt x="304" y="628"/>
                    <a:pt x="542" y="427"/>
                  </a:cubicBezTo>
                  <a:cubicBezTo>
                    <a:pt x="785" y="220"/>
                    <a:pt x="1308" y="0"/>
                    <a:pt x="1401" y="106"/>
                  </a:cubicBezTo>
                  <a:close/>
                </a:path>
              </a:pathLst>
            </a:custGeom>
            <a:solidFill>
              <a:srgbClr val="312F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3" name="Freeform 438"/>
            <p:cNvSpPr>
              <a:spLocks/>
            </p:cNvSpPr>
            <p:nvPr/>
          </p:nvSpPr>
          <p:spPr bwMode="auto">
            <a:xfrm>
              <a:off x="7574292" y="2178813"/>
              <a:ext cx="548090" cy="466825"/>
            </a:xfrm>
            <a:custGeom>
              <a:avLst/>
              <a:gdLst>
                <a:gd name="T0" fmla="*/ 0 w 879"/>
                <a:gd name="T1" fmla="*/ 423 h 752"/>
                <a:gd name="T2" fmla="*/ 343 w 879"/>
                <a:gd name="T3" fmla="*/ 709 h 752"/>
                <a:gd name="T4" fmla="*/ 793 w 879"/>
                <a:gd name="T5" fmla="*/ 412 h 752"/>
                <a:gd name="T6" fmla="*/ 617 w 879"/>
                <a:gd name="T7" fmla="*/ 0 h 752"/>
                <a:gd name="T8" fmla="*/ 0 w 879"/>
                <a:gd name="T9" fmla="*/ 423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752">
                  <a:moveTo>
                    <a:pt x="0" y="423"/>
                  </a:moveTo>
                  <a:cubicBezTo>
                    <a:pt x="0" y="423"/>
                    <a:pt x="125" y="752"/>
                    <a:pt x="343" y="709"/>
                  </a:cubicBezTo>
                  <a:cubicBezTo>
                    <a:pt x="486" y="681"/>
                    <a:pt x="733" y="521"/>
                    <a:pt x="793" y="412"/>
                  </a:cubicBezTo>
                  <a:cubicBezTo>
                    <a:pt x="879" y="255"/>
                    <a:pt x="617" y="0"/>
                    <a:pt x="617" y="0"/>
                  </a:cubicBezTo>
                  <a:lnTo>
                    <a:pt x="0" y="423"/>
                  </a:lnTo>
                  <a:close/>
                </a:path>
              </a:pathLst>
            </a:custGeom>
            <a:solidFill>
              <a:srgbClr val="E5B4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4" name="Freeform 439"/>
            <p:cNvSpPr>
              <a:spLocks/>
            </p:cNvSpPr>
            <p:nvPr/>
          </p:nvSpPr>
          <p:spPr bwMode="auto">
            <a:xfrm>
              <a:off x="7964223" y="2144556"/>
              <a:ext cx="50290" cy="87461"/>
            </a:xfrm>
            <a:custGeom>
              <a:avLst/>
              <a:gdLst>
                <a:gd name="T0" fmla="*/ 1 w 81"/>
                <a:gd name="T1" fmla="*/ 98 h 141"/>
                <a:gd name="T2" fmla="*/ 26 w 81"/>
                <a:gd name="T3" fmla="*/ 10 h 141"/>
                <a:gd name="T4" fmla="*/ 72 w 81"/>
                <a:gd name="T5" fmla="*/ 70 h 141"/>
                <a:gd name="T6" fmla="*/ 57 w 81"/>
                <a:gd name="T7" fmla="*/ 132 h 141"/>
                <a:gd name="T8" fmla="*/ 1 w 81"/>
                <a:gd name="T9" fmla="*/ 9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41">
                  <a:moveTo>
                    <a:pt x="1" y="98"/>
                  </a:moveTo>
                  <a:cubicBezTo>
                    <a:pt x="0" y="89"/>
                    <a:pt x="5" y="21"/>
                    <a:pt x="26" y="10"/>
                  </a:cubicBezTo>
                  <a:cubicBezTo>
                    <a:pt x="46" y="0"/>
                    <a:pt x="63" y="28"/>
                    <a:pt x="72" y="70"/>
                  </a:cubicBezTo>
                  <a:cubicBezTo>
                    <a:pt x="81" y="111"/>
                    <a:pt x="79" y="141"/>
                    <a:pt x="57" y="132"/>
                  </a:cubicBezTo>
                  <a:cubicBezTo>
                    <a:pt x="34" y="123"/>
                    <a:pt x="1" y="98"/>
                    <a:pt x="1" y="98"/>
                  </a:cubicBezTo>
                  <a:close/>
                </a:path>
              </a:pathLst>
            </a:custGeom>
            <a:solidFill>
              <a:srgbClr val="E5B4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5" name="Freeform 440"/>
            <p:cNvSpPr>
              <a:spLocks/>
            </p:cNvSpPr>
            <p:nvPr/>
          </p:nvSpPr>
          <p:spPr bwMode="auto">
            <a:xfrm>
              <a:off x="7443463" y="1952506"/>
              <a:ext cx="647213" cy="710987"/>
            </a:xfrm>
            <a:custGeom>
              <a:avLst/>
              <a:gdLst>
                <a:gd name="T0" fmla="*/ 152 w 1038"/>
                <a:gd name="T1" fmla="*/ 803 h 1145"/>
                <a:gd name="T2" fmla="*/ 835 w 1038"/>
                <a:gd name="T3" fmla="*/ 1005 h 1145"/>
                <a:gd name="T4" fmla="*/ 835 w 1038"/>
                <a:gd name="T5" fmla="*/ 1005 h 1145"/>
                <a:gd name="T6" fmla="*/ 841 w 1038"/>
                <a:gd name="T7" fmla="*/ 1000 h 1145"/>
                <a:gd name="T8" fmla="*/ 847 w 1038"/>
                <a:gd name="T9" fmla="*/ 996 h 1145"/>
                <a:gd name="T10" fmla="*/ 847 w 1038"/>
                <a:gd name="T11" fmla="*/ 996 h 1145"/>
                <a:gd name="T12" fmla="*/ 834 w 1038"/>
                <a:gd name="T13" fmla="*/ 288 h 1145"/>
                <a:gd name="T14" fmla="*/ 393 w 1038"/>
                <a:gd name="T15" fmla="*/ 175 h 1145"/>
                <a:gd name="T16" fmla="*/ 82 w 1038"/>
                <a:gd name="T17" fmla="*/ 113 h 1145"/>
                <a:gd name="T18" fmla="*/ 165 w 1038"/>
                <a:gd name="T19" fmla="*/ 345 h 1145"/>
                <a:gd name="T20" fmla="*/ 152 w 1038"/>
                <a:gd name="T21" fmla="*/ 803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8" h="1145">
                  <a:moveTo>
                    <a:pt x="152" y="803"/>
                  </a:moveTo>
                  <a:cubicBezTo>
                    <a:pt x="328" y="1034"/>
                    <a:pt x="631" y="1145"/>
                    <a:pt x="835" y="1005"/>
                  </a:cubicBezTo>
                  <a:cubicBezTo>
                    <a:pt x="835" y="1005"/>
                    <a:pt x="835" y="1005"/>
                    <a:pt x="835" y="1005"/>
                  </a:cubicBezTo>
                  <a:cubicBezTo>
                    <a:pt x="837" y="1003"/>
                    <a:pt x="839" y="1002"/>
                    <a:pt x="841" y="1000"/>
                  </a:cubicBezTo>
                  <a:cubicBezTo>
                    <a:pt x="843" y="999"/>
                    <a:pt x="845" y="997"/>
                    <a:pt x="847" y="996"/>
                  </a:cubicBezTo>
                  <a:cubicBezTo>
                    <a:pt x="847" y="996"/>
                    <a:pt x="847" y="996"/>
                    <a:pt x="847" y="996"/>
                  </a:cubicBezTo>
                  <a:cubicBezTo>
                    <a:pt x="1038" y="838"/>
                    <a:pt x="1011" y="518"/>
                    <a:pt x="834" y="288"/>
                  </a:cubicBezTo>
                  <a:cubicBezTo>
                    <a:pt x="685" y="94"/>
                    <a:pt x="525" y="109"/>
                    <a:pt x="393" y="175"/>
                  </a:cubicBezTo>
                  <a:cubicBezTo>
                    <a:pt x="375" y="37"/>
                    <a:pt x="140" y="0"/>
                    <a:pt x="82" y="113"/>
                  </a:cubicBezTo>
                  <a:cubicBezTo>
                    <a:pt x="54" y="167"/>
                    <a:pt x="21" y="288"/>
                    <a:pt x="165" y="345"/>
                  </a:cubicBezTo>
                  <a:cubicBezTo>
                    <a:pt x="62" y="455"/>
                    <a:pt x="0" y="605"/>
                    <a:pt x="152" y="803"/>
                  </a:cubicBezTo>
                  <a:close/>
                </a:path>
              </a:pathLst>
            </a:custGeom>
            <a:solidFill>
              <a:srgbClr val="B970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6" name="Freeform 441"/>
            <p:cNvSpPr>
              <a:spLocks/>
            </p:cNvSpPr>
            <p:nvPr/>
          </p:nvSpPr>
          <p:spPr bwMode="auto">
            <a:xfrm>
              <a:off x="7510882" y="2427712"/>
              <a:ext cx="71062" cy="64503"/>
            </a:xfrm>
            <a:custGeom>
              <a:avLst/>
              <a:gdLst>
                <a:gd name="T0" fmla="*/ 102 w 114"/>
                <a:gd name="T1" fmla="*/ 22 h 104"/>
                <a:gd name="T2" fmla="*/ 16 w 114"/>
                <a:gd name="T3" fmla="*/ 15 h 104"/>
                <a:gd name="T4" fmla="*/ 53 w 114"/>
                <a:gd name="T5" fmla="*/ 74 h 104"/>
                <a:gd name="T6" fmla="*/ 113 w 114"/>
                <a:gd name="T7" fmla="*/ 82 h 104"/>
                <a:gd name="T8" fmla="*/ 102 w 114"/>
                <a:gd name="T9" fmla="*/ 2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04">
                  <a:moveTo>
                    <a:pt x="102" y="22"/>
                  </a:moveTo>
                  <a:cubicBezTo>
                    <a:pt x="94" y="18"/>
                    <a:pt x="32" y="0"/>
                    <a:pt x="16" y="15"/>
                  </a:cubicBezTo>
                  <a:cubicBezTo>
                    <a:pt x="0" y="29"/>
                    <a:pt x="20" y="53"/>
                    <a:pt x="53" y="74"/>
                  </a:cubicBezTo>
                  <a:cubicBezTo>
                    <a:pt x="87" y="95"/>
                    <a:pt x="114" y="104"/>
                    <a:pt x="113" y="82"/>
                  </a:cubicBezTo>
                  <a:cubicBezTo>
                    <a:pt x="113" y="59"/>
                    <a:pt x="102" y="22"/>
                    <a:pt x="102" y="22"/>
                  </a:cubicBezTo>
                  <a:close/>
                </a:path>
              </a:pathLst>
            </a:custGeom>
            <a:solidFill>
              <a:srgbClr val="E5B4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7" name="Freeform 442"/>
            <p:cNvSpPr>
              <a:spLocks/>
            </p:cNvSpPr>
            <p:nvPr/>
          </p:nvSpPr>
          <p:spPr bwMode="auto">
            <a:xfrm>
              <a:off x="7673414" y="2061468"/>
              <a:ext cx="17128" cy="7288"/>
            </a:xfrm>
            <a:custGeom>
              <a:avLst/>
              <a:gdLst>
                <a:gd name="T0" fmla="*/ 24 w 27"/>
                <a:gd name="T1" fmla="*/ 0 h 12"/>
                <a:gd name="T2" fmla="*/ 0 w 27"/>
                <a:gd name="T3" fmla="*/ 12 h 12"/>
                <a:gd name="T4" fmla="*/ 24 w 2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2">
                  <a:moveTo>
                    <a:pt x="24" y="0"/>
                  </a:moveTo>
                  <a:cubicBezTo>
                    <a:pt x="21" y="1"/>
                    <a:pt x="12" y="5"/>
                    <a:pt x="0" y="12"/>
                  </a:cubicBezTo>
                  <a:cubicBezTo>
                    <a:pt x="17" y="5"/>
                    <a:pt x="27" y="0"/>
                    <a:pt x="24" y="0"/>
                  </a:cubicBezTo>
                  <a:close/>
                </a:path>
              </a:pathLst>
            </a:custGeom>
            <a:solidFill>
              <a:srgbClr val="9753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8" name="Freeform 443"/>
            <p:cNvSpPr>
              <a:spLocks/>
            </p:cNvSpPr>
            <p:nvPr/>
          </p:nvSpPr>
          <p:spPr bwMode="auto">
            <a:xfrm>
              <a:off x="7443464" y="1983117"/>
              <a:ext cx="598381" cy="680376"/>
            </a:xfrm>
            <a:custGeom>
              <a:avLst/>
              <a:gdLst>
                <a:gd name="T0" fmla="*/ 161 w 960"/>
                <a:gd name="T1" fmla="*/ 99 h 1096"/>
                <a:gd name="T2" fmla="*/ 178 w 960"/>
                <a:gd name="T3" fmla="*/ 0 h 1096"/>
                <a:gd name="T4" fmla="*/ 82 w 960"/>
                <a:gd name="T5" fmla="*/ 64 h 1096"/>
                <a:gd name="T6" fmla="*/ 165 w 960"/>
                <a:gd name="T7" fmla="*/ 296 h 1096"/>
                <a:gd name="T8" fmla="*/ 152 w 960"/>
                <a:gd name="T9" fmla="*/ 754 h 1096"/>
                <a:gd name="T10" fmla="*/ 835 w 960"/>
                <a:gd name="T11" fmla="*/ 956 h 1096"/>
                <a:gd name="T12" fmla="*/ 835 w 960"/>
                <a:gd name="T13" fmla="*/ 956 h 1096"/>
                <a:gd name="T14" fmla="*/ 841 w 960"/>
                <a:gd name="T15" fmla="*/ 951 h 1096"/>
                <a:gd name="T16" fmla="*/ 847 w 960"/>
                <a:gd name="T17" fmla="*/ 947 h 1096"/>
                <a:gd name="T18" fmla="*/ 847 w 960"/>
                <a:gd name="T19" fmla="*/ 947 h 1096"/>
                <a:gd name="T20" fmla="*/ 960 w 960"/>
                <a:gd name="T21" fmla="*/ 776 h 1096"/>
                <a:gd name="T22" fmla="*/ 615 w 960"/>
                <a:gd name="T23" fmla="*/ 919 h 1096"/>
                <a:gd name="T24" fmla="*/ 207 w 960"/>
                <a:gd name="T25" fmla="*/ 400 h 1096"/>
                <a:gd name="T26" fmla="*/ 369 w 960"/>
                <a:gd name="T27" fmla="*/ 138 h 1096"/>
                <a:gd name="T28" fmla="*/ 161 w 960"/>
                <a:gd name="T29" fmla="*/ 99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0" h="1096">
                  <a:moveTo>
                    <a:pt x="161" y="99"/>
                  </a:moveTo>
                  <a:cubicBezTo>
                    <a:pt x="161" y="58"/>
                    <a:pt x="168" y="26"/>
                    <a:pt x="178" y="0"/>
                  </a:cubicBezTo>
                  <a:cubicBezTo>
                    <a:pt x="136" y="8"/>
                    <a:pt x="100" y="28"/>
                    <a:pt x="82" y="64"/>
                  </a:cubicBezTo>
                  <a:cubicBezTo>
                    <a:pt x="54" y="118"/>
                    <a:pt x="21" y="239"/>
                    <a:pt x="165" y="296"/>
                  </a:cubicBezTo>
                  <a:cubicBezTo>
                    <a:pt x="62" y="406"/>
                    <a:pt x="0" y="556"/>
                    <a:pt x="152" y="754"/>
                  </a:cubicBezTo>
                  <a:cubicBezTo>
                    <a:pt x="328" y="985"/>
                    <a:pt x="631" y="1096"/>
                    <a:pt x="835" y="956"/>
                  </a:cubicBezTo>
                  <a:cubicBezTo>
                    <a:pt x="835" y="956"/>
                    <a:pt x="835" y="956"/>
                    <a:pt x="835" y="956"/>
                  </a:cubicBezTo>
                  <a:cubicBezTo>
                    <a:pt x="837" y="954"/>
                    <a:pt x="839" y="953"/>
                    <a:pt x="841" y="951"/>
                  </a:cubicBezTo>
                  <a:cubicBezTo>
                    <a:pt x="843" y="950"/>
                    <a:pt x="845" y="948"/>
                    <a:pt x="847" y="947"/>
                  </a:cubicBezTo>
                  <a:cubicBezTo>
                    <a:pt x="847" y="947"/>
                    <a:pt x="847" y="947"/>
                    <a:pt x="847" y="947"/>
                  </a:cubicBezTo>
                  <a:cubicBezTo>
                    <a:pt x="902" y="901"/>
                    <a:pt x="939" y="842"/>
                    <a:pt x="960" y="776"/>
                  </a:cubicBezTo>
                  <a:cubicBezTo>
                    <a:pt x="896" y="830"/>
                    <a:pt x="759" y="934"/>
                    <a:pt x="615" y="919"/>
                  </a:cubicBezTo>
                  <a:cubicBezTo>
                    <a:pt x="415" y="899"/>
                    <a:pt x="179" y="591"/>
                    <a:pt x="207" y="400"/>
                  </a:cubicBezTo>
                  <a:cubicBezTo>
                    <a:pt x="230" y="249"/>
                    <a:pt x="324" y="167"/>
                    <a:pt x="369" y="138"/>
                  </a:cubicBezTo>
                  <a:cubicBezTo>
                    <a:pt x="310" y="162"/>
                    <a:pt x="161" y="205"/>
                    <a:pt x="161" y="99"/>
                  </a:cubicBezTo>
                  <a:close/>
                </a:path>
              </a:pathLst>
            </a:custGeom>
            <a:solidFill>
              <a:srgbClr val="A464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9" name="Freeform 444"/>
            <p:cNvSpPr>
              <a:spLocks/>
            </p:cNvSpPr>
            <p:nvPr/>
          </p:nvSpPr>
          <p:spPr bwMode="auto">
            <a:xfrm>
              <a:off x="7484644" y="2957581"/>
              <a:ext cx="194601" cy="201890"/>
            </a:xfrm>
            <a:custGeom>
              <a:avLst/>
              <a:gdLst>
                <a:gd name="T0" fmla="*/ 312 w 312"/>
                <a:gd name="T1" fmla="*/ 81 h 325"/>
                <a:gd name="T2" fmla="*/ 262 w 312"/>
                <a:gd name="T3" fmla="*/ 5 h 325"/>
                <a:gd name="T4" fmla="*/ 0 w 312"/>
                <a:gd name="T5" fmla="*/ 210 h 325"/>
                <a:gd name="T6" fmla="*/ 135 w 312"/>
                <a:gd name="T7" fmla="*/ 305 h 325"/>
                <a:gd name="T8" fmla="*/ 312 w 312"/>
                <a:gd name="T9" fmla="*/ 8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25">
                  <a:moveTo>
                    <a:pt x="312" y="81"/>
                  </a:moveTo>
                  <a:cubicBezTo>
                    <a:pt x="311" y="64"/>
                    <a:pt x="288" y="0"/>
                    <a:pt x="262" y="5"/>
                  </a:cubicBezTo>
                  <a:cubicBezTo>
                    <a:pt x="236" y="11"/>
                    <a:pt x="0" y="210"/>
                    <a:pt x="0" y="210"/>
                  </a:cubicBezTo>
                  <a:cubicBezTo>
                    <a:pt x="0" y="210"/>
                    <a:pt x="130" y="325"/>
                    <a:pt x="135" y="305"/>
                  </a:cubicBezTo>
                  <a:cubicBezTo>
                    <a:pt x="139" y="284"/>
                    <a:pt x="312" y="81"/>
                    <a:pt x="312" y="81"/>
                  </a:cubicBez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0" name="Freeform 445"/>
            <p:cNvSpPr>
              <a:spLocks/>
            </p:cNvSpPr>
            <p:nvPr/>
          </p:nvSpPr>
          <p:spPr bwMode="auto">
            <a:xfrm>
              <a:off x="8162469" y="2906928"/>
              <a:ext cx="95843" cy="42637"/>
            </a:xfrm>
            <a:custGeom>
              <a:avLst/>
              <a:gdLst>
                <a:gd name="T0" fmla="*/ 0 w 154"/>
                <a:gd name="T1" fmla="*/ 24 h 69"/>
                <a:gd name="T2" fmla="*/ 14 w 154"/>
                <a:gd name="T3" fmla="*/ 69 h 69"/>
                <a:gd name="T4" fmla="*/ 46 w 154"/>
                <a:gd name="T5" fmla="*/ 63 h 69"/>
                <a:gd name="T6" fmla="*/ 106 w 154"/>
                <a:gd name="T7" fmla="*/ 64 h 69"/>
                <a:gd name="T8" fmla="*/ 152 w 154"/>
                <a:gd name="T9" fmla="*/ 40 h 69"/>
                <a:gd name="T10" fmla="*/ 127 w 154"/>
                <a:gd name="T11" fmla="*/ 7 h 69"/>
                <a:gd name="T12" fmla="*/ 67 w 154"/>
                <a:gd name="T13" fmla="*/ 0 h 69"/>
                <a:gd name="T14" fmla="*/ 0 w 154"/>
                <a:gd name="T1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69">
                  <a:moveTo>
                    <a:pt x="0" y="24"/>
                  </a:moveTo>
                  <a:cubicBezTo>
                    <a:pt x="0" y="28"/>
                    <a:pt x="14" y="69"/>
                    <a:pt x="14" y="69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3"/>
                    <a:pt x="79" y="64"/>
                    <a:pt x="106" y="64"/>
                  </a:cubicBezTo>
                  <a:cubicBezTo>
                    <a:pt x="133" y="64"/>
                    <a:pt x="149" y="55"/>
                    <a:pt x="152" y="40"/>
                  </a:cubicBezTo>
                  <a:cubicBezTo>
                    <a:pt x="154" y="25"/>
                    <a:pt x="134" y="8"/>
                    <a:pt x="127" y="7"/>
                  </a:cubicBezTo>
                  <a:cubicBezTo>
                    <a:pt x="120" y="6"/>
                    <a:pt x="71" y="0"/>
                    <a:pt x="67" y="0"/>
                  </a:cubicBezTo>
                  <a:cubicBezTo>
                    <a:pt x="63" y="0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FDD5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1" name="Freeform 446"/>
            <p:cNvSpPr>
              <a:spLocks/>
            </p:cNvSpPr>
            <p:nvPr/>
          </p:nvSpPr>
          <p:spPr bwMode="auto">
            <a:xfrm>
              <a:off x="8288195" y="2777557"/>
              <a:ext cx="574693" cy="580524"/>
            </a:xfrm>
            <a:custGeom>
              <a:avLst/>
              <a:gdLst>
                <a:gd name="T0" fmla="*/ 922 w 922"/>
                <a:gd name="T1" fmla="*/ 565 h 935"/>
                <a:gd name="T2" fmla="*/ 685 w 922"/>
                <a:gd name="T3" fmla="*/ 750 h 935"/>
                <a:gd name="T4" fmla="*/ 447 w 922"/>
                <a:gd name="T5" fmla="*/ 935 h 935"/>
                <a:gd name="T6" fmla="*/ 224 w 922"/>
                <a:gd name="T7" fmla="*/ 652 h 935"/>
                <a:gd name="T8" fmla="*/ 0 w 922"/>
                <a:gd name="T9" fmla="*/ 370 h 935"/>
                <a:gd name="T10" fmla="*/ 238 w 922"/>
                <a:gd name="T11" fmla="*/ 185 h 935"/>
                <a:gd name="T12" fmla="*/ 475 w 922"/>
                <a:gd name="T13" fmla="*/ 0 h 935"/>
                <a:gd name="T14" fmla="*/ 699 w 922"/>
                <a:gd name="T15" fmla="*/ 282 h 935"/>
                <a:gd name="T16" fmla="*/ 922 w 922"/>
                <a:gd name="T17" fmla="*/ 565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2" h="935">
                  <a:moveTo>
                    <a:pt x="922" y="565"/>
                  </a:moveTo>
                  <a:cubicBezTo>
                    <a:pt x="843" y="627"/>
                    <a:pt x="764" y="688"/>
                    <a:pt x="685" y="750"/>
                  </a:cubicBezTo>
                  <a:cubicBezTo>
                    <a:pt x="606" y="811"/>
                    <a:pt x="527" y="873"/>
                    <a:pt x="447" y="935"/>
                  </a:cubicBezTo>
                  <a:cubicBezTo>
                    <a:pt x="373" y="841"/>
                    <a:pt x="298" y="746"/>
                    <a:pt x="224" y="652"/>
                  </a:cubicBezTo>
                  <a:cubicBezTo>
                    <a:pt x="149" y="558"/>
                    <a:pt x="75" y="464"/>
                    <a:pt x="0" y="370"/>
                  </a:cubicBezTo>
                  <a:cubicBezTo>
                    <a:pt x="79" y="308"/>
                    <a:pt x="159" y="246"/>
                    <a:pt x="238" y="185"/>
                  </a:cubicBezTo>
                  <a:cubicBezTo>
                    <a:pt x="317" y="123"/>
                    <a:pt x="396" y="61"/>
                    <a:pt x="475" y="0"/>
                  </a:cubicBezTo>
                  <a:cubicBezTo>
                    <a:pt x="550" y="94"/>
                    <a:pt x="624" y="188"/>
                    <a:pt x="699" y="282"/>
                  </a:cubicBezTo>
                  <a:cubicBezTo>
                    <a:pt x="773" y="376"/>
                    <a:pt x="848" y="471"/>
                    <a:pt x="922" y="565"/>
                  </a:cubicBezTo>
                  <a:close/>
                </a:path>
              </a:pathLst>
            </a:custGeom>
            <a:solidFill>
              <a:srgbClr val="E7E9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2" name="Freeform 447"/>
            <p:cNvSpPr>
              <a:spLocks/>
            </p:cNvSpPr>
            <p:nvPr/>
          </p:nvSpPr>
          <p:spPr bwMode="auto">
            <a:xfrm>
              <a:off x="8353791" y="2800516"/>
              <a:ext cx="499987" cy="576151"/>
            </a:xfrm>
            <a:custGeom>
              <a:avLst/>
              <a:gdLst>
                <a:gd name="T0" fmla="*/ 802 w 802"/>
                <a:gd name="T1" fmla="*/ 588 h 928"/>
                <a:gd name="T2" fmla="*/ 597 w 802"/>
                <a:gd name="T3" fmla="*/ 294 h 928"/>
                <a:gd name="T4" fmla="*/ 391 w 802"/>
                <a:gd name="T5" fmla="*/ 0 h 928"/>
                <a:gd name="T6" fmla="*/ 206 w 802"/>
                <a:gd name="T7" fmla="*/ 128 h 928"/>
                <a:gd name="T8" fmla="*/ 21 w 802"/>
                <a:gd name="T9" fmla="*/ 255 h 928"/>
                <a:gd name="T10" fmla="*/ 0 w 802"/>
                <a:gd name="T11" fmla="*/ 487 h 928"/>
                <a:gd name="T12" fmla="*/ 154 w 802"/>
                <a:gd name="T13" fmla="*/ 708 h 928"/>
                <a:gd name="T14" fmla="*/ 309 w 802"/>
                <a:gd name="T15" fmla="*/ 928 h 928"/>
                <a:gd name="T16" fmla="*/ 555 w 802"/>
                <a:gd name="T17" fmla="*/ 758 h 928"/>
                <a:gd name="T18" fmla="*/ 802 w 802"/>
                <a:gd name="T19" fmla="*/ 58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2" h="928">
                  <a:moveTo>
                    <a:pt x="802" y="588"/>
                  </a:moveTo>
                  <a:cubicBezTo>
                    <a:pt x="734" y="490"/>
                    <a:pt x="665" y="392"/>
                    <a:pt x="597" y="294"/>
                  </a:cubicBezTo>
                  <a:cubicBezTo>
                    <a:pt x="528" y="196"/>
                    <a:pt x="460" y="98"/>
                    <a:pt x="391" y="0"/>
                  </a:cubicBezTo>
                  <a:cubicBezTo>
                    <a:pt x="329" y="43"/>
                    <a:pt x="268" y="85"/>
                    <a:pt x="206" y="128"/>
                  </a:cubicBezTo>
                  <a:cubicBezTo>
                    <a:pt x="144" y="170"/>
                    <a:pt x="82" y="213"/>
                    <a:pt x="21" y="255"/>
                  </a:cubicBezTo>
                  <a:cubicBezTo>
                    <a:pt x="14" y="333"/>
                    <a:pt x="7" y="410"/>
                    <a:pt x="0" y="487"/>
                  </a:cubicBezTo>
                  <a:cubicBezTo>
                    <a:pt x="51" y="561"/>
                    <a:pt x="103" y="634"/>
                    <a:pt x="154" y="708"/>
                  </a:cubicBezTo>
                  <a:cubicBezTo>
                    <a:pt x="206" y="781"/>
                    <a:pt x="257" y="855"/>
                    <a:pt x="309" y="928"/>
                  </a:cubicBezTo>
                  <a:cubicBezTo>
                    <a:pt x="391" y="872"/>
                    <a:pt x="473" y="815"/>
                    <a:pt x="555" y="758"/>
                  </a:cubicBezTo>
                  <a:cubicBezTo>
                    <a:pt x="638" y="702"/>
                    <a:pt x="720" y="645"/>
                    <a:pt x="802" y="5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3" name="Freeform 448"/>
            <p:cNvSpPr>
              <a:spLocks/>
            </p:cNvSpPr>
            <p:nvPr/>
          </p:nvSpPr>
          <p:spPr bwMode="auto">
            <a:xfrm>
              <a:off x="8572079" y="2871579"/>
              <a:ext cx="76529" cy="89283"/>
            </a:xfrm>
            <a:custGeom>
              <a:avLst/>
              <a:gdLst>
                <a:gd name="T0" fmla="*/ 123 w 123"/>
                <a:gd name="T1" fmla="*/ 114 h 144"/>
                <a:gd name="T2" fmla="*/ 79 w 123"/>
                <a:gd name="T3" fmla="*/ 144 h 144"/>
                <a:gd name="T4" fmla="*/ 0 w 123"/>
                <a:gd name="T5" fmla="*/ 31 h 144"/>
                <a:gd name="T6" fmla="*/ 44 w 123"/>
                <a:gd name="T7" fmla="*/ 0 h 144"/>
                <a:gd name="T8" fmla="*/ 123 w 123"/>
                <a:gd name="T9" fmla="*/ 11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44">
                  <a:moveTo>
                    <a:pt x="123" y="114"/>
                  </a:moveTo>
                  <a:cubicBezTo>
                    <a:pt x="109" y="124"/>
                    <a:pt x="94" y="134"/>
                    <a:pt x="79" y="144"/>
                  </a:cubicBezTo>
                  <a:cubicBezTo>
                    <a:pt x="53" y="106"/>
                    <a:pt x="26" y="69"/>
                    <a:pt x="0" y="31"/>
                  </a:cubicBezTo>
                  <a:cubicBezTo>
                    <a:pt x="14" y="20"/>
                    <a:pt x="29" y="10"/>
                    <a:pt x="44" y="0"/>
                  </a:cubicBezTo>
                  <a:cubicBezTo>
                    <a:pt x="70" y="38"/>
                    <a:pt x="97" y="76"/>
                    <a:pt x="123" y="1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4" name="Freeform 449"/>
            <p:cNvSpPr>
              <a:spLocks/>
            </p:cNvSpPr>
            <p:nvPr/>
          </p:nvSpPr>
          <p:spPr bwMode="auto">
            <a:xfrm>
              <a:off x="8542560" y="2891985"/>
              <a:ext cx="96572" cy="117344"/>
            </a:xfrm>
            <a:custGeom>
              <a:avLst/>
              <a:gdLst>
                <a:gd name="T0" fmla="*/ 155 w 155"/>
                <a:gd name="T1" fmla="*/ 158 h 189"/>
                <a:gd name="T2" fmla="*/ 110 w 155"/>
                <a:gd name="T3" fmla="*/ 189 h 189"/>
                <a:gd name="T4" fmla="*/ 0 w 155"/>
                <a:gd name="T5" fmla="*/ 30 h 189"/>
                <a:gd name="T6" fmla="*/ 44 w 155"/>
                <a:gd name="T7" fmla="*/ 0 h 189"/>
                <a:gd name="T8" fmla="*/ 155 w 155"/>
                <a:gd name="T9" fmla="*/ 15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89">
                  <a:moveTo>
                    <a:pt x="155" y="158"/>
                  </a:moveTo>
                  <a:cubicBezTo>
                    <a:pt x="140" y="168"/>
                    <a:pt x="125" y="178"/>
                    <a:pt x="110" y="189"/>
                  </a:cubicBezTo>
                  <a:cubicBezTo>
                    <a:pt x="73" y="136"/>
                    <a:pt x="37" y="83"/>
                    <a:pt x="0" y="30"/>
                  </a:cubicBezTo>
                  <a:cubicBezTo>
                    <a:pt x="14" y="20"/>
                    <a:pt x="29" y="10"/>
                    <a:pt x="44" y="0"/>
                  </a:cubicBezTo>
                  <a:cubicBezTo>
                    <a:pt x="81" y="52"/>
                    <a:pt x="118" y="105"/>
                    <a:pt x="155" y="1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5" name="Freeform 450"/>
            <p:cNvSpPr>
              <a:spLocks/>
            </p:cNvSpPr>
            <p:nvPr/>
          </p:nvSpPr>
          <p:spPr bwMode="auto">
            <a:xfrm>
              <a:off x="8513408" y="2911665"/>
              <a:ext cx="84546" cy="100580"/>
            </a:xfrm>
            <a:custGeom>
              <a:avLst/>
              <a:gdLst>
                <a:gd name="T0" fmla="*/ 136 w 136"/>
                <a:gd name="T1" fmla="*/ 131 h 162"/>
                <a:gd name="T2" fmla="*/ 92 w 136"/>
                <a:gd name="T3" fmla="*/ 162 h 162"/>
                <a:gd name="T4" fmla="*/ 0 w 136"/>
                <a:gd name="T5" fmla="*/ 30 h 162"/>
                <a:gd name="T6" fmla="*/ 44 w 136"/>
                <a:gd name="T7" fmla="*/ 0 h 162"/>
                <a:gd name="T8" fmla="*/ 136 w 136"/>
                <a:gd name="T9" fmla="*/ 13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62">
                  <a:moveTo>
                    <a:pt x="136" y="131"/>
                  </a:moveTo>
                  <a:cubicBezTo>
                    <a:pt x="121" y="142"/>
                    <a:pt x="106" y="152"/>
                    <a:pt x="92" y="162"/>
                  </a:cubicBezTo>
                  <a:cubicBezTo>
                    <a:pt x="61" y="118"/>
                    <a:pt x="30" y="74"/>
                    <a:pt x="0" y="30"/>
                  </a:cubicBezTo>
                  <a:cubicBezTo>
                    <a:pt x="14" y="20"/>
                    <a:pt x="29" y="10"/>
                    <a:pt x="44" y="0"/>
                  </a:cubicBezTo>
                  <a:cubicBezTo>
                    <a:pt x="75" y="44"/>
                    <a:pt x="105" y="88"/>
                    <a:pt x="136" y="1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6" name="Freeform 451"/>
            <p:cNvSpPr>
              <a:spLocks/>
            </p:cNvSpPr>
            <p:nvPr/>
          </p:nvSpPr>
          <p:spPr bwMode="auto">
            <a:xfrm>
              <a:off x="8483889" y="2931708"/>
              <a:ext cx="91106" cy="109691"/>
            </a:xfrm>
            <a:custGeom>
              <a:avLst/>
              <a:gdLst>
                <a:gd name="T0" fmla="*/ 146 w 146"/>
                <a:gd name="T1" fmla="*/ 147 h 177"/>
                <a:gd name="T2" fmla="*/ 102 w 146"/>
                <a:gd name="T3" fmla="*/ 177 h 177"/>
                <a:gd name="T4" fmla="*/ 0 w 146"/>
                <a:gd name="T5" fmla="*/ 31 h 177"/>
                <a:gd name="T6" fmla="*/ 44 w 146"/>
                <a:gd name="T7" fmla="*/ 0 h 177"/>
                <a:gd name="T8" fmla="*/ 146 w 146"/>
                <a:gd name="T9" fmla="*/ 14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77">
                  <a:moveTo>
                    <a:pt x="146" y="147"/>
                  </a:moveTo>
                  <a:cubicBezTo>
                    <a:pt x="131" y="157"/>
                    <a:pt x="117" y="167"/>
                    <a:pt x="102" y="177"/>
                  </a:cubicBezTo>
                  <a:cubicBezTo>
                    <a:pt x="68" y="128"/>
                    <a:pt x="34" y="80"/>
                    <a:pt x="0" y="31"/>
                  </a:cubicBezTo>
                  <a:cubicBezTo>
                    <a:pt x="14" y="21"/>
                    <a:pt x="29" y="10"/>
                    <a:pt x="44" y="0"/>
                  </a:cubicBezTo>
                  <a:cubicBezTo>
                    <a:pt x="78" y="49"/>
                    <a:pt x="112" y="98"/>
                    <a:pt x="146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7" name="Freeform 452"/>
            <p:cNvSpPr>
              <a:spLocks/>
            </p:cNvSpPr>
            <p:nvPr/>
          </p:nvSpPr>
          <p:spPr bwMode="auto">
            <a:xfrm>
              <a:off x="8454736" y="2952115"/>
              <a:ext cx="108598" cy="134107"/>
            </a:xfrm>
            <a:custGeom>
              <a:avLst/>
              <a:gdLst>
                <a:gd name="T0" fmla="*/ 174 w 174"/>
                <a:gd name="T1" fmla="*/ 185 h 216"/>
                <a:gd name="T2" fmla="*/ 129 w 174"/>
                <a:gd name="T3" fmla="*/ 216 h 216"/>
                <a:gd name="T4" fmla="*/ 65 w 174"/>
                <a:gd name="T5" fmla="*/ 123 h 216"/>
                <a:gd name="T6" fmla="*/ 0 w 174"/>
                <a:gd name="T7" fmla="*/ 30 h 216"/>
                <a:gd name="T8" fmla="*/ 44 w 174"/>
                <a:gd name="T9" fmla="*/ 0 h 216"/>
                <a:gd name="T10" fmla="*/ 109 w 174"/>
                <a:gd name="T11" fmla="*/ 92 h 216"/>
                <a:gd name="T12" fmla="*/ 174 w 174"/>
                <a:gd name="T13" fmla="*/ 18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216">
                  <a:moveTo>
                    <a:pt x="174" y="185"/>
                  </a:moveTo>
                  <a:cubicBezTo>
                    <a:pt x="159" y="195"/>
                    <a:pt x="144" y="206"/>
                    <a:pt x="129" y="216"/>
                  </a:cubicBezTo>
                  <a:cubicBezTo>
                    <a:pt x="108" y="185"/>
                    <a:pt x="86" y="154"/>
                    <a:pt x="65" y="123"/>
                  </a:cubicBezTo>
                  <a:cubicBezTo>
                    <a:pt x="43" y="92"/>
                    <a:pt x="21" y="61"/>
                    <a:pt x="0" y="30"/>
                  </a:cubicBezTo>
                  <a:cubicBezTo>
                    <a:pt x="14" y="20"/>
                    <a:pt x="29" y="10"/>
                    <a:pt x="44" y="0"/>
                  </a:cubicBezTo>
                  <a:cubicBezTo>
                    <a:pt x="65" y="31"/>
                    <a:pt x="87" y="61"/>
                    <a:pt x="109" y="92"/>
                  </a:cubicBezTo>
                  <a:cubicBezTo>
                    <a:pt x="130" y="123"/>
                    <a:pt x="152" y="154"/>
                    <a:pt x="174" y="1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8" name="Freeform 453"/>
            <p:cNvSpPr>
              <a:spLocks/>
            </p:cNvSpPr>
            <p:nvPr/>
          </p:nvSpPr>
          <p:spPr bwMode="auto">
            <a:xfrm>
              <a:off x="8465304" y="3127402"/>
              <a:ext cx="100945" cy="99852"/>
            </a:xfrm>
            <a:custGeom>
              <a:avLst/>
              <a:gdLst>
                <a:gd name="T0" fmla="*/ 112 w 162"/>
                <a:gd name="T1" fmla="*/ 144 h 161"/>
                <a:gd name="T2" fmla="*/ 17 w 162"/>
                <a:gd name="T3" fmla="*/ 111 h 161"/>
                <a:gd name="T4" fmla="*/ 50 w 162"/>
                <a:gd name="T5" fmla="*/ 17 h 161"/>
                <a:gd name="T6" fmla="*/ 145 w 162"/>
                <a:gd name="T7" fmla="*/ 50 h 161"/>
                <a:gd name="T8" fmla="*/ 112 w 162"/>
                <a:gd name="T9" fmla="*/ 14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61">
                  <a:moveTo>
                    <a:pt x="112" y="144"/>
                  </a:moveTo>
                  <a:cubicBezTo>
                    <a:pt x="77" y="161"/>
                    <a:pt x="34" y="146"/>
                    <a:pt x="17" y="111"/>
                  </a:cubicBezTo>
                  <a:cubicBezTo>
                    <a:pt x="0" y="76"/>
                    <a:pt x="14" y="34"/>
                    <a:pt x="50" y="17"/>
                  </a:cubicBezTo>
                  <a:cubicBezTo>
                    <a:pt x="85" y="0"/>
                    <a:pt x="128" y="14"/>
                    <a:pt x="145" y="50"/>
                  </a:cubicBezTo>
                  <a:cubicBezTo>
                    <a:pt x="162" y="85"/>
                    <a:pt x="148" y="127"/>
                    <a:pt x="112" y="1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9" name="Freeform 454"/>
            <p:cNvSpPr>
              <a:spLocks/>
            </p:cNvSpPr>
            <p:nvPr/>
          </p:nvSpPr>
          <p:spPr bwMode="auto">
            <a:xfrm>
              <a:off x="8450362" y="2862104"/>
              <a:ext cx="234323" cy="122810"/>
            </a:xfrm>
            <a:custGeom>
              <a:avLst/>
              <a:gdLst>
                <a:gd name="T0" fmla="*/ 239 w 376"/>
                <a:gd name="T1" fmla="*/ 0 h 198"/>
                <a:gd name="T2" fmla="*/ 241 w 376"/>
                <a:gd name="T3" fmla="*/ 3 h 198"/>
                <a:gd name="T4" fmla="*/ 308 w 376"/>
                <a:gd name="T5" fmla="*/ 99 h 198"/>
                <a:gd name="T6" fmla="*/ 376 w 376"/>
                <a:gd name="T7" fmla="*/ 196 h 198"/>
                <a:gd name="T8" fmla="*/ 373 w 376"/>
                <a:gd name="T9" fmla="*/ 198 h 198"/>
                <a:gd name="T10" fmla="*/ 305 w 376"/>
                <a:gd name="T11" fmla="*/ 102 h 198"/>
                <a:gd name="T12" fmla="*/ 238 w 376"/>
                <a:gd name="T13" fmla="*/ 5 h 198"/>
                <a:gd name="T14" fmla="*/ 120 w 376"/>
                <a:gd name="T15" fmla="*/ 87 h 198"/>
                <a:gd name="T16" fmla="*/ 2 w 376"/>
                <a:gd name="T17" fmla="*/ 168 h 198"/>
                <a:gd name="T18" fmla="*/ 0 w 376"/>
                <a:gd name="T19" fmla="*/ 165 h 198"/>
                <a:gd name="T20" fmla="*/ 119 w 376"/>
                <a:gd name="T21" fmla="*/ 82 h 198"/>
                <a:gd name="T22" fmla="*/ 239 w 376"/>
                <a:gd name="T2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198">
                  <a:moveTo>
                    <a:pt x="239" y="0"/>
                  </a:moveTo>
                  <a:cubicBezTo>
                    <a:pt x="240" y="1"/>
                    <a:pt x="240" y="2"/>
                    <a:pt x="241" y="3"/>
                  </a:cubicBezTo>
                  <a:cubicBezTo>
                    <a:pt x="263" y="35"/>
                    <a:pt x="286" y="67"/>
                    <a:pt x="308" y="99"/>
                  </a:cubicBezTo>
                  <a:cubicBezTo>
                    <a:pt x="331" y="132"/>
                    <a:pt x="353" y="164"/>
                    <a:pt x="376" y="196"/>
                  </a:cubicBezTo>
                  <a:cubicBezTo>
                    <a:pt x="375" y="197"/>
                    <a:pt x="374" y="197"/>
                    <a:pt x="373" y="198"/>
                  </a:cubicBezTo>
                  <a:cubicBezTo>
                    <a:pt x="350" y="166"/>
                    <a:pt x="328" y="134"/>
                    <a:pt x="305" y="102"/>
                  </a:cubicBezTo>
                  <a:cubicBezTo>
                    <a:pt x="283" y="69"/>
                    <a:pt x="260" y="37"/>
                    <a:pt x="238" y="5"/>
                  </a:cubicBezTo>
                  <a:cubicBezTo>
                    <a:pt x="199" y="32"/>
                    <a:pt x="159" y="59"/>
                    <a:pt x="120" y="87"/>
                  </a:cubicBezTo>
                  <a:cubicBezTo>
                    <a:pt x="80" y="114"/>
                    <a:pt x="41" y="141"/>
                    <a:pt x="2" y="168"/>
                  </a:cubicBezTo>
                  <a:cubicBezTo>
                    <a:pt x="1" y="167"/>
                    <a:pt x="0" y="166"/>
                    <a:pt x="0" y="165"/>
                  </a:cubicBezTo>
                  <a:cubicBezTo>
                    <a:pt x="39" y="137"/>
                    <a:pt x="79" y="110"/>
                    <a:pt x="119" y="82"/>
                  </a:cubicBezTo>
                  <a:cubicBezTo>
                    <a:pt x="159" y="55"/>
                    <a:pt x="199" y="27"/>
                    <a:pt x="239" y="0"/>
                  </a:cubicBezTo>
                  <a:close/>
                </a:path>
              </a:pathLst>
            </a:custGeom>
            <a:solidFill>
              <a:srgbClr val="667A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0" name="Freeform 455"/>
            <p:cNvSpPr>
              <a:spLocks/>
            </p:cNvSpPr>
            <p:nvPr/>
          </p:nvSpPr>
          <p:spPr bwMode="auto">
            <a:xfrm>
              <a:off x="8542560" y="3140886"/>
              <a:ext cx="251816" cy="173829"/>
            </a:xfrm>
            <a:custGeom>
              <a:avLst/>
              <a:gdLst>
                <a:gd name="T0" fmla="*/ 404 w 404"/>
                <a:gd name="T1" fmla="*/ 5 h 280"/>
                <a:gd name="T2" fmla="*/ 204 w 404"/>
                <a:gd name="T3" fmla="*/ 143 h 280"/>
                <a:gd name="T4" fmla="*/ 5 w 404"/>
                <a:gd name="T5" fmla="*/ 280 h 280"/>
                <a:gd name="T6" fmla="*/ 0 w 404"/>
                <a:gd name="T7" fmla="*/ 274 h 280"/>
                <a:gd name="T8" fmla="*/ 200 w 404"/>
                <a:gd name="T9" fmla="*/ 137 h 280"/>
                <a:gd name="T10" fmla="*/ 400 w 404"/>
                <a:gd name="T11" fmla="*/ 0 h 280"/>
                <a:gd name="T12" fmla="*/ 404 w 404"/>
                <a:gd name="T13" fmla="*/ 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280">
                  <a:moveTo>
                    <a:pt x="404" y="5"/>
                  </a:moveTo>
                  <a:cubicBezTo>
                    <a:pt x="337" y="51"/>
                    <a:pt x="271" y="97"/>
                    <a:pt x="204" y="143"/>
                  </a:cubicBezTo>
                  <a:cubicBezTo>
                    <a:pt x="138" y="189"/>
                    <a:pt x="71" y="234"/>
                    <a:pt x="5" y="280"/>
                  </a:cubicBezTo>
                  <a:cubicBezTo>
                    <a:pt x="3" y="278"/>
                    <a:pt x="2" y="276"/>
                    <a:pt x="0" y="274"/>
                  </a:cubicBezTo>
                  <a:cubicBezTo>
                    <a:pt x="67" y="229"/>
                    <a:pt x="134" y="183"/>
                    <a:pt x="200" y="137"/>
                  </a:cubicBezTo>
                  <a:cubicBezTo>
                    <a:pt x="267" y="91"/>
                    <a:pt x="333" y="45"/>
                    <a:pt x="400" y="0"/>
                  </a:cubicBezTo>
                  <a:cubicBezTo>
                    <a:pt x="401" y="1"/>
                    <a:pt x="402" y="3"/>
                    <a:pt x="404" y="5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1" name="Freeform 456"/>
            <p:cNvSpPr>
              <a:spLocks/>
            </p:cNvSpPr>
            <p:nvPr/>
          </p:nvSpPr>
          <p:spPr bwMode="auto">
            <a:xfrm>
              <a:off x="8538916" y="3135420"/>
              <a:ext cx="251087" cy="173829"/>
            </a:xfrm>
            <a:custGeom>
              <a:avLst/>
              <a:gdLst>
                <a:gd name="T0" fmla="*/ 403 w 403"/>
                <a:gd name="T1" fmla="*/ 5 h 280"/>
                <a:gd name="T2" fmla="*/ 204 w 403"/>
                <a:gd name="T3" fmla="*/ 143 h 280"/>
                <a:gd name="T4" fmla="*/ 4 w 403"/>
                <a:gd name="T5" fmla="*/ 280 h 280"/>
                <a:gd name="T6" fmla="*/ 0 w 403"/>
                <a:gd name="T7" fmla="*/ 274 h 280"/>
                <a:gd name="T8" fmla="*/ 200 w 403"/>
                <a:gd name="T9" fmla="*/ 137 h 280"/>
                <a:gd name="T10" fmla="*/ 399 w 403"/>
                <a:gd name="T11" fmla="*/ 0 h 280"/>
                <a:gd name="T12" fmla="*/ 403 w 403"/>
                <a:gd name="T13" fmla="*/ 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280">
                  <a:moveTo>
                    <a:pt x="403" y="5"/>
                  </a:moveTo>
                  <a:cubicBezTo>
                    <a:pt x="337" y="51"/>
                    <a:pt x="270" y="97"/>
                    <a:pt x="204" y="143"/>
                  </a:cubicBezTo>
                  <a:cubicBezTo>
                    <a:pt x="137" y="188"/>
                    <a:pt x="71" y="234"/>
                    <a:pt x="4" y="280"/>
                  </a:cubicBezTo>
                  <a:cubicBezTo>
                    <a:pt x="3" y="278"/>
                    <a:pt x="2" y="276"/>
                    <a:pt x="0" y="274"/>
                  </a:cubicBezTo>
                  <a:cubicBezTo>
                    <a:pt x="67" y="228"/>
                    <a:pt x="133" y="183"/>
                    <a:pt x="200" y="137"/>
                  </a:cubicBezTo>
                  <a:cubicBezTo>
                    <a:pt x="266" y="91"/>
                    <a:pt x="333" y="45"/>
                    <a:pt x="399" y="0"/>
                  </a:cubicBezTo>
                  <a:cubicBezTo>
                    <a:pt x="401" y="2"/>
                    <a:pt x="402" y="3"/>
                    <a:pt x="403" y="5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2" name="Freeform 457"/>
            <p:cNvSpPr>
              <a:spLocks/>
            </p:cNvSpPr>
            <p:nvPr/>
          </p:nvSpPr>
          <p:spPr bwMode="auto">
            <a:xfrm>
              <a:off x="8535272" y="3129224"/>
              <a:ext cx="251087" cy="174194"/>
            </a:xfrm>
            <a:custGeom>
              <a:avLst/>
              <a:gdLst>
                <a:gd name="T0" fmla="*/ 403 w 403"/>
                <a:gd name="T1" fmla="*/ 6 h 281"/>
                <a:gd name="T2" fmla="*/ 204 w 403"/>
                <a:gd name="T3" fmla="*/ 144 h 281"/>
                <a:gd name="T4" fmla="*/ 4 w 403"/>
                <a:gd name="T5" fmla="*/ 281 h 281"/>
                <a:gd name="T6" fmla="*/ 0 w 403"/>
                <a:gd name="T7" fmla="*/ 275 h 281"/>
                <a:gd name="T8" fmla="*/ 199 w 403"/>
                <a:gd name="T9" fmla="*/ 138 h 281"/>
                <a:gd name="T10" fmla="*/ 399 w 403"/>
                <a:gd name="T11" fmla="*/ 0 h 281"/>
                <a:gd name="T12" fmla="*/ 403 w 403"/>
                <a:gd name="T1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281">
                  <a:moveTo>
                    <a:pt x="403" y="6"/>
                  </a:moveTo>
                  <a:cubicBezTo>
                    <a:pt x="337" y="52"/>
                    <a:pt x="270" y="98"/>
                    <a:pt x="204" y="144"/>
                  </a:cubicBezTo>
                  <a:cubicBezTo>
                    <a:pt x="137" y="189"/>
                    <a:pt x="70" y="235"/>
                    <a:pt x="4" y="281"/>
                  </a:cubicBezTo>
                  <a:cubicBezTo>
                    <a:pt x="3" y="279"/>
                    <a:pt x="1" y="277"/>
                    <a:pt x="0" y="275"/>
                  </a:cubicBezTo>
                  <a:cubicBezTo>
                    <a:pt x="66" y="229"/>
                    <a:pt x="133" y="184"/>
                    <a:pt x="199" y="138"/>
                  </a:cubicBezTo>
                  <a:cubicBezTo>
                    <a:pt x="266" y="92"/>
                    <a:pt x="332" y="46"/>
                    <a:pt x="399" y="0"/>
                  </a:cubicBezTo>
                  <a:cubicBezTo>
                    <a:pt x="400" y="2"/>
                    <a:pt x="402" y="4"/>
                    <a:pt x="403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3" name="Freeform 458"/>
            <p:cNvSpPr>
              <a:spLocks/>
            </p:cNvSpPr>
            <p:nvPr/>
          </p:nvSpPr>
          <p:spPr bwMode="auto">
            <a:xfrm>
              <a:off x="8530900" y="3123393"/>
              <a:ext cx="251816" cy="174558"/>
            </a:xfrm>
            <a:custGeom>
              <a:avLst/>
              <a:gdLst>
                <a:gd name="T0" fmla="*/ 404 w 404"/>
                <a:gd name="T1" fmla="*/ 6 h 281"/>
                <a:gd name="T2" fmla="*/ 204 w 404"/>
                <a:gd name="T3" fmla="*/ 144 h 281"/>
                <a:gd name="T4" fmla="*/ 5 w 404"/>
                <a:gd name="T5" fmla="*/ 281 h 281"/>
                <a:gd name="T6" fmla="*/ 0 w 404"/>
                <a:gd name="T7" fmla="*/ 275 h 281"/>
                <a:gd name="T8" fmla="*/ 200 w 404"/>
                <a:gd name="T9" fmla="*/ 138 h 281"/>
                <a:gd name="T10" fmla="*/ 400 w 404"/>
                <a:gd name="T11" fmla="*/ 0 h 281"/>
                <a:gd name="T12" fmla="*/ 404 w 404"/>
                <a:gd name="T1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281">
                  <a:moveTo>
                    <a:pt x="404" y="6"/>
                  </a:moveTo>
                  <a:cubicBezTo>
                    <a:pt x="337" y="52"/>
                    <a:pt x="271" y="98"/>
                    <a:pt x="204" y="144"/>
                  </a:cubicBezTo>
                  <a:cubicBezTo>
                    <a:pt x="138" y="189"/>
                    <a:pt x="71" y="235"/>
                    <a:pt x="5" y="281"/>
                  </a:cubicBezTo>
                  <a:cubicBezTo>
                    <a:pt x="3" y="279"/>
                    <a:pt x="2" y="277"/>
                    <a:pt x="0" y="275"/>
                  </a:cubicBezTo>
                  <a:cubicBezTo>
                    <a:pt x="67" y="229"/>
                    <a:pt x="134" y="183"/>
                    <a:pt x="200" y="138"/>
                  </a:cubicBezTo>
                  <a:cubicBezTo>
                    <a:pt x="267" y="92"/>
                    <a:pt x="333" y="46"/>
                    <a:pt x="400" y="0"/>
                  </a:cubicBezTo>
                  <a:cubicBezTo>
                    <a:pt x="401" y="2"/>
                    <a:pt x="402" y="4"/>
                    <a:pt x="404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4" name="Freeform 459"/>
            <p:cNvSpPr>
              <a:spLocks/>
            </p:cNvSpPr>
            <p:nvPr/>
          </p:nvSpPr>
          <p:spPr bwMode="auto">
            <a:xfrm>
              <a:off x="8526891" y="3117927"/>
              <a:ext cx="251451" cy="174558"/>
            </a:xfrm>
            <a:custGeom>
              <a:avLst/>
              <a:gdLst>
                <a:gd name="T0" fmla="*/ 403 w 403"/>
                <a:gd name="T1" fmla="*/ 6 h 281"/>
                <a:gd name="T2" fmla="*/ 204 w 403"/>
                <a:gd name="T3" fmla="*/ 143 h 281"/>
                <a:gd name="T4" fmla="*/ 4 w 403"/>
                <a:gd name="T5" fmla="*/ 281 h 281"/>
                <a:gd name="T6" fmla="*/ 0 w 403"/>
                <a:gd name="T7" fmla="*/ 275 h 281"/>
                <a:gd name="T8" fmla="*/ 200 w 403"/>
                <a:gd name="T9" fmla="*/ 138 h 281"/>
                <a:gd name="T10" fmla="*/ 399 w 403"/>
                <a:gd name="T11" fmla="*/ 0 h 281"/>
                <a:gd name="T12" fmla="*/ 403 w 403"/>
                <a:gd name="T1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281">
                  <a:moveTo>
                    <a:pt x="403" y="6"/>
                  </a:moveTo>
                  <a:cubicBezTo>
                    <a:pt x="337" y="52"/>
                    <a:pt x="270" y="98"/>
                    <a:pt x="204" y="143"/>
                  </a:cubicBezTo>
                  <a:cubicBezTo>
                    <a:pt x="137" y="189"/>
                    <a:pt x="71" y="235"/>
                    <a:pt x="4" y="281"/>
                  </a:cubicBezTo>
                  <a:cubicBezTo>
                    <a:pt x="3" y="279"/>
                    <a:pt x="1" y="277"/>
                    <a:pt x="0" y="275"/>
                  </a:cubicBezTo>
                  <a:cubicBezTo>
                    <a:pt x="67" y="229"/>
                    <a:pt x="133" y="183"/>
                    <a:pt x="200" y="138"/>
                  </a:cubicBezTo>
                  <a:cubicBezTo>
                    <a:pt x="266" y="92"/>
                    <a:pt x="333" y="46"/>
                    <a:pt x="399" y="0"/>
                  </a:cubicBezTo>
                  <a:cubicBezTo>
                    <a:pt x="401" y="2"/>
                    <a:pt x="402" y="4"/>
                    <a:pt x="403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5" name="Freeform 460"/>
            <p:cNvSpPr>
              <a:spLocks/>
            </p:cNvSpPr>
            <p:nvPr/>
          </p:nvSpPr>
          <p:spPr bwMode="auto">
            <a:xfrm>
              <a:off x="8523247" y="3112462"/>
              <a:ext cx="251451" cy="174194"/>
            </a:xfrm>
            <a:custGeom>
              <a:avLst/>
              <a:gdLst>
                <a:gd name="T0" fmla="*/ 403 w 403"/>
                <a:gd name="T1" fmla="*/ 6 h 281"/>
                <a:gd name="T2" fmla="*/ 203 w 403"/>
                <a:gd name="T3" fmla="*/ 143 h 281"/>
                <a:gd name="T4" fmla="*/ 4 w 403"/>
                <a:gd name="T5" fmla="*/ 281 h 281"/>
                <a:gd name="T6" fmla="*/ 0 w 403"/>
                <a:gd name="T7" fmla="*/ 275 h 281"/>
                <a:gd name="T8" fmla="*/ 199 w 403"/>
                <a:gd name="T9" fmla="*/ 138 h 281"/>
                <a:gd name="T10" fmla="*/ 399 w 403"/>
                <a:gd name="T11" fmla="*/ 0 h 281"/>
                <a:gd name="T12" fmla="*/ 403 w 403"/>
                <a:gd name="T1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281">
                  <a:moveTo>
                    <a:pt x="403" y="6"/>
                  </a:moveTo>
                  <a:cubicBezTo>
                    <a:pt x="336" y="52"/>
                    <a:pt x="270" y="98"/>
                    <a:pt x="203" y="143"/>
                  </a:cubicBezTo>
                  <a:cubicBezTo>
                    <a:pt x="137" y="189"/>
                    <a:pt x="70" y="235"/>
                    <a:pt x="4" y="281"/>
                  </a:cubicBezTo>
                  <a:cubicBezTo>
                    <a:pt x="2" y="279"/>
                    <a:pt x="1" y="277"/>
                    <a:pt x="0" y="275"/>
                  </a:cubicBezTo>
                  <a:cubicBezTo>
                    <a:pt x="66" y="229"/>
                    <a:pt x="133" y="183"/>
                    <a:pt x="199" y="138"/>
                  </a:cubicBezTo>
                  <a:cubicBezTo>
                    <a:pt x="266" y="92"/>
                    <a:pt x="332" y="46"/>
                    <a:pt x="399" y="0"/>
                  </a:cubicBezTo>
                  <a:cubicBezTo>
                    <a:pt x="400" y="2"/>
                    <a:pt x="402" y="4"/>
                    <a:pt x="403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6" name="Freeform 461"/>
            <p:cNvSpPr>
              <a:spLocks/>
            </p:cNvSpPr>
            <p:nvPr/>
          </p:nvSpPr>
          <p:spPr bwMode="auto">
            <a:xfrm>
              <a:off x="8518873" y="3106630"/>
              <a:ext cx="251816" cy="174558"/>
            </a:xfrm>
            <a:custGeom>
              <a:avLst/>
              <a:gdLst>
                <a:gd name="T0" fmla="*/ 404 w 404"/>
                <a:gd name="T1" fmla="*/ 6 h 281"/>
                <a:gd name="T2" fmla="*/ 204 w 404"/>
                <a:gd name="T3" fmla="*/ 143 h 281"/>
                <a:gd name="T4" fmla="*/ 4 w 404"/>
                <a:gd name="T5" fmla="*/ 281 h 281"/>
                <a:gd name="T6" fmla="*/ 0 w 404"/>
                <a:gd name="T7" fmla="*/ 275 h 281"/>
                <a:gd name="T8" fmla="*/ 200 w 404"/>
                <a:gd name="T9" fmla="*/ 137 h 281"/>
                <a:gd name="T10" fmla="*/ 400 w 404"/>
                <a:gd name="T11" fmla="*/ 0 h 281"/>
                <a:gd name="T12" fmla="*/ 404 w 404"/>
                <a:gd name="T1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281">
                  <a:moveTo>
                    <a:pt x="404" y="6"/>
                  </a:moveTo>
                  <a:cubicBezTo>
                    <a:pt x="337" y="52"/>
                    <a:pt x="271" y="98"/>
                    <a:pt x="204" y="143"/>
                  </a:cubicBezTo>
                  <a:cubicBezTo>
                    <a:pt x="138" y="189"/>
                    <a:pt x="71" y="235"/>
                    <a:pt x="4" y="281"/>
                  </a:cubicBezTo>
                  <a:cubicBezTo>
                    <a:pt x="3" y="279"/>
                    <a:pt x="2" y="277"/>
                    <a:pt x="0" y="275"/>
                  </a:cubicBezTo>
                  <a:cubicBezTo>
                    <a:pt x="67" y="229"/>
                    <a:pt x="134" y="183"/>
                    <a:pt x="200" y="137"/>
                  </a:cubicBezTo>
                  <a:cubicBezTo>
                    <a:pt x="267" y="92"/>
                    <a:pt x="333" y="46"/>
                    <a:pt x="400" y="0"/>
                  </a:cubicBezTo>
                  <a:cubicBezTo>
                    <a:pt x="401" y="2"/>
                    <a:pt x="402" y="4"/>
                    <a:pt x="404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7" name="Freeform 462"/>
            <p:cNvSpPr>
              <a:spLocks/>
            </p:cNvSpPr>
            <p:nvPr/>
          </p:nvSpPr>
          <p:spPr bwMode="auto">
            <a:xfrm>
              <a:off x="8515229" y="3101165"/>
              <a:ext cx="251087" cy="174558"/>
            </a:xfrm>
            <a:custGeom>
              <a:avLst/>
              <a:gdLst>
                <a:gd name="T0" fmla="*/ 403 w 403"/>
                <a:gd name="T1" fmla="*/ 6 h 281"/>
                <a:gd name="T2" fmla="*/ 204 w 403"/>
                <a:gd name="T3" fmla="*/ 143 h 281"/>
                <a:gd name="T4" fmla="*/ 4 w 403"/>
                <a:gd name="T5" fmla="*/ 281 h 281"/>
                <a:gd name="T6" fmla="*/ 0 w 403"/>
                <a:gd name="T7" fmla="*/ 275 h 281"/>
                <a:gd name="T8" fmla="*/ 200 w 403"/>
                <a:gd name="T9" fmla="*/ 137 h 281"/>
                <a:gd name="T10" fmla="*/ 399 w 403"/>
                <a:gd name="T11" fmla="*/ 0 h 281"/>
                <a:gd name="T12" fmla="*/ 403 w 403"/>
                <a:gd name="T1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281">
                  <a:moveTo>
                    <a:pt x="403" y="6"/>
                  </a:moveTo>
                  <a:cubicBezTo>
                    <a:pt x="337" y="52"/>
                    <a:pt x="270" y="97"/>
                    <a:pt x="204" y="143"/>
                  </a:cubicBezTo>
                  <a:cubicBezTo>
                    <a:pt x="137" y="189"/>
                    <a:pt x="71" y="235"/>
                    <a:pt x="4" y="281"/>
                  </a:cubicBezTo>
                  <a:cubicBezTo>
                    <a:pt x="3" y="279"/>
                    <a:pt x="1" y="277"/>
                    <a:pt x="0" y="275"/>
                  </a:cubicBezTo>
                  <a:cubicBezTo>
                    <a:pt x="67" y="229"/>
                    <a:pt x="133" y="183"/>
                    <a:pt x="200" y="137"/>
                  </a:cubicBezTo>
                  <a:cubicBezTo>
                    <a:pt x="266" y="92"/>
                    <a:pt x="333" y="46"/>
                    <a:pt x="399" y="0"/>
                  </a:cubicBezTo>
                  <a:cubicBezTo>
                    <a:pt x="401" y="2"/>
                    <a:pt x="402" y="4"/>
                    <a:pt x="403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8" name="Freeform 463"/>
            <p:cNvSpPr>
              <a:spLocks/>
            </p:cNvSpPr>
            <p:nvPr/>
          </p:nvSpPr>
          <p:spPr bwMode="auto">
            <a:xfrm>
              <a:off x="8511586" y="3095697"/>
              <a:ext cx="251087" cy="174194"/>
            </a:xfrm>
            <a:custGeom>
              <a:avLst/>
              <a:gdLst>
                <a:gd name="T0" fmla="*/ 403 w 403"/>
                <a:gd name="T1" fmla="*/ 6 h 281"/>
                <a:gd name="T2" fmla="*/ 203 w 403"/>
                <a:gd name="T3" fmla="*/ 143 h 281"/>
                <a:gd name="T4" fmla="*/ 4 w 403"/>
                <a:gd name="T5" fmla="*/ 281 h 281"/>
                <a:gd name="T6" fmla="*/ 0 w 403"/>
                <a:gd name="T7" fmla="*/ 275 h 281"/>
                <a:gd name="T8" fmla="*/ 199 w 403"/>
                <a:gd name="T9" fmla="*/ 137 h 281"/>
                <a:gd name="T10" fmla="*/ 399 w 403"/>
                <a:gd name="T11" fmla="*/ 0 h 281"/>
                <a:gd name="T12" fmla="*/ 403 w 403"/>
                <a:gd name="T1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281">
                  <a:moveTo>
                    <a:pt x="403" y="6"/>
                  </a:moveTo>
                  <a:cubicBezTo>
                    <a:pt x="336" y="51"/>
                    <a:pt x="270" y="97"/>
                    <a:pt x="203" y="143"/>
                  </a:cubicBezTo>
                  <a:cubicBezTo>
                    <a:pt x="137" y="189"/>
                    <a:pt x="70" y="235"/>
                    <a:pt x="4" y="281"/>
                  </a:cubicBezTo>
                  <a:cubicBezTo>
                    <a:pt x="2" y="279"/>
                    <a:pt x="1" y="277"/>
                    <a:pt x="0" y="275"/>
                  </a:cubicBezTo>
                  <a:cubicBezTo>
                    <a:pt x="66" y="229"/>
                    <a:pt x="133" y="183"/>
                    <a:pt x="199" y="137"/>
                  </a:cubicBezTo>
                  <a:cubicBezTo>
                    <a:pt x="266" y="91"/>
                    <a:pt x="332" y="46"/>
                    <a:pt x="399" y="0"/>
                  </a:cubicBezTo>
                  <a:cubicBezTo>
                    <a:pt x="400" y="2"/>
                    <a:pt x="402" y="4"/>
                    <a:pt x="403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9" name="Freeform 464"/>
            <p:cNvSpPr>
              <a:spLocks/>
            </p:cNvSpPr>
            <p:nvPr/>
          </p:nvSpPr>
          <p:spPr bwMode="auto">
            <a:xfrm>
              <a:off x="8507212" y="3089868"/>
              <a:ext cx="251816" cy="173829"/>
            </a:xfrm>
            <a:custGeom>
              <a:avLst/>
              <a:gdLst>
                <a:gd name="T0" fmla="*/ 404 w 404"/>
                <a:gd name="T1" fmla="*/ 6 h 280"/>
                <a:gd name="T2" fmla="*/ 204 w 404"/>
                <a:gd name="T3" fmla="*/ 143 h 280"/>
                <a:gd name="T4" fmla="*/ 4 w 404"/>
                <a:gd name="T5" fmla="*/ 280 h 280"/>
                <a:gd name="T6" fmla="*/ 0 w 404"/>
                <a:gd name="T7" fmla="*/ 275 h 280"/>
                <a:gd name="T8" fmla="*/ 200 w 404"/>
                <a:gd name="T9" fmla="*/ 137 h 280"/>
                <a:gd name="T10" fmla="*/ 400 w 404"/>
                <a:gd name="T11" fmla="*/ 0 h 280"/>
                <a:gd name="T12" fmla="*/ 404 w 404"/>
                <a:gd name="T13" fmla="*/ 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280">
                  <a:moveTo>
                    <a:pt x="404" y="6"/>
                  </a:moveTo>
                  <a:cubicBezTo>
                    <a:pt x="337" y="51"/>
                    <a:pt x="271" y="97"/>
                    <a:pt x="204" y="143"/>
                  </a:cubicBezTo>
                  <a:cubicBezTo>
                    <a:pt x="138" y="189"/>
                    <a:pt x="71" y="235"/>
                    <a:pt x="4" y="280"/>
                  </a:cubicBezTo>
                  <a:cubicBezTo>
                    <a:pt x="3" y="278"/>
                    <a:pt x="2" y="276"/>
                    <a:pt x="0" y="275"/>
                  </a:cubicBezTo>
                  <a:cubicBezTo>
                    <a:pt x="67" y="229"/>
                    <a:pt x="133" y="183"/>
                    <a:pt x="200" y="137"/>
                  </a:cubicBezTo>
                  <a:cubicBezTo>
                    <a:pt x="266" y="91"/>
                    <a:pt x="333" y="45"/>
                    <a:pt x="400" y="0"/>
                  </a:cubicBezTo>
                  <a:cubicBezTo>
                    <a:pt x="401" y="2"/>
                    <a:pt x="402" y="4"/>
                    <a:pt x="404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90" name="Freeform 465"/>
            <p:cNvSpPr>
              <a:spLocks/>
            </p:cNvSpPr>
            <p:nvPr/>
          </p:nvSpPr>
          <p:spPr bwMode="auto">
            <a:xfrm>
              <a:off x="8503204" y="3084400"/>
              <a:ext cx="251451" cy="173829"/>
            </a:xfrm>
            <a:custGeom>
              <a:avLst/>
              <a:gdLst>
                <a:gd name="T0" fmla="*/ 403 w 403"/>
                <a:gd name="T1" fmla="*/ 5 h 280"/>
                <a:gd name="T2" fmla="*/ 204 w 403"/>
                <a:gd name="T3" fmla="*/ 143 h 280"/>
                <a:gd name="T4" fmla="*/ 4 w 403"/>
                <a:gd name="T5" fmla="*/ 280 h 280"/>
                <a:gd name="T6" fmla="*/ 0 w 403"/>
                <a:gd name="T7" fmla="*/ 275 h 280"/>
                <a:gd name="T8" fmla="*/ 200 w 403"/>
                <a:gd name="T9" fmla="*/ 137 h 280"/>
                <a:gd name="T10" fmla="*/ 399 w 403"/>
                <a:gd name="T11" fmla="*/ 0 h 280"/>
                <a:gd name="T12" fmla="*/ 403 w 403"/>
                <a:gd name="T13" fmla="*/ 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280">
                  <a:moveTo>
                    <a:pt x="403" y="5"/>
                  </a:moveTo>
                  <a:cubicBezTo>
                    <a:pt x="337" y="51"/>
                    <a:pt x="270" y="97"/>
                    <a:pt x="204" y="143"/>
                  </a:cubicBezTo>
                  <a:cubicBezTo>
                    <a:pt x="137" y="189"/>
                    <a:pt x="71" y="235"/>
                    <a:pt x="4" y="280"/>
                  </a:cubicBezTo>
                  <a:cubicBezTo>
                    <a:pt x="3" y="278"/>
                    <a:pt x="1" y="277"/>
                    <a:pt x="0" y="275"/>
                  </a:cubicBezTo>
                  <a:cubicBezTo>
                    <a:pt x="67" y="229"/>
                    <a:pt x="133" y="183"/>
                    <a:pt x="200" y="137"/>
                  </a:cubicBezTo>
                  <a:cubicBezTo>
                    <a:pt x="266" y="91"/>
                    <a:pt x="333" y="45"/>
                    <a:pt x="399" y="0"/>
                  </a:cubicBezTo>
                  <a:cubicBezTo>
                    <a:pt x="401" y="2"/>
                    <a:pt x="402" y="4"/>
                    <a:pt x="403" y="5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91" name="Freeform 466"/>
            <p:cNvSpPr>
              <a:spLocks/>
            </p:cNvSpPr>
            <p:nvPr/>
          </p:nvSpPr>
          <p:spPr bwMode="auto">
            <a:xfrm>
              <a:off x="8450362" y="3098613"/>
              <a:ext cx="62316" cy="44824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7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3" y="70"/>
                    <a:pt x="1" y="68"/>
                    <a:pt x="0" y="67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7" y="2"/>
                    <a:pt x="99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92" name="Freeform 467"/>
            <p:cNvSpPr>
              <a:spLocks/>
            </p:cNvSpPr>
            <p:nvPr/>
          </p:nvSpPr>
          <p:spPr bwMode="auto">
            <a:xfrm>
              <a:off x="8446718" y="3093146"/>
              <a:ext cx="62316" cy="44459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7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2" y="70"/>
                    <a:pt x="1" y="68"/>
                    <a:pt x="0" y="67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7" y="2"/>
                    <a:pt x="98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93" name="Freeform 468"/>
            <p:cNvSpPr>
              <a:spLocks/>
            </p:cNvSpPr>
            <p:nvPr/>
          </p:nvSpPr>
          <p:spPr bwMode="auto">
            <a:xfrm>
              <a:off x="8442345" y="3087316"/>
              <a:ext cx="62316" cy="44824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3" y="70"/>
                    <a:pt x="2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8" y="2"/>
                    <a:pt x="99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94" name="Freeform 469"/>
            <p:cNvSpPr>
              <a:spLocks/>
            </p:cNvSpPr>
            <p:nvPr/>
          </p:nvSpPr>
          <p:spPr bwMode="auto">
            <a:xfrm>
              <a:off x="8438337" y="3081849"/>
              <a:ext cx="62681" cy="44824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3" y="70"/>
                    <a:pt x="1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7" y="2"/>
                    <a:pt x="99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95" name="Freeform 470"/>
            <p:cNvSpPr>
              <a:spLocks/>
            </p:cNvSpPr>
            <p:nvPr/>
          </p:nvSpPr>
          <p:spPr bwMode="auto">
            <a:xfrm>
              <a:off x="8434692" y="3076384"/>
              <a:ext cx="62316" cy="44459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6 h 72"/>
                <a:gd name="T6" fmla="*/ 95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2" y="70"/>
                    <a:pt x="1" y="68"/>
                    <a:pt x="0" y="66"/>
                  </a:cubicBezTo>
                  <a:cubicBezTo>
                    <a:pt x="32" y="44"/>
                    <a:pt x="63" y="22"/>
                    <a:pt x="95" y="0"/>
                  </a:cubicBezTo>
                  <a:cubicBezTo>
                    <a:pt x="97" y="2"/>
                    <a:pt x="98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96" name="Freeform 471"/>
            <p:cNvSpPr>
              <a:spLocks/>
            </p:cNvSpPr>
            <p:nvPr/>
          </p:nvSpPr>
          <p:spPr bwMode="auto">
            <a:xfrm>
              <a:off x="8430318" y="3070553"/>
              <a:ext cx="62316" cy="44824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3" y="70"/>
                    <a:pt x="1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7" y="2"/>
                    <a:pt x="99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97" name="Freeform 472"/>
            <p:cNvSpPr>
              <a:spLocks/>
            </p:cNvSpPr>
            <p:nvPr/>
          </p:nvSpPr>
          <p:spPr bwMode="auto">
            <a:xfrm>
              <a:off x="8426674" y="3065087"/>
              <a:ext cx="62316" cy="44824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2" y="70"/>
                    <a:pt x="1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7" y="2"/>
                    <a:pt x="98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98" name="Freeform 473"/>
            <p:cNvSpPr>
              <a:spLocks/>
            </p:cNvSpPr>
            <p:nvPr/>
          </p:nvSpPr>
          <p:spPr bwMode="auto">
            <a:xfrm>
              <a:off x="8422302" y="3059620"/>
              <a:ext cx="62316" cy="44459"/>
            </a:xfrm>
            <a:custGeom>
              <a:avLst/>
              <a:gdLst>
                <a:gd name="T0" fmla="*/ 100 w 100"/>
                <a:gd name="T1" fmla="*/ 6 h 72"/>
                <a:gd name="T2" fmla="*/ 5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7" y="50"/>
                    <a:pt x="5" y="72"/>
                  </a:cubicBezTo>
                  <a:cubicBezTo>
                    <a:pt x="3" y="70"/>
                    <a:pt x="2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8" y="2"/>
                    <a:pt x="99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99" name="Freeform 474"/>
            <p:cNvSpPr>
              <a:spLocks/>
            </p:cNvSpPr>
            <p:nvPr/>
          </p:nvSpPr>
          <p:spPr bwMode="auto">
            <a:xfrm>
              <a:off x="8418658" y="3054153"/>
              <a:ext cx="62316" cy="44459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3" y="70"/>
                    <a:pt x="1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7" y="2"/>
                    <a:pt x="99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00" name="Freeform 475"/>
            <p:cNvSpPr>
              <a:spLocks/>
            </p:cNvSpPr>
            <p:nvPr/>
          </p:nvSpPr>
          <p:spPr bwMode="auto">
            <a:xfrm>
              <a:off x="8414649" y="3048322"/>
              <a:ext cx="62316" cy="44824"/>
            </a:xfrm>
            <a:custGeom>
              <a:avLst/>
              <a:gdLst>
                <a:gd name="T0" fmla="*/ 100 w 100"/>
                <a:gd name="T1" fmla="*/ 5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5"/>
                  </a:moveTo>
                  <a:cubicBezTo>
                    <a:pt x="68" y="27"/>
                    <a:pt x="36" y="49"/>
                    <a:pt x="4" y="72"/>
                  </a:cubicBezTo>
                  <a:cubicBezTo>
                    <a:pt x="2" y="70"/>
                    <a:pt x="1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7" y="2"/>
                    <a:pt x="98" y="4"/>
                    <a:pt x="100" y="5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01" name="Freeform 476"/>
            <p:cNvSpPr>
              <a:spLocks/>
            </p:cNvSpPr>
            <p:nvPr/>
          </p:nvSpPr>
          <p:spPr bwMode="auto">
            <a:xfrm>
              <a:off x="8410275" y="3042857"/>
              <a:ext cx="62681" cy="44459"/>
            </a:xfrm>
            <a:custGeom>
              <a:avLst/>
              <a:gdLst>
                <a:gd name="T0" fmla="*/ 100 w 100"/>
                <a:gd name="T1" fmla="*/ 5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5"/>
                  </a:moveTo>
                  <a:cubicBezTo>
                    <a:pt x="68" y="27"/>
                    <a:pt x="36" y="49"/>
                    <a:pt x="4" y="72"/>
                  </a:cubicBezTo>
                  <a:cubicBezTo>
                    <a:pt x="3" y="70"/>
                    <a:pt x="2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8" y="2"/>
                    <a:pt x="99" y="3"/>
                    <a:pt x="100" y="5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02" name="Freeform 477"/>
            <p:cNvSpPr>
              <a:spLocks/>
            </p:cNvSpPr>
            <p:nvPr/>
          </p:nvSpPr>
          <p:spPr bwMode="auto">
            <a:xfrm>
              <a:off x="8406631" y="3036661"/>
              <a:ext cx="62316" cy="44459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7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3" y="70"/>
                    <a:pt x="1" y="69"/>
                    <a:pt x="0" y="67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7" y="2"/>
                    <a:pt x="99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03" name="Freeform 478"/>
            <p:cNvSpPr>
              <a:spLocks/>
            </p:cNvSpPr>
            <p:nvPr/>
          </p:nvSpPr>
          <p:spPr bwMode="auto">
            <a:xfrm>
              <a:off x="8402988" y="3030831"/>
              <a:ext cx="62316" cy="44824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2" y="70"/>
                    <a:pt x="1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7" y="2"/>
                    <a:pt x="98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04" name="Freeform 479"/>
            <p:cNvSpPr>
              <a:spLocks/>
            </p:cNvSpPr>
            <p:nvPr/>
          </p:nvSpPr>
          <p:spPr bwMode="auto">
            <a:xfrm>
              <a:off x="8398615" y="3025364"/>
              <a:ext cx="62316" cy="44824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3" y="70"/>
                    <a:pt x="2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8" y="2"/>
                    <a:pt x="99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05" name="Freeform 480"/>
            <p:cNvSpPr>
              <a:spLocks/>
            </p:cNvSpPr>
            <p:nvPr/>
          </p:nvSpPr>
          <p:spPr bwMode="auto">
            <a:xfrm>
              <a:off x="8394969" y="3019898"/>
              <a:ext cx="62316" cy="44459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3" y="70"/>
                    <a:pt x="1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7" y="2"/>
                    <a:pt x="99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06" name="Freeform 481"/>
            <p:cNvSpPr>
              <a:spLocks/>
            </p:cNvSpPr>
            <p:nvPr/>
          </p:nvSpPr>
          <p:spPr bwMode="auto">
            <a:xfrm>
              <a:off x="8390597" y="3014067"/>
              <a:ext cx="62681" cy="44824"/>
            </a:xfrm>
            <a:custGeom>
              <a:avLst/>
              <a:gdLst>
                <a:gd name="T0" fmla="*/ 101 w 101"/>
                <a:gd name="T1" fmla="*/ 6 h 72"/>
                <a:gd name="T2" fmla="*/ 5 w 101"/>
                <a:gd name="T3" fmla="*/ 72 h 72"/>
                <a:gd name="T4" fmla="*/ 0 w 101"/>
                <a:gd name="T5" fmla="*/ 66 h 72"/>
                <a:gd name="T6" fmla="*/ 97 w 101"/>
                <a:gd name="T7" fmla="*/ 0 h 72"/>
                <a:gd name="T8" fmla="*/ 101 w 101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72">
                  <a:moveTo>
                    <a:pt x="101" y="6"/>
                  </a:moveTo>
                  <a:cubicBezTo>
                    <a:pt x="69" y="28"/>
                    <a:pt x="37" y="50"/>
                    <a:pt x="5" y="72"/>
                  </a:cubicBezTo>
                  <a:cubicBezTo>
                    <a:pt x="3" y="70"/>
                    <a:pt x="2" y="68"/>
                    <a:pt x="0" y="66"/>
                  </a:cubicBezTo>
                  <a:cubicBezTo>
                    <a:pt x="32" y="44"/>
                    <a:pt x="64" y="22"/>
                    <a:pt x="97" y="0"/>
                  </a:cubicBezTo>
                  <a:cubicBezTo>
                    <a:pt x="98" y="2"/>
                    <a:pt x="99" y="4"/>
                    <a:pt x="101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07" name="Freeform 482"/>
            <p:cNvSpPr>
              <a:spLocks/>
            </p:cNvSpPr>
            <p:nvPr/>
          </p:nvSpPr>
          <p:spPr bwMode="auto">
            <a:xfrm>
              <a:off x="8386588" y="3008601"/>
              <a:ext cx="62681" cy="44824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3" y="70"/>
                    <a:pt x="1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8" y="2"/>
                    <a:pt x="99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08" name="Freeform 483"/>
            <p:cNvSpPr>
              <a:spLocks/>
            </p:cNvSpPr>
            <p:nvPr/>
          </p:nvSpPr>
          <p:spPr bwMode="auto">
            <a:xfrm>
              <a:off x="8382945" y="3003135"/>
              <a:ext cx="62316" cy="44459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3" y="70"/>
                    <a:pt x="1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7" y="2"/>
                    <a:pt x="99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09" name="Freeform 484"/>
            <p:cNvSpPr>
              <a:spLocks/>
            </p:cNvSpPr>
            <p:nvPr/>
          </p:nvSpPr>
          <p:spPr bwMode="auto">
            <a:xfrm>
              <a:off x="8378571" y="2997304"/>
              <a:ext cx="63045" cy="44824"/>
            </a:xfrm>
            <a:custGeom>
              <a:avLst/>
              <a:gdLst>
                <a:gd name="T0" fmla="*/ 101 w 101"/>
                <a:gd name="T1" fmla="*/ 6 h 72"/>
                <a:gd name="T2" fmla="*/ 5 w 101"/>
                <a:gd name="T3" fmla="*/ 72 h 72"/>
                <a:gd name="T4" fmla="*/ 0 w 101"/>
                <a:gd name="T5" fmla="*/ 66 h 72"/>
                <a:gd name="T6" fmla="*/ 96 w 101"/>
                <a:gd name="T7" fmla="*/ 0 h 72"/>
                <a:gd name="T8" fmla="*/ 101 w 101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72">
                  <a:moveTo>
                    <a:pt x="101" y="6"/>
                  </a:moveTo>
                  <a:cubicBezTo>
                    <a:pt x="68" y="28"/>
                    <a:pt x="37" y="50"/>
                    <a:pt x="5" y="72"/>
                  </a:cubicBezTo>
                  <a:cubicBezTo>
                    <a:pt x="3" y="70"/>
                    <a:pt x="2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8" y="2"/>
                    <a:pt x="99" y="4"/>
                    <a:pt x="101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10" name="Freeform 485"/>
            <p:cNvSpPr>
              <a:spLocks/>
            </p:cNvSpPr>
            <p:nvPr/>
          </p:nvSpPr>
          <p:spPr bwMode="auto">
            <a:xfrm>
              <a:off x="8374926" y="2991837"/>
              <a:ext cx="62316" cy="44824"/>
            </a:xfrm>
            <a:custGeom>
              <a:avLst/>
              <a:gdLst>
                <a:gd name="T0" fmla="*/ 100 w 100"/>
                <a:gd name="T1" fmla="*/ 6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6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3" y="70"/>
                    <a:pt x="1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7" y="2"/>
                    <a:pt x="99" y="4"/>
                    <a:pt x="10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11" name="Freeform 486"/>
            <p:cNvSpPr>
              <a:spLocks/>
            </p:cNvSpPr>
            <p:nvPr/>
          </p:nvSpPr>
          <p:spPr bwMode="auto">
            <a:xfrm>
              <a:off x="8371282" y="2986371"/>
              <a:ext cx="62316" cy="44459"/>
            </a:xfrm>
            <a:custGeom>
              <a:avLst/>
              <a:gdLst>
                <a:gd name="T0" fmla="*/ 100 w 100"/>
                <a:gd name="T1" fmla="*/ 5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5"/>
                  </a:moveTo>
                  <a:cubicBezTo>
                    <a:pt x="68" y="28"/>
                    <a:pt x="36" y="50"/>
                    <a:pt x="4" y="72"/>
                  </a:cubicBezTo>
                  <a:cubicBezTo>
                    <a:pt x="2" y="70"/>
                    <a:pt x="1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7" y="2"/>
                    <a:pt x="99" y="4"/>
                    <a:pt x="100" y="5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12" name="Freeform 487"/>
            <p:cNvSpPr>
              <a:spLocks/>
            </p:cNvSpPr>
            <p:nvPr/>
          </p:nvSpPr>
          <p:spPr bwMode="auto">
            <a:xfrm>
              <a:off x="8366910" y="2980540"/>
              <a:ext cx="62316" cy="44824"/>
            </a:xfrm>
            <a:custGeom>
              <a:avLst/>
              <a:gdLst>
                <a:gd name="T0" fmla="*/ 100 w 100"/>
                <a:gd name="T1" fmla="*/ 5 h 72"/>
                <a:gd name="T2" fmla="*/ 4 w 100"/>
                <a:gd name="T3" fmla="*/ 72 h 72"/>
                <a:gd name="T4" fmla="*/ 0 w 100"/>
                <a:gd name="T5" fmla="*/ 66 h 72"/>
                <a:gd name="T6" fmla="*/ 96 w 100"/>
                <a:gd name="T7" fmla="*/ 0 h 72"/>
                <a:gd name="T8" fmla="*/ 100 w 100"/>
                <a:gd name="T9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100" y="5"/>
                  </a:moveTo>
                  <a:cubicBezTo>
                    <a:pt x="68" y="27"/>
                    <a:pt x="36" y="49"/>
                    <a:pt x="4" y="72"/>
                  </a:cubicBezTo>
                  <a:cubicBezTo>
                    <a:pt x="3" y="70"/>
                    <a:pt x="2" y="68"/>
                    <a:pt x="0" y="66"/>
                  </a:cubicBezTo>
                  <a:cubicBezTo>
                    <a:pt x="32" y="44"/>
                    <a:pt x="64" y="22"/>
                    <a:pt x="96" y="0"/>
                  </a:cubicBezTo>
                  <a:cubicBezTo>
                    <a:pt x="98" y="1"/>
                    <a:pt x="99" y="3"/>
                    <a:pt x="100" y="5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13" name="Freeform 488"/>
            <p:cNvSpPr>
              <a:spLocks/>
            </p:cNvSpPr>
            <p:nvPr/>
          </p:nvSpPr>
          <p:spPr bwMode="auto">
            <a:xfrm>
              <a:off x="8353791" y="2959040"/>
              <a:ext cx="77257" cy="143947"/>
            </a:xfrm>
            <a:custGeom>
              <a:avLst/>
              <a:gdLst>
                <a:gd name="T0" fmla="*/ 124 w 124"/>
                <a:gd name="T1" fmla="*/ 147 h 232"/>
                <a:gd name="T2" fmla="*/ 21 w 124"/>
                <a:gd name="T3" fmla="*/ 0 h 232"/>
                <a:gd name="T4" fmla="*/ 0 w 124"/>
                <a:gd name="T5" fmla="*/ 232 h 232"/>
                <a:gd name="T6" fmla="*/ 124 w 124"/>
                <a:gd name="T7" fmla="*/ 14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232">
                  <a:moveTo>
                    <a:pt x="124" y="147"/>
                  </a:moveTo>
                  <a:cubicBezTo>
                    <a:pt x="60" y="82"/>
                    <a:pt x="34" y="46"/>
                    <a:pt x="21" y="0"/>
                  </a:cubicBezTo>
                  <a:cubicBezTo>
                    <a:pt x="14" y="78"/>
                    <a:pt x="7" y="155"/>
                    <a:pt x="0" y="232"/>
                  </a:cubicBezTo>
                  <a:cubicBezTo>
                    <a:pt x="21" y="196"/>
                    <a:pt x="52" y="175"/>
                    <a:pt x="124" y="147"/>
                  </a:cubicBezTo>
                  <a:close/>
                </a:path>
              </a:pathLst>
            </a:custGeom>
            <a:solidFill>
              <a:srgbClr val="BFC1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14" name="Freeform 489"/>
            <p:cNvSpPr>
              <a:spLocks/>
            </p:cNvSpPr>
            <p:nvPr/>
          </p:nvSpPr>
          <p:spPr bwMode="auto">
            <a:xfrm>
              <a:off x="8608157" y="3191176"/>
              <a:ext cx="147591" cy="110055"/>
            </a:xfrm>
            <a:custGeom>
              <a:avLst/>
              <a:gdLst>
                <a:gd name="T0" fmla="*/ 237 w 237"/>
                <a:gd name="T1" fmla="*/ 27 h 177"/>
                <a:gd name="T2" fmla="*/ 128 w 237"/>
                <a:gd name="T3" fmla="*/ 102 h 177"/>
                <a:gd name="T4" fmla="*/ 19 w 237"/>
                <a:gd name="T5" fmla="*/ 177 h 177"/>
                <a:gd name="T6" fmla="*/ 0 w 237"/>
                <a:gd name="T7" fmla="*/ 150 h 177"/>
                <a:gd name="T8" fmla="*/ 109 w 237"/>
                <a:gd name="T9" fmla="*/ 75 h 177"/>
                <a:gd name="T10" fmla="*/ 219 w 237"/>
                <a:gd name="T11" fmla="*/ 0 h 177"/>
                <a:gd name="T12" fmla="*/ 237 w 237"/>
                <a:gd name="T13" fmla="*/ 2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177">
                  <a:moveTo>
                    <a:pt x="237" y="27"/>
                  </a:moveTo>
                  <a:cubicBezTo>
                    <a:pt x="201" y="52"/>
                    <a:pt x="164" y="77"/>
                    <a:pt x="128" y="102"/>
                  </a:cubicBezTo>
                  <a:cubicBezTo>
                    <a:pt x="92" y="127"/>
                    <a:pt x="55" y="152"/>
                    <a:pt x="19" y="177"/>
                  </a:cubicBezTo>
                  <a:cubicBezTo>
                    <a:pt x="13" y="168"/>
                    <a:pt x="6" y="159"/>
                    <a:pt x="0" y="150"/>
                  </a:cubicBezTo>
                  <a:cubicBezTo>
                    <a:pt x="37" y="125"/>
                    <a:pt x="73" y="100"/>
                    <a:pt x="109" y="75"/>
                  </a:cubicBezTo>
                  <a:cubicBezTo>
                    <a:pt x="146" y="50"/>
                    <a:pt x="182" y="25"/>
                    <a:pt x="219" y="0"/>
                  </a:cubicBezTo>
                  <a:cubicBezTo>
                    <a:pt x="225" y="9"/>
                    <a:pt x="231" y="18"/>
                    <a:pt x="237" y="27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15" name="Freeform 490"/>
            <p:cNvSpPr>
              <a:spLocks/>
            </p:cNvSpPr>
            <p:nvPr/>
          </p:nvSpPr>
          <p:spPr bwMode="auto">
            <a:xfrm>
              <a:off x="8515958" y="3176963"/>
              <a:ext cx="44095" cy="36442"/>
            </a:xfrm>
            <a:custGeom>
              <a:avLst/>
              <a:gdLst>
                <a:gd name="T0" fmla="*/ 0 w 71"/>
                <a:gd name="T1" fmla="*/ 0 h 59"/>
                <a:gd name="T2" fmla="*/ 41 w 71"/>
                <a:gd name="T3" fmla="*/ 59 h 59"/>
                <a:gd name="T4" fmla="*/ 71 w 71"/>
                <a:gd name="T5" fmla="*/ 3 h 59"/>
                <a:gd name="T6" fmla="*/ 0 w 71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9">
                  <a:moveTo>
                    <a:pt x="0" y="0"/>
                  </a:moveTo>
                  <a:cubicBezTo>
                    <a:pt x="14" y="20"/>
                    <a:pt x="27" y="39"/>
                    <a:pt x="41" y="59"/>
                  </a:cubicBezTo>
                  <a:cubicBezTo>
                    <a:pt x="60" y="46"/>
                    <a:pt x="70" y="25"/>
                    <a:pt x="71" y="3"/>
                  </a:cubicBezTo>
                  <a:cubicBezTo>
                    <a:pt x="48" y="2"/>
                    <a:pt x="24" y="1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16" name="Freeform 491"/>
            <p:cNvSpPr>
              <a:spLocks/>
            </p:cNvSpPr>
            <p:nvPr/>
          </p:nvSpPr>
          <p:spPr bwMode="auto">
            <a:xfrm>
              <a:off x="8470405" y="3170769"/>
              <a:ext cx="71062" cy="53934"/>
            </a:xfrm>
            <a:custGeom>
              <a:avLst/>
              <a:gdLst>
                <a:gd name="T0" fmla="*/ 114 w 114"/>
                <a:gd name="T1" fmla="*/ 69 h 87"/>
                <a:gd name="T2" fmla="*/ 73 w 114"/>
                <a:gd name="T3" fmla="*/ 10 h 87"/>
                <a:gd name="T4" fmla="*/ 2 w 114"/>
                <a:gd name="T5" fmla="*/ 0 h 87"/>
                <a:gd name="T6" fmla="*/ 9 w 114"/>
                <a:gd name="T7" fmla="*/ 41 h 87"/>
                <a:gd name="T8" fmla="*/ 24 w 114"/>
                <a:gd name="T9" fmla="*/ 62 h 87"/>
                <a:gd name="T10" fmla="*/ 104 w 114"/>
                <a:gd name="T11" fmla="*/ 74 h 87"/>
                <a:gd name="T12" fmla="*/ 114 w 114"/>
                <a:gd name="T13" fmla="*/ 6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87">
                  <a:moveTo>
                    <a:pt x="114" y="69"/>
                  </a:moveTo>
                  <a:cubicBezTo>
                    <a:pt x="100" y="49"/>
                    <a:pt x="87" y="30"/>
                    <a:pt x="73" y="10"/>
                  </a:cubicBezTo>
                  <a:cubicBezTo>
                    <a:pt x="50" y="7"/>
                    <a:pt x="26" y="3"/>
                    <a:pt x="2" y="0"/>
                  </a:cubicBezTo>
                  <a:cubicBezTo>
                    <a:pt x="0" y="14"/>
                    <a:pt x="2" y="28"/>
                    <a:pt x="9" y="41"/>
                  </a:cubicBezTo>
                  <a:cubicBezTo>
                    <a:pt x="13" y="49"/>
                    <a:pt x="18" y="56"/>
                    <a:pt x="24" y="62"/>
                  </a:cubicBezTo>
                  <a:cubicBezTo>
                    <a:pt x="45" y="81"/>
                    <a:pt x="77" y="87"/>
                    <a:pt x="104" y="74"/>
                  </a:cubicBezTo>
                  <a:cubicBezTo>
                    <a:pt x="108" y="73"/>
                    <a:pt x="111" y="71"/>
                    <a:pt x="114" y="6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17" name="Freeform 492"/>
            <p:cNvSpPr>
              <a:spLocks/>
            </p:cNvSpPr>
            <p:nvPr/>
          </p:nvSpPr>
          <p:spPr bwMode="auto">
            <a:xfrm>
              <a:off x="8585562" y="3065087"/>
              <a:ext cx="155973" cy="108598"/>
            </a:xfrm>
            <a:custGeom>
              <a:avLst/>
              <a:gdLst>
                <a:gd name="T0" fmla="*/ 250 w 250"/>
                <a:gd name="T1" fmla="*/ 6 h 175"/>
                <a:gd name="T2" fmla="*/ 127 w 250"/>
                <a:gd name="T3" fmla="*/ 91 h 175"/>
                <a:gd name="T4" fmla="*/ 4 w 250"/>
                <a:gd name="T5" fmla="*/ 175 h 175"/>
                <a:gd name="T6" fmla="*/ 0 w 250"/>
                <a:gd name="T7" fmla="*/ 169 h 175"/>
                <a:gd name="T8" fmla="*/ 123 w 250"/>
                <a:gd name="T9" fmla="*/ 85 h 175"/>
                <a:gd name="T10" fmla="*/ 246 w 250"/>
                <a:gd name="T11" fmla="*/ 0 h 175"/>
                <a:gd name="T12" fmla="*/ 250 w 250"/>
                <a:gd name="T13" fmla="*/ 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175">
                  <a:moveTo>
                    <a:pt x="250" y="6"/>
                  </a:moveTo>
                  <a:cubicBezTo>
                    <a:pt x="209" y="34"/>
                    <a:pt x="168" y="63"/>
                    <a:pt x="127" y="91"/>
                  </a:cubicBezTo>
                  <a:cubicBezTo>
                    <a:pt x="86" y="119"/>
                    <a:pt x="45" y="147"/>
                    <a:pt x="4" y="175"/>
                  </a:cubicBezTo>
                  <a:cubicBezTo>
                    <a:pt x="3" y="173"/>
                    <a:pt x="2" y="171"/>
                    <a:pt x="0" y="169"/>
                  </a:cubicBezTo>
                  <a:cubicBezTo>
                    <a:pt x="41" y="141"/>
                    <a:pt x="82" y="113"/>
                    <a:pt x="123" y="85"/>
                  </a:cubicBezTo>
                  <a:cubicBezTo>
                    <a:pt x="164" y="57"/>
                    <a:pt x="205" y="28"/>
                    <a:pt x="246" y="0"/>
                  </a:cubicBezTo>
                  <a:cubicBezTo>
                    <a:pt x="247" y="2"/>
                    <a:pt x="249" y="4"/>
                    <a:pt x="25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18" name="Freeform 493"/>
            <p:cNvSpPr>
              <a:spLocks/>
            </p:cNvSpPr>
            <p:nvPr/>
          </p:nvSpPr>
          <p:spPr bwMode="auto">
            <a:xfrm>
              <a:off x="8581918" y="3059620"/>
              <a:ext cx="155973" cy="108598"/>
            </a:xfrm>
            <a:custGeom>
              <a:avLst/>
              <a:gdLst>
                <a:gd name="T0" fmla="*/ 250 w 250"/>
                <a:gd name="T1" fmla="*/ 6 h 175"/>
                <a:gd name="T2" fmla="*/ 127 w 250"/>
                <a:gd name="T3" fmla="*/ 91 h 175"/>
                <a:gd name="T4" fmla="*/ 4 w 250"/>
                <a:gd name="T5" fmla="*/ 175 h 175"/>
                <a:gd name="T6" fmla="*/ 0 w 250"/>
                <a:gd name="T7" fmla="*/ 169 h 175"/>
                <a:gd name="T8" fmla="*/ 123 w 250"/>
                <a:gd name="T9" fmla="*/ 85 h 175"/>
                <a:gd name="T10" fmla="*/ 246 w 250"/>
                <a:gd name="T11" fmla="*/ 0 h 175"/>
                <a:gd name="T12" fmla="*/ 250 w 250"/>
                <a:gd name="T13" fmla="*/ 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175">
                  <a:moveTo>
                    <a:pt x="250" y="6"/>
                  </a:moveTo>
                  <a:cubicBezTo>
                    <a:pt x="209" y="34"/>
                    <a:pt x="168" y="62"/>
                    <a:pt x="127" y="91"/>
                  </a:cubicBezTo>
                  <a:cubicBezTo>
                    <a:pt x="86" y="119"/>
                    <a:pt x="45" y="147"/>
                    <a:pt x="4" y="175"/>
                  </a:cubicBezTo>
                  <a:cubicBezTo>
                    <a:pt x="3" y="173"/>
                    <a:pt x="1" y="171"/>
                    <a:pt x="0" y="169"/>
                  </a:cubicBezTo>
                  <a:cubicBezTo>
                    <a:pt x="41" y="141"/>
                    <a:pt x="82" y="113"/>
                    <a:pt x="123" y="85"/>
                  </a:cubicBezTo>
                  <a:cubicBezTo>
                    <a:pt x="164" y="57"/>
                    <a:pt x="205" y="28"/>
                    <a:pt x="246" y="0"/>
                  </a:cubicBezTo>
                  <a:cubicBezTo>
                    <a:pt x="247" y="2"/>
                    <a:pt x="248" y="4"/>
                    <a:pt x="25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19" name="Freeform 494"/>
            <p:cNvSpPr>
              <a:spLocks/>
            </p:cNvSpPr>
            <p:nvPr/>
          </p:nvSpPr>
          <p:spPr bwMode="auto">
            <a:xfrm>
              <a:off x="8578275" y="3054153"/>
              <a:ext cx="155244" cy="108598"/>
            </a:xfrm>
            <a:custGeom>
              <a:avLst/>
              <a:gdLst>
                <a:gd name="T0" fmla="*/ 249 w 249"/>
                <a:gd name="T1" fmla="*/ 6 h 175"/>
                <a:gd name="T2" fmla="*/ 127 w 249"/>
                <a:gd name="T3" fmla="*/ 91 h 175"/>
                <a:gd name="T4" fmla="*/ 4 w 249"/>
                <a:gd name="T5" fmla="*/ 175 h 175"/>
                <a:gd name="T6" fmla="*/ 0 w 249"/>
                <a:gd name="T7" fmla="*/ 169 h 175"/>
                <a:gd name="T8" fmla="*/ 122 w 249"/>
                <a:gd name="T9" fmla="*/ 85 h 175"/>
                <a:gd name="T10" fmla="*/ 245 w 249"/>
                <a:gd name="T11" fmla="*/ 0 h 175"/>
                <a:gd name="T12" fmla="*/ 249 w 249"/>
                <a:gd name="T13" fmla="*/ 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75">
                  <a:moveTo>
                    <a:pt x="249" y="6"/>
                  </a:moveTo>
                  <a:cubicBezTo>
                    <a:pt x="208" y="34"/>
                    <a:pt x="167" y="62"/>
                    <a:pt x="127" y="91"/>
                  </a:cubicBezTo>
                  <a:cubicBezTo>
                    <a:pt x="86" y="119"/>
                    <a:pt x="45" y="147"/>
                    <a:pt x="4" y="175"/>
                  </a:cubicBezTo>
                  <a:cubicBezTo>
                    <a:pt x="2" y="173"/>
                    <a:pt x="1" y="171"/>
                    <a:pt x="0" y="169"/>
                  </a:cubicBezTo>
                  <a:cubicBezTo>
                    <a:pt x="41" y="141"/>
                    <a:pt x="82" y="113"/>
                    <a:pt x="122" y="85"/>
                  </a:cubicBezTo>
                  <a:cubicBezTo>
                    <a:pt x="163" y="57"/>
                    <a:pt x="204" y="28"/>
                    <a:pt x="245" y="0"/>
                  </a:cubicBezTo>
                  <a:cubicBezTo>
                    <a:pt x="247" y="2"/>
                    <a:pt x="248" y="4"/>
                    <a:pt x="249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20" name="Freeform 495"/>
            <p:cNvSpPr>
              <a:spLocks/>
            </p:cNvSpPr>
            <p:nvPr/>
          </p:nvSpPr>
          <p:spPr bwMode="auto">
            <a:xfrm>
              <a:off x="8573902" y="3048322"/>
              <a:ext cx="155608" cy="108598"/>
            </a:xfrm>
            <a:custGeom>
              <a:avLst/>
              <a:gdLst>
                <a:gd name="T0" fmla="*/ 250 w 250"/>
                <a:gd name="T1" fmla="*/ 6 h 175"/>
                <a:gd name="T2" fmla="*/ 127 w 250"/>
                <a:gd name="T3" fmla="*/ 90 h 175"/>
                <a:gd name="T4" fmla="*/ 4 w 250"/>
                <a:gd name="T5" fmla="*/ 175 h 175"/>
                <a:gd name="T6" fmla="*/ 0 w 250"/>
                <a:gd name="T7" fmla="*/ 169 h 175"/>
                <a:gd name="T8" fmla="*/ 123 w 250"/>
                <a:gd name="T9" fmla="*/ 85 h 175"/>
                <a:gd name="T10" fmla="*/ 246 w 250"/>
                <a:gd name="T11" fmla="*/ 0 h 175"/>
                <a:gd name="T12" fmla="*/ 250 w 250"/>
                <a:gd name="T13" fmla="*/ 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175">
                  <a:moveTo>
                    <a:pt x="250" y="6"/>
                  </a:moveTo>
                  <a:cubicBezTo>
                    <a:pt x="209" y="34"/>
                    <a:pt x="168" y="62"/>
                    <a:pt x="127" y="90"/>
                  </a:cubicBezTo>
                  <a:cubicBezTo>
                    <a:pt x="86" y="119"/>
                    <a:pt x="45" y="147"/>
                    <a:pt x="4" y="175"/>
                  </a:cubicBezTo>
                  <a:cubicBezTo>
                    <a:pt x="3" y="173"/>
                    <a:pt x="2" y="171"/>
                    <a:pt x="0" y="169"/>
                  </a:cubicBezTo>
                  <a:cubicBezTo>
                    <a:pt x="41" y="141"/>
                    <a:pt x="82" y="113"/>
                    <a:pt x="123" y="85"/>
                  </a:cubicBezTo>
                  <a:cubicBezTo>
                    <a:pt x="164" y="56"/>
                    <a:pt x="205" y="28"/>
                    <a:pt x="246" y="0"/>
                  </a:cubicBezTo>
                  <a:cubicBezTo>
                    <a:pt x="247" y="2"/>
                    <a:pt x="249" y="4"/>
                    <a:pt x="25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21" name="Freeform 496"/>
            <p:cNvSpPr>
              <a:spLocks/>
            </p:cNvSpPr>
            <p:nvPr/>
          </p:nvSpPr>
          <p:spPr bwMode="auto">
            <a:xfrm>
              <a:off x="8569893" y="3042857"/>
              <a:ext cx="155973" cy="108598"/>
            </a:xfrm>
            <a:custGeom>
              <a:avLst/>
              <a:gdLst>
                <a:gd name="T0" fmla="*/ 250 w 250"/>
                <a:gd name="T1" fmla="*/ 6 h 175"/>
                <a:gd name="T2" fmla="*/ 127 w 250"/>
                <a:gd name="T3" fmla="*/ 90 h 175"/>
                <a:gd name="T4" fmla="*/ 4 w 250"/>
                <a:gd name="T5" fmla="*/ 175 h 175"/>
                <a:gd name="T6" fmla="*/ 0 w 250"/>
                <a:gd name="T7" fmla="*/ 169 h 175"/>
                <a:gd name="T8" fmla="*/ 123 w 250"/>
                <a:gd name="T9" fmla="*/ 84 h 175"/>
                <a:gd name="T10" fmla="*/ 246 w 250"/>
                <a:gd name="T11" fmla="*/ 0 h 175"/>
                <a:gd name="T12" fmla="*/ 250 w 250"/>
                <a:gd name="T13" fmla="*/ 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175">
                  <a:moveTo>
                    <a:pt x="250" y="6"/>
                  </a:moveTo>
                  <a:cubicBezTo>
                    <a:pt x="209" y="34"/>
                    <a:pt x="168" y="62"/>
                    <a:pt x="127" y="90"/>
                  </a:cubicBezTo>
                  <a:cubicBezTo>
                    <a:pt x="86" y="118"/>
                    <a:pt x="45" y="147"/>
                    <a:pt x="4" y="175"/>
                  </a:cubicBezTo>
                  <a:cubicBezTo>
                    <a:pt x="3" y="173"/>
                    <a:pt x="1" y="171"/>
                    <a:pt x="0" y="169"/>
                  </a:cubicBezTo>
                  <a:cubicBezTo>
                    <a:pt x="41" y="141"/>
                    <a:pt x="82" y="113"/>
                    <a:pt x="123" y="84"/>
                  </a:cubicBezTo>
                  <a:cubicBezTo>
                    <a:pt x="164" y="56"/>
                    <a:pt x="205" y="28"/>
                    <a:pt x="246" y="0"/>
                  </a:cubicBezTo>
                  <a:cubicBezTo>
                    <a:pt x="247" y="2"/>
                    <a:pt x="248" y="4"/>
                    <a:pt x="25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22" name="Freeform 497"/>
            <p:cNvSpPr>
              <a:spLocks/>
            </p:cNvSpPr>
            <p:nvPr/>
          </p:nvSpPr>
          <p:spPr bwMode="auto">
            <a:xfrm>
              <a:off x="8565519" y="3037391"/>
              <a:ext cx="155973" cy="108598"/>
            </a:xfrm>
            <a:custGeom>
              <a:avLst/>
              <a:gdLst>
                <a:gd name="T0" fmla="*/ 250 w 250"/>
                <a:gd name="T1" fmla="*/ 6 h 175"/>
                <a:gd name="T2" fmla="*/ 127 w 250"/>
                <a:gd name="T3" fmla="*/ 90 h 175"/>
                <a:gd name="T4" fmla="*/ 5 w 250"/>
                <a:gd name="T5" fmla="*/ 175 h 175"/>
                <a:gd name="T6" fmla="*/ 0 w 250"/>
                <a:gd name="T7" fmla="*/ 169 h 175"/>
                <a:gd name="T8" fmla="*/ 123 w 250"/>
                <a:gd name="T9" fmla="*/ 84 h 175"/>
                <a:gd name="T10" fmla="*/ 246 w 250"/>
                <a:gd name="T11" fmla="*/ 0 h 175"/>
                <a:gd name="T12" fmla="*/ 250 w 250"/>
                <a:gd name="T13" fmla="*/ 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175">
                  <a:moveTo>
                    <a:pt x="250" y="6"/>
                  </a:moveTo>
                  <a:cubicBezTo>
                    <a:pt x="209" y="34"/>
                    <a:pt x="168" y="62"/>
                    <a:pt x="127" y="90"/>
                  </a:cubicBezTo>
                  <a:cubicBezTo>
                    <a:pt x="87" y="118"/>
                    <a:pt x="46" y="147"/>
                    <a:pt x="5" y="175"/>
                  </a:cubicBezTo>
                  <a:cubicBezTo>
                    <a:pt x="3" y="173"/>
                    <a:pt x="2" y="171"/>
                    <a:pt x="0" y="169"/>
                  </a:cubicBezTo>
                  <a:cubicBezTo>
                    <a:pt x="41" y="141"/>
                    <a:pt x="82" y="113"/>
                    <a:pt x="123" y="84"/>
                  </a:cubicBezTo>
                  <a:cubicBezTo>
                    <a:pt x="164" y="56"/>
                    <a:pt x="205" y="28"/>
                    <a:pt x="246" y="0"/>
                  </a:cubicBezTo>
                  <a:cubicBezTo>
                    <a:pt x="248" y="2"/>
                    <a:pt x="249" y="4"/>
                    <a:pt x="25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23" name="Freeform 498"/>
            <p:cNvSpPr>
              <a:spLocks/>
            </p:cNvSpPr>
            <p:nvPr/>
          </p:nvSpPr>
          <p:spPr bwMode="auto">
            <a:xfrm>
              <a:off x="8561875" y="3031560"/>
              <a:ext cx="155973" cy="108598"/>
            </a:xfrm>
            <a:custGeom>
              <a:avLst/>
              <a:gdLst>
                <a:gd name="T0" fmla="*/ 250 w 250"/>
                <a:gd name="T1" fmla="*/ 6 h 175"/>
                <a:gd name="T2" fmla="*/ 127 w 250"/>
                <a:gd name="T3" fmla="*/ 90 h 175"/>
                <a:gd name="T4" fmla="*/ 4 w 250"/>
                <a:gd name="T5" fmla="*/ 175 h 175"/>
                <a:gd name="T6" fmla="*/ 0 w 250"/>
                <a:gd name="T7" fmla="*/ 169 h 175"/>
                <a:gd name="T8" fmla="*/ 123 w 250"/>
                <a:gd name="T9" fmla="*/ 84 h 175"/>
                <a:gd name="T10" fmla="*/ 246 w 250"/>
                <a:gd name="T11" fmla="*/ 0 h 175"/>
                <a:gd name="T12" fmla="*/ 250 w 250"/>
                <a:gd name="T13" fmla="*/ 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175">
                  <a:moveTo>
                    <a:pt x="250" y="6"/>
                  </a:moveTo>
                  <a:cubicBezTo>
                    <a:pt x="209" y="34"/>
                    <a:pt x="168" y="62"/>
                    <a:pt x="127" y="90"/>
                  </a:cubicBezTo>
                  <a:cubicBezTo>
                    <a:pt x="86" y="118"/>
                    <a:pt x="45" y="147"/>
                    <a:pt x="4" y="175"/>
                  </a:cubicBezTo>
                  <a:cubicBezTo>
                    <a:pt x="3" y="173"/>
                    <a:pt x="2" y="171"/>
                    <a:pt x="0" y="169"/>
                  </a:cubicBezTo>
                  <a:cubicBezTo>
                    <a:pt x="41" y="141"/>
                    <a:pt x="82" y="113"/>
                    <a:pt x="123" y="84"/>
                  </a:cubicBezTo>
                  <a:cubicBezTo>
                    <a:pt x="164" y="56"/>
                    <a:pt x="205" y="28"/>
                    <a:pt x="246" y="0"/>
                  </a:cubicBezTo>
                  <a:cubicBezTo>
                    <a:pt x="247" y="2"/>
                    <a:pt x="249" y="4"/>
                    <a:pt x="25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24" name="Freeform 499"/>
            <p:cNvSpPr>
              <a:spLocks/>
            </p:cNvSpPr>
            <p:nvPr/>
          </p:nvSpPr>
          <p:spPr bwMode="auto">
            <a:xfrm>
              <a:off x="8558232" y="3026094"/>
              <a:ext cx="155973" cy="108598"/>
            </a:xfrm>
            <a:custGeom>
              <a:avLst/>
              <a:gdLst>
                <a:gd name="T0" fmla="*/ 250 w 250"/>
                <a:gd name="T1" fmla="*/ 6 h 175"/>
                <a:gd name="T2" fmla="*/ 127 w 250"/>
                <a:gd name="T3" fmla="*/ 90 h 175"/>
                <a:gd name="T4" fmla="*/ 4 w 250"/>
                <a:gd name="T5" fmla="*/ 175 h 175"/>
                <a:gd name="T6" fmla="*/ 0 w 250"/>
                <a:gd name="T7" fmla="*/ 169 h 175"/>
                <a:gd name="T8" fmla="*/ 123 w 250"/>
                <a:gd name="T9" fmla="*/ 84 h 175"/>
                <a:gd name="T10" fmla="*/ 245 w 250"/>
                <a:gd name="T11" fmla="*/ 0 h 175"/>
                <a:gd name="T12" fmla="*/ 250 w 250"/>
                <a:gd name="T13" fmla="*/ 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175">
                  <a:moveTo>
                    <a:pt x="250" y="6"/>
                  </a:moveTo>
                  <a:cubicBezTo>
                    <a:pt x="209" y="34"/>
                    <a:pt x="168" y="62"/>
                    <a:pt x="127" y="90"/>
                  </a:cubicBezTo>
                  <a:cubicBezTo>
                    <a:pt x="86" y="118"/>
                    <a:pt x="45" y="146"/>
                    <a:pt x="4" y="175"/>
                  </a:cubicBezTo>
                  <a:cubicBezTo>
                    <a:pt x="2" y="173"/>
                    <a:pt x="1" y="171"/>
                    <a:pt x="0" y="169"/>
                  </a:cubicBezTo>
                  <a:cubicBezTo>
                    <a:pt x="41" y="141"/>
                    <a:pt x="82" y="112"/>
                    <a:pt x="123" y="84"/>
                  </a:cubicBezTo>
                  <a:cubicBezTo>
                    <a:pt x="164" y="56"/>
                    <a:pt x="205" y="28"/>
                    <a:pt x="245" y="0"/>
                  </a:cubicBezTo>
                  <a:cubicBezTo>
                    <a:pt x="247" y="2"/>
                    <a:pt x="248" y="4"/>
                    <a:pt x="25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25" name="Freeform 500"/>
            <p:cNvSpPr>
              <a:spLocks/>
            </p:cNvSpPr>
            <p:nvPr/>
          </p:nvSpPr>
          <p:spPr bwMode="auto">
            <a:xfrm>
              <a:off x="8553858" y="3020626"/>
              <a:ext cx="155973" cy="108598"/>
            </a:xfrm>
            <a:custGeom>
              <a:avLst/>
              <a:gdLst>
                <a:gd name="T0" fmla="*/ 250 w 250"/>
                <a:gd name="T1" fmla="*/ 5 h 175"/>
                <a:gd name="T2" fmla="*/ 127 w 250"/>
                <a:gd name="T3" fmla="*/ 90 h 175"/>
                <a:gd name="T4" fmla="*/ 5 w 250"/>
                <a:gd name="T5" fmla="*/ 175 h 175"/>
                <a:gd name="T6" fmla="*/ 0 w 250"/>
                <a:gd name="T7" fmla="*/ 169 h 175"/>
                <a:gd name="T8" fmla="*/ 123 w 250"/>
                <a:gd name="T9" fmla="*/ 84 h 175"/>
                <a:gd name="T10" fmla="*/ 246 w 250"/>
                <a:gd name="T11" fmla="*/ 0 h 175"/>
                <a:gd name="T12" fmla="*/ 250 w 250"/>
                <a:gd name="T13" fmla="*/ 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175">
                  <a:moveTo>
                    <a:pt x="250" y="5"/>
                  </a:moveTo>
                  <a:cubicBezTo>
                    <a:pt x="209" y="34"/>
                    <a:pt x="168" y="62"/>
                    <a:pt x="127" y="90"/>
                  </a:cubicBezTo>
                  <a:cubicBezTo>
                    <a:pt x="86" y="118"/>
                    <a:pt x="45" y="146"/>
                    <a:pt x="5" y="175"/>
                  </a:cubicBezTo>
                  <a:cubicBezTo>
                    <a:pt x="3" y="173"/>
                    <a:pt x="2" y="171"/>
                    <a:pt x="0" y="169"/>
                  </a:cubicBezTo>
                  <a:cubicBezTo>
                    <a:pt x="41" y="140"/>
                    <a:pt x="82" y="112"/>
                    <a:pt x="123" y="84"/>
                  </a:cubicBezTo>
                  <a:cubicBezTo>
                    <a:pt x="164" y="56"/>
                    <a:pt x="205" y="28"/>
                    <a:pt x="246" y="0"/>
                  </a:cubicBezTo>
                  <a:cubicBezTo>
                    <a:pt x="247" y="2"/>
                    <a:pt x="249" y="3"/>
                    <a:pt x="250" y="5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26" name="Freeform 501"/>
            <p:cNvSpPr>
              <a:spLocks/>
            </p:cNvSpPr>
            <p:nvPr/>
          </p:nvSpPr>
          <p:spPr bwMode="auto">
            <a:xfrm>
              <a:off x="8550213" y="3014067"/>
              <a:ext cx="155608" cy="108962"/>
            </a:xfrm>
            <a:custGeom>
              <a:avLst/>
              <a:gdLst>
                <a:gd name="T0" fmla="*/ 250 w 250"/>
                <a:gd name="T1" fmla="*/ 6 h 175"/>
                <a:gd name="T2" fmla="*/ 127 w 250"/>
                <a:gd name="T3" fmla="*/ 91 h 175"/>
                <a:gd name="T4" fmla="*/ 4 w 250"/>
                <a:gd name="T5" fmla="*/ 175 h 175"/>
                <a:gd name="T6" fmla="*/ 0 w 250"/>
                <a:gd name="T7" fmla="*/ 170 h 175"/>
                <a:gd name="T8" fmla="*/ 123 w 250"/>
                <a:gd name="T9" fmla="*/ 85 h 175"/>
                <a:gd name="T10" fmla="*/ 246 w 250"/>
                <a:gd name="T11" fmla="*/ 0 h 175"/>
                <a:gd name="T12" fmla="*/ 250 w 250"/>
                <a:gd name="T13" fmla="*/ 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175">
                  <a:moveTo>
                    <a:pt x="250" y="6"/>
                  </a:moveTo>
                  <a:cubicBezTo>
                    <a:pt x="209" y="35"/>
                    <a:pt x="168" y="63"/>
                    <a:pt x="127" y="91"/>
                  </a:cubicBezTo>
                  <a:cubicBezTo>
                    <a:pt x="86" y="119"/>
                    <a:pt x="45" y="147"/>
                    <a:pt x="4" y="175"/>
                  </a:cubicBezTo>
                  <a:cubicBezTo>
                    <a:pt x="3" y="174"/>
                    <a:pt x="1" y="172"/>
                    <a:pt x="0" y="170"/>
                  </a:cubicBezTo>
                  <a:cubicBezTo>
                    <a:pt x="41" y="141"/>
                    <a:pt x="82" y="113"/>
                    <a:pt x="123" y="85"/>
                  </a:cubicBezTo>
                  <a:cubicBezTo>
                    <a:pt x="164" y="57"/>
                    <a:pt x="205" y="29"/>
                    <a:pt x="246" y="0"/>
                  </a:cubicBezTo>
                  <a:cubicBezTo>
                    <a:pt x="247" y="2"/>
                    <a:pt x="248" y="4"/>
                    <a:pt x="250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27" name="Freeform 502"/>
            <p:cNvSpPr>
              <a:spLocks/>
            </p:cNvSpPr>
            <p:nvPr/>
          </p:nvSpPr>
          <p:spPr bwMode="auto">
            <a:xfrm>
              <a:off x="8546206" y="3008601"/>
              <a:ext cx="155244" cy="108598"/>
            </a:xfrm>
            <a:custGeom>
              <a:avLst/>
              <a:gdLst>
                <a:gd name="T0" fmla="*/ 249 w 249"/>
                <a:gd name="T1" fmla="*/ 6 h 175"/>
                <a:gd name="T2" fmla="*/ 127 w 249"/>
                <a:gd name="T3" fmla="*/ 91 h 175"/>
                <a:gd name="T4" fmla="*/ 4 w 249"/>
                <a:gd name="T5" fmla="*/ 175 h 175"/>
                <a:gd name="T6" fmla="*/ 0 w 249"/>
                <a:gd name="T7" fmla="*/ 170 h 175"/>
                <a:gd name="T8" fmla="*/ 123 w 249"/>
                <a:gd name="T9" fmla="*/ 85 h 175"/>
                <a:gd name="T10" fmla="*/ 245 w 249"/>
                <a:gd name="T11" fmla="*/ 0 h 175"/>
                <a:gd name="T12" fmla="*/ 249 w 249"/>
                <a:gd name="T13" fmla="*/ 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75">
                  <a:moveTo>
                    <a:pt x="249" y="6"/>
                  </a:moveTo>
                  <a:cubicBezTo>
                    <a:pt x="209" y="34"/>
                    <a:pt x="168" y="63"/>
                    <a:pt x="127" y="91"/>
                  </a:cubicBezTo>
                  <a:cubicBezTo>
                    <a:pt x="86" y="119"/>
                    <a:pt x="45" y="147"/>
                    <a:pt x="4" y="175"/>
                  </a:cubicBezTo>
                  <a:cubicBezTo>
                    <a:pt x="2" y="173"/>
                    <a:pt x="1" y="172"/>
                    <a:pt x="0" y="170"/>
                  </a:cubicBezTo>
                  <a:cubicBezTo>
                    <a:pt x="41" y="141"/>
                    <a:pt x="82" y="113"/>
                    <a:pt x="123" y="85"/>
                  </a:cubicBezTo>
                  <a:cubicBezTo>
                    <a:pt x="163" y="57"/>
                    <a:pt x="204" y="29"/>
                    <a:pt x="245" y="0"/>
                  </a:cubicBezTo>
                  <a:cubicBezTo>
                    <a:pt x="247" y="2"/>
                    <a:pt x="248" y="4"/>
                    <a:pt x="249" y="6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28" name="Freeform 503"/>
            <p:cNvSpPr>
              <a:spLocks/>
            </p:cNvSpPr>
            <p:nvPr/>
          </p:nvSpPr>
          <p:spPr bwMode="auto">
            <a:xfrm>
              <a:off x="8574994" y="2748403"/>
              <a:ext cx="124267" cy="184033"/>
            </a:xfrm>
            <a:custGeom>
              <a:avLst/>
              <a:gdLst>
                <a:gd name="T0" fmla="*/ 66 w 199"/>
                <a:gd name="T1" fmla="*/ 0 h 296"/>
                <a:gd name="T2" fmla="*/ 85 w 199"/>
                <a:gd name="T3" fmla="*/ 21 h 296"/>
                <a:gd name="T4" fmla="*/ 156 w 199"/>
                <a:gd name="T5" fmla="*/ 108 h 296"/>
                <a:gd name="T6" fmla="*/ 160 w 199"/>
                <a:gd name="T7" fmla="*/ 133 h 296"/>
                <a:gd name="T8" fmla="*/ 177 w 199"/>
                <a:gd name="T9" fmla="*/ 189 h 296"/>
                <a:gd name="T10" fmla="*/ 184 w 199"/>
                <a:gd name="T11" fmla="*/ 212 h 296"/>
                <a:gd name="T12" fmla="*/ 185 w 199"/>
                <a:gd name="T13" fmla="*/ 251 h 296"/>
                <a:gd name="T14" fmla="*/ 199 w 199"/>
                <a:gd name="T15" fmla="*/ 285 h 296"/>
                <a:gd name="T16" fmla="*/ 182 w 199"/>
                <a:gd name="T17" fmla="*/ 295 h 296"/>
                <a:gd name="T18" fmla="*/ 131 w 199"/>
                <a:gd name="T19" fmla="*/ 216 h 296"/>
                <a:gd name="T20" fmla="*/ 115 w 199"/>
                <a:gd name="T21" fmla="*/ 169 h 296"/>
                <a:gd name="T22" fmla="*/ 110 w 199"/>
                <a:gd name="T23" fmla="*/ 162 h 296"/>
                <a:gd name="T24" fmla="*/ 0 w 199"/>
                <a:gd name="T25" fmla="*/ 39 h 296"/>
                <a:gd name="T26" fmla="*/ 66 w 199"/>
                <a:gd name="T2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9" h="296">
                  <a:moveTo>
                    <a:pt x="66" y="0"/>
                  </a:moveTo>
                  <a:cubicBezTo>
                    <a:pt x="70" y="6"/>
                    <a:pt x="77" y="14"/>
                    <a:pt x="85" y="21"/>
                  </a:cubicBezTo>
                  <a:cubicBezTo>
                    <a:pt x="101" y="35"/>
                    <a:pt x="152" y="98"/>
                    <a:pt x="156" y="108"/>
                  </a:cubicBezTo>
                  <a:cubicBezTo>
                    <a:pt x="160" y="117"/>
                    <a:pt x="158" y="126"/>
                    <a:pt x="160" y="133"/>
                  </a:cubicBezTo>
                  <a:cubicBezTo>
                    <a:pt x="162" y="139"/>
                    <a:pt x="174" y="181"/>
                    <a:pt x="177" y="189"/>
                  </a:cubicBezTo>
                  <a:cubicBezTo>
                    <a:pt x="179" y="198"/>
                    <a:pt x="183" y="199"/>
                    <a:pt x="184" y="212"/>
                  </a:cubicBezTo>
                  <a:cubicBezTo>
                    <a:pt x="185" y="225"/>
                    <a:pt x="183" y="245"/>
                    <a:pt x="185" y="251"/>
                  </a:cubicBezTo>
                  <a:cubicBezTo>
                    <a:pt x="186" y="257"/>
                    <a:pt x="198" y="278"/>
                    <a:pt x="199" y="285"/>
                  </a:cubicBezTo>
                  <a:cubicBezTo>
                    <a:pt x="199" y="293"/>
                    <a:pt x="184" y="296"/>
                    <a:pt x="182" y="295"/>
                  </a:cubicBezTo>
                  <a:cubicBezTo>
                    <a:pt x="180" y="294"/>
                    <a:pt x="144" y="292"/>
                    <a:pt x="131" y="216"/>
                  </a:cubicBezTo>
                  <a:cubicBezTo>
                    <a:pt x="127" y="203"/>
                    <a:pt x="122" y="194"/>
                    <a:pt x="115" y="169"/>
                  </a:cubicBezTo>
                  <a:cubicBezTo>
                    <a:pt x="115" y="169"/>
                    <a:pt x="110" y="166"/>
                    <a:pt x="110" y="162"/>
                  </a:cubicBezTo>
                  <a:cubicBezTo>
                    <a:pt x="99" y="149"/>
                    <a:pt x="33" y="106"/>
                    <a:pt x="0" y="39"/>
                  </a:cubicBezTo>
                  <a:cubicBezTo>
                    <a:pt x="0" y="39"/>
                    <a:pt x="23" y="28"/>
                    <a:pt x="66" y="0"/>
                  </a:cubicBezTo>
                  <a:close/>
                </a:path>
              </a:pathLst>
            </a:custGeom>
            <a:solidFill>
              <a:srgbClr val="FDD5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29" name="Freeform 504"/>
            <p:cNvSpPr>
              <a:spLocks/>
            </p:cNvSpPr>
            <p:nvPr/>
          </p:nvSpPr>
          <p:spPr bwMode="auto">
            <a:xfrm>
              <a:off x="8322086" y="2233111"/>
              <a:ext cx="219382" cy="202619"/>
            </a:xfrm>
            <a:custGeom>
              <a:avLst/>
              <a:gdLst>
                <a:gd name="T0" fmla="*/ 214 w 352"/>
                <a:gd name="T1" fmla="*/ 24 h 326"/>
                <a:gd name="T2" fmla="*/ 79 w 352"/>
                <a:gd name="T3" fmla="*/ 169 h 326"/>
                <a:gd name="T4" fmla="*/ 0 w 352"/>
                <a:gd name="T5" fmla="*/ 207 h 326"/>
                <a:gd name="T6" fmla="*/ 80 w 352"/>
                <a:gd name="T7" fmla="*/ 322 h 326"/>
                <a:gd name="T8" fmla="*/ 310 w 352"/>
                <a:gd name="T9" fmla="*/ 188 h 326"/>
                <a:gd name="T10" fmla="*/ 341 w 352"/>
                <a:gd name="T11" fmla="*/ 66 h 326"/>
                <a:gd name="T12" fmla="*/ 214 w 352"/>
                <a:gd name="T13" fmla="*/ 2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326">
                  <a:moveTo>
                    <a:pt x="214" y="24"/>
                  </a:moveTo>
                  <a:cubicBezTo>
                    <a:pt x="200" y="34"/>
                    <a:pt x="139" y="134"/>
                    <a:pt x="79" y="169"/>
                  </a:cubicBezTo>
                  <a:cubicBezTo>
                    <a:pt x="18" y="204"/>
                    <a:pt x="0" y="207"/>
                    <a:pt x="0" y="207"/>
                  </a:cubicBezTo>
                  <a:cubicBezTo>
                    <a:pt x="0" y="207"/>
                    <a:pt x="47" y="326"/>
                    <a:pt x="80" y="322"/>
                  </a:cubicBezTo>
                  <a:cubicBezTo>
                    <a:pt x="112" y="318"/>
                    <a:pt x="267" y="239"/>
                    <a:pt x="310" y="188"/>
                  </a:cubicBezTo>
                  <a:cubicBezTo>
                    <a:pt x="352" y="137"/>
                    <a:pt x="341" y="66"/>
                    <a:pt x="341" y="66"/>
                  </a:cubicBezTo>
                  <a:cubicBezTo>
                    <a:pt x="315" y="42"/>
                    <a:pt x="249" y="0"/>
                    <a:pt x="214" y="24"/>
                  </a:cubicBez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30" name="Freeform 505"/>
            <p:cNvSpPr>
              <a:spLocks/>
            </p:cNvSpPr>
            <p:nvPr/>
          </p:nvSpPr>
          <p:spPr bwMode="auto">
            <a:xfrm>
              <a:off x="10294335" y="2038509"/>
              <a:ext cx="522581" cy="454434"/>
            </a:xfrm>
            <a:custGeom>
              <a:avLst/>
              <a:gdLst>
                <a:gd name="T0" fmla="*/ 583 w 838"/>
                <a:gd name="T1" fmla="*/ 348 h 732"/>
                <a:gd name="T2" fmla="*/ 216 w 838"/>
                <a:gd name="T3" fmla="*/ 426 h 732"/>
                <a:gd name="T4" fmla="*/ 12 w 838"/>
                <a:gd name="T5" fmla="*/ 398 h 732"/>
                <a:gd name="T6" fmla="*/ 0 w 838"/>
                <a:gd name="T7" fmla="*/ 395 h 732"/>
                <a:gd name="T8" fmla="*/ 2 w 838"/>
                <a:gd name="T9" fmla="*/ 434 h 732"/>
                <a:gd name="T10" fmla="*/ 24 w 838"/>
                <a:gd name="T11" fmla="*/ 521 h 732"/>
                <a:gd name="T12" fmla="*/ 29 w 838"/>
                <a:gd name="T13" fmla="*/ 506 h 732"/>
                <a:gd name="T14" fmla="*/ 45 w 838"/>
                <a:gd name="T15" fmla="*/ 470 h 732"/>
                <a:gd name="T16" fmla="*/ 106 w 838"/>
                <a:gd name="T17" fmla="*/ 587 h 732"/>
                <a:gd name="T18" fmla="*/ 162 w 838"/>
                <a:gd name="T19" fmla="*/ 648 h 732"/>
                <a:gd name="T20" fmla="*/ 155 w 838"/>
                <a:gd name="T21" fmla="*/ 621 h 732"/>
                <a:gd name="T22" fmla="*/ 265 w 838"/>
                <a:gd name="T23" fmla="*/ 706 h 732"/>
                <a:gd name="T24" fmla="*/ 320 w 838"/>
                <a:gd name="T25" fmla="*/ 729 h 732"/>
                <a:gd name="T26" fmla="*/ 331 w 838"/>
                <a:gd name="T27" fmla="*/ 730 h 732"/>
                <a:gd name="T28" fmla="*/ 324 w 838"/>
                <a:gd name="T29" fmla="*/ 723 h 732"/>
                <a:gd name="T30" fmla="*/ 319 w 838"/>
                <a:gd name="T31" fmla="*/ 718 h 732"/>
                <a:gd name="T32" fmla="*/ 309 w 838"/>
                <a:gd name="T33" fmla="*/ 707 h 732"/>
                <a:gd name="T34" fmla="*/ 331 w 838"/>
                <a:gd name="T35" fmla="*/ 714 h 732"/>
                <a:gd name="T36" fmla="*/ 346 w 838"/>
                <a:gd name="T37" fmla="*/ 719 h 732"/>
                <a:gd name="T38" fmla="*/ 403 w 838"/>
                <a:gd name="T39" fmla="*/ 728 h 732"/>
                <a:gd name="T40" fmla="*/ 487 w 838"/>
                <a:gd name="T41" fmla="*/ 701 h 732"/>
                <a:gd name="T42" fmla="*/ 654 w 838"/>
                <a:gd name="T43" fmla="*/ 591 h 732"/>
                <a:gd name="T44" fmla="*/ 723 w 838"/>
                <a:gd name="T45" fmla="*/ 507 h 732"/>
                <a:gd name="T46" fmla="*/ 744 w 838"/>
                <a:gd name="T47" fmla="*/ 479 h 732"/>
                <a:gd name="T48" fmla="*/ 768 w 838"/>
                <a:gd name="T49" fmla="*/ 441 h 732"/>
                <a:gd name="T50" fmla="*/ 789 w 838"/>
                <a:gd name="T51" fmla="*/ 403 h 732"/>
                <a:gd name="T52" fmla="*/ 832 w 838"/>
                <a:gd name="T53" fmla="*/ 200 h 732"/>
                <a:gd name="T54" fmla="*/ 742 w 838"/>
                <a:gd name="T55" fmla="*/ 0 h 732"/>
                <a:gd name="T56" fmla="*/ 737 w 838"/>
                <a:gd name="T57" fmla="*/ 97 h 732"/>
                <a:gd name="T58" fmla="*/ 657 w 838"/>
                <a:gd name="T59" fmla="*/ 276 h 732"/>
                <a:gd name="T60" fmla="*/ 655 w 838"/>
                <a:gd name="T61" fmla="*/ 278 h 732"/>
                <a:gd name="T62" fmla="*/ 637 w 838"/>
                <a:gd name="T63" fmla="*/ 301 h 732"/>
                <a:gd name="T64" fmla="*/ 583 w 838"/>
                <a:gd name="T65" fmla="*/ 348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8" h="732">
                  <a:moveTo>
                    <a:pt x="583" y="348"/>
                  </a:moveTo>
                  <a:cubicBezTo>
                    <a:pt x="480" y="420"/>
                    <a:pt x="336" y="432"/>
                    <a:pt x="216" y="426"/>
                  </a:cubicBezTo>
                  <a:cubicBezTo>
                    <a:pt x="121" y="421"/>
                    <a:pt x="41" y="405"/>
                    <a:pt x="12" y="398"/>
                  </a:cubicBezTo>
                  <a:cubicBezTo>
                    <a:pt x="4" y="396"/>
                    <a:pt x="0" y="395"/>
                    <a:pt x="0" y="395"/>
                  </a:cubicBezTo>
                  <a:cubicBezTo>
                    <a:pt x="0" y="408"/>
                    <a:pt x="1" y="421"/>
                    <a:pt x="2" y="434"/>
                  </a:cubicBezTo>
                  <a:cubicBezTo>
                    <a:pt x="9" y="485"/>
                    <a:pt x="24" y="525"/>
                    <a:pt x="24" y="521"/>
                  </a:cubicBezTo>
                  <a:cubicBezTo>
                    <a:pt x="24" y="519"/>
                    <a:pt x="26" y="514"/>
                    <a:pt x="29" y="506"/>
                  </a:cubicBezTo>
                  <a:cubicBezTo>
                    <a:pt x="34" y="492"/>
                    <a:pt x="43" y="472"/>
                    <a:pt x="45" y="470"/>
                  </a:cubicBezTo>
                  <a:cubicBezTo>
                    <a:pt x="47" y="467"/>
                    <a:pt x="75" y="541"/>
                    <a:pt x="106" y="587"/>
                  </a:cubicBezTo>
                  <a:cubicBezTo>
                    <a:pt x="138" y="633"/>
                    <a:pt x="162" y="648"/>
                    <a:pt x="162" y="648"/>
                  </a:cubicBezTo>
                  <a:cubicBezTo>
                    <a:pt x="155" y="621"/>
                    <a:pt x="155" y="621"/>
                    <a:pt x="155" y="621"/>
                  </a:cubicBezTo>
                  <a:cubicBezTo>
                    <a:pt x="155" y="621"/>
                    <a:pt x="222" y="684"/>
                    <a:pt x="265" y="706"/>
                  </a:cubicBezTo>
                  <a:cubicBezTo>
                    <a:pt x="288" y="717"/>
                    <a:pt x="308" y="725"/>
                    <a:pt x="320" y="729"/>
                  </a:cubicBezTo>
                  <a:cubicBezTo>
                    <a:pt x="330" y="732"/>
                    <a:pt x="335" y="732"/>
                    <a:pt x="331" y="730"/>
                  </a:cubicBezTo>
                  <a:cubicBezTo>
                    <a:pt x="329" y="728"/>
                    <a:pt x="327" y="726"/>
                    <a:pt x="324" y="723"/>
                  </a:cubicBezTo>
                  <a:cubicBezTo>
                    <a:pt x="322" y="721"/>
                    <a:pt x="320" y="719"/>
                    <a:pt x="319" y="718"/>
                  </a:cubicBezTo>
                  <a:cubicBezTo>
                    <a:pt x="314" y="712"/>
                    <a:pt x="309" y="707"/>
                    <a:pt x="309" y="707"/>
                  </a:cubicBezTo>
                  <a:cubicBezTo>
                    <a:pt x="309" y="707"/>
                    <a:pt x="318" y="710"/>
                    <a:pt x="331" y="714"/>
                  </a:cubicBezTo>
                  <a:cubicBezTo>
                    <a:pt x="335" y="716"/>
                    <a:pt x="341" y="717"/>
                    <a:pt x="346" y="719"/>
                  </a:cubicBezTo>
                  <a:cubicBezTo>
                    <a:pt x="363" y="724"/>
                    <a:pt x="385" y="728"/>
                    <a:pt x="403" y="728"/>
                  </a:cubicBezTo>
                  <a:cubicBezTo>
                    <a:pt x="444" y="726"/>
                    <a:pt x="473" y="718"/>
                    <a:pt x="487" y="701"/>
                  </a:cubicBezTo>
                  <a:cubicBezTo>
                    <a:pt x="548" y="694"/>
                    <a:pt x="606" y="644"/>
                    <a:pt x="654" y="591"/>
                  </a:cubicBezTo>
                  <a:cubicBezTo>
                    <a:pt x="681" y="562"/>
                    <a:pt x="704" y="531"/>
                    <a:pt x="723" y="507"/>
                  </a:cubicBezTo>
                  <a:cubicBezTo>
                    <a:pt x="730" y="498"/>
                    <a:pt x="737" y="489"/>
                    <a:pt x="744" y="479"/>
                  </a:cubicBezTo>
                  <a:cubicBezTo>
                    <a:pt x="752" y="467"/>
                    <a:pt x="761" y="454"/>
                    <a:pt x="768" y="441"/>
                  </a:cubicBezTo>
                  <a:cubicBezTo>
                    <a:pt x="776" y="429"/>
                    <a:pt x="782" y="416"/>
                    <a:pt x="789" y="403"/>
                  </a:cubicBezTo>
                  <a:cubicBezTo>
                    <a:pt x="818" y="344"/>
                    <a:pt x="838" y="274"/>
                    <a:pt x="832" y="200"/>
                  </a:cubicBezTo>
                  <a:cubicBezTo>
                    <a:pt x="827" y="135"/>
                    <a:pt x="801" y="67"/>
                    <a:pt x="742" y="0"/>
                  </a:cubicBezTo>
                  <a:cubicBezTo>
                    <a:pt x="745" y="29"/>
                    <a:pt x="744" y="61"/>
                    <a:pt x="737" y="97"/>
                  </a:cubicBezTo>
                  <a:cubicBezTo>
                    <a:pt x="727" y="150"/>
                    <a:pt x="703" y="210"/>
                    <a:pt x="657" y="276"/>
                  </a:cubicBezTo>
                  <a:cubicBezTo>
                    <a:pt x="656" y="277"/>
                    <a:pt x="656" y="277"/>
                    <a:pt x="655" y="278"/>
                  </a:cubicBezTo>
                  <a:cubicBezTo>
                    <a:pt x="649" y="286"/>
                    <a:pt x="643" y="293"/>
                    <a:pt x="637" y="301"/>
                  </a:cubicBezTo>
                  <a:cubicBezTo>
                    <a:pt x="621" y="319"/>
                    <a:pt x="603" y="334"/>
                    <a:pt x="583" y="348"/>
                  </a:cubicBezTo>
                  <a:close/>
                </a:path>
              </a:pathLst>
            </a:custGeom>
            <a:solidFill>
              <a:srgbClr val="3F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31" name="Freeform 506"/>
            <p:cNvSpPr>
              <a:spLocks/>
            </p:cNvSpPr>
            <p:nvPr/>
          </p:nvSpPr>
          <p:spPr bwMode="auto">
            <a:xfrm>
              <a:off x="8583739" y="4962997"/>
              <a:ext cx="307937" cy="304292"/>
            </a:xfrm>
            <a:custGeom>
              <a:avLst/>
              <a:gdLst>
                <a:gd name="T0" fmla="*/ 193 w 494"/>
                <a:gd name="T1" fmla="*/ 30 h 490"/>
                <a:gd name="T2" fmla="*/ 29 w 494"/>
                <a:gd name="T3" fmla="*/ 299 h 490"/>
                <a:gd name="T4" fmla="*/ 300 w 494"/>
                <a:gd name="T5" fmla="*/ 460 h 490"/>
                <a:gd name="T6" fmla="*/ 464 w 494"/>
                <a:gd name="T7" fmla="*/ 191 h 490"/>
                <a:gd name="T8" fmla="*/ 193 w 494"/>
                <a:gd name="T9" fmla="*/ 3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490">
                  <a:moveTo>
                    <a:pt x="193" y="30"/>
                  </a:moveTo>
                  <a:cubicBezTo>
                    <a:pt x="73" y="59"/>
                    <a:pt x="0" y="180"/>
                    <a:pt x="29" y="299"/>
                  </a:cubicBezTo>
                  <a:cubicBezTo>
                    <a:pt x="58" y="418"/>
                    <a:pt x="180" y="490"/>
                    <a:pt x="300" y="460"/>
                  </a:cubicBezTo>
                  <a:cubicBezTo>
                    <a:pt x="420" y="430"/>
                    <a:pt x="494" y="310"/>
                    <a:pt x="464" y="191"/>
                  </a:cubicBezTo>
                  <a:cubicBezTo>
                    <a:pt x="435" y="72"/>
                    <a:pt x="314" y="0"/>
                    <a:pt x="193" y="30"/>
                  </a:cubicBez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32" name="Freeform 507"/>
            <p:cNvSpPr>
              <a:spLocks/>
            </p:cNvSpPr>
            <p:nvPr/>
          </p:nvSpPr>
          <p:spPr bwMode="auto">
            <a:xfrm>
              <a:off x="8568070" y="5001990"/>
              <a:ext cx="283156" cy="225577"/>
            </a:xfrm>
            <a:custGeom>
              <a:avLst/>
              <a:gdLst>
                <a:gd name="T0" fmla="*/ 311 w 454"/>
                <a:gd name="T1" fmla="*/ 342 h 363"/>
                <a:gd name="T2" fmla="*/ 116 w 454"/>
                <a:gd name="T3" fmla="*/ 237 h 363"/>
                <a:gd name="T4" fmla="*/ 15 w 454"/>
                <a:gd name="T5" fmla="*/ 262 h 363"/>
                <a:gd name="T6" fmla="*/ 7 w 454"/>
                <a:gd name="T7" fmla="*/ 257 h 363"/>
                <a:gd name="T8" fmla="*/ 1 w 454"/>
                <a:gd name="T9" fmla="*/ 231 h 363"/>
                <a:gd name="T10" fmla="*/ 6 w 454"/>
                <a:gd name="T11" fmla="*/ 223 h 363"/>
                <a:gd name="T12" fmla="*/ 107 w 454"/>
                <a:gd name="T13" fmla="*/ 198 h 363"/>
                <a:gd name="T14" fmla="*/ 232 w 454"/>
                <a:gd name="T15" fmla="*/ 22 h 363"/>
                <a:gd name="T16" fmla="*/ 432 w 454"/>
                <a:gd name="T17" fmla="*/ 142 h 363"/>
                <a:gd name="T18" fmla="*/ 311 w 454"/>
                <a:gd name="T19" fmla="*/ 34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4" h="363">
                  <a:moveTo>
                    <a:pt x="311" y="342"/>
                  </a:moveTo>
                  <a:cubicBezTo>
                    <a:pt x="228" y="363"/>
                    <a:pt x="144" y="316"/>
                    <a:pt x="116" y="237"/>
                  </a:cubicBezTo>
                  <a:cubicBezTo>
                    <a:pt x="15" y="262"/>
                    <a:pt x="15" y="262"/>
                    <a:pt x="15" y="262"/>
                  </a:cubicBezTo>
                  <a:cubicBezTo>
                    <a:pt x="12" y="263"/>
                    <a:pt x="8" y="261"/>
                    <a:pt x="7" y="257"/>
                  </a:cubicBezTo>
                  <a:cubicBezTo>
                    <a:pt x="1" y="231"/>
                    <a:pt x="1" y="231"/>
                    <a:pt x="1" y="231"/>
                  </a:cubicBezTo>
                  <a:cubicBezTo>
                    <a:pt x="0" y="227"/>
                    <a:pt x="2" y="224"/>
                    <a:pt x="6" y="223"/>
                  </a:cubicBezTo>
                  <a:cubicBezTo>
                    <a:pt x="107" y="198"/>
                    <a:pt x="107" y="198"/>
                    <a:pt x="107" y="198"/>
                  </a:cubicBezTo>
                  <a:cubicBezTo>
                    <a:pt x="100" y="117"/>
                    <a:pt x="152" y="42"/>
                    <a:pt x="232" y="22"/>
                  </a:cubicBezTo>
                  <a:cubicBezTo>
                    <a:pt x="320" y="0"/>
                    <a:pt x="410" y="54"/>
                    <a:pt x="432" y="142"/>
                  </a:cubicBezTo>
                  <a:cubicBezTo>
                    <a:pt x="454" y="231"/>
                    <a:pt x="400" y="320"/>
                    <a:pt x="311" y="342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33" name="Freeform 508"/>
            <p:cNvSpPr>
              <a:spLocks/>
            </p:cNvSpPr>
            <p:nvPr/>
          </p:nvSpPr>
          <p:spPr bwMode="auto">
            <a:xfrm>
              <a:off x="8635488" y="5014016"/>
              <a:ext cx="203712" cy="202254"/>
            </a:xfrm>
            <a:custGeom>
              <a:avLst/>
              <a:gdLst>
                <a:gd name="T0" fmla="*/ 199 w 327"/>
                <a:gd name="T1" fmla="*/ 307 h 326"/>
                <a:gd name="T2" fmla="*/ 20 w 327"/>
                <a:gd name="T3" fmla="*/ 199 h 326"/>
                <a:gd name="T4" fmla="*/ 128 w 327"/>
                <a:gd name="T5" fmla="*/ 19 h 326"/>
                <a:gd name="T6" fmla="*/ 307 w 327"/>
                <a:gd name="T7" fmla="*/ 127 h 326"/>
                <a:gd name="T8" fmla="*/ 199 w 327"/>
                <a:gd name="T9" fmla="*/ 307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26">
                  <a:moveTo>
                    <a:pt x="199" y="307"/>
                  </a:moveTo>
                  <a:cubicBezTo>
                    <a:pt x="120" y="326"/>
                    <a:pt x="40" y="278"/>
                    <a:pt x="20" y="199"/>
                  </a:cubicBezTo>
                  <a:cubicBezTo>
                    <a:pt x="0" y="119"/>
                    <a:pt x="49" y="39"/>
                    <a:pt x="128" y="19"/>
                  </a:cubicBezTo>
                  <a:cubicBezTo>
                    <a:pt x="207" y="0"/>
                    <a:pt x="288" y="48"/>
                    <a:pt x="307" y="127"/>
                  </a:cubicBezTo>
                  <a:cubicBezTo>
                    <a:pt x="327" y="207"/>
                    <a:pt x="279" y="287"/>
                    <a:pt x="199" y="307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34" name="Freeform 509"/>
            <p:cNvSpPr>
              <a:spLocks/>
            </p:cNvSpPr>
            <p:nvPr/>
          </p:nvSpPr>
          <p:spPr bwMode="auto">
            <a:xfrm>
              <a:off x="8655531" y="5033695"/>
              <a:ext cx="163990" cy="162532"/>
            </a:xfrm>
            <a:custGeom>
              <a:avLst/>
              <a:gdLst>
                <a:gd name="T0" fmla="*/ 160 w 263"/>
                <a:gd name="T1" fmla="*/ 246 h 262"/>
                <a:gd name="T2" fmla="*/ 16 w 263"/>
                <a:gd name="T3" fmla="*/ 160 h 262"/>
                <a:gd name="T4" fmla="*/ 103 w 263"/>
                <a:gd name="T5" fmla="*/ 15 h 262"/>
                <a:gd name="T6" fmla="*/ 247 w 263"/>
                <a:gd name="T7" fmla="*/ 102 h 262"/>
                <a:gd name="T8" fmla="*/ 160 w 263"/>
                <a:gd name="T9" fmla="*/ 24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62">
                  <a:moveTo>
                    <a:pt x="160" y="246"/>
                  </a:moveTo>
                  <a:cubicBezTo>
                    <a:pt x="97" y="262"/>
                    <a:pt x="32" y="223"/>
                    <a:pt x="16" y="160"/>
                  </a:cubicBezTo>
                  <a:cubicBezTo>
                    <a:pt x="0" y="96"/>
                    <a:pt x="39" y="31"/>
                    <a:pt x="103" y="15"/>
                  </a:cubicBezTo>
                  <a:cubicBezTo>
                    <a:pt x="167" y="0"/>
                    <a:pt x="231" y="39"/>
                    <a:pt x="247" y="102"/>
                  </a:cubicBezTo>
                  <a:cubicBezTo>
                    <a:pt x="263" y="166"/>
                    <a:pt x="224" y="231"/>
                    <a:pt x="160" y="246"/>
                  </a:cubicBezTo>
                  <a:close/>
                </a:path>
              </a:pathLst>
            </a:custGeom>
            <a:solidFill>
              <a:srgbClr val="8E43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35" name="Freeform 510"/>
            <p:cNvSpPr>
              <a:spLocks/>
            </p:cNvSpPr>
            <p:nvPr/>
          </p:nvSpPr>
          <p:spPr bwMode="auto">
            <a:xfrm>
              <a:off x="8662454" y="5057382"/>
              <a:ext cx="108233" cy="138845"/>
            </a:xfrm>
            <a:custGeom>
              <a:avLst/>
              <a:gdLst>
                <a:gd name="T0" fmla="*/ 12 w 174"/>
                <a:gd name="T1" fmla="*/ 118 h 224"/>
                <a:gd name="T2" fmla="*/ 57 w 174"/>
                <a:gd name="T3" fmla="*/ 0 h 224"/>
                <a:gd name="T4" fmla="*/ 49 w 174"/>
                <a:gd name="T5" fmla="*/ 23 h 224"/>
                <a:gd name="T6" fmla="*/ 51 w 174"/>
                <a:gd name="T7" fmla="*/ 64 h 224"/>
                <a:gd name="T8" fmla="*/ 45 w 174"/>
                <a:gd name="T9" fmla="*/ 123 h 224"/>
                <a:gd name="T10" fmla="*/ 86 w 174"/>
                <a:gd name="T11" fmla="*/ 155 h 224"/>
                <a:gd name="T12" fmla="*/ 121 w 174"/>
                <a:gd name="T13" fmla="*/ 184 h 224"/>
                <a:gd name="T14" fmla="*/ 174 w 174"/>
                <a:gd name="T15" fmla="*/ 189 h 224"/>
                <a:gd name="T16" fmla="*/ 12 w 174"/>
                <a:gd name="T17" fmla="*/ 11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24">
                  <a:moveTo>
                    <a:pt x="12" y="118"/>
                  </a:moveTo>
                  <a:cubicBezTo>
                    <a:pt x="0" y="72"/>
                    <a:pt x="20" y="25"/>
                    <a:pt x="57" y="0"/>
                  </a:cubicBezTo>
                  <a:cubicBezTo>
                    <a:pt x="53" y="4"/>
                    <a:pt x="48" y="11"/>
                    <a:pt x="49" y="23"/>
                  </a:cubicBezTo>
                  <a:cubicBezTo>
                    <a:pt x="49" y="46"/>
                    <a:pt x="58" y="47"/>
                    <a:pt x="51" y="64"/>
                  </a:cubicBezTo>
                  <a:cubicBezTo>
                    <a:pt x="44" y="80"/>
                    <a:pt x="31" y="103"/>
                    <a:pt x="45" y="123"/>
                  </a:cubicBezTo>
                  <a:cubicBezTo>
                    <a:pt x="60" y="144"/>
                    <a:pt x="67" y="139"/>
                    <a:pt x="86" y="155"/>
                  </a:cubicBezTo>
                  <a:cubicBezTo>
                    <a:pt x="106" y="171"/>
                    <a:pt x="101" y="182"/>
                    <a:pt x="121" y="184"/>
                  </a:cubicBezTo>
                  <a:cubicBezTo>
                    <a:pt x="141" y="186"/>
                    <a:pt x="174" y="189"/>
                    <a:pt x="174" y="189"/>
                  </a:cubicBezTo>
                  <a:cubicBezTo>
                    <a:pt x="110" y="224"/>
                    <a:pt x="30" y="190"/>
                    <a:pt x="12" y="118"/>
                  </a:cubicBezTo>
                  <a:close/>
                </a:path>
              </a:pathLst>
            </a:custGeom>
            <a:solidFill>
              <a:srgbClr val="512A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36" name="Freeform 511"/>
            <p:cNvSpPr>
              <a:spLocks/>
            </p:cNvSpPr>
            <p:nvPr/>
          </p:nvSpPr>
          <p:spPr bwMode="auto">
            <a:xfrm>
              <a:off x="10437191" y="3914919"/>
              <a:ext cx="286071" cy="287529"/>
            </a:xfrm>
            <a:custGeom>
              <a:avLst/>
              <a:gdLst>
                <a:gd name="T0" fmla="*/ 8 w 459"/>
                <a:gd name="T1" fmla="*/ 217 h 463"/>
                <a:gd name="T2" fmla="*/ 215 w 459"/>
                <a:gd name="T3" fmla="*/ 455 h 463"/>
                <a:gd name="T4" fmla="*/ 451 w 459"/>
                <a:gd name="T5" fmla="*/ 246 h 463"/>
                <a:gd name="T6" fmla="*/ 244 w 459"/>
                <a:gd name="T7" fmla="*/ 8 h 463"/>
                <a:gd name="T8" fmla="*/ 8 w 459"/>
                <a:gd name="T9" fmla="*/ 21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63">
                  <a:moveTo>
                    <a:pt x="8" y="217"/>
                  </a:moveTo>
                  <a:cubicBezTo>
                    <a:pt x="0" y="341"/>
                    <a:pt x="93" y="447"/>
                    <a:pt x="215" y="455"/>
                  </a:cubicBezTo>
                  <a:cubicBezTo>
                    <a:pt x="337" y="463"/>
                    <a:pt x="443" y="370"/>
                    <a:pt x="451" y="246"/>
                  </a:cubicBezTo>
                  <a:cubicBezTo>
                    <a:pt x="459" y="122"/>
                    <a:pt x="367" y="16"/>
                    <a:pt x="244" y="8"/>
                  </a:cubicBezTo>
                  <a:cubicBezTo>
                    <a:pt x="122" y="0"/>
                    <a:pt x="16" y="93"/>
                    <a:pt x="8" y="217"/>
                  </a:cubicBez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37" name="Freeform 512"/>
            <p:cNvSpPr>
              <a:spLocks/>
            </p:cNvSpPr>
            <p:nvPr/>
          </p:nvSpPr>
          <p:spPr bwMode="auto">
            <a:xfrm>
              <a:off x="10474725" y="3952819"/>
              <a:ext cx="211729" cy="276961"/>
            </a:xfrm>
            <a:custGeom>
              <a:avLst/>
              <a:gdLst>
                <a:gd name="T0" fmla="*/ 334 w 340"/>
                <a:gd name="T1" fmla="*/ 181 h 446"/>
                <a:gd name="T2" fmla="*/ 175 w 340"/>
                <a:gd name="T3" fmla="*/ 335 h 446"/>
                <a:gd name="T4" fmla="*/ 168 w 340"/>
                <a:gd name="T5" fmla="*/ 439 h 446"/>
                <a:gd name="T6" fmla="*/ 161 w 340"/>
                <a:gd name="T7" fmla="*/ 446 h 446"/>
                <a:gd name="T8" fmla="*/ 134 w 340"/>
                <a:gd name="T9" fmla="*/ 444 h 446"/>
                <a:gd name="T10" fmla="*/ 128 w 340"/>
                <a:gd name="T11" fmla="*/ 436 h 446"/>
                <a:gd name="T12" fmla="*/ 135 w 340"/>
                <a:gd name="T13" fmla="*/ 332 h 446"/>
                <a:gd name="T14" fmla="*/ 5 w 340"/>
                <a:gd name="T15" fmla="*/ 160 h 446"/>
                <a:gd name="T16" fmla="*/ 180 w 340"/>
                <a:gd name="T17" fmla="*/ 6 h 446"/>
                <a:gd name="T18" fmla="*/ 334 w 340"/>
                <a:gd name="T19" fmla="*/ 181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446">
                  <a:moveTo>
                    <a:pt x="334" y="181"/>
                  </a:moveTo>
                  <a:cubicBezTo>
                    <a:pt x="329" y="267"/>
                    <a:pt x="259" y="333"/>
                    <a:pt x="175" y="335"/>
                  </a:cubicBezTo>
                  <a:cubicBezTo>
                    <a:pt x="168" y="439"/>
                    <a:pt x="168" y="439"/>
                    <a:pt x="168" y="439"/>
                  </a:cubicBezTo>
                  <a:cubicBezTo>
                    <a:pt x="168" y="443"/>
                    <a:pt x="165" y="446"/>
                    <a:pt x="161" y="446"/>
                  </a:cubicBezTo>
                  <a:cubicBezTo>
                    <a:pt x="134" y="444"/>
                    <a:pt x="134" y="444"/>
                    <a:pt x="134" y="444"/>
                  </a:cubicBezTo>
                  <a:cubicBezTo>
                    <a:pt x="130" y="444"/>
                    <a:pt x="128" y="440"/>
                    <a:pt x="128" y="436"/>
                  </a:cubicBezTo>
                  <a:cubicBezTo>
                    <a:pt x="135" y="332"/>
                    <a:pt x="135" y="332"/>
                    <a:pt x="135" y="332"/>
                  </a:cubicBezTo>
                  <a:cubicBezTo>
                    <a:pt x="56" y="315"/>
                    <a:pt x="0" y="242"/>
                    <a:pt x="5" y="160"/>
                  </a:cubicBezTo>
                  <a:cubicBezTo>
                    <a:pt x="11" y="69"/>
                    <a:pt x="90" y="0"/>
                    <a:pt x="180" y="6"/>
                  </a:cubicBezTo>
                  <a:cubicBezTo>
                    <a:pt x="271" y="12"/>
                    <a:pt x="340" y="90"/>
                    <a:pt x="334" y="181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38" name="Freeform 513"/>
            <p:cNvSpPr>
              <a:spLocks/>
            </p:cNvSpPr>
            <p:nvPr/>
          </p:nvSpPr>
          <p:spPr bwMode="auto">
            <a:xfrm>
              <a:off x="10485295" y="3963387"/>
              <a:ext cx="190593" cy="190593"/>
            </a:xfrm>
            <a:custGeom>
              <a:avLst/>
              <a:gdLst>
                <a:gd name="T0" fmla="*/ 300 w 306"/>
                <a:gd name="T1" fmla="*/ 163 h 307"/>
                <a:gd name="T2" fmla="*/ 143 w 306"/>
                <a:gd name="T3" fmla="*/ 301 h 307"/>
                <a:gd name="T4" fmla="*/ 5 w 306"/>
                <a:gd name="T5" fmla="*/ 144 h 307"/>
                <a:gd name="T6" fmla="*/ 162 w 306"/>
                <a:gd name="T7" fmla="*/ 6 h 307"/>
                <a:gd name="T8" fmla="*/ 300 w 306"/>
                <a:gd name="T9" fmla="*/ 16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307">
                  <a:moveTo>
                    <a:pt x="300" y="163"/>
                  </a:moveTo>
                  <a:cubicBezTo>
                    <a:pt x="295" y="245"/>
                    <a:pt x="225" y="307"/>
                    <a:pt x="143" y="301"/>
                  </a:cubicBezTo>
                  <a:cubicBezTo>
                    <a:pt x="61" y="296"/>
                    <a:pt x="0" y="225"/>
                    <a:pt x="5" y="144"/>
                  </a:cubicBezTo>
                  <a:cubicBezTo>
                    <a:pt x="10" y="62"/>
                    <a:pt x="81" y="0"/>
                    <a:pt x="162" y="6"/>
                  </a:cubicBezTo>
                  <a:cubicBezTo>
                    <a:pt x="244" y="11"/>
                    <a:pt x="306" y="82"/>
                    <a:pt x="300" y="163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39" name="Freeform 514"/>
            <p:cNvSpPr>
              <a:spLocks/>
            </p:cNvSpPr>
            <p:nvPr/>
          </p:nvSpPr>
          <p:spPr bwMode="auto">
            <a:xfrm>
              <a:off x="10503883" y="3982701"/>
              <a:ext cx="153422" cy="152693"/>
            </a:xfrm>
            <a:custGeom>
              <a:avLst/>
              <a:gdLst>
                <a:gd name="T0" fmla="*/ 241 w 246"/>
                <a:gd name="T1" fmla="*/ 130 h 246"/>
                <a:gd name="T2" fmla="*/ 115 w 246"/>
                <a:gd name="T3" fmla="*/ 241 h 246"/>
                <a:gd name="T4" fmla="*/ 4 w 246"/>
                <a:gd name="T5" fmla="*/ 115 h 246"/>
                <a:gd name="T6" fmla="*/ 130 w 246"/>
                <a:gd name="T7" fmla="*/ 4 h 246"/>
                <a:gd name="T8" fmla="*/ 241 w 246"/>
                <a:gd name="T9" fmla="*/ 13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46">
                  <a:moveTo>
                    <a:pt x="241" y="130"/>
                  </a:moveTo>
                  <a:cubicBezTo>
                    <a:pt x="237" y="196"/>
                    <a:pt x="180" y="246"/>
                    <a:pt x="115" y="241"/>
                  </a:cubicBezTo>
                  <a:cubicBezTo>
                    <a:pt x="49" y="237"/>
                    <a:pt x="0" y="180"/>
                    <a:pt x="4" y="115"/>
                  </a:cubicBezTo>
                  <a:cubicBezTo>
                    <a:pt x="8" y="49"/>
                    <a:pt x="65" y="0"/>
                    <a:pt x="130" y="4"/>
                  </a:cubicBezTo>
                  <a:cubicBezTo>
                    <a:pt x="196" y="8"/>
                    <a:pt x="246" y="65"/>
                    <a:pt x="241" y="130"/>
                  </a:cubicBezTo>
                  <a:close/>
                </a:path>
              </a:pathLst>
            </a:custGeom>
            <a:solidFill>
              <a:srgbClr val="8E43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0" name="Freeform 515"/>
            <p:cNvSpPr>
              <a:spLocks/>
            </p:cNvSpPr>
            <p:nvPr/>
          </p:nvSpPr>
          <p:spPr bwMode="auto">
            <a:xfrm>
              <a:off x="10513359" y="4045382"/>
              <a:ext cx="142489" cy="85639"/>
            </a:xfrm>
            <a:custGeom>
              <a:avLst/>
              <a:gdLst>
                <a:gd name="T0" fmla="*/ 99 w 229"/>
                <a:gd name="T1" fmla="*/ 133 h 138"/>
                <a:gd name="T2" fmla="*/ 0 w 229"/>
                <a:gd name="T3" fmla="*/ 54 h 138"/>
                <a:gd name="T4" fmla="*/ 19 w 229"/>
                <a:gd name="T5" fmla="*/ 69 h 138"/>
                <a:gd name="T6" fmla="*/ 59 w 229"/>
                <a:gd name="T7" fmla="*/ 79 h 138"/>
                <a:gd name="T8" fmla="*/ 114 w 229"/>
                <a:gd name="T9" fmla="*/ 103 h 138"/>
                <a:gd name="T10" fmla="*/ 156 w 229"/>
                <a:gd name="T11" fmla="*/ 73 h 138"/>
                <a:gd name="T12" fmla="*/ 194 w 229"/>
                <a:gd name="T13" fmla="*/ 49 h 138"/>
                <a:gd name="T14" fmla="*/ 215 w 229"/>
                <a:gd name="T15" fmla="*/ 0 h 138"/>
                <a:gd name="T16" fmla="*/ 99 w 229"/>
                <a:gd name="T17" fmla="*/ 13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138">
                  <a:moveTo>
                    <a:pt x="99" y="133"/>
                  </a:moveTo>
                  <a:cubicBezTo>
                    <a:pt x="51" y="130"/>
                    <a:pt x="12" y="97"/>
                    <a:pt x="0" y="54"/>
                  </a:cubicBezTo>
                  <a:cubicBezTo>
                    <a:pt x="2" y="59"/>
                    <a:pt x="7" y="66"/>
                    <a:pt x="19" y="69"/>
                  </a:cubicBezTo>
                  <a:cubicBezTo>
                    <a:pt x="41" y="75"/>
                    <a:pt x="45" y="67"/>
                    <a:pt x="59" y="79"/>
                  </a:cubicBezTo>
                  <a:cubicBezTo>
                    <a:pt x="72" y="90"/>
                    <a:pt x="90" y="110"/>
                    <a:pt x="114" y="103"/>
                  </a:cubicBezTo>
                  <a:cubicBezTo>
                    <a:pt x="137" y="95"/>
                    <a:pt x="135" y="87"/>
                    <a:pt x="156" y="73"/>
                  </a:cubicBezTo>
                  <a:cubicBezTo>
                    <a:pt x="177" y="59"/>
                    <a:pt x="187" y="68"/>
                    <a:pt x="194" y="49"/>
                  </a:cubicBezTo>
                  <a:cubicBezTo>
                    <a:pt x="202" y="31"/>
                    <a:pt x="215" y="0"/>
                    <a:pt x="215" y="0"/>
                  </a:cubicBezTo>
                  <a:cubicBezTo>
                    <a:pt x="229" y="71"/>
                    <a:pt x="172" y="138"/>
                    <a:pt x="99" y="133"/>
                  </a:cubicBezTo>
                  <a:close/>
                </a:path>
              </a:pathLst>
            </a:custGeom>
            <a:solidFill>
              <a:srgbClr val="512A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1" name="Freeform 516"/>
            <p:cNvSpPr>
              <a:spLocks/>
            </p:cNvSpPr>
            <p:nvPr/>
          </p:nvSpPr>
          <p:spPr bwMode="auto">
            <a:xfrm>
              <a:off x="7823924" y="3277908"/>
              <a:ext cx="315225" cy="316318"/>
            </a:xfrm>
            <a:custGeom>
              <a:avLst/>
              <a:gdLst>
                <a:gd name="T0" fmla="*/ 437 w 506"/>
                <a:gd name="T1" fmla="*/ 131 h 509"/>
                <a:gd name="T2" fmla="*/ 128 w 506"/>
                <a:gd name="T3" fmla="*/ 69 h 509"/>
                <a:gd name="T4" fmla="*/ 69 w 506"/>
                <a:gd name="T5" fmla="*/ 379 h 509"/>
                <a:gd name="T6" fmla="*/ 378 w 506"/>
                <a:gd name="T7" fmla="*/ 441 h 509"/>
                <a:gd name="T8" fmla="*/ 437 w 506"/>
                <a:gd name="T9" fmla="*/ 131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6" h="509">
                  <a:moveTo>
                    <a:pt x="437" y="131"/>
                  </a:moveTo>
                  <a:cubicBezTo>
                    <a:pt x="368" y="28"/>
                    <a:pt x="229" y="0"/>
                    <a:pt x="128" y="69"/>
                  </a:cubicBezTo>
                  <a:cubicBezTo>
                    <a:pt x="26" y="137"/>
                    <a:pt x="0" y="276"/>
                    <a:pt x="69" y="379"/>
                  </a:cubicBezTo>
                  <a:cubicBezTo>
                    <a:pt x="138" y="482"/>
                    <a:pt x="277" y="509"/>
                    <a:pt x="378" y="441"/>
                  </a:cubicBezTo>
                  <a:cubicBezTo>
                    <a:pt x="480" y="373"/>
                    <a:pt x="506" y="234"/>
                    <a:pt x="437" y="131"/>
                  </a:cubicBez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2" name="Freeform 517"/>
            <p:cNvSpPr>
              <a:spLocks/>
            </p:cNvSpPr>
            <p:nvPr/>
          </p:nvSpPr>
          <p:spPr bwMode="auto">
            <a:xfrm>
              <a:off x="7866197" y="3287383"/>
              <a:ext cx="232501" cy="265664"/>
            </a:xfrm>
            <a:custGeom>
              <a:avLst/>
              <a:gdLst>
                <a:gd name="T0" fmla="*/ 48 w 373"/>
                <a:gd name="T1" fmla="*/ 332 h 428"/>
                <a:gd name="T2" fmla="*/ 80 w 373"/>
                <a:gd name="T3" fmla="*/ 113 h 428"/>
                <a:gd name="T4" fmla="*/ 22 w 373"/>
                <a:gd name="T5" fmla="*/ 27 h 428"/>
                <a:gd name="T6" fmla="*/ 24 w 373"/>
                <a:gd name="T7" fmla="*/ 17 h 428"/>
                <a:gd name="T8" fmla="*/ 46 w 373"/>
                <a:gd name="T9" fmla="*/ 2 h 428"/>
                <a:gd name="T10" fmla="*/ 55 w 373"/>
                <a:gd name="T11" fmla="*/ 4 h 428"/>
                <a:gd name="T12" fmla="*/ 114 w 373"/>
                <a:gd name="T13" fmla="*/ 91 h 428"/>
                <a:gd name="T14" fmla="*/ 322 w 373"/>
                <a:gd name="T15" fmla="*/ 148 h 428"/>
                <a:gd name="T16" fmla="*/ 277 w 373"/>
                <a:gd name="T17" fmla="*/ 377 h 428"/>
                <a:gd name="T18" fmla="*/ 48 w 373"/>
                <a:gd name="T19" fmla="*/ 332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3" h="428">
                  <a:moveTo>
                    <a:pt x="48" y="332"/>
                  </a:moveTo>
                  <a:cubicBezTo>
                    <a:pt x="0" y="261"/>
                    <a:pt x="15" y="166"/>
                    <a:pt x="80" y="113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4"/>
                    <a:pt x="20" y="19"/>
                    <a:pt x="24" y="17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9" y="0"/>
                    <a:pt x="53" y="1"/>
                    <a:pt x="55" y="4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87" y="56"/>
                    <a:pt x="275" y="79"/>
                    <a:pt x="322" y="148"/>
                  </a:cubicBezTo>
                  <a:cubicBezTo>
                    <a:pt x="373" y="223"/>
                    <a:pt x="353" y="326"/>
                    <a:pt x="277" y="377"/>
                  </a:cubicBezTo>
                  <a:cubicBezTo>
                    <a:pt x="201" y="428"/>
                    <a:pt x="99" y="408"/>
                    <a:pt x="48" y="332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3" name="Freeform 518"/>
            <p:cNvSpPr>
              <a:spLocks/>
            </p:cNvSpPr>
            <p:nvPr/>
          </p:nvSpPr>
          <p:spPr bwMode="auto">
            <a:xfrm>
              <a:off x="7876036" y="3331478"/>
              <a:ext cx="210272" cy="209178"/>
            </a:xfrm>
            <a:custGeom>
              <a:avLst/>
              <a:gdLst>
                <a:gd name="T0" fmla="*/ 46 w 337"/>
                <a:gd name="T1" fmla="*/ 252 h 337"/>
                <a:gd name="T2" fmla="*/ 86 w 337"/>
                <a:gd name="T3" fmla="*/ 46 h 337"/>
                <a:gd name="T4" fmla="*/ 292 w 337"/>
                <a:gd name="T5" fmla="*/ 86 h 337"/>
                <a:gd name="T6" fmla="*/ 252 w 337"/>
                <a:gd name="T7" fmla="*/ 292 h 337"/>
                <a:gd name="T8" fmla="*/ 46 w 337"/>
                <a:gd name="T9" fmla="*/ 252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337">
                  <a:moveTo>
                    <a:pt x="46" y="252"/>
                  </a:moveTo>
                  <a:cubicBezTo>
                    <a:pt x="0" y="184"/>
                    <a:pt x="18" y="92"/>
                    <a:pt x="86" y="46"/>
                  </a:cubicBezTo>
                  <a:cubicBezTo>
                    <a:pt x="154" y="0"/>
                    <a:pt x="246" y="18"/>
                    <a:pt x="292" y="86"/>
                  </a:cubicBezTo>
                  <a:cubicBezTo>
                    <a:pt x="337" y="154"/>
                    <a:pt x="319" y="246"/>
                    <a:pt x="252" y="292"/>
                  </a:cubicBezTo>
                  <a:cubicBezTo>
                    <a:pt x="184" y="337"/>
                    <a:pt x="92" y="319"/>
                    <a:pt x="46" y="252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4" name="Freeform 519"/>
            <p:cNvSpPr>
              <a:spLocks/>
            </p:cNvSpPr>
            <p:nvPr/>
          </p:nvSpPr>
          <p:spPr bwMode="auto">
            <a:xfrm>
              <a:off x="7897537" y="3352616"/>
              <a:ext cx="167999" cy="167634"/>
            </a:xfrm>
            <a:custGeom>
              <a:avLst/>
              <a:gdLst>
                <a:gd name="T0" fmla="*/ 36 w 270"/>
                <a:gd name="T1" fmla="*/ 201 h 270"/>
                <a:gd name="T2" fmla="*/ 68 w 270"/>
                <a:gd name="T3" fmla="*/ 36 h 270"/>
                <a:gd name="T4" fmla="*/ 234 w 270"/>
                <a:gd name="T5" fmla="*/ 68 h 270"/>
                <a:gd name="T6" fmla="*/ 201 w 270"/>
                <a:gd name="T7" fmla="*/ 234 h 270"/>
                <a:gd name="T8" fmla="*/ 36 w 270"/>
                <a:gd name="T9" fmla="*/ 20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70">
                  <a:moveTo>
                    <a:pt x="36" y="201"/>
                  </a:moveTo>
                  <a:cubicBezTo>
                    <a:pt x="0" y="147"/>
                    <a:pt x="14" y="73"/>
                    <a:pt x="68" y="36"/>
                  </a:cubicBezTo>
                  <a:cubicBezTo>
                    <a:pt x="123" y="0"/>
                    <a:pt x="197" y="14"/>
                    <a:pt x="234" y="68"/>
                  </a:cubicBezTo>
                  <a:cubicBezTo>
                    <a:pt x="270" y="123"/>
                    <a:pt x="256" y="197"/>
                    <a:pt x="201" y="234"/>
                  </a:cubicBezTo>
                  <a:cubicBezTo>
                    <a:pt x="147" y="270"/>
                    <a:pt x="73" y="256"/>
                    <a:pt x="36" y="201"/>
                  </a:cubicBezTo>
                  <a:close/>
                </a:path>
              </a:pathLst>
            </a:custGeom>
            <a:solidFill>
              <a:srgbClr val="8E43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5" name="Freeform 520"/>
            <p:cNvSpPr>
              <a:spLocks/>
            </p:cNvSpPr>
            <p:nvPr/>
          </p:nvSpPr>
          <p:spPr bwMode="auto">
            <a:xfrm>
              <a:off x="7902275" y="3361725"/>
              <a:ext cx="120259" cy="126090"/>
            </a:xfrm>
            <a:custGeom>
              <a:avLst/>
              <a:gdLst>
                <a:gd name="T0" fmla="*/ 66 w 193"/>
                <a:gd name="T1" fmla="*/ 26 h 203"/>
                <a:gd name="T2" fmla="*/ 193 w 193"/>
                <a:gd name="T3" fmla="*/ 28 h 203"/>
                <a:gd name="T4" fmla="*/ 168 w 193"/>
                <a:gd name="T5" fmla="*/ 28 h 203"/>
                <a:gd name="T6" fmla="*/ 131 w 193"/>
                <a:gd name="T7" fmla="*/ 45 h 203"/>
                <a:gd name="T8" fmla="*/ 72 w 193"/>
                <a:gd name="T9" fmla="*/ 60 h 203"/>
                <a:gd name="T10" fmla="*/ 57 w 193"/>
                <a:gd name="T11" fmla="*/ 109 h 203"/>
                <a:gd name="T12" fmla="*/ 41 w 193"/>
                <a:gd name="T13" fmla="*/ 151 h 203"/>
                <a:gd name="T14" fmla="*/ 55 w 193"/>
                <a:gd name="T15" fmla="*/ 203 h 203"/>
                <a:gd name="T16" fmla="*/ 66 w 193"/>
                <a:gd name="T17" fmla="*/ 2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3">
                  <a:moveTo>
                    <a:pt x="66" y="26"/>
                  </a:moveTo>
                  <a:cubicBezTo>
                    <a:pt x="105" y="0"/>
                    <a:pt x="156" y="2"/>
                    <a:pt x="193" y="28"/>
                  </a:cubicBezTo>
                  <a:cubicBezTo>
                    <a:pt x="188" y="26"/>
                    <a:pt x="179" y="24"/>
                    <a:pt x="168" y="28"/>
                  </a:cubicBezTo>
                  <a:cubicBezTo>
                    <a:pt x="147" y="37"/>
                    <a:pt x="148" y="45"/>
                    <a:pt x="131" y="45"/>
                  </a:cubicBezTo>
                  <a:cubicBezTo>
                    <a:pt x="113" y="44"/>
                    <a:pt x="87" y="39"/>
                    <a:pt x="72" y="60"/>
                  </a:cubicBezTo>
                  <a:cubicBezTo>
                    <a:pt x="58" y="80"/>
                    <a:pt x="65" y="85"/>
                    <a:pt x="57" y="109"/>
                  </a:cubicBezTo>
                  <a:cubicBezTo>
                    <a:pt x="49" y="133"/>
                    <a:pt x="36" y="132"/>
                    <a:pt x="41" y="151"/>
                  </a:cubicBezTo>
                  <a:cubicBezTo>
                    <a:pt x="47" y="170"/>
                    <a:pt x="55" y="203"/>
                    <a:pt x="55" y="203"/>
                  </a:cubicBezTo>
                  <a:cubicBezTo>
                    <a:pt x="0" y="155"/>
                    <a:pt x="5" y="68"/>
                    <a:pt x="66" y="26"/>
                  </a:cubicBezTo>
                  <a:close/>
                </a:path>
              </a:pathLst>
            </a:custGeom>
            <a:solidFill>
              <a:srgbClr val="512A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6" name="Freeform 555"/>
            <p:cNvSpPr>
              <a:spLocks/>
            </p:cNvSpPr>
            <p:nvPr/>
          </p:nvSpPr>
          <p:spPr bwMode="auto">
            <a:xfrm>
              <a:off x="9707622" y="4814676"/>
              <a:ext cx="15670" cy="28425"/>
            </a:xfrm>
            <a:custGeom>
              <a:avLst/>
              <a:gdLst>
                <a:gd name="T0" fmla="*/ 20 w 25"/>
                <a:gd name="T1" fmla="*/ 31 h 46"/>
                <a:gd name="T2" fmla="*/ 0 w 25"/>
                <a:gd name="T3" fmla="*/ 31 h 46"/>
                <a:gd name="T4" fmla="*/ 22 w 25"/>
                <a:gd name="T5" fmla="*/ 4 h 46"/>
                <a:gd name="T6" fmla="*/ 25 w 25"/>
                <a:gd name="T7" fmla="*/ 0 h 46"/>
                <a:gd name="T8" fmla="*/ 20 w 25"/>
                <a:gd name="T9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6">
                  <a:moveTo>
                    <a:pt x="20" y="31"/>
                  </a:moveTo>
                  <a:cubicBezTo>
                    <a:pt x="15" y="44"/>
                    <a:pt x="1" y="46"/>
                    <a:pt x="0" y="31"/>
                  </a:cubicBezTo>
                  <a:cubicBezTo>
                    <a:pt x="10" y="25"/>
                    <a:pt x="16" y="15"/>
                    <a:pt x="22" y="4"/>
                  </a:cubicBezTo>
                  <a:cubicBezTo>
                    <a:pt x="23" y="2"/>
                    <a:pt x="24" y="1"/>
                    <a:pt x="25" y="0"/>
                  </a:cubicBezTo>
                  <a:cubicBezTo>
                    <a:pt x="25" y="12"/>
                    <a:pt x="22" y="24"/>
                    <a:pt x="20" y="31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7" name="Freeform 556"/>
            <p:cNvSpPr>
              <a:spLocks/>
            </p:cNvSpPr>
            <p:nvPr/>
          </p:nvSpPr>
          <p:spPr bwMode="auto">
            <a:xfrm>
              <a:off x="9507554" y="4706444"/>
              <a:ext cx="215738" cy="127548"/>
            </a:xfrm>
            <a:custGeom>
              <a:avLst/>
              <a:gdLst>
                <a:gd name="T0" fmla="*/ 346 w 346"/>
                <a:gd name="T1" fmla="*/ 174 h 205"/>
                <a:gd name="T2" fmla="*/ 344 w 346"/>
                <a:gd name="T3" fmla="*/ 179 h 205"/>
                <a:gd name="T4" fmla="*/ 321 w 346"/>
                <a:gd name="T5" fmla="*/ 205 h 205"/>
                <a:gd name="T6" fmla="*/ 323 w 346"/>
                <a:gd name="T7" fmla="*/ 192 h 205"/>
                <a:gd name="T8" fmla="*/ 323 w 346"/>
                <a:gd name="T9" fmla="*/ 191 h 205"/>
                <a:gd name="T10" fmla="*/ 316 w 346"/>
                <a:gd name="T11" fmla="*/ 139 h 205"/>
                <a:gd name="T12" fmla="*/ 216 w 346"/>
                <a:gd name="T13" fmla="*/ 101 h 205"/>
                <a:gd name="T14" fmla="*/ 160 w 346"/>
                <a:gd name="T15" fmla="*/ 80 h 205"/>
                <a:gd name="T16" fmla="*/ 31 w 346"/>
                <a:gd name="T17" fmla="*/ 31 h 205"/>
                <a:gd name="T18" fmla="*/ 18 w 346"/>
                <a:gd name="T19" fmla="*/ 26 h 205"/>
                <a:gd name="T20" fmla="*/ 22 w 346"/>
                <a:gd name="T21" fmla="*/ 5 h 205"/>
                <a:gd name="T22" fmla="*/ 67 w 346"/>
                <a:gd name="T23" fmla="*/ 20 h 205"/>
                <a:gd name="T24" fmla="*/ 138 w 346"/>
                <a:gd name="T25" fmla="*/ 47 h 205"/>
                <a:gd name="T26" fmla="*/ 233 w 346"/>
                <a:gd name="T27" fmla="*/ 86 h 205"/>
                <a:gd name="T28" fmla="*/ 325 w 346"/>
                <a:gd name="T29" fmla="*/ 128 h 205"/>
                <a:gd name="T30" fmla="*/ 345 w 346"/>
                <a:gd name="T31" fmla="*/ 157 h 205"/>
                <a:gd name="T32" fmla="*/ 346 w 346"/>
                <a:gd name="T33" fmla="*/ 17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6" h="205">
                  <a:moveTo>
                    <a:pt x="346" y="174"/>
                  </a:moveTo>
                  <a:cubicBezTo>
                    <a:pt x="345" y="175"/>
                    <a:pt x="345" y="177"/>
                    <a:pt x="344" y="179"/>
                  </a:cubicBezTo>
                  <a:cubicBezTo>
                    <a:pt x="338" y="190"/>
                    <a:pt x="331" y="199"/>
                    <a:pt x="321" y="205"/>
                  </a:cubicBezTo>
                  <a:cubicBezTo>
                    <a:pt x="321" y="201"/>
                    <a:pt x="322" y="197"/>
                    <a:pt x="323" y="192"/>
                  </a:cubicBezTo>
                  <a:cubicBezTo>
                    <a:pt x="323" y="191"/>
                    <a:pt x="323" y="191"/>
                    <a:pt x="323" y="191"/>
                  </a:cubicBezTo>
                  <a:cubicBezTo>
                    <a:pt x="332" y="163"/>
                    <a:pt x="335" y="147"/>
                    <a:pt x="316" y="139"/>
                  </a:cubicBezTo>
                  <a:cubicBezTo>
                    <a:pt x="308" y="136"/>
                    <a:pt x="266" y="120"/>
                    <a:pt x="216" y="101"/>
                  </a:cubicBezTo>
                  <a:cubicBezTo>
                    <a:pt x="198" y="94"/>
                    <a:pt x="179" y="87"/>
                    <a:pt x="160" y="80"/>
                  </a:cubicBezTo>
                  <a:cubicBezTo>
                    <a:pt x="107" y="59"/>
                    <a:pt x="56" y="40"/>
                    <a:pt x="31" y="31"/>
                  </a:cubicBezTo>
                  <a:cubicBezTo>
                    <a:pt x="25" y="28"/>
                    <a:pt x="20" y="27"/>
                    <a:pt x="18" y="26"/>
                  </a:cubicBezTo>
                  <a:cubicBezTo>
                    <a:pt x="0" y="20"/>
                    <a:pt x="10" y="0"/>
                    <a:pt x="22" y="5"/>
                  </a:cubicBezTo>
                  <a:cubicBezTo>
                    <a:pt x="33" y="8"/>
                    <a:pt x="49" y="13"/>
                    <a:pt x="67" y="20"/>
                  </a:cubicBezTo>
                  <a:cubicBezTo>
                    <a:pt x="88" y="28"/>
                    <a:pt x="113" y="37"/>
                    <a:pt x="138" y="47"/>
                  </a:cubicBezTo>
                  <a:cubicBezTo>
                    <a:pt x="170" y="60"/>
                    <a:pt x="203" y="74"/>
                    <a:pt x="233" y="86"/>
                  </a:cubicBezTo>
                  <a:cubicBezTo>
                    <a:pt x="277" y="105"/>
                    <a:pt x="313" y="121"/>
                    <a:pt x="325" y="128"/>
                  </a:cubicBezTo>
                  <a:cubicBezTo>
                    <a:pt x="336" y="135"/>
                    <a:pt x="342" y="145"/>
                    <a:pt x="345" y="157"/>
                  </a:cubicBezTo>
                  <a:cubicBezTo>
                    <a:pt x="346" y="162"/>
                    <a:pt x="346" y="168"/>
                    <a:pt x="346" y="174"/>
                  </a:cubicBezTo>
                  <a:close/>
                </a:path>
              </a:pathLst>
            </a:custGeom>
            <a:solidFill>
              <a:srgbClr val="51505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8" name="Freeform 557"/>
            <p:cNvSpPr>
              <a:spLocks/>
            </p:cNvSpPr>
            <p:nvPr/>
          </p:nvSpPr>
          <p:spPr bwMode="auto">
            <a:xfrm>
              <a:off x="9518851" y="4731952"/>
              <a:ext cx="229586" cy="62681"/>
            </a:xfrm>
            <a:custGeom>
              <a:avLst/>
              <a:gdLst>
                <a:gd name="T0" fmla="*/ 347 w 368"/>
                <a:gd name="T1" fmla="*/ 96 h 101"/>
                <a:gd name="T2" fmla="*/ 333 w 368"/>
                <a:gd name="T3" fmla="*/ 92 h 101"/>
                <a:gd name="T4" fmla="*/ 200 w 368"/>
                <a:gd name="T5" fmla="*/ 57 h 101"/>
                <a:gd name="T6" fmla="*/ 142 w 368"/>
                <a:gd name="T7" fmla="*/ 42 h 101"/>
                <a:gd name="T8" fmla="*/ 38 w 368"/>
                <a:gd name="T9" fmla="*/ 16 h 101"/>
                <a:gd name="T10" fmla="*/ 2 w 368"/>
                <a:gd name="T11" fmla="*/ 54 h 101"/>
                <a:gd name="T12" fmla="*/ 2 w 368"/>
                <a:gd name="T13" fmla="*/ 54 h 101"/>
                <a:gd name="T14" fmla="*/ 4 w 368"/>
                <a:gd name="T15" fmla="*/ 14 h 101"/>
                <a:gd name="T16" fmla="*/ 38 w 368"/>
                <a:gd name="T17" fmla="*/ 1 h 101"/>
                <a:gd name="T18" fmla="*/ 136 w 368"/>
                <a:gd name="T19" fmla="*/ 20 h 101"/>
                <a:gd name="T20" fmla="*/ 236 w 368"/>
                <a:gd name="T21" fmla="*/ 44 h 101"/>
                <a:gd name="T22" fmla="*/ 310 w 368"/>
                <a:gd name="T23" fmla="*/ 62 h 101"/>
                <a:gd name="T24" fmla="*/ 356 w 368"/>
                <a:gd name="T25" fmla="*/ 76 h 101"/>
                <a:gd name="T26" fmla="*/ 347 w 368"/>
                <a:gd name="T27" fmla="*/ 9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8" h="101">
                  <a:moveTo>
                    <a:pt x="347" y="96"/>
                  </a:moveTo>
                  <a:cubicBezTo>
                    <a:pt x="345" y="95"/>
                    <a:pt x="340" y="94"/>
                    <a:pt x="333" y="92"/>
                  </a:cubicBezTo>
                  <a:cubicBezTo>
                    <a:pt x="308" y="85"/>
                    <a:pt x="254" y="71"/>
                    <a:pt x="200" y="57"/>
                  </a:cubicBezTo>
                  <a:cubicBezTo>
                    <a:pt x="180" y="52"/>
                    <a:pt x="160" y="47"/>
                    <a:pt x="142" y="42"/>
                  </a:cubicBezTo>
                  <a:cubicBezTo>
                    <a:pt x="90" y="28"/>
                    <a:pt x="46" y="17"/>
                    <a:pt x="38" y="16"/>
                  </a:cubicBezTo>
                  <a:cubicBezTo>
                    <a:pt x="18" y="11"/>
                    <a:pt x="11" y="25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42"/>
                    <a:pt x="0" y="27"/>
                    <a:pt x="4" y="14"/>
                  </a:cubicBezTo>
                  <a:cubicBezTo>
                    <a:pt x="12" y="6"/>
                    <a:pt x="24" y="0"/>
                    <a:pt x="38" y="1"/>
                  </a:cubicBezTo>
                  <a:cubicBezTo>
                    <a:pt x="51" y="2"/>
                    <a:pt x="89" y="10"/>
                    <a:pt x="136" y="20"/>
                  </a:cubicBezTo>
                  <a:cubicBezTo>
                    <a:pt x="168" y="27"/>
                    <a:pt x="203" y="35"/>
                    <a:pt x="236" y="44"/>
                  </a:cubicBezTo>
                  <a:cubicBezTo>
                    <a:pt x="263" y="50"/>
                    <a:pt x="288" y="57"/>
                    <a:pt x="310" y="62"/>
                  </a:cubicBezTo>
                  <a:cubicBezTo>
                    <a:pt x="329" y="68"/>
                    <a:pt x="345" y="72"/>
                    <a:pt x="356" y="76"/>
                  </a:cubicBezTo>
                  <a:cubicBezTo>
                    <a:pt x="368" y="79"/>
                    <a:pt x="365" y="101"/>
                    <a:pt x="347" y="96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9" name="Freeform 558"/>
            <p:cNvSpPr>
              <a:spLocks noEditPoints="1"/>
            </p:cNvSpPr>
            <p:nvPr/>
          </p:nvSpPr>
          <p:spPr bwMode="auto">
            <a:xfrm>
              <a:off x="9510833" y="4707171"/>
              <a:ext cx="235417" cy="133014"/>
            </a:xfrm>
            <a:custGeom>
              <a:avLst/>
              <a:gdLst>
                <a:gd name="T0" fmla="*/ 370 w 378"/>
                <a:gd name="T1" fmla="*/ 113 h 214"/>
                <a:gd name="T2" fmla="*/ 289 w 378"/>
                <a:gd name="T3" fmla="*/ 82 h 214"/>
                <a:gd name="T4" fmla="*/ 283 w 378"/>
                <a:gd name="T5" fmla="*/ 81 h 214"/>
                <a:gd name="T6" fmla="*/ 190 w 378"/>
                <a:gd name="T7" fmla="*/ 67 h 214"/>
                <a:gd name="T8" fmla="*/ 107 w 378"/>
                <a:gd name="T9" fmla="*/ 24 h 214"/>
                <a:gd name="T10" fmla="*/ 100 w 378"/>
                <a:gd name="T11" fmla="*/ 22 h 214"/>
                <a:gd name="T12" fmla="*/ 18 w 378"/>
                <a:gd name="T13" fmla="*/ 0 h 214"/>
                <a:gd name="T14" fmla="*/ 4 w 378"/>
                <a:gd name="T15" fmla="*/ 8 h 214"/>
                <a:gd name="T16" fmla="*/ 6 w 378"/>
                <a:gd name="T17" fmla="*/ 26 h 214"/>
                <a:gd name="T18" fmla="*/ 6 w 378"/>
                <a:gd name="T19" fmla="*/ 71 h 214"/>
                <a:gd name="T20" fmla="*/ 55 w 378"/>
                <a:gd name="T21" fmla="*/ 143 h 214"/>
                <a:gd name="T22" fmla="*/ 62 w 378"/>
                <a:gd name="T23" fmla="*/ 145 h 214"/>
                <a:gd name="T24" fmla="*/ 137 w 378"/>
                <a:gd name="T25" fmla="*/ 127 h 214"/>
                <a:gd name="T26" fmla="*/ 182 w 378"/>
                <a:gd name="T27" fmla="*/ 95 h 214"/>
                <a:gd name="T28" fmla="*/ 200 w 378"/>
                <a:gd name="T29" fmla="*/ 147 h 214"/>
                <a:gd name="T30" fmla="*/ 252 w 378"/>
                <a:gd name="T31" fmla="*/ 206 h 214"/>
                <a:gd name="T32" fmla="*/ 257 w 378"/>
                <a:gd name="T33" fmla="*/ 207 h 214"/>
                <a:gd name="T34" fmla="*/ 316 w 378"/>
                <a:gd name="T35" fmla="*/ 204 h 214"/>
                <a:gd name="T36" fmla="*/ 339 w 378"/>
                <a:gd name="T37" fmla="*/ 178 h 214"/>
                <a:gd name="T38" fmla="*/ 341 w 378"/>
                <a:gd name="T39" fmla="*/ 173 h 214"/>
                <a:gd name="T40" fmla="*/ 365 w 378"/>
                <a:gd name="T41" fmla="*/ 141 h 214"/>
                <a:gd name="T42" fmla="*/ 376 w 378"/>
                <a:gd name="T43" fmla="*/ 127 h 214"/>
                <a:gd name="T44" fmla="*/ 370 w 378"/>
                <a:gd name="T45" fmla="*/ 113 h 214"/>
                <a:gd name="T46" fmla="*/ 94 w 378"/>
                <a:gd name="T47" fmla="*/ 141 h 214"/>
                <a:gd name="T48" fmla="*/ 94 w 378"/>
                <a:gd name="T49" fmla="*/ 141 h 214"/>
                <a:gd name="T50" fmla="*/ 65 w 378"/>
                <a:gd name="T51" fmla="*/ 138 h 214"/>
                <a:gd name="T52" fmla="*/ 15 w 378"/>
                <a:gd name="T53" fmla="*/ 96 h 214"/>
                <a:gd name="T54" fmla="*/ 26 w 378"/>
                <a:gd name="T55" fmla="*/ 30 h 214"/>
                <a:gd name="T56" fmla="*/ 41 w 378"/>
                <a:gd name="T57" fmla="*/ 18 h 214"/>
                <a:gd name="T58" fmla="*/ 62 w 378"/>
                <a:gd name="T59" fmla="*/ 19 h 214"/>
                <a:gd name="T60" fmla="*/ 98 w 378"/>
                <a:gd name="T61" fmla="*/ 29 h 214"/>
                <a:gd name="T62" fmla="*/ 133 w 378"/>
                <a:gd name="T63" fmla="*/ 46 h 214"/>
                <a:gd name="T64" fmla="*/ 154 w 378"/>
                <a:gd name="T65" fmla="*/ 69 h 214"/>
                <a:gd name="T66" fmla="*/ 155 w 378"/>
                <a:gd name="T67" fmla="*/ 79 h 214"/>
                <a:gd name="T68" fmla="*/ 94 w 378"/>
                <a:gd name="T69" fmla="*/ 141 h 214"/>
                <a:gd name="T70" fmla="*/ 318 w 378"/>
                <a:gd name="T71" fmla="*/ 191 h 214"/>
                <a:gd name="T72" fmla="*/ 318 w 378"/>
                <a:gd name="T73" fmla="*/ 191 h 214"/>
                <a:gd name="T74" fmla="*/ 317 w 378"/>
                <a:gd name="T75" fmla="*/ 192 h 214"/>
                <a:gd name="T76" fmla="*/ 254 w 378"/>
                <a:gd name="T77" fmla="*/ 198 h 214"/>
                <a:gd name="T78" fmla="*/ 226 w 378"/>
                <a:gd name="T79" fmla="*/ 184 h 214"/>
                <a:gd name="T80" fmla="*/ 211 w 378"/>
                <a:gd name="T81" fmla="*/ 100 h 214"/>
                <a:gd name="T82" fmla="*/ 219 w 378"/>
                <a:gd name="T83" fmla="*/ 90 h 214"/>
                <a:gd name="T84" fmla="*/ 228 w 378"/>
                <a:gd name="T85" fmla="*/ 85 h 214"/>
                <a:gd name="T86" fmla="*/ 287 w 378"/>
                <a:gd name="T87" fmla="*/ 90 h 214"/>
                <a:gd name="T88" fmla="*/ 341 w 378"/>
                <a:gd name="T89" fmla="*/ 114 h 214"/>
                <a:gd name="T90" fmla="*/ 340 w 378"/>
                <a:gd name="T91" fmla="*/ 156 h 214"/>
                <a:gd name="T92" fmla="*/ 318 w 378"/>
                <a:gd name="T93" fmla="*/ 19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8" h="214">
                  <a:moveTo>
                    <a:pt x="370" y="113"/>
                  </a:moveTo>
                  <a:cubicBezTo>
                    <a:pt x="363" y="108"/>
                    <a:pt x="321" y="90"/>
                    <a:pt x="289" y="82"/>
                  </a:cubicBezTo>
                  <a:cubicBezTo>
                    <a:pt x="287" y="82"/>
                    <a:pt x="285" y="81"/>
                    <a:pt x="283" y="81"/>
                  </a:cubicBezTo>
                  <a:cubicBezTo>
                    <a:pt x="254" y="74"/>
                    <a:pt x="216" y="74"/>
                    <a:pt x="190" y="67"/>
                  </a:cubicBezTo>
                  <a:cubicBezTo>
                    <a:pt x="179" y="64"/>
                    <a:pt x="138" y="37"/>
                    <a:pt x="107" y="24"/>
                  </a:cubicBezTo>
                  <a:cubicBezTo>
                    <a:pt x="105" y="23"/>
                    <a:pt x="102" y="22"/>
                    <a:pt x="100" y="22"/>
                  </a:cubicBezTo>
                  <a:cubicBezTo>
                    <a:pt x="69" y="10"/>
                    <a:pt x="27" y="0"/>
                    <a:pt x="18" y="0"/>
                  </a:cubicBezTo>
                  <a:cubicBezTo>
                    <a:pt x="7" y="0"/>
                    <a:pt x="7" y="1"/>
                    <a:pt x="4" y="8"/>
                  </a:cubicBezTo>
                  <a:cubicBezTo>
                    <a:pt x="1" y="16"/>
                    <a:pt x="0" y="22"/>
                    <a:pt x="6" y="26"/>
                  </a:cubicBezTo>
                  <a:cubicBezTo>
                    <a:pt x="13" y="31"/>
                    <a:pt x="10" y="41"/>
                    <a:pt x="6" y="71"/>
                  </a:cubicBezTo>
                  <a:cubicBezTo>
                    <a:pt x="2" y="99"/>
                    <a:pt x="7" y="123"/>
                    <a:pt x="55" y="143"/>
                  </a:cubicBezTo>
                  <a:cubicBezTo>
                    <a:pt x="58" y="144"/>
                    <a:pt x="60" y="145"/>
                    <a:pt x="62" y="145"/>
                  </a:cubicBezTo>
                  <a:cubicBezTo>
                    <a:pt x="105" y="159"/>
                    <a:pt x="129" y="135"/>
                    <a:pt x="137" y="127"/>
                  </a:cubicBezTo>
                  <a:cubicBezTo>
                    <a:pt x="152" y="112"/>
                    <a:pt x="157" y="87"/>
                    <a:pt x="182" y="95"/>
                  </a:cubicBezTo>
                  <a:cubicBezTo>
                    <a:pt x="206" y="102"/>
                    <a:pt x="196" y="126"/>
                    <a:pt x="200" y="147"/>
                  </a:cubicBezTo>
                  <a:cubicBezTo>
                    <a:pt x="202" y="158"/>
                    <a:pt x="207" y="193"/>
                    <a:pt x="252" y="206"/>
                  </a:cubicBezTo>
                  <a:cubicBezTo>
                    <a:pt x="253" y="206"/>
                    <a:pt x="255" y="207"/>
                    <a:pt x="257" y="207"/>
                  </a:cubicBezTo>
                  <a:cubicBezTo>
                    <a:pt x="285" y="214"/>
                    <a:pt x="303" y="212"/>
                    <a:pt x="316" y="204"/>
                  </a:cubicBezTo>
                  <a:cubicBezTo>
                    <a:pt x="326" y="198"/>
                    <a:pt x="333" y="189"/>
                    <a:pt x="339" y="178"/>
                  </a:cubicBezTo>
                  <a:cubicBezTo>
                    <a:pt x="340" y="176"/>
                    <a:pt x="340" y="174"/>
                    <a:pt x="341" y="173"/>
                  </a:cubicBezTo>
                  <a:cubicBezTo>
                    <a:pt x="353" y="150"/>
                    <a:pt x="357" y="141"/>
                    <a:pt x="365" y="141"/>
                  </a:cubicBezTo>
                  <a:cubicBezTo>
                    <a:pt x="371" y="141"/>
                    <a:pt x="375" y="135"/>
                    <a:pt x="376" y="127"/>
                  </a:cubicBezTo>
                  <a:cubicBezTo>
                    <a:pt x="378" y="120"/>
                    <a:pt x="378" y="119"/>
                    <a:pt x="370" y="113"/>
                  </a:cubicBezTo>
                  <a:close/>
                  <a:moveTo>
                    <a:pt x="94" y="141"/>
                  </a:moveTo>
                  <a:cubicBezTo>
                    <a:pt x="94" y="141"/>
                    <a:pt x="94" y="141"/>
                    <a:pt x="94" y="141"/>
                  </a:cubicBezTo>
                  <a:cubicBezTo>
                    <a:pt x="85" y="143"/>
                    <a:pt x="75" y="141"/>
                    <a:pt x="65" y="138"/>
                  </a:cubicBezTo>
                  <a:cubicBezTo>
                    <a:pt x="42" y="131"/>
                    <a:pt x="19" y="115"/>
                    <a:pt x="15" y="96"/>
                  </a:cubicBezTo>
                  <a:cubicBezTo>
                    <a:pt x="11" y="76"/>
                    <a:pt x="16" y="47"/>
                    <a:pt x="26" y="30"/>
                  </a:cubicBezTo>
                  <a:cubicBezTo>
                    <a:pt x="30" y="23"/>
                    <a:pt x="35" y="19"/>
                    <a:pt x="41" y="18"/>
                  </a:cubicBezTo>
                  <a:cubicBezTo>
                    <a:pt x="45" y="17"/>
                    <a:pt x="52" y="17"/>
                    <a:pt x="62" y="19"/>
                  </a:cubicBezTo>
                  <a:cubicBezTo>
                    <a:pt x="73" y="21"/>
                    <a:pt x="85" y="25"/>
                    <a:pt x="98" y="29"/>
                  </a:cubicBezTo>
                  <a:cubicBezTo>
                    <a:pt x="110" y="34"/>
                    <a:pt x="123" y="40"/>
                    <a:pt x="133" y="46"/>
                  </a:cubicBezTo>
                  <a:cubicBezTo>
                    <a:pt x="143" y="53"/>
                    <a:pt x="151" y="61"/>
                    <a:pt x="154" y="69"/>
                  </a:cubicBezTo>
                  <a:cubicBezTo>
                    <a:pt x="155" y="72"/>
                    <a:pt x="155" y="75"/>
                    <a:pt x="155" y="79"/>
                  </a:cubicBezTo>
                  <a:cubicBezTo>
                    <a:pt x="153" y="104"/>
                    <a:pt x="118" y="138"/>
                    <a:pt x="94" y="141"/>
                  </a:cubicBezTo>
                  <a:close/>
                  <a:moveTo>
                    <a:pt x="318" y="191"/>
                  </a:moveTo>
                  <a:cubicBezTo>
                    <a:pt x="318" y="191"/>
                    <a:pt x="318" y="191"/>
                    <a:pt x="318" y="191"/>
                  </a:cubicBezTo>
                  <a:cubicBezTo>
                    <a:pt x="317" y="192"/>
                    <a:pt x="317" y="192"/>
                    <a:pt x="317" y="192"/>
                  </a:cubicBezTo>
                  <a:cubicBezTo>
                    <a:pt x="303" y="205"/>
                    <a:pt x="276" y="205"/>
                    <a:pt x="254" y="198"/>
                  </a:cubicBezTo>
                  <a:cubicBezTo>
                    <a:pt x="243" y="195"/>
                    <a:pt x="233" y="190"/>
                    <a:pt x="226" y="184"/>
                  </a:cubicBezTo>
                  <a:cubicBezTo>
                    <a:pt x="209" y="168"/>
                    <a:pt x="200" y="123"/>
                    <a:pt x="211" y="100"/>
                  </a:cubicBezTo>
                  <a:cubicBezTo>
                    <a:pt x="213" y="96"/>
                    <a:pt x="216" y="92"/>
                    <a:pt x="219" y="90"/>
                  </a:cubicBezTo>
                  <a:cubicBezTo>
                    <a:pt x="222" y="88"/>
                    <a:pt x="225" y="86"/>
                    <a:pt x="228" y="85"/>
                  </a:cubicBezTo>
                  <a:cubicBezTo>
                    <a:pt x="243" y="81"/>
                    <a:pt x="266" y="84"/>
                    <a:pt x="287" y="90"/>
                  </a:cubicBezTo>
                  <a:cubicBezTo>
                    <a:pt x="312" y="97"/>
                    <a:pt x="336" y="107"/>
                    <a:pt x="341" y="114"/>
                  </a:cubicBezTo>
                  <a:cubicBezTo>
                    <a:pt x="348" y="122"/>
                    <a:pt x="346" y="139"/>
                    <a:pt x="340" y="156"/>
                  </a:cubicBezTo>
                  <a:cubicBezTo>
                    <a:pt x="335" y="169"/>
                    <a:pt x="327" y="182"/>
                    <a:pt x="318" y="191"/>
                  </a:cubicBezTo>
                  <a:close/>
                </a:path>
              </a:pathLst>
            </a:custGeom>
            <a:solidFill>
              <a:srgbClr val="2F3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0" name="Freeform 559"/>
            <p:cNvSpPr>
              <a:spLocks/>
            </p:cNvSpPr>
            <p:nvPr/>
          </p:nvSpPr>
          <p:spPr bwMode="auto">
            <a:xfrm>
              <a:off x="8733886" y="2315834"/>
              <a:ext cx="516386" cy="587448"/>
            </a:xfrm>
            <a:custGeom>
              <a:avLst/>
              <a:gdLst>
                <a:gd name="T0" fmla="*/ 1417 w 1417"/>
                <a:gd name="T1" fmla="*/ 1484 h 1612"/>
                <a:gd name="T2" fmla="*/ 151 w 1417"/>
                <a:gd name="T3" fmla="*/ 1612 h 1612"/>
                <a:gd name="T4" fmla="*/ 0 w 1417"/>
                <a:gd name="T5" fmla="*/ 128 h 1612"/>
                <a:gd name="T6" fmla="*/ 1266 w 1417"/>
                <a:gd name="T7" fmla="*/ 0 h 1612"/>
                <a:gd name="T8" fmla="*/ 1417 w 1417"/>
                <a:gd name="T9" fmla="*/ 1484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7" h="1612">
                  <a:moveTo>
                    <a:pt x="1417" y="1484"/>
                  </a:moveTo>
                  <a:lnTo>
                    <a:pt x="151" y="1612"/>
                  </a:lnTo>
                  <a:lnTo>
                    <a:pt x="0" y="128"/>
                  </a:lnTo>
                  <a:lnTo>
                    <a:pt x="1266" y="0"/>
                  </a:lnTo>
                  <a:lnTo>
                    <a:pt x="1417" y="1484"/>
                  </a:lnTo>
                  <a:close/>
                </a:path>
              </a:pathLst>
            </a:custGeom>
            <a:solidFill>
              <a:srgbClr val="8B624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1" name="Freeform 560"/>
            <p:cNvSpPr>
              <a:spLocks/>
            </p:cNvSpPr>
            <p:nvPr/>
          </p:nvSpPr>
          <p:spPr bwMode="auto">
            <a:xfrm>
              <a:off x="8774701" y="2392364"/>
              <a:ext cx="442408" cy="489054"/>
            </a:xfrm>
            <a:custGeom>
              <a:avLst/>
              <a:gdLst>
                <a:gd name="T0" fmla="*/ 0 w 1214"/>
                <a:gd name="T1" fmla="*/ 73 h 1342"/>
                <a:gd name="T2" fmla="*/ 1134 w 1214"/>
                <a:gd name="T3" fmla="*/ 0 h 1342"/>
                <a:gd name="T4" fmla="*/ 1214 w 1214"/>
                <a:gd name="T5" fmla="*/ 1269 h 1342"/>
                <a:gd name="T6" fmla="*/ 80 w 1214"/>
                <a:gd name="T7" fmla="*/ 1342 h 1342"/>
                <a:gd name="T8" fmla="*/ 0 w 1214"/>
                <a:gd name="T9" fmla="*/ 73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4" h="1342">
                  <a:moveTo>
                    <a:pt x="0" y="73"/>
                  </a:moveTo>
                  <a:lnTo>
                    <a:pt x="1134" y="0"/>
                  </a:lnTo>
                  <a:lnTo>
                    <a:pt x="1214" y="1269"/>
                  </a:lnTo>
                  <a:lnTo>
                    <a:pt x="80" y="1342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2" name="Freeform 561"/>
            <p:cNvSpPr>
              <a:spLocks/>
            </p:cNvSpPr>
            <p:nvPr/>
          </p:nvSpPr>
          <p:spPr bwMode="auto">
            <a:xfrm>
              <a:off x="8774701" y="2412042"/>
              <a:ext cx="442408" cy="469376"/>
            </a:xfrm>
            <a:custGeom>
              <a:avLst/>
              <a:gdLst>
                <a:gd name="T0" fmla="*/ 656 w 710"/>
                <a:gd name="T1" fmla="*/ 115 h 756"/>
                <a:gd name="T2" fmla="*/ 674 w 710"/>
                <a:gd name="T3" fmla="*/ 151 h 756"/>
                <a:gd name="T4" fmla="*/ 710 w 710"/>
                <a:gd name="T5" fmla="*/ 713 h 756"/>
                <a:gd name="T6" fmla="*/ 47 w 710"/>
                <a:gd name="T7" fmla="*/ 756 h 756"/>
                <a:gd name="T8" fmla="*/ 0 w 710"/>
                <a:gd name="T9" fmla="*/ 11 h 756"/>
                <a:gd name="T10" fmla="*/ 255 w 710"/>
                <a:gd name="T11" fmla="*/ 1 h 756"/>
                <a:gd name="T12" fmla="*/ 293 w 710"/>
                <a:gd name="T13" fmla="*/ 7 h 756"/>
                <a:gd name="T14" fmla="*/ 656 w 710"/>
                <a:gd name="T15" fmla="*/ 11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56">
                  <a:moveTo>
                    <a:pt x="656" y="115"/>
                  </a:moveTo>
                  <a:cubicBezTo>
                    <a:pt x="666" y="118"/>
                    <a:pt x="673" y="129"/>
                    <a:pt x="674" y="151"/>
                  </a:cubicBezTo>
                  <a:cubicBezTo>
                    <a:pt x="686" y="329"/>
                    <a:pt x="710" y="713"/>
                    <a:pt x="710" y="713"/>
                  </a:cubicBezTo>
                  <a:cubicBezTo>
                    <a:pt x="47" y="756"/>
                    <a:pt x="47" y="756"/>
                    <a:pt x="47" y="75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39" y="2"/>
                    <a:pt x="255" y="1"/>
                  </a:cubicBezTo>
                  <a:cubicBezTo>
                    <a:pt x="266" y="0"/>
                    <a:pt x="279" y="3"/>
                    <a:pt x="293" y="7"/>
                  </a:cubicBezTo>
                  <a:lnTo>
                    <a:pt x="656" y="115"/>
                  </a:lnTo>
                  <a:close/>
                </a:path>
              </a:pathLst>
            </a:custGeom>
            <a:solidFill>
              <a:srgbClr val="E8E6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3" name="Freeform 562"/>
            <p:cNvSpPr>
              <a:spLocks/>
            </p:cNvSpPr>
            <p:nvPr/>
          </p:nvSpPr>
          <p:spPr bwMode="auto">
            <a:xfrm>
              <a:off x="8957277" y="2416416"/>
              <a:ext cx="226671" cy="125361"/>
            </a:xfrm>
            <a:custGeom>
              <a:avLst/>
              <a:gdLst>
                <a:gd name="T0" fmla="*/ 364 w 364"/>
                <a:gd name="T1" fmla="*/ 108 h 202"/>
                <a:gd name="T2" fmla="*/ 0 w 364"/>
                <a:gd name="T3" fmla="*/ 0 h 202"/>
                <a:gd name="T4" fmla="*/ 0 w 364"/>
                <a:gd name="T5" fmla="*/ 0 h 202"/>
                <a:gd name="T6" fmla="*/ 287 w 364"/>
                <a:gd name="T7" fmla="*/ 202 h 202"/>
                <a:gd name="T8" fmla="*/ 352 w 364"/>
                <a:gd name="T9" fmla="*/ 109 h 202"/>
                <a:gd name="T10" fmla="*/ 363 w 364"/>
                <a:gd name="T11" fmla="*/ 108 h 202"/>
                <a:gd name="T12" fmla="*/ 364 w 364"/>
                <a:gd name="T13" fmla="*/ 10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4" h="202">
                  <a:moveTo>
                    <a:pt x="364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2" y="36"/>
                    <a:pt x="287" y="202"/>
                    <a:pt x="287" y="202"/>
                  </a:cubicBezTo>
                  <a:cubicBezTo>
                    <a:pt x="287" y="202"/>
                    <a:pt x="324" y="118"/>
                    <a:pt x="352" y="109"/>
                  </a:cubicBezTo>
                  <a:cubicBezTo>
                    <a:pt x="356" y="107"/>
                    <a:pt x="360" y="107"/>
                    <a:pt x="363" y="108"/>
                  </a:cubicBezTo>
                  <a:lnTo>
                    <a:pt x="364" y="108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4" name="Freeform 563"/>
            <p:cNvSpPr>
              <a:spLocks noEditPoints="1"/>
            </p:cNvSpPr>
            <p:nvPr/>
          </p:nvSpPr>
          <p:spPr bwMode="auto">
            <a:xfrm>
              <a:off x="8925208" y="2841695"/>
              <a:ext cx="197881" cy="73249"/>
            </a:xfrm>
            <a:custGeom>
              <a:avLst/>
              <a:gdLst>
                <a:gd name="T0" fmla="*/ 249 w 317"/>
                <a:gd name="T1" fmla="*/ 76 h 118"/>
                <a:gd name="T2" fmla="*/ 223 w 317"/>
                <a:gd name="T3" fmla="*/ 79 h 118"/>
                <a:gd name="T4" fmla="*/ 196 w 317"/>
                <a:gd name="T5" fmla="*/ 111 h 118"/>
                <a:gd name="T6" fmla="*/ 139 w 317"/>
                <a:gd name="T7" fmla="*/ 117 h 118"/>
                <a:gd name="T8" fmla="*/ 106 w 317"/>
                <a:gd name="T9" fmla="*/ 91 h 118"/>
                <a:gd name="T10" fmla="*/ 80 w 317"/>
                <a:gd name="T11" fmla="*/ 94 h 118"/>
                <a:gd name="T12" fmla="*/ 0 w 317"/>
                <a:gd name="T13" fmla="*/ 32 h 118"/>
                <a:gd name="T14" fmla="*/ 316 w 317"/>
                <a:gd name="T15" fmla="*/ 0 h 118"/>
                <a:gd name="T16" fmla="*/ 249 w 317"/>
                <a:gd name="T17" fmla="*/ 76 h 118"/>
                <a:gd name="T18" fmla="*/ 167 w 317"/>
                <a:gd name="T19" fmla="*/ 106 h 118"/>
                <a:gd name="T20" fmla="*/ 167 w 317"/>
                <a:gd name="T21" fmla="*/ 106 h 118"/>
                <a:gd name="T22" fmla="*/ 175 w 317"/>
                <a:gd name="T23" fmla="*/ 96 h 118"/>
                <a:gd name="T24" fmla="*/ 165 w 317"/>
                <a:gd name="T25" fmla="*/ 88 h 118"/>
                <a:gd name="T26" fmla="*/ 157 w 317"/>
                <a:gd name="T27" fmla="*/ 98 h 118"/>
                <a:gd name="T28" fmla="*/ 167 w 317"/>
                <a:gd name="T29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7" h="118">
                  <a:moveTo>
                    <a:pt x="249" y="76"/>
                  </a:moveTo>
                  <a:cubicBezTo>
                    <a:pt x="223" y="79"/>
                    <a:pt x="223" y="79"/>
                    <a:pt x="223" y="79"/>
                  </a:cubicBezTo>
                  <a:cubicBezTo>
                    <a:pt x="224" y="95"/>
                    <a:pt x="212" y="109"/>
                    <a:pt x="196" y="111"/>
                  </a:cubicBezTo>
                  <a:cubicBezTo>
                    <a:pt x="139" y="117"/>
                    <a:pt x="139" y="117"/>
                    <a:pt x="139" y="117"/>
                  </a:cubicBezTo>
                  <a:cubicBezTo>
                    <a:pt x="123" y="118"/>
                    <a:pt x="108" y="107"/>
                    <a:pt x="106" y="91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41" y="97"/>
                    <a:pt x="6" y="70"/>
                    <a:pt x="0" y="32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17" y="39"/>
                    <a:pt x="288" y="72"/>
                    <a:pt x="249" y="76"/>
                  </a:cubicBezTo>
                  <a:close/>
                  <a:moveTo>
                    <a:pt x="167" y="106"/>
                  </a:moveTo>
                  <a:cubicBezTo>
                    <a:pt x="167" y="106"/>
                    <a:pt x="167" y="106"/>
                    <a:pt x="167" y="106"/>
                  </a:cubicBezTo>
                  <a:cubicBezTo>
                    <a:pt x="172" y="106"/>
                    <a:pt x="176" y="101"/>
                    <a:pt x="175" y="96"/>
                  </a:cubicBezTo>
                  <a:cubicBezTo>
                    <a:pt x="175" y="91"/>
                    <a:pt x="170" y="87"/>
                    <a:pt x="165" y="88"/>
                  </a:cubicBezTo>
                  <a:cubicBezTo>
                    <a:pt x="160" y="88"/>
                    <a:pt x="156" y="93"/>
                    <a:pt x="157" y="98"/>
                  </a:cubicBezTo>
                  <a:cubicBezTo>
                    <a:pt x="157" y="103"/>
                    <a:pt x="162" y="107"/>
                    <a:pt x="167" y="106"/>
                  </a:cubicBez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5" name="Freeform 564"/>
            <p:cNvSpPr>
              <a:spLocks/>
            </p:cNvSpPr>
            <p:nvPr/>
          </p:nvSpPr>
          <p:spPr bwMode="auto">
            <a:xfrm>
              <a:off x="8925208" y="2841695"/>
              <a:ext cx="197152" cy="24781"/>
            </a:xfrm>
            <a:custGeom>
              <a:avLst/>
              <a:gdLst>
                <a:gd name="T0" fmla="*/ 1 w 316"/>
                <a:gd name="T1" fmla="*/ 40 h 40"/>
                <a:gd name="T2" fmla="*/ 0 w 316"/>
                <a:gd name="T3" fmla="*/ 32 h 40"/>
                <a:gd name="T4" fmla="*/ 315 w 316"/>
                <a:gd name="T5" fmla="*/ 0 h 40"/>
                <a:gd name="T6" fmla="*/ 316 w 316"/>
                <a:gd name="T7" fmla="*/ 9 h 40"/>
                <a:gd name="T8" fmla="*/ 316 w 316"/>
                <a:gd name="T9" fmla="*/ 9 h 40"/>
                <a:gd name="T10" fmla="*/ 1 w 316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" h="40">
                  <a:moveTo>
                    <a:pt x="1" y="40"/>
                  </a:moveTo>
                  <a:cubicBezTo>
                    <a:pt x="1" y="38"/>
                    <a:pt x="0" y="35"/>
                    <a:pt x="0" y="32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6" y="9"/>
                    <a:pt x="316" y="9"/>
                    <a:pt x="316" y="9"/>
                  </a:cubicBezTo>
                  <a:cubicBezTo>
                    <a:pt x="316" y="9"/>
                    <a:pt x="316" y="9"/>
                    <a:pt x="316" y="9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6" name="Freeform 565"/>
            <p:cNvSpPr>
              <a:spLocks/>
            </p:cNvSpPr>
            <p:nvPr/>
          </p:nvSpPr>
          <p:spPr bwMode="auto">
            <a:xfrm>
              <a:off x="8536369" y="2277935"/>
              <a:ext cx="318505" cy="419814"/>
            </a:xfrm>
            <a:custGeom>
              <a:avLst/>
              <a:gdLst>
                <a:gd name="T0" fmla="*/ 400 w 874"/>
                <a:gd name="T1" fmla="*/ 1152 h 1152"/>
                <a:gd name="T2" fmla="*/ 0 w 874"/>
                <a:gd name="T3" fmla="*/ 196 h 1152"/>
                <a:gd name="T4" fmla="*/ 472 w 874"/>
                <a:gd name="T5" fmla="*/ 0 h 1152"/>
                <a:gd name="T6" fmla="*/ 874 w 874"/>
                <a:gd name="T7" fmla="*/ 954 h 1152"/>
                <a:gd name="T8" fmla="*/ 400 w 874"/>
                <a:gd name="T9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4" h="1152">
                  <a:moveTo>
                    <a:pt x="400" y="1152"/>
                  </a:moveTo>
                  <a:lnTo>
                    <a:pt x="0" y="196"/>
                  </a:lnTo>
                  <a:lnTo>
                    <a:pt x="472" y="0"/>
                  </a:lnTo>
                  <a:lnTo>
                    <a:pt x="874" y="954"/>
                  </a:lnTo>
                  <a:lnTo>
                    <a:pt x="400" y="1152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7" name="Freeform 566"/>
            <p:cNvSpPr>
              <a:spLocks/>
            </p:cNvSpPr>
            <p:nvPr/>
          </p:nvSpPr>
          <p:spPr bwMode="auto">
            <a:xfrm>
              <a:off x="8536369" y="2349362"/>
              <a:ext cx="175651" cy="348387"/>
            </a:xfrm>
            <a:custGeom>
              <a:avLst/>
              <a:gdLst>
                <a:gd name="T0" fmla="*/ 482 w 482"/>
                <a:gd name="T1" fmla="*/ 361 h 956"/>
                <a:gd name="T2" fmla="*/ 0 w 482"/>
                <a:gd name="T3" fmla="*/ 0 h 956"/>
                <a:gd name="T4" fmla="*/ 400 w 482"/>
                <a:gd name="T5" fmla="*/ 956 h 956"/>
                <a:gd name="T6" fmla="*/ 482 w 482"/>
                <a:gd name="T7" fmla="*/ 361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2" h="956">
                  <a:moveTo>
                    <a:pt x="482" y="361"/>
                  </a:moveTo>
                  <a:lnTo>
                    <a:pt x="0" y="0"/>
                  </a:lnTo>
                  <a:lnTo>
                    <a:pt x="400" y="956"/>
                  </a:lnTo>
                  <a:lnTo>
                    <a:pt x="482" y="361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8" name="Freeform 567"/>
            <p:cNvSpPr>
              <a:spLocks/>
            </p:cNvSpPr>
            <p:nvPr/>
          </p:nvSpPr>
          <p:spPr bwMode="auto">
            <a:xfrm>
              <a:off x="8646060" y="2425161"/>
              <a:ext cx="264206" cy="215373"/>
            </a:xfrm>
            <a:custGeom>
              <a:avLst/>
              <a:gdLst>
                <a:gd name="T0" fmla="*/ 683 w 725"/>
                <a:gd name="T1" fmla="*/ 591 h 591"/>
                <a:gd name="T2" fmla="*/ 0 w 725"/>
                <a:gd name="T3" fmla="*/ 53 h 591"/>
                <a:gd name="T4" fmla="*/ 41 w 725"/>
                <a:gd name="T5" fmla="*/ 0 h 591"/>
                <a:gd name="T6" fmla="*/ 725 w 725"/>
                <a:gd name="T7" fmla="*/ 540 h 591"/>
                <a:gd name="T8" fmla="*/ 717 w 725"/>
                <a:gd name="T9" fmla="*/ 576 h 591"/>
                <a:gd name="T10" fmla="*/ 683 w 725"/>
                <a:gd name="T11" fmla="*/ 59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5" h="591">
                  <a:moveTo>
                    <a:pt x="683" y="591"/>
                  </a:moveTo>
                  <a:lnTo>
                    <a:pt x="0" y="53"/>
                  </a:lnTo>
                  <a:lnTo>
                    <a:pt x="41" y="0"/>
                  </a:lnTo>
                  <a:lnTo>
                    <a:pt x="725" y="540"/>
                  </a:lnTo>
                  <a:lnTo>
                    <a:pt x="717" y="576"/>
                  </a:lnTo>
                  <a:lnTo>
                    <a:pt x="683" y="591"/>
                  </a:lnTo>
                  <a:close/>
                </a:path>
              </a:pathLst>
            </a:custGeom>
            <a:solidFill>
              <a:srgbClr val="4454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9" name="Freeform 568"/>
            <p:cNvSpPr>
              <a:spLocks/>
            </p:cNvSpPr>
            <p:nvPr/>
          </p:nvSpPr>
          <p:spPr bwMode="auto">
            <a:xfrm>
              <a:off x="8646060" y="2434272"/>
              <a:ext cx="263842" cy="206262"/>
            </a:xfrm>
            <a:custGeom>
              <a:avLst/>
              <a:gdLst>
                <a:gd name="T0" fmla="*/ 683 w 724"/>
                <a:gd name="T1" fmla="*/ 566 h 566"/>
                <a:gd name="T2" fmla="*/ 0 w 724"/>
                <a:gd name="T3" fmla="*/ 28 h 566"/>
                <a:gd name="T4" fmla="*/ 21 w 724"/>
                <a:gd name="T5" fmla="*/ 0 h 566"/>
                <a:gd name="T6" fmla="*/ 724 w 724"/>
                <a:gd name="T7" fmla="*/ 557 h 566"/>
                <a:gd name="T8" fmla="*/ 683 w 724"/>
                <a:gd name="T9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4" h="566">
                  <a:moveTo>
                    <a:pt x="683" y="566"/>
                  </a:moveTo>
                  <a:lnTo>
                    <a:pt x="0" y="28"/>
                  </a:lnTo>
                  <a:lnTo>
                    <a:pt x="21" y="0"/>
                  </a:lnTo>
                  <a:lnTo>
                    <a:pt x="724" y="557"/>
                  </a:lnTo>
                  <a:lnTo>
                    <a:pt x="683" y="566"/>
                  </a:lnTo>
                  <a:close/>
                </a:path>
              </a:pathLst>
            </a:custGeom>
            <a:solidFill>
              <a:srgbClr val="3946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0" name="Freeform 569"/>
            <p:cNvSpPr>
              <a:spLocks/>
            </p:cNvSpPr>
            <p:nvPr/>
          </p:nvSpPr>
          <p:spPr bwMode="auto">
            <a:xfrm>
              <a:off x="8893503" y="2620491"/>
              <a:ext cx="57579" cy="48468"/>
            </a:xfrm>
            <a:custGeom>
              <a:avLst/>
              <a:gdLst>
                <a:gd name="T0" fmla="*/ 29 w 92"/>
                <a:gd name="T1" fmla="*/ 4 h 78"/>
                <a:gd name="T2" fmla="*/ 92 w 92"/>
                <a:gd name="T3" fmla="*/ 78 h 78"/>
                <a:gd name="T4" fmla="*/ 5 w 92"/>
                <a:gd name="T5" fmla="*/ 35 h 78"/>
                <a:gd name="T6" fmla="*/ 2 w 92"/>
                <a:gd name="T7" fmla="*/ 23 h 78"/>
                <a:gd name="T8" fmla="*/ 21 w 92"/>
                <a:gd name="T9" fmla="*/ 23 h 78"/>
                <a:gd name="T10" fmla="*/ 17 w 92"/>
                <a:gd name="T11" fmla="*/ 4 h 78"/>
                <a:gd name="T12" fmla="*/ 29 w 92"/>
                <a:gd name="T13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78">
                  <a:moveTo>
                    <a:pt x="29" y="4"/>
                  </a:moveTo>
                  <a:cubicBezTo>
                    <a:pt x="92" y="78"/>
                    <a:pt x="92" y="78"/>
                    <a:pt x="92" y="78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1"/>
                    <a:pt x="0" y="26"/>
                    <a:pt x="2" y="23"/>
                  </a:cubicBezTo>
                  <a:cubicBezTo>
                    <a:pt x="6" y="18"/>
                    <a:pt x="16" y="30"/>
                    <a:pt x="21" y="23"/>
                  </a:cubicBezTo>
                  <a:cubicBezTo>
                    <a:pt x="26" y="16"/>
                    <a:pt x="13" y="9"/>
                    <a:pt x="17" y="4"/>
                  </a:cubicBezTo>
                  <a:cubicBezTo>
                    <a:pt x="20" y="0"/>
                    <a:pt x="29" y="4"/>
                    <a:pt x="29" y="4"/>
                  </a:cubicBezTo>
                  <a:close/>
                </a:path>
              </a:pathLst>
            </a:custGeom>
            <a:solidFill>
              <a:srgbClr val="FBD2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1" name="Freeform 570"/>
            <p:cNvSpPr>
              <a:spLocks/>
            </p:cNvSpPr>
            <p:nvPr/>
          </p:nvSpPr>
          <p:spPr bwMode="auto">
            <a:xfrm>
              <a:off x="8893503" y="2631789"/>
              <a:ext cx="57579" cy="37171"/>
            </a:xfrm>
            <a:custGeom>
              <a:avLst/>
              <a:gdLst>
                <a:gd name="T0" fmla="*/ 92 w 92"/>
                <a:gd name="T1" fmla="*/ 60 h 60"/>
                <a:gd name="T2" fmla="*/ 5 w 92"/>
                <a:gd name="T3" fmla="*/ 17 h 60"/>
                <a:gd name="T4" fmla="*/ 2 w 92"/>
                <a:gd name="T5" fmla="*/ 5 h 60"/>
                <a:gd name="T6" fmla="*/ 21 w 92"/>
                <a:gd name="T7" fmla="*/ 5 h 60"/>
                <a:gd name="T8" fmla="*/ 21 w 92"/>
                <a:gd name="T9" fmla="*/ 4 h 60"/>
                <a:gd name="T10" fmla="*/ 92 w 9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0">
                  <a:moveTo>
                    <a:pt x="92" y="60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4" y="13"/>
                    <a:pt x="0" y="8"/>
                    <a:pt x="2" y="5"/>
                  </a:cubicBezTo>
                  <a:cubicBezTo>
                    <a:pt x="6" y="0"/>
                    <a:pt x="16" y="12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lnTo>
                    <a:pt x="92" y="60"/>
                  </a:lnTo>
                  <a:close/>
                </a:path>
              </a:pathLst>
            </a:custGeom>
            <a:solidFill>
              <a:srgbClr val="DBB4A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2" name="Freeform 571"/>
            <p:cNvSpPr>
              <a:spLocks/>
            </p:cNvSpPr>
            <p:nvPr/>
          </p:nvSpPr>
          <p:spPr bwMode="auto">
            <a:xfrm>
              <a:off x="8933954" y="2655477"/>
              <a:ext cx="17128" cy="13484"/>
            </a:xfrm>
            <a:custGeom>
              <a:avLst/>
              <a:gdLst>
                <a:gd name="T0" fmla="*/ 14 w 47"/>
                <a:gd name="T1" fmla="*/ 0 h 37"/>
                <a:gd name="T2" fmla="*/ 47 w 47"/>
                <a:gd name="T3" fmla="*/ 37 h 37"/>
                <a:gd name="T4" fmla="*/ 0 w 47"/>
                <a:gd name="T5" fmla="*/ 15 h 37"/>
                <a:gd name="T6" fmla="*/ 14 w 47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37">
                  <a:moveTo>
                    <a:pt x="14" y="0"/>
                  </a:moveTo>
                  <a:lnTo>
                    <a:pt x="47" y="37"/>
                  </a:lnTo>
                  <a:lnTo>
                    <a:pt x="0" y="1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2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3" name="Freeform 572"/>
            <p:cNvSpPr>
              <a:spLocks/>
            </p:cNvSpPr>
            <p:nvPr/>
          </p:nvSpPr>
          <p:spPr bwMode="auto">
            <a:xfrm>
              <a:off x="8638772" y="2418968"/>
              <a:ext cx="27332" cy="29154"/>
            </a:xfrm>
            <a:custGeom>
              <a:avLst/>
              <a:gdLst>
                <a:gd name="T0" fmla="*/ 20 w 44"/>
                <a:gd name="T1" fmla="*/ 47 h 47"/>
                <a:gd name="T2" fmla="*/ 2 w 44"/>
                <a:gd name="T3" fmla="*/ 33 h 47"/>
                <a:gd name="T4" fmla="*/ 2 w 44"/>
                <a:gd name="T5" fmla="*/ 25 h 47"/>
                <a:gd name="T6" fmla="*/ 19 w 44"/>
                <a:gd name="T7" fmla="*/ 3 h 47"/>
                <a:gd name="T8" fmla="*/ 27 w 44"/>
                <a:gd name="T9" fmla="*/ 2 h 47"/>
                <a:gd name="T10" fmla="*/ 44 w 44"/>
                <a:gd name="T11" fmla="*/ 16 h 47"/>
                <a:gd name="T12" fmla="*/ 20 w 44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7">
                  <a:moveTo>
                    <a:pt x="20" y="47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0" y="31"/>
                    <a:pt x="0" y="28"/>
                    <a:pt x="2" y="25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1"/>
                    <a:pt x="24" y="0"/>
                    <a:pt x="27" y="2"/>
                  </a:cubicBezTo>
                  <a:cubicBezTo>
                    <a:pt x="44" y="16"/>
                    <a:pt x="44" y="16"/>
                    <a:pt x="44" y="16"/>
                  </a:cubicBezTo>
                  <a:lnTo>
                    <a:pt x="20" y="47"/>
                  </a:lnTo>
                  <a:close/>
                </a:path>
              </a:pathLst>
            </a:custGeom>
            <a:solidFill>
              <a:srgbClr val="B37E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4" name="Freeform 573"/>
            <p:cNvSpPr>
              <a:spLocks/>
            </p:cNvSpPr>
            <p:nvPr/>
          </p:nvSpPr>
          <p:spPr bwMode="auto">
            <a:xfrm>
              <a:off x="8650433" y="2428077"/>
              <a:ext cx="18221" cy="21865"/>
            </a:xfrm>
            <a:custGeom>
              <a:avLst/>
              <a:gdLst>
                <a:gd name="T0" fmla="*/ 50 w 50"/>
                <a:gd name="T1" fmla="*/ 7 h 60"/>
                <a:gd name="T2" fmla="*/ 9 w 50"/>
                <a:gd name="T3" fmla="*/ 60 h 60"/>
                <a:gd name="T4" fmla="*/ 0 w 50"/>
                <a:gd name="T5" fmla="*/ 53 h 60"/>
                <a:gd name="T6" fmla="*/ 41 w 50"/>
                <a:gd name="T7" fmla="*/ 0 h 60"/>
                <a:gd name="T8" fmla="*/ 50 w 50"/>
                <a:gd name="T9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0">
                  <a:moveTo>
                    <a:pt x="50" y="7"/>
                  </a:moveTo>
                  <a:lnTo>
                    <a:pt x="9" y="60"/>
                  </a:lnTo>
                  <a:lnTo>
                    <a:pt x="0" y="53"/>
                  </a:lnTo>
                  <a:lnTo>
                    <a:pt x="41" y="0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6F56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5" name="Freeform 574"/>
            <p:cNvSpPr>
              <a:spLocks/>
            </p:cNvSpPr>
            <p:nvPr/>
          </p:nvSpPr>
          <p:spPr bwMode="auto">
            <a:xfrm>
              <a:off x="7466063" y="3578558"/>
              <a:ext cx="745608" cy="647942"/>
            </a:xfrm>
            <a:custGeom>
              <a:avLst/>
              <a:gdLst>
                <a:gd name="T0" fmla="*/ 443 w 2046"/>
                <a:gd name="T1" fmla="*/ 1778 h 1778"/>
                <a:gd name="T2" fmla="*/ 0 w 2046"/>
                <a:gd name="T3" fmla="*/ 595 h 1778"/>
                <a:gd name="T4" fmla="*/ 1601 w 2046"/>
                <a:gd name="T5" fmla="*/ 0 h 1778"/>
                <a:gd name="T6" fmla="*/ 2046 w 2046"/>
                <a:gd name="T7" fmla="*/ 1184 h 1778"/>
                <a:gd name="T8" fmla="*/ 443 w 2046"/>
                <a:gd name="T9" fmla="*/ 1778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6" h="1778">
                  <a:moveTo>
                    <a:pt x="443" y="1778"/>
                  </a:moveTo>
                  <a:lnTo>
                    <a:pt x="0" y="595"/>
                  </a:lnTo>
                  <a:lnTo>
                    <a:pt x="1601" y="0"/>
                  </a:lnTo>
                  <a:lnTo>
                    <a:pt x="2046" y="1184"/>
                  </a:lnTo>
                  <a:lnTo>
                    <a:pt x="443" y="17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6" name="Freeform 575"/>
            <p:cNvSpPr>
              <a:spLocks/>
            </p:cNvSpPr>
            <p:nvPr/>
          </p:nvSpPr>
          <p:spPr bwMode="auto">
            <a:xfrm>
              <a:off x="7481003" y="3586575"/>
              <a:ext cx="745608" cy="648307"/>
            </a:xfrm>
            <a:custGeom>
              <a:avLst/>
              <a:gdLst>
                <a:gd name="T0" fmla="*/ 443 w 2046"/>
                <a:gd name="T1" fmla="*/ 1779 h 1779"/>
                <a:gd name="T2" fmla="*/ 0 w 2046"/>
                <a:gd name="T3" fmla="*/ 595 h 1779"/>
                <a:gd name="T4" fmla="*/ 1603 w 2046"/>
                <a:gd name="T5" fmla="*/ 0 h 1779"/>
                <a:gd name="T6" fmla="*/ 2046 w 2046"/>
                <a:gd name="T7" fmla="*/ 1184 h 1779"/>
                <a:gd name="T8" fmla="*/ 443 w 2046"/>
                <a:gd name="T9" fmla="*/ 1779 h 1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6" h="1779">
                  <a:moveTo>
                    <a:pt x="443" y="1779"/>
                  </a:moveTo>
                  <a:lnTo>
                    <a:pt x="0" y="595"/>
                  </a:lnTo>
                  <a:lnTo>
                    <a:pt x="1603" y="0"/>
                  </a:lnTo>
                  <a:lnTo>
                    <a:pt x="2046" y="1184"/>
                  </a:lnTo>
                  <a:lnTo>
                    <a:pt x="443" y="177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7" name="Freeform 576"/>
            <p:cNvSpPr>
              <a:spLocks/>
            </p:cNvSpPr>
            <p:nvPr/>
          </p:nvSpPr>
          <p:spPr bwMode="auto">
            <a:xfrm>
              <a:off x="7510887" y="3591678"/>
              <a:ext cx="752532" cy="661790"/>
            </a:xfrm>
            <a:custGeom>
              <a:avLst/>
              <a:gdLst>
                <a:gd name="T0" fmla="*/ 482 w 2065"/>
                <a:gd name="T1" fmla="*/ 1816 h 1816"/>
                <a:gd name="T2" fmla="*/ 0 w 2065"/>
                <a:gd name="T3" fmla="*/ 647 h 1816"/>
                <a:gd name="T4" fmla="*/ 1582 w 2065"/>
                <a:gd name="T5" fmla="*/ 0 h 1816"/>
                <a:gd name="T6" fmla="*/ 2065 w 2065"/>
                <a:gd name="T7" fmla="*/ 1168 h 1816"/>
                <a:gd name="T8" fmla="*/ 482 w 2065"/>
                <a:gd name="T9" fmla="*/ 1816 h 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5" h="1816">
                  <a:moveTo>
                    <a:pt x="482" y="1816"/>
                  </a:moveTo>
                  <a:lnTo>
                    <a:pt x="0" y="647"/>
                  </a:lnTo>
                  <a:lnTo>
                    <a:pt x="1582" y="0"/>
                  </a:lnTo>
                  <a:lnTo>
                    <a:pt x="2065" y="1168"/>
                  </a:lnTo>
                  <a:lnTo>
                    <a:pt x="482" y="18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8" name="Freeform 577"/>
            <p:cNvSpPr>
              <a:spLocks/>
            </p:cNvSpPr>
            <p:nvPr/>
          </p:nvSpPr>
          <p:spPr bwMode="auto">
            <a:xfrm>
              <a:off x="8125667" y="3748015"/>
              <a:ext cx="34620" cy="88190"/>
            </a:xfrm>
            <a:custGeom>
              <a:avLst/>
              <a:gdLst>
                <a:gd name="T0" fmla="*/ 52 w 56"/>
                <a:gd name="T1" fmla="*/ 141 h 142"/>
                <a:gd name="T2" fmla="*/ 45 w 56"/>
                <a:gd name="T3" fmla="*/ 136 h 142"/>
                <a:gd name="T4" fmla="*/ 2 w 56"/>
                <a:gd name="T5" fmla="*/ 8 h 142"/>
                <a:gd name="T6" fmla="*/ 4 w 56"/>
                <a:gd name="T7" fmla="*/ 0 h 142"/>
                <a:gd name="T8" fmla="*/ 11 w 56"/>
                <a:gd name="T9" fmla="*/ 5 h 142"/>
                <a:gd name="T10" fmla="*/ 55 w 56"/>
                <a:gd name="T11" fmla="*/ 133 h 142"/>
                <a:gd name="T12" fmla="*/ 52 w 56"/>
                <a:gd name="T13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42">
                  <a:moveTo>
                    <a:pt x="52" y="141"/>
                  </a:moveTo>
                  <a:cubicBezTo>
                    <a:pt x="50" y="142"/>
                    <a:pt x="47" y="140"/>
                    <a:pt x="45" y="13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5"/>
                    <a:pt x="1" y="1"/>
                    <a:pt x="4" y="0"/>
                  </a:cubicBezTo>
                  <a:cubicBezTo>
                    <a:pt x="7" y="0"/>
                    <a:pt x="10" y="2"/>
                    <a:pt x="11" y="5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6" y="136"/>
                    <a:pt x="55" y="140"/>
                    <a:pt x="52" y="141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9" name="Freeform 578"/>
            <p:cNvSpPr>
              <a:spLocks/>
            </p:cNvSpPr>
            <p:nvPr/>
          </p:nvSpPr>
          <p:spPr bwMode="auto">
            <a:xfrm>
              <a:off x="8132226" y="3726878"/>
              <a:ext cx="75435" cy="103131"/>
            </a:xfrm>
            <a:custGeom>
              <a:avLst/>
              <a:gdLst>
                <a:gd name="T0" fmla="*/ 44 w 121"/>
                <a:gd name="T1" fmla="*/ 166 h 166"/>
                <a:gd name="T2" fmla="*/ 0 w 121"/>
                <a:gd name="T3" fmla="*/ 39 h 166"/>
                <a:gd name="T4" fmla="*/ 55 w 121"/>
                <a:gd name="T5" fmla="*/ 3 h 166"/>
                <a:gd name="T6" fmla="*/ 66 w 121"/>
                <a:gd name="T7" fmla="*/ 2 h 166"/>
                <a:gd name="T8" fmla="*/ 73 w 121"/>
                <a:gd name="T9" fmla="*/ 9 h 166"/>
                <a:gd name="T10" fmla="*/ 119 w 121"/>
                <a:gd name="T11" fmla="*/ 144 h 166"/>
                <a:gd name="T12" fmla="*/ 118 w 121"/>
                <a:gd name="T13" fmla="*/ 154 h 166"/>
                <a:gd name="T14" fmla="*/ 109 w 121"/>
                <a:gd name="T15" fmla="*/ 160 h 166"/>
                <a:gd name="T16" fmla="*/ 44 w 121"/>
                <a:gd name="T1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66">
                  <a:moveTo>
                    <a:pt x="44" y="166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8" y="1"/>
                    <a:pt x="62" y="0"/>
                    <a:pt x="66" y="2"/>
                  </a:cubicBezTo>
                  <a:cubicBezTo>
                    <a:pt x="69" y="3"/>
                    <a:pt x="72" y="6"/>
                    <a:pt x="73" y="9"/>
                  </a:cubicBezTo>
                  <a:cubicBezTo>
                    <a:pt x="119" y="144"/>
                    <a:pt x="119" y="144"/>
                    <a:pt x="119" y="144"/>
                  </a:cubicBezTo>
                  <a:cubicBezTo>
                    <a:pt x="121" y="147"/>
                    <a:pt x="120" y="151"/>
                    <a:pt x="118" y="154"/>
                  </a:cubicBezTo>
                  <a:cubicBezTo>
                    <a:pt x="116" y="158"/>
                    <a:pt x="113" y="159"/>
                    <a:pt x="109" y="160"/>
                  </a:cubicBezTo>
                  <a:lnTo>
                    <a:pt x="44" y="166"/>
                  </a:lnTo>
                  <a:close/>
                </a:path>
              </a:pathLst>
            </a:custGeom>
            <a:solidFill>
              <a:srgbClr val="413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70" name="Freeform 579"/>
            <p:cNvSpPr>
              <a:spLocks/>
            </p:cNvSpPr>
            <p:nvPr/>
          </p:nvSpPr>
          <p:spPr bwMode="auto">
            <a:xfrm>
              <a:off x="8132226" y="3745099"/>
              <a:ext cx="83088" cy="83817"/>
            </a:xfrm>
            <a:custGeom>
              <a:avLst/>
              <a:gdLst>
                <a:gd name="T0" fmla="*/ 43 w 133"/>
                <a:gd name="T1" fmla="*/ 134 h 135"/>
                <a:gd name="T2" fmla="*/ 31 w 133"/>
                <a:gd name="T3" fmla="*/ 98 h 135"/>
                <a:gd name="T4" fmla="*/ 109 w 133"/>
                <a:gd name="T5" fmla="*/ 71 h 135"/>
                <a:gd name="T6" fmla="*/ 111 w 133"/>
                <a:gd name="T7" fmla="*/ 76 h 135"/>
                <a:gd name="T8" fmla="*/ 116 w 133"/>
                <a:gd name="T9" fmla="*/ 83 h 135"/>
                <a:gd name="T10" fmla="*/ 116 w 133"/>
                <a:gd name="T11" fmla="*/ 83 h 135"/>
                <a:gd name="T12" fmla="*/ 121 w 133"/>
                <a:gd name="T13" fmla="*/ 85 h 135"/>
                <a:gd name="T14" fmla="*/ 124 w 133"/>
                <a:gd name="T15" fmla="*/ 84 h 135"/>
                <a:gd name="T16" fmla="*/ 128 w 133"/>
                <a:gd name="T17" fmla="*/ 83 h 135"/>
                <a:gd name="T18" fmla="*/ 133 w 133"/>
                <a:gd name="T19" fmla="*/ 77 h 135"/>
                <a:gd name="T20" fmla="*/ 133 w 133"/>
                <a:gd name="T21" fmla="*/ 74 h 135"/>
                <a:gd name="T22" fmla="*/ 132 w 133"/>
                <a:gd name="T23" fmla="*/ 69 h 135"/>
                <a:gd name="T24" fmla="*/ 112 w 133"/>
                <a:gd name="T25" fmla="*/ 9 h 135"/>
                <a:gd name="T26" fmla="*/ 112 w 133"/>
                <a:gd name="T27" fmla="*/ 9 h 135"/>
                <a:gd name="T28" fmla="*/ 106 w 133"/>
                <a:gd name="T29" fmla="*/ 2 h 135"/>
                <a:gd name="T30" fmla="*/ 101 w 133"/>
                <a:gd name="T31" fmla="*/ 0 h 135"/>
                <a:gd name="T32" fmla="*/ 99 w 133"/>
                <a:gd name="T33" fmla="*/ 0 h 135"/>
                <a:gd name="T34" fmla="*/ 95 w 133"/>
                <a:gd name="T35" fmla="*/ 2 h 135"/>
                <a:gd name="T36" fmla="*/ 95 w 133"/>
                <a:gd name="T37" fmla="*/ 2 h 135"/>
                <a:gd name="T38" fmla="*/ 90 w 133"/>
                <a:gd name="T39" fmla="*/ 7 h 135"/>
                <a:gd name="T40" fmla="*/ 90 w 133"/>
                <a:gd name="T41" fmla="*/ 7 h 135"/>
                <a:gd name="T42" fmla="*/ 90 w 133"/>
                <a:gd name="T43" fmla="*/ 11 h 135"/>
                <a:gd name="T44" fmla="*/ 90 w 133"/>
                <a:gd name="T45" fmla="*/ 16 h 135"/>
                <a:gd name="T46" fmla="*/ 92 w 133"/>
                <a:gd name="T47" fmla="*/ 21 h 135"/>
                <a:gd name="T48" fmla="*/ 13 w 133"/>
                <a:gd name="T49" fmla="*/ 48 h 135"/>
                <a:gd name="T50" fmla="*/ 1 w 133"/>
                <a:gd name="T51" fmla="*/ 12 h 135"/>
                <a:gd name="T52" fmla="*/ 1 w 133"/>
                <a:gd name="T53" fmla="*/ 12 h 135"/>
                <a:gd name="T54" fmla="*/ 0 w 133"/>
                <a:gd name="T55" fmla="*/ 12 h 135"/>
                <a:gd name="T56" fmla="*/ 13 w 133"/>
                <a:gd name="T57" fmla="*/ 49 h 135"/>
                <a:gd name="T58" fmla="*/ 93 w 133"/>
                <a:gd name="T59" fmla="*/ 22 h 135"/>
                <a:gd name="T60" fmla="*/ 91 w 133"/>
                <a:gd name="T61" fmla="*/ 16 h 135"/>
                <a:gd name="T62" fmla="*/ 90 w 133"/>
                <a:gd name="T63" fmla="*/ 11 h 135"/>
                <a:gd name="T64" fmla="*/ 91 w 133"/>
                <a:gd name="T65" fmla="*/ 7 h 135"/>
                <a:gd name="T66" fmla="*/ 90 w 133"/>
                <a:gd name="T67" fmla="*/ 7 h 135"/>
                <a:gd name="T68" fmla="*/ 91 w 133"/>
                <a:gd name="T69" fmla="*/ 7 h 135"/>
                <a:gd name="T70" fmla="*/ 95 w 133"/>
                <a:gd name="T71" fmla="*/ 2 h 135"/>
                <a:gd name="T72" fmla="*/ 95 w 133"/>
                <a:gd name="T73" fmla="*/ 2 h 135"/>
                <a:gd name="T74" fmla="*/ 95 w 133"/>
                <a:gd name="T75" fmla="*/ 2 h 135"/>
                <a:gd name="T76" fmla="*/ 99 w 133"/>
                <a:gd name="T77" fmla="*/ 1 h 135"/>
                <a:gd name="T78" fmla="*/ 101 w 133"/>
                <a:gd name="T79" fmla="*/ 0 h 135"/>
                <a:gd name="T80" fmla="*/ 106 w 133"/>
                <a:gd name="T81" fmla="*/ 2 h 135"/>
                <a:gd name="T82" fmla="*/ 111 w 133"/>
                <a:gd name="T83" fmla="*/ 9 h 135"/>
                <a:gd name="T84" fmla="*/ 111 w 133"/>
                <a:gd name="T85" fmla="*/ 9 h 135"/>
                <a:gd name="T86" fmla="*/ 111 w 133"/>
                <a:gd name="T87" fmla="*/ 9 h 135"/>
                <a:gd name="T88" fmla="*/ 132 w 133"/>
                <a:gd name="T89" fmla="*/ 69 h 135"/>
                <a:gd name="T90" fmla="*/ 133 w 133"/>
                <a:gd name="T91" fmla="*/ 74 h 135"/>
                <a:gd name="T92" fmla="*/ 132 w 133"/>
                <a:gd name="T93" fmla="*/ 77 h 135"/>
                <a:gd name="T94" fmla="*/ 128 w 133"/>
                <a:gd name="T95" fmla="*/ 82 h 135"/>
                <a:gd name="T96" fmla="*/ 123 w 133"/>
                <a:gd name="T97" fmla="*/ 84 h 135"/>
                <a:gd name="T98" fmla="*/ 121 w 133"/>
                <a:gd name="T99" fmla="*/ 84 h 135"/>
                <a:gd name="T100" fmla="*/ 117 w 133"/>
                <a:gd name="T101" fmla="*/ 83 h 135"/>
                <a:gd name="T102" fmla="*/ 116 w 133"/>
                <a:gd name="T103" fmla="*/ 83 h 135"/>
                <a:gd name="T104" fmla="*/ 117 w 133"/>
                <a:gd name="T105" fmla="*/ 83 h 135"/>
                <a:gd name="T106" fmla="*/ 112 w 133"/>
                <a:gd name="T107" fmla="*/ 76 h 135"/>
                <a:gd name="T108" fmla="*/ 110 w 133"/>
                <a:gd name="T109" fmla="*/ 70 h 135"/>
                <a:gd name="T110" fmla="*/ 30 w 133"/>
                <a:gd name="T111" fmla="*/ 98 h 135"/>
                <a:gd name="T112" fmla="*/ 43 w 133"/>
                <a:gd name="T113" fmla="*/ 135 h 135"/>
                <a:gd name="T114" fmla="*/ 43 w 133"/>
                <a:gd name="T115" fmla="*/ 135 h 135"/>
                <a:gd name="T116" fmla="*/ 43 w 133"/>
                <a:gd name="T117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3" h="135">
                  <a:moveTo>
                    <a:pt x="43" y="134"/>
                  </a:moveTo>
                  <a:cubicBezTo>
                    <a:pt x="31" y="98"/>
                    <a:pt x="31" y="98"/>
                    <a:pt x="31" y="98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2" y="79"/>
                    <a:pt x="114" y="81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8" y="84"/>
                    <a:pt x="120" y="85"/>
                    <a:pt x="121" y="85"/>
                  </a:cubicBezTo>
                  <a:cubicBezTo>
                    <a:pt x="122" y="85"/>
                    <a:pt x="123" y="85"/>
                    <a:pt x="124" y="84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30" y="82"/>
                    <a:pt x="132" y="80"/>
                    <a:pt x="133" y="77"/>
                  </a:cubicBezTo>
                  <a:cubicBezTo>
                    <a:pt x="133" y="76"/>
                    <a:pt x="133" y="75"/>
                    <a:pt x="133" y="74"/>
                  </a:cubicBezTo>
                  <a:cubicBezTo>
                    <a:pt x="133" y="72"/>
                    <a:pt x="133" y="70"/>
                    <a:pt x="132" y="6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1" y="6"/>
                    <a:pt x="109" y="3"/>
                    <a:pt x="106" y="2"/>
                  </a:cubicBezTo>
                  <a:cubicBezTo>
                    <a:pt x="105" y="0"/>
                    <a:pt x="103" y="0"/>
                    <a:pt x="101" y="0"/>
                  </a:cubicBezTo>
                  <a:cubicBezTo>
                    <a:pt x="101" y="0"/>
                    <a:pt x="100" y="0"/>
                    <a:pt x="99" y="0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3" y="2"/>
                    <a:pt x="91" y="4"/>
                    <a:pt x="90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8"/>
                    <a:pt x="90" y="10"/>
                    <a:pt x="90" y="11"/>
                  </a:cubicBezTo>
                  <a:cubicBezTo>
                    <a:pt x="90" y="13"/>
                    <a:pt x="90" y="14"/>
                    <a:pt x="90" y="16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0" y="14"/>
                    <a:pt x="90" y="13"/>
                    <a:pt x="90" y="11"/>
                  </a:cubicBezTo>
                  <a:cubicBezTo>
                    <a:pt x="90" y="10"/>
                    <a:pt x="90" y="9"/>
                    <a:pt x="91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2" y="5"/>
                    <a:pt x="93" y="3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0" y="1"/>
                    <a:pt x="101" y="0"/>
                    <a:pt x="101" y="0"/>
                  </a:cubicBezTo>
                  <a:cubicBezTo>
                    <a:pt x="103" y="0"/>
                    <a:pt x="105" y="1"/>
                    <a:pt x="106" y="2"/>
                  </a:cubicBezTo>
                  <a:cubicBezTo>
                    <a:pt x="108" y="4"/>
                    <a:pt x="110" y="6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32" y="70"/>
                    <a:pt x="133" y="72"/>
                    <a:pt x="133" y="74"/>
                  </a:cubicBezTo>
                  <a:cubicBezTo>
                    <a:pt x="133" y="75"/>
                    <a:pt x="132" y="76"/>
                    <a:pt x="132" y="77"/>
                  </a:cubicBezTo>
                  <a:cubicBezTo>
                    <a:pt x="131" y="80"/>
                    <a:pt x="130" y="82"/>
                    <a:pt x="128" y="82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23" y="84"/>
                    <a:pt x="122" y="84"/>
                    <a:pt x="121" y="84"/>
                  </a:cubicBezTo>
                  <a:cubicBezTo>
                    <a:pt x="120" y="84"/>
                    <a:pt x="118" y="84"/>
                    <a:pt x="117" y="83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14" y="81"/>
                    <a:pt x="113" y="79"/>
                    <a:pt x="112" y="76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4"/>
                    <a:pt x="43" y="134"/>
                    <a:pt x="43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71" name="Freeform 580"/>
            <p:cNvSpPr>
              <a:spLocks/>
            </p:cNvSpPr>
            <p:nvPr/>
          </p:nvSpPr>
          <p:spPr bwMode="auto">
            <a:xfrm>
              <a:off x="7982084" y="3688978"/>
              <a:ext cx="3644" cy="6196"/>
            </a:xfrm>
            <a:custGeom>
              <a:avLst/>
              <a:gdLst>
                <a:gd name="T0" fmla="*/ 0 w 6"/>
                <a:gd name="T1" fmla="*/ 2 h 10"/>
                <a:gd name="T2" fmla="*/ 3 w 6"/>
                <a:gd name="T3" fmla="*/ 9 h 10"/>
                <a:gd name="T4" fmla="*/ 5 w 6"/>
                <a:gd name="T5" fmla="*/ 9 h 10"/>
                <a:gd name="T6" fmla="*/ 2 w 6"/>
                <a:gd name="T7" fmla="*/ 1 h 10"/>
                <a:gd name="T8" fmla="*/ 0 w 6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cubicBezTo>
                    <a:pt x="1" y="4"/>
                    <a:pt x="2" y="7"/>
                    <a:pt x="3" y="9"/>
                  </a:cubicBezTo>
                  <a:cubicBezTo>
                    <a:pt x="4" y="10"/>
                    <a:pt x="6" y="10"/>
                    <a:pt x="5" y="9"/>
                  </a:cubicBezTo>
                  <a:cubicBezTo>
                    <a:pt x="4" y="6"/>
                    <a:pt x="3" y="4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72" name="Freeform 581"/>
            <p:cNvSpPr>
              <a:spLocks/>
            </p:cNvSpPr>
            <p:nvPr/>
          </p:nvSpPr>
          <p:spPr bwMode="auto">
            <a:xfrm>
              <a:off x="7987915" y="3703191"/>
              <a:ext cx="125726" cy="314132"/>
            </a:xfrm>
            <a:custGeom>
              <a:avLst/>
              <a:gdLst>
                <a:gd name="T0" fmla="*/ 0 w 202"/>
                <a:gd name="T1" fmla="*/ 1 h 506"/>
                <a:gd name="T2" fmla="*/ 175 w 202"/>
                <a:gd name="T3" fmla="*/ 442 h 506"/>
                <a:gd name="T4" fmla="*/ 199 w 202"/>
                <a:gd name="T5" fmla="*/ 505 h 506"/>
                <a:gd name="T6" fmla="*/ 201 w 202"/>
                <a:gd name="T7" fmla="*/ 504 h 506"/>
                <a:gd name="T8" fmla="*/ 27 w 202"/>
                <a:gd name="T9" fmla="*/ 64 h 506"/>
                <a:gd name="T10" fmla="*/ 2 w 202"/>
                <a:gd name="T11" fmla="*/ 1 h 506"/>
                <a:gd name="T12" fmla="*/ 0 w 202"/>
                <a:gd name="T13" fmla="*/ 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06">
                  <a:moveTo>
                    <a:pt x="0" y="1"/>
                  </a:moveTo>
                  <a:cubicBezTo>
                    <a:pt x="58" y="148"/>
                    <a:pt x="116" y="295"/>
                    <a:pt x="175" y="442"/>
                  </a:cubicBezTo>
                  <a:cubicBezTo>
                    <a:pt x="183" y="463"/>
                    <a:pt x="191" y="484"/>
                    <a:pt x="199" y="505"/>
                  </a:cubicBezTo>
                  <a:cubicBezTo>
                    <a:pt x="200" y="506"/>
                    <a:pt x="202" y="506"/>
                    <a:pt x="201" y="504"/>
                  </a:cubicBezTo>
                  <a:cubicBezTo>
                    <a:pt x="143" y="357"/>
                    <a:pt x="85" y="210"/>
                    <a:pt x="27" y="64"/>
                  </a:cubicBezTo>
                  <a:cubicBezTo>
                    <a:pt x="19" y="43"/>
                    <a:pt x="10" y="22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73" name="Freeform 582"/>
            <p:cNvSpPr>
              <a:spLocks/>
            </p:cNvSpPr>
            <p:nvPr/>
          </p:nvSpPr>
          <p:spPr bwMode="auto">
            <a:xfrm>
              <a:off x="8113641" y="4020602"/>
              <a:ext cx="3644" cy="6196"/>
            </a:xfrm>
            <a:custGeom>
              <a:avLst/>
              <a:gdLst>
                <a:gd name="T0" fmla="*/ 0 w 6"/>
                <a:gd name="T1" fmla="*/ 1 h 10"/>
                <a:gd name="T2" fmla="*/ 3 w 6"/>
                <a:gd name="T3" fmla="*/ 9 h 10"/>
                <a:gd name="T4" fmla="*/ 5 w 6"/>
                <a:gd name="T5" fmla="*/ 9 h 10"/>
                <a:gd name="T6" fmla="*/ 2 w 6"/>
                <a:gd name="T7" fmla="*/ 1 h 10"/>
                <a:gd name="T8" fmla="*/ 0 w 6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1"/>
                  </a:moveTo>
                  <a:cubicBezTo>
                    <a:pt x="1" y="4"/>
                    <a:pt x="2" y="7"/>
                    <a:pt x="3" y="9"/>
                  </a:cubicBezTo>
                  <a:cubicBezTo>
                    <a:pt x="4" y="10"/>
                    <a:pt x="6" y="10"/>
                    <a:pt x="5" y="9"/>
                  </a:cubicBezTo>
                  <a:cubicBezTo>
                    <a:pt x="4" y="6"/>
                    <a:pt x="3" y="3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74" name="Freeform 583"/>
            <p:cNvSpPr>
              <a:spLocks/>
            </p:cNvSpPr>
            <p:nvPr/>
          </p:nvSpPr>
          <p:spPr bwMode="auto">
            <a:xfrm>
              <a:off x="7932887" y="3710844"/>
              <a:ext cx="3644" cy="6196"/>
            </a:xfrm>
            <a:custGeom>
              <a:avLst/>
              <a:gdLst>
                <a:gd name="T0" fmla="*/ 1 w 6"/>
                <a:gd name="T1" fmla="*/ 1 h 10"/>
                <a:gd name="T2" fmla="*/ 4 w 6"/>
                <a:gd name="T3" fmla="*/ 9 h 10"/>
                <a:gd name="T4" fmla="*/ 6 w 6"/>
                <a:gd name="T5" fmla="*/ 9 h 10"/>
                <a:gd name="T6" fmla="*/ 3 w 6"/>
                <a:gd name="T7" fmla="*/ 1 h 10"/>
                <a:gd name="T8" fmla="*/ 1 w 6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1" y="1"/>
                  </a:moveTo>
                  <a:cubicBezTo>
                    <a:pt x="2" y="4"/>
                    <a:pt x="3" y="6"/>
                    <a:pt x="4" y="9"/>
                  </a:cubicBezTo>
                  <a:cubicBezTo>
                    <a:pt x="4" y="10"/>
                    <a:pt x="6" y="10"/>
                    <a:pt x="6" y="9"/>
                  </a:cubicBezTo>
                  <a:cubicBezTo>
                    <a:pt x="5" y="6"/>
                    <a:pt x="4" y="3"/>
                    <a:pt x="3" y="1"/>
                  </a:cubicBezTo>
                  <a:cubicBezTo>
                    <a:pt x="2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75" name="Freeform 584"/>
            <p:cNvSpPr>
              <a:spLocks/>
            </p:cNvSpPr>
            <p:nvPr/>
          </p:nvSpPr>
          <p:spPr bwMode="auto">
            <a:xfrm>
              <a:off x="7938354" y="3724327"/>
              <a:ext cx="126090" cy="314861"/>
            </a:xfrm>
            <a:custGeom>
              <a:avLst/>
              <a:gdLst>
                <a:gd name="T0" fmla="*/ 1 w 202"/>
                <a:gd name="T1" fmla="*/ 2 h 507"/>
                <a:gd name="T2" fmla="*/ 175 w 202"/>
                <a:gd name="T3" fmla="*/ 443 h 507"/>
                <a:gd name="T4" fmla="*/ 200 w 202"/>
                <a:gd name="T5" fmla="*/ 506 h 507"/>
                <a:gd name="T6" fmla="*/ 202 w 202"/>
                <a:gd name="T7" fmla="*/ 505 h 507"/>
                <a:gd name="T8" fmla="*/ 28 w 202"/>
                <a:gd name="T9" fmla="*/ 64 h 507"/>
                <a:gd name="T10" fmla="*/ 3 w 202"/>
                <a:gd name="T11" fmla="*/ 2 h 507"/>
                <a:gd name="T12" fmla="*/ 1 w 202"/>
                <a:gd name="T13" fmla="*/ 2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07">
                  <a:moveTo>
                    <a:pt x="1" y="2"/>
                  </a:moveTo>
                  <a:cubicBezTo>
                    <a:pt x="59" y="149"/>
                    <a:pt x="117" y="296"/>
                    <a:pt x="175" y="443"/>
                  </a:cubicBezTo>
                  <a:cubicBezTo>
                    <a:pt x="184" y="464"/>
                    <a:pt x="192" y="485"/>
                    <a:pt x="200" y="506"/>
                  </a:cubicBezTo>
                  <a:cubicBezTo>
                    <a:pt x="201" y="507"/>
                    <a:pt x="202" y="506"/>
                    <a:pt x="202" y="505"/>
                  </a:cubicBezTo>
                  <a:cubicBezTo>
                    <a:pt x="144" y="358"/>
                    <a:pt x="86" y="211"/>
                    <a:pt x="28" y="64"/>
                  </a:cubicBezTo>
                  <a:cubicBezTo>
                    <a:pt x="19" y="43"/>
                    <a:pt x="11" y="22"/>
                    <a:pt x="3" y="2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76" name="Freeform 585"/>
            <p:cNvSpPr>
              <a:spLocks/>
            </p:cNvSpPr>
            <p:nvPr/>
          </p:nvSpPr>
          <p:spPr bwMode="auto">
            <a:xfrm>
              <a:off x="8065172" y="4041739"/>
              <a:ext cx="2915" cy="6924"/>
            </a:xfrm>
            <a:custGeom>
              <a:avLst/>
              <a:gdLst>
                <a:gd name="T0" fmla="*/ 0 w 5"/>
                <a:gd name="T1" fmla="*/ 2 h 11"/>
                <a:gd name="T2" fmla="*/ 3 w 5"/>
                <a:gd name="T3" fmla="*/ 10 h 11"/>
                <a:gd name="T4" fmla="*/ 5 w 5"/>
                <a:gd name="T5" fmla="*/ 9 h 11"/>
                <a:gd name="T6" fmla="*/ 2 w 5"/>
                <a:gd name="T7" fmla="*/ 2 h 11"/>
                <a:gd name="T8" fmla="*/ 0 w 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2"/>
                  </a:moveTo>
                  <a:cubicBezTo>
                    <a:pt x="1" y="5"/>
                    <a:pt x="2" y="7"/>
                    <a:pt x="3" y="10"/>
                  </a:cubicBezTo>
                  <a:cubicBezTo>
                    <a:pt x="4" y="11"/>
                    <a:pt x="5" y="10"/>
                    <a:pt x="5" y="9"/>
                  </a:cubicBezTo>
                  <a:cubicBezTo>
                    <a:pt x="4" y="7"/>
                    <a:pt x="3" y="4"/>
                    <a:pt x="2" y="2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77" name="Freeform 586"/>
            <p:cNvSpPr>
              <a:spLocks/>
            </p:cNvSpPr>
            <p:nvPr/>
          </p:nvSpPr>
          <p:spPr bwMode="auto">
            <a:xfrm>
              <a:off x="7887334" y="3728336"/>
              <a:ext cx="3644" cy="6560"/>
            </a:xfrm>
            <a:custGeom>
              <a:avLst/>
              <a:gdLst>
                <a:gd name="T0" fmla="*/ 0 w 6"/>
                <a:gd name="T1" fmla="*/ 2 h 11"/>
                <a:gd name="T2" fmla="*/ 3 w 6"/>
                <a:gd name="T3" fmla="*/ 9 h 11"/>
                <a:gd name="T4" fmla="*/ 5 w 6"/>
                <a:gd name="T5" fmla="*/ 9 h 11"/>
                <a:gd name="T6" fmla="*/ 2 w 6"/>
                <a:gd name="T7" fmla="*/ 1 h 11"/>
                <a:gd name="T8" fmla="*/ 0 w 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0" y="2"/>
                  </a:moveTo>
                  <a:cubicBezTo>
                    <a:pt x="1" y="4"/>
                    <a:pt x="2" y="7"/>
                    <a:pt x="3" y="9"/>
                  </a:cubicBezTo>
                  <a:cubicBezTo>
                    <a:pt x="4" y="11"/>
                    <a:pt x="6" y="10"/>
                    <a:pt x="5" y="9"/>
                  </a:cubicBezTo>
                  <a:cubicBezTo>
                    <a:pt x="4" y="6"/>
                    <a:pt x="3" y="4"/>
                    <a:pt x="2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78" name="Freeform 587"/>
            <p:cNvSpPr>
              <a:spLocks/>
            </p:cNvSpPr>
            <p:nvPr/>
          </p:nvSpPr>
          <p:spPr bwMode="auto">
            <a:xfrm>
              <a:off x="7893164" y="3742548"/>
              <a:ext cx="125726" cy="314132"/>
            </a:xfrm>
            <a:custGeom>
              <a:avLst/>
              <a:gdLst>
                <a:gd name="T0" fmla="*/ 0 w 202"/>
                <a:gd name="T1" fmla="*/ 1 h 506"/>
                <a:gd name="T2" fmla="*/ 175 w 202"/>
                <a:gd name="T3" fmla="*/ 442 h 506"/>
                <a:gd name="T4" fmla="*/ 199 w 202"/>
                <a:gd name="T5" fmla="*/ 505 h 506"/>
                <a:gd name="T6" fmla="*/ 201 w 202"/>
                <a:gd name="T7" fmla="*/ 505 h 506"/>
                <a:gd name="T8" fmla="*/ 27 w 202"/>
                <a:gd name="T9" fmla="*/ 64 h 506"/>
                <a:gd name="T10" fmla="*/ 2 w 202"/>
                <a:gd name="T11" fmla="*/ 1 h 506"/>
                <a:gd name="T12" fmla="*/ 0 w 202"/>
                <a:gd name="T13" fmla="*/ 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06">
                  <a:moveTo>
                    <a:pt x="0" y="1"/>
                  </a:moveTo>
                  <a:cubicBezTo>
                    <a:pt x="58" y="148"/>
                    <a:pt x="116" y="295"/>
                    <a:pt x="175" y="442"/>
                  </a:cubicBezTo>
                  <a:cubicBezTo>
                    <a:pt x="183" y="463"/>
                    <a:pt x="191" y="484"/>
                    <a:pt x="199" y="505"/>
                  </a:cubicBezTo>
                  <a:cubicBezTo>
                    <a:pt x="200" y="506"/>
                    <a:pt x="202" y="506"/>
                    <a:pt x="201" y="505"/>
                  </a:cubicBezTo>
                  <a:cubicBezTo>
                    <a:pt x="143" y="358"/>
                    <a:pt x="85" y="211"/>
                    <a:pt x="27" y="64"/>
                  </a:cubicBezTo>
                  <a:cubicBezTo>
                    <a:pt x="19" y="43"/>
                    <a:pt x="10" y="22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79" name="Freeform 588"/>
            <p:cNvSpPr>
              <a:spLocks/>
            </p:cNvSpPr>
            <p:nvPr/>
          </p:nvSpPr>
          <p:spPr bwMode="auto">
            <a:xfrm>
              <a:off x="8018890" y="4059596"/>
              <a:ext cx="3644" cy="6196"/>
            </a:xfrm>
            <a:custGeom>
              <a:avLst/>
              <a:gdLst>
                <a:gd name="T0" fmla="*/ 0 w 6"/>
                <a:gd name="T1" fmla="*/ 2 h 10"/>
                <a:gd name="T2" fmla="*/ 3 w 6"/>
                <a:gd name="T3" fmla="*/ 9 h 10"/>
                <a:gd name="T4" fmla="*/ 5 w 6"/>
                <a:gd name="T5" fmla="*/ 9 h 10"/>
                <a:gd name="T6" fmla="*/ 2 w 6"/>
                <a:gd name="T7" fmla="*/ 1 h 10"/>
                <a:gd name="T8" fmla="*/ 0 w 6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cubicBezTo>
                    <a:pt x="1" y="4"/>
                    <a:pt x="2" y="7"/>
                    <a:pt x="3" y="9"/>
                  </a:cubicBezTo>
                  <a:cubicBezTo>
                    <a:pt x="4" y="10"/>
                    <a:pt x="6" y="10"/>
                    <a:pt x="5" y="9"/>
                  </a:cubicBezTo>
                  <a:cubicBezTo>
                    <a:pt x="4" y="6"/>
                    <a:pt x="3" y="4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80" name="Freeform 589"/>
            <p:cNvSpPr>
              <a:spLocks/>
            </p:cNvSpPr>
            <p:nvPr/>
          </p:nvSpPr>
          <p:spPr bwMode="auto">
            <a:xfrm>
              <a:off x="7837044" y="3739269"/>
              <a:ext cx="3644" cy="6924"/>
            </a:xfrm>
            <a:custGeom>
              <a:avLst/>
              <a:gdLst>
                <a:gd name="T0" fmla="*/ 0 w 6"/>
                <a:gd name="T1" fmla="*/ 2 h 11"/>
                <a:gd name="T2" fmla="*/ 3 w 6"/>
                <a:gd name="T3" fmla="*/ 10 h 11"/>
                <a:gd name="T4" fmla="*/ 5 w 6"/>
                <a:gd name="T5" fmla="*/ 9 h 11"/>
                <a:gd name="T6" fmla="*/ 2 w 6"/>
                <a:gd name="T7" fmla="*/ 2 h 11"/>
                <a:gd name="T8" fmla="*/ 0 w 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0" y="2"/>
                  </a:moveTo>
                  <a:cubicBezTo>
                    <a:pt x="1" y="5"/>
                    <a:pt x="2" y="7"/>
                    <a:pt x="3" y="10"/>
                  </a:cubicBezTo>
                  <a:cubicBezTo>
                    <a:pt x="4" y="11"/>
                    <a:pt x="6" y="10"/>
                    <a:pt x="5" y="9"/>
                  </a:cubicBezTo>
                  <a:cubicBezTo>
                    <a:pt x="4" y="7"/>
                    <a:pt x="3" y="4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81" name="Freeform 590"/>
            <p:cNvSpPr>
              <a:spLocks/>
            </p:cNvSpPr>
            <p:nvPr/>
          </p:nvSpPr>
          <p:spPr bwMode="auto">
            <a:xfrm>
              <a:off x="7842511" y="3753480"/>
              <a:ext cx="126090" cy="314861"/>
            </a:xfrm>
            <a:custGeom>
              <a:avLst/>
              <a:gdLst>
                <a:gd name="T0" fmla="*/ 0 w 202"/>
                <a:gd name="T1" fmla="*/ 2 h 507"/>
                <a:gd name="T2" fmla="*/ 175 w 202"/>
                <a:gd name="T3" fmla="*/ 443 h 507"/>
                <a:gd name="T4" fmla="*/ 199 w 202"/>
                <a:gd name="T5" fmla="*/ 505 h 507"/>
                <a:gd name="T6" fmla="*/ 201 w 202"/>
                <a:gd name="T7" fmla="*/ 505 h 507"/>
                <a:gd name="T8" fmla="*/ 27 w 202"/>
                <a:gd name="T9" fmla="*/ 64 h 507"/>
                <a:gd name="T10" fmla="*/ 2 w 202"/>
                <a:gd name="T11" fmla="*/ 1 h 507"/>
                <a:gd name="T12" fmla="*/ 0 w 202"/>
                <a:gd name="T13" fmla="*/ 2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07">
                  <a:moveTo>
                    <a:pt x="0" y="2"/>
                  </a:moveTo>
                  <a:cubicBezTo>
                    <a:pt x="58" y="149"/>
                    <a:pt x="117" y="296"/>
                    <a:pt x="175" y="443"/>
                  </a:cubicBezTo>
                  <a:cubicBezTo>
                    <a:pt x="183" y="464"/>
                    <a:pt x="191" y="485"/>
                    <a:pt x="199" y="505"/>
                  </a:cubicBezTo>
                  <a:cubicBezTo>
                    <a:pt x="200" y="507"/>
                    <a:pt x="202" y="506"/>
                    <a:pt x="201" y="505"/>
                  </a:cubicBezTo>
                  <a:cubicBezTo>
                    <a:pt x="143" y="358"/>
                    <a:pt x="85" y="211"/>
                    <a:pt x="27" y="64"/>
                  </a:cubicBezTo>
                  <a:cubicBezTo>
                    <a:pt x="19" y="43"/>
                    <a:pt x="11" y="22"/>
                    <a:pt x="2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82" name="Freeform 591"/>
            <p:cNvSpPr>
              <a:spLocks/>
            </p:cNvSpPr>
            <p:nvPr/>
          </p:nvSpPr>
          <p:spPr bwMode="auto">
            <a:xfrm>
              <a:off x="7968601" y="4070893"/>
              <a:ext cx="3644" cy="6924"/>
            </a:xfrm>
            <a:custGeom>
              <a:avLst/>
              <a:gdLst>
                <a:gd name="T0" fmla="*/ 0 w 6"/>
                <a:gd name="T1" fmla="*/ 2 h 11"/>
                <a:gd name="T2" fmla="*/ 3 w 6"/>
                <a:gd name="T3" fmla="*/ 10 h 11"/>
                <a:gd name="T4" fmla="*/ 5 w 6"/>
                <a:gd name="T5" fmla="*/ 9 h 11"/>
                <a:gd name="T6" fmla="*/ 2 w 6"/>
                <a:gd name="T7" fmla="*/ 1 h 11"/>
                <a:gd name="T8" fmla="*/ 0 w 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0" y="2"/>
                  </a:moveTo>
                  <a:cubicBezTo>
                    <a:pt x="1" y="4"/>
                    <a:pt x="2" y="7"/>
                    <a:pt x="3" y="10"/>
                  </a:cubicBezTo>
                  <a:cubicBezTo>
                    <a:pt x="4" y="11"/>
                    <a:pt x="6" y="10"/>
                    <a:pt x="5" y="9"/>
                  </a:cubicBezTo>
                  <a:cubicBezTo>
                    <a:pt x="4" y="7"/>
                    <a:pt x="3" y="4"/>
                    <a:pt x="2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83" name="Freeform 592"/>
            <p:cNvSpPr>
              <a:spLocks/>
            </p:cNvSpPr>
            <p:nvPr/>
          </p:nvSpPr>
          <p:spPr bwMode="auto">
            <a:xfrm>
              <a:off x="7788212" y="3764777"/>
              <a:ext cx="3644" cy="6196"/>
            </a:xfrm>
            <a:custGeom>
              <a:avLst/>
              <a:gdLst>
                <a:gd name="T0" fmla="*/ 1 w 6"/>
                <a:gd name="T1" fmla="*/ 1 h 10"/>
                <a:gd name="T2" fmla="*/ 4 w 6"/>
                <a:gd name="T3" fmla="*/ 9 h 10"/>
                <a:gd name="T4" fmla="*/ 6 w 6"/>
                <a:gd name="T5" fmla="*/ 8 h 10"/>
                <a:gd name="T6" fmla="*/ 3 w 6"/>
                <a:gd name="T7" fmla="*/ 1 h 10"/>
                <a:gd name="T8" fmla="*/ 1 w 6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1" y="1"/>
                  </a:moveTo>
                  <a:cubicBezTo>
                    <a:pt x="2" y="4"/>
                    <a:pt x="3" y="6"/>
                    <a:pt x="4" y="9"/>
                  </a:cubicBezTo>
                  <a:cubicBezTo>
                    <a:pt x="4" y="10"/>
                    <a:pt x="6" y="10"/>
                    <a:pt x="6" y="8"/>
                  </a:cubicBezTo>
                  <a:cubicBezTo>
                    <a:pt x="5" y="6"/>
                    <a:pt x="4" y="3"/>
                    <a:pt x="3" y="1"/>
                  </a:cubicBezTo>
                  <a:cubicBezTo>
                    <a:pt x="2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84" name="Freeform 593"/>
            <p:cNvSpPr>
              <a:spLocks/>
            </p:cNvSpPr>
            <p:nvPr/>
          </p:nvSpPr>
          <p:spPr bwMode="auto">
            <a:xfrm>
              <a:off x="7794041" y="3778626"/>
              <a:ext cx="125726" cy="314496"/>
            </a:xfrm>
            <a:custGeom>
              <a:avLst/>
              <a:gdLst>
                <a:gd name="T0" fmla="*/ 1 w 202"/>
                <a:gd name="T1" fmla="*/ 2 h 507"/>
                <a:gd name="T2" fmla="*/ 175 w 202"/>
                <a:gd name="T3" fmla="*/ 443 h 507"/>
                <a:gd name="T4" fmla="*/ 200 w 202"/>
                <a:gd name="T5" fmla="*/ 506 h 507"/>
                <a:gd name="T6" fmla="*/ 202 w 202"/>
                <a:gd name="T7" fmla="*/ 505 h 507"/>
                <a:gd name="T8" fmla="*/ 28 w 202"/>
                <a:gd name="T9" fmla="*/ 64 h 507"/>
                <a:gd name="T10" fmla="*/ 3 w 202"/>
                <a:gd name="T11" fmla="*/ 1 h 507"/>
                <a:gd name="T12" fmla="*/ 1 w 202"/>
                <a:gd name="T13" fmla="*/ 2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07">
                  <a:moveTo>
                    <a:pt x="1" y="2"/>
                  </a:moveTo>
                  <a:cubicBezTo>
                    <a:pt x="59" y="149"/>
                    <a:pt x="117" y="296"/>
                    <a:pt x="175" y="443"/>
                  </a:cubicBezTo>
                  <a:cubicBezTo>
                    <a:pt x="184" y="464"/>
                    <a:pt x="192" y="485"/>
                    <a:pt x="200" y="506"/>
                  </a:cubicBezTo>
                  <a:cubicBezTo>
                    <a:pt x="201" y="507"/>
                    <a:pt x="202" y="506"/>
                    <a:pt x="202" y="505"/>
                  </a:cubicBezTo>
                  <a:cubicBezTo>
                    <a:pt x="144" y="358"/>
                    <a:pt x="86" y="211"/>
                    <a:pt x="28" y="64"/>
                  </a:cubicBezTo>
                  <a:cubicBezTo>
                    <a:pt x="19" y="43"/>
                    <a:pt x="11" y="22"/>
                    <a:pt x="3" y="1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85" name="Freeform 594"/>
            <p:cNvSpPr>
              <a:spLocks/>
            </p:cNvSpPr>
            <p:nvPr/>
          </p:nvSpPr>
          <p:spPr bwMode="auto">
            <a:xfrm>
              <a:off x="7920497" y="4095673"/>
              <a:ext cx="2915" cy="6924"/>
            </a:xfrm>
            <a:custGeom>
              <a:avLst/>
              <a:gdLst>
                <a:gd name="T0" fmla="*/ 0 w 5"/>
                <a:gd name="T1" fmla="*/ 2 h 11"/>
                <a:gd name="T2" fmla="*/ 3 w 5"/>
                <a:gd name="T3" fmla="*/ 10 h 11"/>
                <a:gd name="T4" fmla="*/ 5 w 5"/>
                <a:gd name="T5" fmla="*/ 9 h 11"/>
                <a:gd name="T6" fmla="*/ 2 w 5"/>
                <a:gd name="T7" fmla="*/ 2 h 11"/>
                <a:gd name="T8" fmla="*/ 0 w 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2"/>
                  </a:moveTo>
                  <a:cubicBezTo>
                    <a:pt x="1" y="5"/>
                    <a:pt x="2" y="7"/>
                    <a:pt x="3" y="10"/>
                  </a:cubicBezTo>
                  <a:cubicBezTo>
                    <a:pt x="4" y="11"/>
                    <a:pt x="5" y="10"/>
                    <a:pt x="5" y="9"/>
                  </a:cubicBezTo>
                  <a:cubicBezTo>
                    <a:pt x="4" y="7"/>
                    <a:pt x="3" y="4"/>
                    <a:pt x="2" y="2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86" name="Freeform 595"/>
            <p:cNvSpPr>
              <a:spLocks/>
            </p:cNvSpPr>
            <p:nvPr/>
          </p:nvSpPr>
          <p:spPr bwMode="auto">
            <a:xfrm>
              <a:off x="7739015" y="3782635"/>
              <a:ext cx="3644" cy="6196"/>
            </a:xfrm>
            <a:custGeom>
              <a:avLst/>
              <a:gdLst>
                <a:gd name="T0" fmla="*/ 1 w 6"/>
                <a:gd name="T1" fmla="*/ 2 h 10"/>
                <a:gd name="T2" fmla="*/ 4 w 6"/>
                <a:gd name="T3" fmla="*/ 9 h 10"/>
                <a:gd name="T4" fmla="*/ 6 w 6"/>
                <a:gd name="T5" fmla="*/ 9 h 10"/>
                <a:gd name="T6" fmla="*/ 3 w 6"/>
                <a:gd name="T7" fmla="*/ 1 h 10"/>
                <a:gd name="T8" fmla="*/ 1 w 6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1" y="2"/>
                  </a:moveTo>
                  <a:cubicBezTo>
                    <a:pt x="2" y="4"/>
                    <a:pt x="3" y="7"/>
                    <a:pt x="4" y="9"/>
                  </a:cubicBezTo>
                  <a:cubicBezTo>
                    <a:pt x="4" y="10"/>
                    <a:pt x="6" y="10"/>
                    <a:pt x="6" y="9"/>
                  </a:cubicBezTo>
                  <a:cubicBezTo>
                    <a:pt x="5" y="6"/>
                    <a:pt x="4" y="4"/>
                    <a:pt x="3" y="1"/>
                  </a:cubicBezTo>
                  <a:cubicBezTo>
                    <a:pt x="2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87" name="Freeform 596"/>
            <p:cNvSpPr>
              <a:spLocks/>
            </p:cNvSpPr>
            <p:nvPr/>
          </p:nvSpPr>
          <p:spPr bwMode="auto">
            <a:xfrm>
              <a:off x="7744481" y="3797211"/>
              <a:ext cx="126090" cy="314132"/>
            </a:xfrm>
            <a:custGeom>
              <a:avLst/>
              <a:gdLst>
                <a:gd name="T0" fmla="*/ 1 w 202"/>
                <a:gd name="T1" fmla="*/ 1 h 506"/>
                <a:gd name="T2" fmla="*/ 175 w 202"/>
                <a:gd name="T3" fmla="*/ 442 h 506"/>
                <a:gd name="T4" fmla="*/ 200 w 202"/>
                <a:gd name="T5" fmla="*/ 505 h 506"/>
                <a:gd name="T6" fmla="*/ 202 w 202"/>
                <a:gd name="T7" fmla="*/ 504 h 506"/>
                <a:gd name="T8" fmla="*/ 28 w 202"/>
                <a:gd name="T9" fmla="*/ 64 h 506"/>
                <a:gd name="T10" fmla="*/ 3 w 202"/>
                <a:gd name="T11" fmla="*/ 1 h 506"/>
                <a:gd name="T12" fmla="*/ 1 w 202"/>
                <a:gd name="T13" fmla="*/ 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06">
                  <a:moveTo>
                    <a:pt x="1" y="1"/>
                  </a:moveTo>
                  <a:cubicBezTo>
                    <a:pt x="59" y="148"/>
                    <a:pt x="117" y="295"/>
                    <a:pt x="175" y="442"/>
                  </a:cubicBezTo>
                  <a:cubicBezTo>
                    <a:pt x="183" y="463"/>
                    <a:pt x="192" y="484"/>
                    <a:pt x="200" y="505"/>
                  </a:cubicBezTo>
                  <a:cubicBezTo>
                    <a:pt x="200" y="506"/>
                    <a:pt x="202" y="506"/>
                    <a:pt x="202" y="504"/>
                  </a:cubicBezTo>
                  <a:cubicBezTo>
                    <a:pt x="144" y="357"/>
                    <a:pt x="86" y="210"/>
                    <a:pt x="28" y="64"/>
                  </a:cubicBezTo>
                  <a:cubicBezTo>
                    <a:pt x="19" y="43"/>
                    <a:pt x="11" y="22"/>
                    <a:pt x="3" y="1"/>
                  </a:cubicBezTo>
                  <a:cubicBezTo>
                    <a:pt x="2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88" name="Freeform 597"/>
            <p:cNvSpPr>
              <a:spLocks/>
            </p:cNvSpPr>
            <p:nvPr/>
          </p:nvSpPr>
          <p:spPr bwMode="auto">
            <a:xfrm>
              <a:off x="7870571" y="4114259"/>
              <a:ext cx="3644" cy="6196"/>
            </a:xfrm>
            <a:custGeom>
              <a:avLst/>
              <a:gdLst>
                <a:gd name="T0" fmla="*/ 1 w 6"/>
                <a:gd name="T1" fmla="*/ 1 h 10"/>
                <a:gd name="T2" fmla="*/ 4 w 6"/>
                <a:gd name="T3" fmla="*/ 9 h 10"/>
                <a:gd name="T4" fmla="*/ 6 w 6"/>
                <a:gd name="T5" fmla="*/ 9 h 10"/>
                <a:gd name="T6" fmla="*/ 3 w 6"/>
                <a:gd name="T7" fmla="*/ 1 h 10"/>
                <a:gd name="T8" fmla="*/ 1 w 6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1" y="1"/>
                  </a:moveTo>
                  <a:cubicBezTo>
                    <a:pt x="2" y="4"/>
                    <a:pt x="3" y="7"/>
                    <a:pt x="4" y="9"/>
                  </a:cubicBezTo>
                  <a:cubicBezTo>
                    <a:pt x="4" y="10"/>
                    <a:pt x="6" y="10"/>
                    <a:pt x="6" y="9"/>
                  </a:cubicBezTo>
                  <a:cubicBezTo>
                    <a:pt x="5" y="6"/>
                    <a:pt x="4" y="3"/>
                    <a:pt x="3" y="1"/>
                  </a:cubicBezTo>
                  <a:cubicBezTo>
                    <a:pt x="2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89" name="Freeform 598"/>
            <p:cNvSpPr>
              <a:spLocks/>
            </p:cNvSpPr>
            <p:nvPr/>
          </p:nvSpPr>
          <p:spPr bwMode="auto">
            <a:xfrm>
              <a:off x="7687267" y="3804500"/>
              <a:ext cx="3280" cy="6924"/>
            </a:xfrm>
            <a:custGeom>
              <a:avLst/>
              <a:gdLst>
                <a:gd name="T0" fmla="*/ 0 w 5"/>
                <a:gd name="T1" fmla="*/ 2 h 11"/>
                <a:gd name="T2" fmla="*/ 3 w 5"/>
                <a:gd name="T3" fmla="*/ 10 h 11"/>
                <a:gd name="T4" fmla="*/ 5 w 5"/>
                <a:gd name="T5" fmla="*/ 9 h 11"/>
                <a:gd name="T6" fmla="*/ 2 w 5"/>
                <a:gd name="T7" fmla="*/ 2 h 11"/>
                <a:gd name="T8" fmla="*/ 0 w 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2"/>
                  </a:moveTo>
                  <a:cubicBezTo>
                    <a:pt x="1" y="5"/>
                    <a:pt x="2" y="7"/>
                    <a:pt x="3" y="10"/>
                  </a:cubicBezTo>
                  <a:cubicBezTo>
                    <a:pt x="4" y="11"/>
                    <a:pt x="5" y="11"/>
                    <a:pt x="5" y="9"/>
                  </a:cubicBezTo>
                  <a:cubicBezTo>
                    <a:pt x="4" y="7"/>
                    <a:pt x="3" y="4"/>
                    <a:pt x="2" y="2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0" name="Freeform 599"/>
            <p:cNvSpPr>
              <a:spLocks/>
            </p:cNvSpPr>
            <p:nvPr/>
          </p:nvSpPr>
          <p:spPr bwMode="auto">
            <a:xfrm>
              <a:off x="7692733" y="3818713"/>
              <a:ext cx="126090" cy="314861"/>
            </a:xfrm>
            <a:custGeom>
              <a:avLst/>
              <a:gdLst>
                <a:gd name="T0" fmla="*/ 0 w 202"/>
                <a:gd name="T1" fmla="*/ 2 h 507"/>
                <a:gd name="T2" fmla="*/ 174 w 202"/>
                <a:gd name="T3" fmla="*/ 443 h 507"/>
                <a:gd name="T4" fmla="*/ 199 w 202"/>
                <a:gd name="T5" fmla="*/ 505 h 507"/>
                <a:gd name="T6" fmla="*/ 201 w 202"/>
                <a:gd name="T7" fmla="*/ 505 h 507"/>
                <a:gd name="T8" fmla="*/ 27 w 202"/>
                <a:gd name="T9" fmla="*/ 64 h 507"/>
                <a:gd name="T10" fmla="*/ 2 w 202"/>
                <a:gd name="T11" fmla="*/ 1 h 507"/>
                <a:gd name="T12" fmla="*/ 0 w 202"/>
                <a:gd name="T13" fmla="*/ 2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07">
                  <a:moveTo>
                    <a:pt x="0" y="2"/>
                  </a:moveTo>
                  <a:cubicBezTo>
                    <a:pt x="58" y="149"/>
                    <a:pt x="116" y="296"/>
                    <a:pt x="174" y="443"/>
                  </a:cubicBezTo>
                  <a:cubicBezTo>
                    <a:pt x="183" y="464"/>
                    <a:pt x="191" y="485"/>
                    <a:pt x="199" y="505"/>
                  </a:cubicBezTo>
                  <a:cubicBezTo>
                    <a:pt x="200" y="507"/>
                    <a:pt x="202" y="506"/>
                    <a:pt x="201" y="505"/>
                  </a:cubicBezTo>
                  <a:cubicBezTo>
                    <a:pt x="143" y="358"/>
                    <a:pt x="85" y="211"/>
                    <a:pt x="27" y="64"/>
                  </a:cubicBezTo>
                  <a:cubicBezTo>
                    <a:pt x="18" y="43"/>
                    <a:pt x="10" y="22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1" name="Freeform 600"/>
            <p:cNvSpPr>
              <a:spLocks/>
            </p:cNvSpPr>
            <p:nvPr/>
          </p:nvSpPr>
          <p:spPr bwMode="auto">
            <a:xfrm>
              <a:off x="7818822" y="4136124"/>
              <a:ext cx="3644" cy="6560"/>
            </a:xfrm>
            <a:custGeom>
              <a:avLst/>
              <a:gdLst>
                <a:gd name="T0" fmla="*/ 0 w 6"/>
                <a:gd name="T1" fmla="*/ 2 h 11"/>
                <a:gd name="T2" fmla="*/ 3 w 6"/>
                <a:gd name="T3" fmla="*/ 10 h 11"/>
                <a:gd name="T4" fmla="*/ 5 w 6"/>
                <a:gd name="T5" fmla="*/ 9 h 11"/>
                <a:gd name="T6" fmla="*/ 2 w 6"/>
                <a:gd name="T7" fmla="*/ 1 h 11"/>
                <a:gd name="T8" fmla="*/ 0 w 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0" y="2"/>
                  </a:moveTo>
                  <a:cubicBezTo>
                    <a:pt x="1" y="5"/>
                    <a:pt x="2" y="7"/>
                    <a:pt x="3" y="10"/>
                  </a:cubicBezTo>
                  <a:cubicBezTo>
                    <a:pt x="4" y="11"/>
                    <a:pt x="6" y="10"/>
                    <a:pt x="5" y="9"/>
                  </a:cubicBezTo>
                  <a:cubicBezTo>
                    <a:pt x="4" y="7"/>
                    <a:pt x="3" y="4"/>
                    <a:pt x="2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A58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2" name="Freeform 601"/>
            <p:cNvSpPr>
              <a:spLocks/>
            </p:cNvSpPr>
            <p:nvPr/>
          </p:nvSpPr>
          <p:spPr bwMode="auto">
            <a:xfrm>
              <a:off x="8142430" y="4064697"/>
              <a:ext cx="60858" cy="63409"/>
            </a:xfrm>
            <a:custGeom>
              <a:avLst/>
              <a:gdLst>
                <a:gd name="T0" fmla="*/ 59 w 98"/>
                <a:gd name="T1" fmla="*/ 4 h 102"/>
                <a:gd name="T2" fmla="*/ 91 w 98"/>
                <a:gd name="T3" fmla="*/ 27 h 102"/>
                <a:gd name="T4" fmla="*/ 93 w 98"/>
                <a:gd name="T5" fmla="*/ 46 h 102"/>
                <a:gd name="T6" fmla="*/ 57 w 98"/>
                <a:gd name="T7" fmla="*/ 95 h 102"/>
                <a:gd name="T8" fmla="*/ 39 w 98"/>
                <a:gd name="T9" fmla="*/ 97 h 102"/>
                <a:gd name="T10" fmla="*/ 7 w 98"/>
                <a:gd name="T11" fmla="*/ 74 h 102"/>
                <a:gd name="T12" fmla="*/ 5 w 98"/>
                <a:gd name="T13" fmla="*/ 56 h 102"/>
                <a:gd name="T14" fmla="*/ 41 w 98"/>
                <a:gd name="T15" fmla="*/ 7 h 102"/>
                <a:gd name="T16" fmla="*/ 59 w 98"/>
                <a:gd name="T17" fmla="*/ 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102">
                  <a:moveTo>
                    <a:pt x="59" y="4"/>
                  </a:moveTo>
                  <a:cubicBezTo>
                    <a:pt x="91" y="27"/>
                    <a:pt x="91" y="27"/>
                    <a:pt x="91" y="27"/>
                  </a:cubicBezTo>
                  <a:cubicBezTo>
                    <a:pt x="96" y="32"/>
                    <a:pt x="98" y="40"/>
                    <a:pt x="93" y="46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3" y="100"/>
                    <a:pt x="45" y="102"/>
                    <a:pt x="39" y="97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2" y="70"/>
                    <a:pt x="0" y="62"/>
                    <a:pt x="5" y="5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5" y="1"/>
                    <a:pt x="53" y="0"/>
                    <a:pt x="59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3" name="Freeform 602"/>
            <p:cNvSpPr>
              <a:spLocks/>
            </p:cNvSpPr>
            <p:nvPr/>
          </p:nvSpPr>
          <p:spPr bwMode="auto">
            <a:xfrm>
              <a:off x="8108539" y="4110614"/>
              <a:ext cx="60493" cy="62681"/>
            </a:xfrm>
            <a:custGeom>
              <a:avLst/>
              <a:gdLst>
                <a:gd name="T0" fmla="*/ 59 w 97"/>
                <a:gd name="T1" fmla="*/ 4 h 101"/>
                <a:gd name="T2" fmla="*/ 90 w 97"/>
                <a:gd name="T3" fmla="*/ 27 h 101"/>
                <a:gd name="T4" fmla="*/ 93 w 97"/>
                <a:gd name="T5" fmla="*/ 45 h 101"/>
                <a:gd name="T6" fmla="*/ 57 w 97"/>
                <a:gd name="T7" fmla="*/ 94 h 101"/>
                <a:gd name="T8" fmla="*/ 38 w 97"/>
                <a:gd name="T9" fmla="*/ 97 h 101"/>
                <a:gd name="T10" fmla="*/ 7 w 97"/>
                <a:gd name="T11" fmla="*/ 74 h 101"/>
                <a:gd name="T12" fmla="*/ 4 w 97"/>
                <a:gd name="T13" fmla="*/ 55 h 101"/>
                <a:gd name="T14" fmla="*/ 40 w 97"/>
                <a:gd name="T15" fmla="*/ 7 h 101"/>
                <a:gd name="T16" fmla="*/ 59 w 97"/>
                <a:gd name="T17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01">
                  <a:moveTo>
                    <a:pt x="59" y="4"/>
                  </a:moveTo>
                  <a:cubicBezTo>
                    <a:pt x="90" y="27"/>
                    <a:pt x="90" y="27"/>
                    <a:pt x="90" y="27"/>
                  </a:cubicBezTo>
                  <a:cubicBezTo>
                    <a:pt x="96" y="31"/>
                    <a:pt x="97" y="40"/>
                    <a:pt x="93" y="45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3" y="100"/>
                    <a:pt x="44" y="101"/>
                    <a:pt x="38" y="97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" y="69"/>
                    <a:pt x="0" y="61"/>
                    <a:pt x="4" y="5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5" y="1"/>
                    <a:pt x="53" y="0"/>
                    <a:pt x="59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4" name="Freeform 603"/>
            <p:cNvSpPr>
              <a:spLocks/>
            </p:cNvSpPr>
            <p:nvPr/>
          </p:nvSpPr>
          <p:spPr bwMode="auto">
            <a:xfrm>
              <a:off x="8074283" y="4155803"/>
              <a:ext cx="61223" cy="63409"/>
            </a:xfrm>
            <a:custGeom>
              <a:avLst/>
              <a:gdLst>
                <a:gd name="T0" fmla="*/ 59 w 98"/>
                <a:gd name="T1" fmla="*/ 5 h 102"/>
                <a:gd name="T2" fmla="*/ 91 w 98"/>
                <a:gd name="T3" fmla="*/ 28 h 102"/>
                <a:gd name="T4" fmla="*/ 93 w 98"/>
                <a:gd name="T5" fmla="*/ 46 h 102"/>
                <a:gd name="T6" fmla="*/ 57 w 98"/>
                <a:gd name="T7" fmla="*/ 95 h 102"/>
                <a:gd name="T8" fmla="*/ 39 w 98"/>
                <a:gd name="T9" fmla="*/ 98 h 102"/>
                <a:gd name="T10" fmla="*/ 7 w 98"/>
                <a:gd name="T11" fmla="*/ 74 h 102"/>
                <a:gd name="T12" fmla="*/ 5 w 98"/>
                <a:gd name="T13" fmla="*/ 56 h 102"/>
                <a:gd name="T14" fmla="*/ 41 w 98"/>
                <a:gd name="T15" fmla="*/ 7 h 102"/>
                <a:gd name="T16" fmla="*/ 59 w 98"/>
                <a:gd name="T17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102">
                  <a:moveTo>
                    <a:pt x="59" y="5"/>
                  </a:moveTo>
                  <a:cubicBezTo>
                    <a:pt x="91" y="28"/>
                    <a:pt x="91" y="28"/>
                    <a:pt x="91" y="28"/>
                  </a:cubicBezTo>
                  <a:cubicBezTo>
                    <a:pt x="96" y="32"/>
                    <a:pt x="98" y="40"/>
                    <a:pt x="93" y="46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3" y="101"/>
                    <a:pt x="45" y="102"/>
                    <a:pt x="39" y="98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2" y="70"/>
                    <a:pt x="0" y="62"/>
                    <a:pt x="5" y="5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5" y="2"/>
                    <a:pt x="53" y="0"/>
                    <a:pt x="59" y="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5" name="Freeform 604"/>
            <p:cNvSpPr>
              <a:spLocks/>
            </p:cNvSpPr>
            <p:nvPr/>
          </p:nvSpPr>
          <p:spPr bwMode="auto">
            <a:xfrm>
              <a:off x="8040756" y="4201720"/>
              <a:ext cx="60493" cy="63409"/>
            </a:xfrm>
            <a:custGeom>
              <a:avLst/>
              <a:gdLst>
                <a:gd name="T0" fmla="*/ 59 w 97"/>
                <a:gd name="T1" fmla="*/ 4 h 102"/>
                <a:gd name="T2" fmla="*/ 90 w 97"/>
                <a:gd name="T3" fmla="*/ 28 h 102"/>
                <a:gd name="T4" fmla="*/ 93 w 97"/>
                <a:gd name="T5" fmla="*/ 46 h 102"/>
                <a:gd name="T6" fmla="*/ 57 w 97"/>
                <a:gd name="T7" fmla="*/ 95 h 102"/>
                <a:gd name="T8" fmla="*/ 39 w 97"/>
                <a:gd name="T9" fmla="*/ 97 h 102"/>
                <a:gd name="T10" fmla="*/ 7 w 97"/>
                <a:gd name="T11" fmla="*/ 74 h 102"/>
                <a:gd name="T12" fmla="*/ 4 w 97"/>
                <a:gd name="T13" fmla="*/ 56 h 102"/>
                <a:gd name="T14" fmla="*/ 40 w 97"/>
                <a:gd name="T15" fmla="*/ 7 h 102"/>
                <a:gd name="T16" fmla="*/ 59 w 97"/>
                <a:gd name="T17" fmla="*/ 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02">
                  <a:moveTo>
                    <a:pt x="59" y="4"/>
                  </a:moveTo>
                  <a:cubicBezTo>
                    <a:pt x="90" y="28"/>
                    <a:pt x="90" y="28"/>
                    <a:pt x="90" y="28"/>
                  </a:cubicBezTo>
                  <a:cubicBezTo>
                    <a:pt x="96" y="32"/>
                    <a:pt x="97" y="40"/>
                    <a:pt x="93" y="46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3" y="100"/>
                    <a:pt x="44" y="102"/>
                    <a:pt x="39" y="97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" y="70"/>
                    <a:pt x="0" y="62"/>
                    <a:pt x="4" y="56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5" y="1"/>
                    <a:pt x="53" y="0"/>
                    <a:pt x="59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6" name="Freeform 605"/>
            <p:cNvSpPr>
              <a:spLocks/>
            </p:cNvSpPr>
            <p:nvPr/>
          </p:nvSpPr>
          <p:spPr bwMode="auto">
            <a:xfrm>
              <a:off x="7637341" y="3851875"/>
              <a:ext cx="556836" cy="573600"/>
            </a:xfrm>
            <a:custGeom>
              <a:avLst/>
              <a:gdLst>
                <a:gd name="T0" fmla="*/ 736 w 1528"/>
                <a:gd name="T1" fmla="*/ 0 h 1574"/>
                <a:gd name="T2" fmla="*/ 1528 w 1528"/>
                <a:gd name="T3" fmla="*/ 582 h 1574"/>
                <a:gd name="T4" fmla="*/ 792 w 1528"/>
                <a:gd name="T5" fmla="*/ 1574 h 1574"/>
                <a:gd name="T6" fmla="*/ 0 w 1528"/>
                <a:gd name="T7" fmla="*/ 991 h 1574"/>
                <a:gd name="T8" fmla="*/ 736 w 1528"/>
                <a:gd name="T9" fmla="*/ 0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8" h="1574">
                  <a:moveTo>
                    <a:pt x="736" y="0"/>
                  </a:moveTo>
                  <a:lnTo>
                    <a:pt x="1528" y="582"/>
                  </a:lnTo>
                  <a:lnTo>
                    <a:pt x="792" y="1574"/>
                  </a:lnTo>
                  <a:lnTo>
                    <a:pt x="0" y="99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7" name="Freeform 606"/>
            <p:cNvSpPr>
              <a:spLocks/>
            </p:cNvSpPr>
            <p:nvPr/>
          </p:nvSpPr>
          <p:spPr bwMode="auto">
            <a:xfrm>
              <a:off x="7919768" y="4059230"/>
              <a:ext cx="274410" cy="366244"/>
            </a:xfrm>
            <a:custGeom>
              <a:avLst/>
              <a:gdLst>
                <a:gd name="T0" fmla="*/ 736 w 753"/>
                <a:gd name="T1" fmla="*/ 0 h 1005"/>
                <a:gd name="T2" fmla="*/ 753 w 753"/>
                <a:gd name="T3" fmla="*/ 13 h 1005"/>
                <a:gd name="T4" fmla="*/ 17 w 753"/>
                <a:gd name="T5" fmla="*/ 1005 h 1005"/>
                <a:gd name="T6" fmla="*/ 0 w 753"/>
                <a:gd name="T7" fmla="*/ 991 h 1005"/>
                <a:gd name="T8" fmla="*/ 736 w 753"/>
                <a:gd name="T9" fmla="*/ 0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3" h="1005">
                  <a:moveTo>
                    <a:pt x="736" y="0"/>
                  </a:moveTo>
                  <a:lnTo>
                    <a:pt x="753" y="13"/>
                  </a:lnTo>
                  <a:lnTo>
                    <a:pt x="17" y="1005"/>
                  </a:lnTo>
                  <a:lnTo>
                    <a:pt x="0" y="99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8" name="Freeform 608"/>
            <p:cNvSpPr>
              <a:spLocks/>
            </p:cNvSpPr>
            <p:nvPr/>
          </p:nvSpPr>
          <p:spPr bwMode="auto">
            <a:xfrm>
              <a:off x="7637341" y="3851875"/>
              <a:ext cx="300648" cy="384830"/>
            </a:xfrm>
            <a:custGeom>
              <a:avLst/>
              <a:gdLst>
                <a:gd name="T0" fmla="*/ 736 w 825"/>
                <a:gd name="T1" fmla="*/ 0 h 1056"/>
                <a:gd name="T2" fmla="*/ 825 w 825"/>
                <a:gd name="T3" fmla="*/ 64 h 1056"/>
                <a:gd name="T4" fmla="*/ 87 w 825"/>
                <a:gd name="T5" fmla="*/ 1056 h 1056"/>
                <a:gd name="T6" fmla="*/ 0 w 825"/>
                <a:gd name="T7" fmla="*/ 991 h 1056"/>
                <a:gd name="T8" fmla="*/ 736 w 825"/>
                <a:gd name="T9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5" h="1056">
                  <a:moveTo>
                    <a:pt x="736" y="0"/>
                  </a:moveTo>
                  <a:lnTo>
                    <a:pt x="825" y="64"/>
                  </a:lnTo>
                  <a:lnTo>
                    <a:pt x="87" y="1056"/>
                  </a:lnTo>
                  <a:lnTo>
                    <a:pt x="0" y="99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9" name="Freeform 609"/>
            <p:cNvSpPr>
              <a:spLocks/>
            </p:cNvSpPr>
            <p:nvPr/>
          </p:nvSpPr>
          <p:spPr bwMode="auto">
            <a:xfrm>
              <a:off x="7898631" y="3873375"/>
              <a:ext cx="14941" cy="14212"/>
            </a:xfrm>
            <a:custGeom>
              <a:avLst/>
              <a:gdLst>
                <a:gd name="T0" fmla="*/ 18 w 24"/>
                <a:gd name="T1" fmla="*/ 3 h 23"/>
                <a:gd name="T2" fmla="*/ 20 w 24"/>
                <a:gd name="T3" fmla="*/ 17 h 23"/>
                <a:gd name="T4" fmla="*/ 6 w 24"/>
                <a:gd name="T5" fmla="*/ 20 h 23"/>
                <a:gd name="T6" fmla="*/ 4 w 24"/>
                <a:gd name="T7" fmla="*/ 5 h 23"/>
                <a:gd name="T8" fmla="*/ 18 w 24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8" y="3"/>
                  </a:moveTo>
                  <a:cubicBezTo>
                    <a:pt x="23" y="6"/>
                    <a:pt x="24" y="13"/>
                    <a:pt x="20" y="17"/>
                  </a:cubicBezTo>
                  <a:cubicBezTo>
                    <a:pt x="17" y="22"/>
                    <a:pt x="10" y="23"/>
                    <a:pt x="6" y="20"/>
                  </a:cubicBezTo>
                  <a:cubicBezTo>
                    <a:pt x="1" y="16"/>
                    <a:pt x="0" y="10"/>
                    <a:pt x="4" y="5"/>
                  </a:cubicBezTo>
                  <a:cubicBezTo>
                    <a:pt x="7" y="1"/>
                    <a:pt x="14" y="0"/>
                    <a:pt x="18" y="3"/>
                  </a:cubicBezTo>
                  <a:close/>
                </a:path>
              </a:pathLst>
            </a:custGeom>
            <a:solidFill>
              <a:srgbClr val="43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0" name="Freeform 610"/>
            <p:cNvSpPr>
              <a:spLocks/>
            </p:cNvSpPr>
            <p:nvPr/>
          </p:nvSpPr>
          <p:spPr bwMode="auto">
            <a:xfrm>
              <a:off x="7899724" y="3875197"/>
              <a:ext cx="12755" cy="12390"/>
            </a:xfrm>
            <a:custGeom>
              <a:avLst/>
              <a:gdLst>
                <a:gd name="T0" fmla="*/ 20 w 20"/>
                <a:gd name="T1" fmla="*/ 9 h 20"/>
                <a:gd name="T2" fmla="*/ 18 w 20"/>
                <a:gd name="T3" fmla="*/ 14 h 20"/>
                <a:gd name="T4" fmla="*/ 4 w 20"/>
                <a:gd name="T5" fmla="*/ 17 h 20"/>
                <a:gd name="T6" fmla="*/ 0 w 20"/>
                <a:gd name="T7" fmla="*/ 11 h 20"/>
                <a:gd name="T8" fmla="*/ 2 w 20"/>
                <a:gd name="T9" fmla="*/ 6 h 20"/>
                <a:gd name="T10" fmla="*/ 16 w 20"/>
                <a:gd name="T11" fmla="*/ 4 h 20"/>
                <a:gd name="T12" fmla="*/ 20 w 20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9"/>
                  </a:moveTo>
                  <a:cubicBezTo>
                    <a:pt x="20" y="11"/>
                    <a:pt x="19" y="13"/>
                    <a:pt x="18" y="14"/>
                  </a:cubicBezTo>
                  <a:cubicBezTo>
                    <a:pt x="15" y="19"/>
                    <a:pt x="8" y="20"/>
                    <a:pt x="4" y="17"/>
                  </a:cubicBezTo>
                  <a:cubicBezTo>
                    <a:pt x="2" y="15"/>
                    <a:pt x="1" y="13"/>
                    <a:pt x="0" y="11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5" y="1"/>
                    <a:pt x="12" y="0"/>
                    <a:pt x="16" y="4"/>
                  </a:cubicBezTo>
                  <a:cubicBezTo>
                    <a:pt x="18" y="5"/>
                    <a:pt x="20" y="7"/>
                    <a:pt x="20" y="9"/>
                  </a:cubicBezTo>
                  <a:close/>
                </a:path>
              </a:pathLst>
            </a:custGeom>
            <a:solidFill>
              <a:srgbClr val="2320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1" name="Freeform 611"/>
            <p:cNvSpPr>
              <a:spLocks/>
            </p:cNvSpPr>
            <p:nvPr/>
          </p:nvSpPr>
          <p:spPr bwMode="auto">
            <a:xfrm>
              <a:off x="7883691" y="3862807"/>
              <a:ext cx="25510" cy="21136"/>
            </a:xfrm>
            <a:custGeom>
              <a:avLst/>
              <a:gdLst>
                <a:gd name="T0" fmla="*/ 10 w 41"/>
                <a:gd name="T1" fmla="*/ 2 h 34"/>
                <a:gd name="T2" fmla="*/ 38 w 41"/>
                <a:gd name="T3" fmla="*/ 23 h 34"/>
                <a:gd name="T4" fmla="*/ 40 w 41"/>
                <a:gd name="T5" fmla="*/ 31 h 34"/>
                <a:gd name="T6" fmla="*/ 40 w 41"/>
                <a:gd name="T7" fmla="*/ 31 h 34"/>
                <a:gd name="T8" fmla="*/ 32 w 41"/>
                <a:gd name="T9" fmla="*/ 32 h 34"/>
                <a:gd name="T10" fmla="*/ 3 w 41"/>
                <a:gd name="T11" fmla="*/ 11 h 34"/>
                <a:gd name="T12" fmla="*/ 2 w 41"/>
                <a:gd name="T13" fmla="*/ 3 h 34"/>
                <a:gd name="T14" fmla="*/ 2 w 41"/>
                <a:gd name="T15" fmla="*/ 3 h 34"/>
                <a:gd name="T16" fmla="*/ 10 w 41"/>
                <a:gd name="T17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4">
                  <a:moveTo>
                    <a:pt x="10" y="2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1" y="25"/>
                    <a:pt x="41" y="29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8" y="33"/>
                    <a:pt x="34" y="34"/>
                    <a:pt x="32" y="3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1"/>
                    <a:pt x="7" y="0"/>
                    <a:pt x="10" y="2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2" name="Freeform 612"/>
            <p:cNvSpPr>
              <a:spLocks/>
            </p:cNvSpPr>
            <p:nvPr/>
          </p:nvSpPr>
          <p:spPr bwMode="auto">
            <a:xfrm>
              <a:off x="7883691" y="3864630"/>
              <a:ext cx="24781" cy="19314"/>
            </a:xfrm>
            <a:custGeom>
              <a:avLst/>
              <a:gdLst>
                <a:gd name="T0" fmla="*/ 28 w 40"/>
                <a:gd name="T1" fmla="*/ 19 h 31"/>
                <a:gd name="T2" fmla="*/ 13 w 40"/>
                <a:gd name="T3" fmla="*/ 9 h 31"/>
                <a:gd name="T4" fmla="*/ 2 w 40"/>
                <a:gd name="T5" fmla="*/ 0 h 31"/>
                <a:gd name="T6" fmla="*/ 3 w 40"/>
                <a:gd name="T7" fmla="*/ 8 h 31"/>
                <a:gd name="T8" fmla="*/ 10 w 40"/>
                <a:gd name="T9" fmla="*/ 13 h 31"/>
                <a:gd name="T10" fmla="*/ 26 w 40"/>
                <a:gd name="T11" fmla="*/ 25 h 31"/>
                <a:gd name="T12" fmla="*/ 32 w 40"/>
                <a:gd name="T13" fmla="*/ 29 h 31"/>
                <a:gd name="T14" fmla="*/ 40 w 40"/>
                <a:gd name="T15" fmla="*/ 28 h 31"/>
                <a:gd name="T16" fmla="*/ 28 w 40"/>
                <a:gd name="T17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1">
                  <a:moveTo>
                    <a:pt x="28" y="1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1" y="6"/>
                    <a:pt x="3" y="8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4" y="31"/>
                    <a:pt x="38" y="30"/>
                    <a:pt x="40" y="28"/>
                  </a:cubicBezTo>
                  <a:lnTo>
                    <a:pt x="28" y="19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3" name="Freeform 613"/>
            <p:cNvSpPr>
              <a:spLocks/>
            </p:cNvSpPr>
            <p:nvPr/>
          </p:nvSpPr>
          <p:spPr bwMode="auto">
            <a:xfrm>
              <a:off x="7878588" y="3899978"/>
              <a:ext cx="14577" cy="14577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3"/>
                    <a:pt x="20" y="18"/>
                  </a:cubicBezTo>
                  <a:cubicBezTo>
                    <a:pt x="17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rgbClr val="43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4" name="Freeform 614"/>
            <p:cNvSpPr>
              <a:spLocks/>
            </p:cNvSpPr>
            <p:nvPr/>
          </p:nvSpPr>
          <p:spPr bwMode="auto">
            <a:xfrm>
              <a:off x="7880046" y="3902530"/>
              <a:ext cx="12390" cy="12026"/>
            </a:xfrm>
            <a:custGeom>
              <a:avLst/>
              <a:gdLst>
                <a:gd name="T0" fmla="*/ 20 w 20"/>
                <a:gd name="T1" fmla="*/ 9 h 19"/>
                <a:gd name="T2" fmla="*/ 18 w 20"/>
                <a:gd name="T3" fmla="*/ 14 h 19"/>
                <a:gd name="T4" fmla="*/ 4 w 20"/>
                <a:gd name="T5" fmla="*/ 16 h 19"/>
                <a:gd name="T6" fmla="*/ 0 w 20"/>
                <a:gd name="T7" fmla="*/ 10 h 19"/>
                <a:gd name="T8" fmla="*/ 2 w 20"/>
                <a:gd name="T9" fmla="*/ 5 h 19"/>
                <a:gd name="T10" fmla="*/ 16 w 20"/>
                <a:gd name="T11" fmla="*/ 3 h 19"/>
                <a:gd name="T12" fmla="*/ 20 w 20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20" y="9"/>
                  </a:moveTo>
                  <a:cubicBezTo>
                    <a:pt x="20" y="11"/>
                    <a:pt x="19" y="12"/>
                    <a:pt x="18" y="14"/>
                  </a:cubicBezTo>
                  <a:cubicBezTo>
                    <a:pt x="15" y="19"/>
                    <a:pt x="8" y="19"/>
                    <a:pt x="4" y="16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0" y="9"/>
                    <a:pt x="1" y="7"/>
                    <a:pt x="2" y="5"/>
                  </a:cubicBezTo>
                  <a:cubicBezTo>
                    <a:pt x="5" y="1"/>
                    <a:pt x="12" y="0"/>
                    <a:pt x="16" y="3"/>
                  </a:cubicBezTo>
                  <a:cubicBezTo>
                    <a:pt x="18" y="5"/>
                    <a:pt x="19" y="7"/>
                    <a:pt x="20" y="9"/>
                  </a:cubicBezTo>
                  <a:close/>
                </a:path>
              </a:pathLst>
            </a:custGeom>
            <a:solidFill>
              <a:srgbClr val="2320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5" name="Freeform 615"/>
            <p:cNvSpPr>
              <a:spLocks/>
            </p:cNvSpPr>
            <p:nvPr/>
          </p:nvSpPr>
          <p:spPr bwMode="auto">
            <a:xfrm>
              <a:off x="7863647" y="3890140"/>
              <a:ext cx="25510" cy="20408"/>
            </a:xfrm>
            <a:custGeom>
              <a:avLst/>
              <a:gdLst>
                <a:gd name="T0" fmla="*/ 9 w 41"/>
                <a:gd name="T1" fmla="*/ 2 h 33"/>
                <a:gd name="T2" fmla="*/ 38 w 41"/>
                <a:gd name="T3" fmla="*/ 23 h 33"/>
                <a:gd name="T4" fmla="*/ 39 w 41"/>
                <a:gd name="T5" fmla="*/ 30 h 33"/>
                <a:gd name="T6" fmla="*/ 39 w 41"/>
                <a:gd name="T7" fmla="*/ 30 h 33"/>
                <a:gd name="T8" fmla="*/ 32 w 41"/>
                <a:gd name="T9" fmla="*/ 32 h 33"/>
                <a:gd name="T10" fmla="*/ 3 w 41"/>
                <a:gd name="T11" fmla="*/ 10 h 33"/>
                <a:gd name="T12" fmla="*/ 2 w 41"/>
                <a:gd name="T13" fmla="*/ 3 h 33"/>
                <a:gd name="T14" fmla="*/ 9 w 41"/>
                <a:gd name="T1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3">
                  <a:moveTo>
                    <a:pt x="9" y="2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1" y="25"/>
                    <a:pt x="41" y="28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3"/>
                    <a:pt x="34" y="33"/>
                    <a:pt x="32" y="3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7" y="0"/>
                    <a:pt x="9" y="2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6" name="Freeform 616"/>
            <p:cNvSpPr>
              <a:spLocks/>
            </p:cNvSpPr>
            <p:nvPr/>
          </p:nvSpPr>
          <p:spPr bwMode="auto">
            <a:xfrm>
              <a:off x="7863647" y="3891962"/>
              <a:ext cx="24416" cy="18587"/>
            </a:xfrm>
            <a:custGeom>
              <a:avLst/>
              <a:gdLst>
                <a:gd name="T0" fmla="*/ 28 w 39"/>
                <a:gd name="T1" fmla="*/ 19 h 30"/>
                <a:gd name="T2" fmla="*/ 13 w 39"/>
                <a:gd name="T3" fmla="*/ 8 h 30"/>
                <a:gd name="T4" fmla="*/ 2 w 39"/>
                <a:gd name="T5" fmla="*/ 0 h 30"/>
                <a:gd name="T6" fmla="*/ 3 w 39"/>
                <a:gd name="T7" fmla="*/ 7 h 30"/>
                <a:gd name="T8" fmla="*/ 10 w 39"/>
                <a:gd name="T9" fmla="*/ 13 h 30"/>
                <a:gd name="T10" fmla="*/ 26 w 39"/>
                <a:gd name="T11" fmla="*/ 24 h 30"/>
                <a:gd name="T12" fmla="*/ 32 w 39"/>
                <a:gd name="T13" fmla="*/ 29 h 30"/>
                <a:gd name="T14" fmla="*/ 39 w 39"/>
                <a:gd name="T15" fmla="*/ 27 h 30"/>
                <a:gd name="T16" fmla="*/ 28 w 39"/>
                <a:gd name="T17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0">
                  <a:moveTo>
                    <a:pt x="28" y="19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1" y="6"/>
                    <a:pt x="3" y="7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4" y="30"/>
                    <a:pt x="38" y="30"/>
                    <a:pt x="39" y="27"/>
                  </a:cubicBezTo>
                  <a:lnTo>
                    <a:pt x="28" y="19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7" name="Freeform 617"/>
            <p:cNvSpPr>
              <a:spLocks/>
            </p:cNvSpPr>
            <p:nvPr/>
          </p:nvSpPr>
          <p:spPr bwMode="auto">
            <a:xfrm>
              <a:off x="7858545" y="3927311"/>
              <a:ext cx="14577" cy="14577"/>
            </a:xfrm>
            <a:custGeom>
              <a:avLst/>
              <a:gdLst>
                <a:gd name="T0" fmla="*/ 18 w 23"/>
                <a:gd name="T1" fmla="*/ 3 h 23"/>
                <a:gd name="T2" fmla="*/ 20 w 23"/>
                <a:gd name="T3" fmla="*/ 18 h 23"/>
                <a:gd name="T4" fmla="*/ 6 w 23"/>
                <a:gd name="T5" fmla="*/ 20 h 23"/>
                <a:gd name="T6" fmla="*/ 3 w 23"/>
                <a:gd name="T7" fmla="*/ 5 h 23"/>
                <a:gd name="T8" fmla="*/ 18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3"/>
                  </a:moveTo>
                  <a:cubicBezTo>
                    <a:pt x="22" y="7"/>
                    <a:pt x="23" y="13"/>
                    <a:pt x="20" y="18"/>
                  </a:cubicBezTo>
                  <a:cubicBezTo>
                    <a:pt x="17" y="22"/>
                    <a:pt x="10" y="23"/>
                    <a:pt x="6" y="20"/>
                  </a:cubicBezTo>
                  <a:cubicBezTo>
                    <a:pt x="1" y="16"/>
                    <a:pt x="0" y="10"/>
                    <a:pt x="3" y="5"/>
                  </a:cubicBezTo>
                  <a:cubicBezTo>
                    <a:pt x="7" y="1"/>
                    <a:pt x="13" y="0"/>
                    <a:pt x="18" y="3"/>
                  </a:cubicBezTo>
                  <a:close/>
                </a:path>
              </a:pathLst>
            </a:custGeom>
            <a:solidFill>
              <a:srgbClr val="43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8" name="Freeform 618"/>
            <p:cNvSpPr>
              <a:spLocks/>
            </p:cNvSpPr>
            <p:nvPr/>
          </p:nvSpPr>
          <p:spPr bwMode="auto">
            <a:xfrm>
              <a:off x="7860002" y="3929133"/>
              <a:ext cx="12390" cy="12755"/>
            </a:xfrm>
            <a:custGeom>
              <a:avLst/>
              <a:gdLst>
                <a:gd name="T0" fmla="*/ 20 w 20"/>
                <a:gd name="T1" fmla="*/ 9 h 20"/>
                <a:gd name="T2" fmla="*/ 18 w 20"/>
                <a:gd name="T3" fmla="*/ 15 h 20"/>
                <a:gd name="T4" fmla="*/ 4 w 20"/>
                <a:gd name="T5" fmla="*/ 17 h 20"/>
                <a:gd name="T6" fmla="*/ 0 w 20"/>
                <a:gd name="T7" fmla="*/ 11 h 20"/>
                <a:gd name="T8" fmla="*/ 2 w 20"/>
                <a:gd name="T9" fmla="*/ 6 h 20"/>
                <a:gd name="T10" fmla="*/ 16 w 20"/>
                <a:gd name="T11" fmla="*/ 4 h 20"/>
                <a:gd name="T12" fmla="*/ 20 w 20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9"/>
                  </a:moveTo>
                  <a:cubicBezTo>
                    <a:pt x="20" y="11"/>
                    <a:pt x="19" y="13"/>
                    <a:pt x="18" y="15"/>
                  </a:cubicBezTo>
                  <a:cubicBezTo>
                    <a:pt x="15" y="19"/>
                    <a:pt x="8" y="20"/>
                    <a:pt x="4" y="17"/>
                  </a:cubicBezTo>
                  <a:cubicBezTo>
                    <a:pt x="2" y="15"/>
                    <a:pt x="0" y="13"/>
                    <a:pt x="0" y="11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5" y="1"/>
                    <a:pt x="11" y="0"/>
                    <a:pt x="16" y="4"/>
                  </a:cubicBezTo>
                  <a:cubicBezTo>
                    <a:pt x="18" y="5"/>
                    <a:pt x="19" y="7"/>
                    <a:pt x="20" y="9"/>
                  </a:cubicBezTo>
                  <a:close/>
                </a:path>
              </a:pathLst>
            </a:custGeom>
            <a:solidFill>
              <a:srgbClr val="2320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9" name="Freeform 619"/>
            <p:cNvSpPr>
              <a:spLocks/>
            </p:cNvSpPr>
            <p:nvPr/>
          </p:nvSpPr>
          <p:spPr bwMode="auto">
            <a:xfrm>
              <a:off x="7843603" y="3916742"/>
              <a:ext cx="25874" cy="21136"/>
            </a:xfrm>
            <a:custGeom>
              <a:avLst/>
              <a:gdLst>
                <a:gd name="T0" fmla="*/ 9 w 41"/>
                <a:gd name="T1" fmla="*/ 2 h 34"/>
                <a:gd name="T2" fmla="*/ 38 w 41"/>
                <a:gd name="T3" fmla="*/ 23 h 34"/>
                <a:gd name="T4" fmla="*/ 39 w 41"/>
                <a:gd name="T5" fmla="*/ 31 h 34"/>
                <a:gd name="T6" fmla="*/ 39 w 41"/>
                <a:gd name="T7" fmla="*/ 31 h 34"/>
                <a:gd name="T8" fmla="*/ 32 w 41"/>
                <a:gd name="T9" fmla="*/ 32 h 34"/>
                <a:gd name="T10" fmla="*/ 3 w 41"/>
                <a:gd name="T11" fmla="*/ 11 h 34"/>
                <a:gd name="T12" fmla="*/ 2 w 41"/>
                <a:gd name="T13" fmla="*/ 3 h 34"/>
                <a:gd name="T14" fmla="*/ 2 w 41"/>
                <a:gd name="T15" fmla="*/ 3 h 34"/>
                <a:gd name="T16" fmla="*/ 9 w 41"/>
                <a:gd name="T17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4">
                  <a:moveTo>
                    <a:pt x="9" y="2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0" y="25"/>
                    <a:pt x="41" y="29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7" y="33"/>
                    <a:pt x="34" y="34"/>
                    <a:pt x="32" y="3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1"/>
                    <a:pt x="7" y="0"/>
                    <a:pt x="9" y="2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10" name="Freeform 620"/>
            <p:cNvSpPr>
              <a:spLocks/>
            </p:cNvSpPr>
            <p:nvPr/>
          </p:nvSpPr>
          <p:spPr bwMode="auto">
            <a:xfrm>
              <a:off x="7843603" y="3918929"/>
              <a:ext cx="24416" cy="18950"/>
            </a:xfrm>
            <a:custGeom>
              <a:avLst/>
              <a:gdLst>
                <a:gd name="T0" fmla="*/ 27 w 39"/>
                <a:gd name="T1" fmla="*/ 19 h 31"/>
                <a:gd name="T2" fmla="*/ 13 w 39"/>
                <a:gd name="T3" fmla="*/ 9 h 31"/>
                <a:gd name="T4" fmla="*/ 2 w 39"/>
                <a:gd name="T5" fmla="*/ 0 h 31"/>
                <a:gd name="T6" fmla="*/ 3 w 39"/>
                <a:gd name="T7" fmla="*/ 8 h 31"/>
                <a:gd name="T8" fmla="*/ 10 w 39"/>
                <a:gd name="T9" fmla="*/ 13 h 31"/>
                <a:gd name="T10" fmla="*/ 25 w 39"/>
                <a:gd name="T11" fmla="*/ 25 h 31"/>
                <a:gd name="T12" fmla="*/ 32 w 39"/>
                <a:gd name="T13" fmla="*/ 29 h 31"/>
                <a:gd name="T14" fmla="*/ 39 w 39"/>
                <a:gd name="T15" fmla="*/ 28 h 31"/>
                <a:gd name="T16" fmla="*/ 27 w 39"/>
                <a:gd name="T17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1">
                  <a:moveTo>
                    <a:pt x="27" y="1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6"/>
                    <a:pt x="3" y="8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4" y="31"/>
                    <a:pt x="37" y="30"/>
                    <a:pt x="39" y="28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11" name="Freeform 621"/>
            <p:cNvSpPr>
              <a:spLocks/>
            </p:cNvSpPr>
            <p:nvPr/>
          </p:nvSpPr>
          <p:spPr bwMode="auto">
            <a:xfrm>
              <a:off x="7838866" y="3954277"/>
              <a:ext cx="14212" cy="14941"/>
            </a:xfrm>
            <a:custGeom>
              <a:avLst/>
              <a:gdLst>
                <a:gd name="T0" fmla="*/ 18 w 23"/>
                <a:gd name="T1" fmla="*/ 4 h 24"/>
                <a:gd name="T2" fmla="*/ 20 w 23"/>
                <a:gd name="T3" fmla="*/ 18 h 24"/>
                <a:gd name="T4" fmla="*/ 5 w 23"/>
                <a:gd name="T5" fmla="*/ 20 h 24"/>
                <a:gd name="T6" fmla="*/ 3 w 23"/>
                <a:gd name="T7" fmla="*/ 6 h 24"/>
                <a:gd name="T8" fmla="*/ 18 w 23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4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rgbClr val="43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12" name="Freeform 622"/>
            <p:cNvSpPr>
              <a:spLocks/>
            </p:cNvSpPr>
            <p:nvPr/>
          </p:nvSpPr>
          <p:spPr bwMode="auto">
            <a:xfrm>
              <a:off x="7839959" y="3956463"/>
              <a:ext cx="12390" cy="12755"/>
            </a:xfrm>
            <a:custGeom>
              <a:avLst/>
              <a:gdLst>
                <a:gd name="T0" fmla="*/ 20 w 20"/>
                <a:gd name="T1" fmla="*/ 9 h 20"/>
                <a:gd name="T2" fmla="*/ 18 w 20"/>
                <a:gd name="T3" fmla="*/ 14 h 20"/>
                <a:gd name="T4" fmla="*/ 3 w 20"/>
                <a:gd name="T5" fmla="*/ 16 h 20"/>
                <a:gd name="T6" fmla="*/ 0 w 20"/>
                <a:gd name="T7" fmla="*/ 10 h 20"/>
                <a:gd name="T8" fmla="*/ 1 w 20"/>
                <a:gd name="T9" fmla="*/ 5 h 20"/>
                <a:gd name="T10" fmla="*/ 16 w 20"/>
                <a:gd name="T11" fmla="*/ 3 h 20"/>
                <a:gd name="T12" fmla="*/ 20 w 20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9"/>
                  </a:moveTo>
                  <a:cubicBezTo>
                    <a:pt x="19" y="11"/>
                    <a:pt x="19" y="13"/>
                    <a:pt x="18" y="14"/>
                  </a:cubicBezTo>
                  <a:cubicBezTo>
                    <a:pt x="14" y="19"/>
                    <a:pt x="8" y="20"/>
                    <a:pt x="3" y="16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5" y="1"/>
                    <a:pt x="11" y="0"/>
                    <a:pt x="16" y="3"/>
                  </a:cubicBezTo>
                  <a:cubicBezTo>
                    <a:pt x="18" y="5"/>
                    <a:pt x="19" y="7"/>
                    <a:pt x="20" y="9"/>
                  </a:cubicBezTo>
                  <a:close/>
                </a:path>
              </a:pathLst>
            </a:custGeom>
            <a:solidFill>
              <a:srgbClr val="2320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13" name="Freeform 623"/>
            <p:cNvSpPr>
              <a:spLocks/>
            </p:cNvSpPr>
            <p:nvPr/>
          </p:nvSpPr>
          <p:spPr bwMode="auto">
            <a:xfrm>
              <a:off x="7823925" y="3944073"/>
              <a:ext cx="25510" cy="21136"/>
            </a:xfrm>
            <a:custGeom>
              <a:avLst/>
              <a:gdLst>
                <a:gd name="T0" fmla="*/ 9 w 41"/>
                <a:gd name="T1" fmla="*/ 2 h 34"/>
                <a:gd name="T2" fmla="*/ 38 w 41"/>
                <a:gd name="T3" fmla="*/ 23 h 34"/>
                <a:gd name="T4" fmla="*/ 39 w 41"/>
                <a:gd name="T5" fmla="*/ 31 h 34"/>
                <a:gd name="T6" fmla="*/ 39 w 41"/>
                <a:gd name="T7" fmla="*/ 31 h 34"/>
                <a:gd name="T8" fmla="*/ 31 w 41"/>
                <a:gd name="T9" fmla="*/ 32 h 34"/>
                <a:gd name="T10" fmla="*/ 3 w 41"/>
                <a:gd name="T11" fmla="*/ 10 h 34"/>
                <a:gd name="T12" fmla="*/ 1 w 41"/>
                <a:gd name="T13" fmla="*/ 3 h 34"/>
                <a:gd name="T14" fmla="*/ 1 w 41"/>
                <a:gd name="T15" fmla="*/ 3 h 34"/>
                <a:gd name="T16" fmla="*/ 9 w 41"/>
                <a:gd name="T17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4">
                  <a:moveTo>
                    <a:pt x="9" y="2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0" y="25"/>
                    <a:pt x="41" y="28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7" y="33"/>
                    <a:pt x="34" y="34"/>
                    <a:pt x="31" y="3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9"/>
                    <a:pt x="0" y="5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0"/>
                    <a:pt x="7" y="0"/>
                    <a:pt x="9" y="2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14" name="Freeform 624"/>
            <p:cNvSpPr>
              <a:spLocks/>
            </p:cNvSpPr>
            <p:nvPr/>
          </p:nvSpPr>
          <p:spPr bwMode="auto">
            <a:xfrm>
              <a:off x="7823925" y="3945895"/>
              <a:ext cx="24052" cy="19314"/>
            </a:xfrm>
            <a:custGeom>
              <a:avLst/>
              <a:gdLst>
                <a:gd name="T0" fmla="*/ 27 w 39"/>
                <a:gd name="T1" fmla="*/ 19 h 31"/>
                <a:gd name="T2" fmla="*/ 13 w 39"/>
                <a:gd name="T3" fmla="*/ 8 h 31"/>
                <a:gd name="T4" fmla="*/ 1 w 39"/>
                <a:gd name="T5" fmla="*/ 0 h 31"/>
                <a:gd name="T6" fmla="*/ 3 w 39"/>
                <a:gd name="T7" fmla="*/ 7 h 31"/>
                <a:gd name="T8" fmla="*/ 10 w 39"/>
                <a:gd name="T9" fmla="*/ 13 h 31"/>
                <a:gd name="T10" fmla="*/ 25 w 39"/>
                <a:gd name="T11" fmla="*/ 24 h 31"/>
                <a:gd name="T12" fmla="*/ 31 w 39"/>
                <a:gd name="T13" fmla="*/ 29 h 31"/>
                <a:gd name="T14" fmla="*/ 39 w 39"/>
                <a:gd name="T15" fmla="*/ 28 h 31"/>
                <a:gd name="T16" fmla="*/ 27 w 39"/>
                <a:gd name="T17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1">
                  <a:moveTo>
                    <a:pt x="27" y="19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6"/>
                    <a:pt x="3" y="7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31"/>
                    <a:pt x="37" y="30"/>
                    <a:pt x="39" y="28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15" name="Freeform 625"/>
            <p:cNvSpPr>
              <a:spLocks/>
            </p:cNvSpPr>
            <p:nvPr/>
          </p:nvSpPr>
          <p:spPr bwMode="auto">
            <a:xfrm>
              <a:off x="7818823" y="3981609"/>
              <a:ext cx="14212" cy="14212"/>
            </a:xfrm>
            <a:custGeom>
              <a:avLst/>
              <a:gdLst>
                <a:gd name="T0" fmla="*/ 17 w 23"/>
                <a:gd name="T1" fmla="*/ 3 h 23"/>
                <a:gd name="T2" fmla="*/ 20 w 23"/>
                <a:gd name="T3" fmla="*/ 18 h 23"/>
                <a:gd name="T4" fmla="*/ 5 w 23"/>
                <a:gd name="T5" fmla="*/ 20 h 23"/>
                <a:gd name="T6" fmla="*/ 3 w 23"/>
                <a:gd name="T7" fmla="*/ 5 h 23"/>
                <a:gd name="T8" fmla="*/ 1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7" y="3"/>
                  </a:move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ubicBezTo>
                    <a:pt x="1" y="16"/>
                    <a:pt x="0" y="10"/>
                    <a:pt x="3" y="5"/>
                  </a:cubicBezTo>
                  <a:cubicBezTo>
                    <a:pt x="6" y="1"/>
                    <a:pt x="13" y="0"/>
                    <a:pt x="17" y="3"/>
                  </a:cubicBezTo>
                  <a:close/>
                </a:path>
              </a:pathLst>
            </a:custGeom>
            <a:solidFill>
              <a:srgbClr val="43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16" name="Freeform 626"/>
            <p:cNvSpPr>
              <a:spLocks/>
            </p:cNvSpPr>
            <p:nvPr/>
          </p:nvSpPr>
          <p:spPr bwMode="auto">
            <a:xfrm>
              <a:off x="7819552" y="3983432"/>
              <a:ext cx="12390" cy="12390"/>
            </a:xfrm>
            <a:custGeom>
              <a:avLst/>
              <a:gdLst>
                <a:gd name="T0" fmla="*/ 20 w 20"/>
                <a:gd name="T1" fmla="*/ 10 h 20"/>
                <a:gd name="T2" fmla="*/ 19 w 20"/>
                <a:gd name="T3" fmla="*/ 15 h 20"/>
                <a:gd name="T4" fmla="*/ 4 w 20"/>
                <a:gd name="T5" fmla="*/ 17 h 20"/>
                <a:gd name="T6" fmla="*/ 0 w 20"/>
                <a:gd name="T7" fmla="*/ 11 h 20"/>
                <a:gd name="T8" fmla="*/ 2 w 20"/>
                <a:gd name="T9" fmla="*/ 6 h 20"/>
                <a:gd name="T10" fmla="*/ 17 w 20"/>
                <a:gd name="T11" fmla="*/ 4 h 20"/>
                <a:gd name="T12" fmla="*/ 20 w 2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cubicBezTo>
                    <a:pt x="20" y="11"/>
                    <a:pt x="20" y="13"/>
                    <a:pt x="19" y="15"/>
                  </a:cubicBezTo>
                  <a:cubicBezTo>
                    <a:pt x="15" y="19"/>
                    <a:pt x="9" y="20"/>
                    <a:pt x="4" y="17"/>
                  </a:cubicBezTo>
                  <a:cubicBezTo>
                    <a:pt x="2" y="15"/>
                    <a:pt x="1" y="13"/>
                    <a:pt x="0" y="11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6" y="1"/>
                    <a:pt x="12" y="0"/>
                    <a:pt x="17" y="4"/>
                  </a:cubicBezTo>
                  <a:cubicBezTo>
                    <a:pt x="19" y="5"/>
                    <a:pt x="20" y="7"/>
                    <a:pt x="20" y="10"/>
                  </a:cubicBezTo>
                  <a:close/>
                </a:path>
              </a:pathLst>
            </a:custGeom>
            <a:solidFill>
              <a:srgbClr val="2320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17" name="Freeform 627"/>
            <p:cNvSpPr>
              <a:spLocks/>
            </p:cNvSpPr>
            <p:nvPr/>
          </p:nvSpPr>
          <p:spPr bwMode="auto">
            <a:xfrm>
              <a:off x="7803153" y="3971041"/>
              <a:ext cx="26238" cy="21136"/>
            </a:xfrm>
            <a:custGeom>
              <a:avLst/>
              <a:gdLst>
                <a:gd name="T0" fmla="*/ 10 w 42"/>
                <a:gd name="T1" fmla="*/ 2 h 34"/>
                <a:gd name="T2" fmla="*/ 39 w 42"/>
                <a:gd name="T3" fmla="*/ 24 h 34"/>
                <a:gd name="T4" fmla="*/ 40 w 42"/>
                <a:gd name="T5" fmla="*/ 31 h 34"/>
                <a:gd name="T6" fmla="*/ 32 w 42"/>
                <a:gd name="T7" fmla="*/ 32 h 34"/>
                <a:gd name="T8" fmla="*/ 3 w 42"/>
                <a:gd name="T9" fmla="*/ 11 h 34"/>
                <a:gd name="T10" fmla="*/ 2 w 42"/>
                <a:gd name="T11" fmla="*/ 3 h 34"/>
                <a:gd name="T12" fmla="*/ 2 w 42"/>
                <a:gd name="T13" fmla="*/ 3 h 34"/>
                <a:gd name="T14" fmla="*/ 10 w 42"/>
                <a:gd name="T15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4">
                  <a:moveTo>
                    <a:pt x="10" y="2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41" y="25"/>
                    <a:pt x="42" y="29"/>
                    <a:pt x="40" y="31"/>
                  </a:cubicBezTo>
                  <a:cubicBezTo>
                    <a:pt x="38" y="34"/>
                    <a:pt x="35" y="34"/>
                    <a:pt x="32" y="3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1"/>
                    <a:pt x="7" y="0"/>
                    <a:pt x="10" y="2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18" name="Freeform 628"/>
            <p:cNvSpPr>
              <a:spLocks/>
            </p:cNvSpPr>
            <p:nvPr/>
          </p:nvSpPr>
          <p:spPr bwMode="auto">
            <a:xfrm>
              <a:off x="7803153" y="3972863"/>
              <a:ext cx="25145" cy="19314"/>
            </a:xfrm>
            <a:custGeom>
              <a:avLst/>
              <a:gdLst>
                <a:gd name="T0" fmla="*/ 28 w 40"/>
                <a:gd name="T1" fmla="*/ 19 h 31"/>
                <a:gd name="T2" fmla="*/ 14 w 40"/>
                <a:gd name="T3" fmla="*/ 9 h 31"/>
                <a:gd name="T4" fmla="*/ 2 w 40"/>
                <a:gd name="T5" fmla="*/ 0 h 31"/>
                <a:gd name="T6" fmla="*/ 3 w 40"/>
                <a:gd name="T7" fmla="*/ 8 h 31"/>
                <a:gd name="T8" fmla="*/ 10 w 40"/>
                <a:gd name="T9" fmla="*/ 13 h 31"/>
                <a:gd name="T10" fmla="*/ 26 w 40"/>
                <a:gd name="T11" fmla="*/ 25 h 31"/>
                <a:gd name="T12" fmla="*/ 32 w 40"/>
                <a:gd name="T13" fmla="*/ 29 h 31"/>
                <a:gd name="T14" fmla="*/ 40 w 40"/>
                <a:gd name="T15" fmla="*/ 28 h 31"/>
                <a:gd name="T16" fmla="*/ 28 w 40"/>
                <a:gd name="T17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1">
                  <a:moveTo>
                    <a:pt x="28" y="19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1" y="6"/>
                    <a:pt x="3" y="8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5" y="31"/>
                    <a:pt x="38" y="31"/>
                    <a:pt x="40" y="28"/>
                  </a:cubicBezTo>
                  <a:lnTo>
                    <a:pt x="28" y="19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19" name="Freeform 629"/>
            <p:cNvSpPr>
              <a:spLocks/>
            </p:cNvSpPr>
            <p:nvPr/>
          </p:nvSpPr>
          <p:spPr bwMode="auto">
            <a:xfrm>
              <a:off x="7798415" y="4008941"/>
              <a:ext cx="14941" cy="14212"/>
            </a:xfrm>
            <a:custGeom>
              <a:avLst/>
              <a:gdLst>
                <a:gd name="T0" fmla="*/ 18 w 24"/>
                <a:gd name="T1" fmla="*/ 3 h 23"/>
                <a:gd name="T2" fmla="*/ 20 w 24"/>
                <a:gd name="T3" fmla="*/ 17 h 23"/>
                <a:gd name="T4" fmla="*/ 6 w 24"/>
                <a:gd name="T5" fmla="*/ 19 h 23"/>
                <a:gd name="T6" fmla="*/ 4 w 24"/>
                <a:gd name="T7" fmla="*/ 5 h 23"/>
                <a:gd name="T8" fmla="*/ 18 w 24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8" y="3"/>
                  </a:moveTo>
                  <a:cubicBezTo>
                    <a:pt x="23" y="6"/>
                    <a:pt x="24" y="13"/>
                    <a:pt x="20" y="17"/>
                  </a:cubicBezTo>
                  <a:cubicBezTo>
                    <a:pt x="17" y="22"/>
                    <a:pt x="11" y="23"/>
                    <a:pt x="6" y="19"/>
                  </a:cubicBezTo>
                  <a:cubicBezTo>
                    <a:pt x="1" y="16"/>
                    <a:pt x="0" y="10"/>
                    <a:pt x="4" y="5"/>
                  </a:cubicBezTo>
                  <a:cubicBezTo>
                    <a:pt x="7" y="0"/>
                    <a:pt x="14" y="0"/>
                    <a:pt x="18" y="3"/>
                  </a:cubicBezTo>
                  <a:close/>
                </a:path>
              </a:pathLst>
            </a:custGeom>
            <a:solidFill>
              <a:srgbClr val="43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20" name="Freeform 630"/>
            <p:cNvSpPr>
              <a:spLocks/>
            </p:cNvSpPr>
            <p:nvPr/>
          </p:nvSpPr>
          <p:spPr bwMode="auto">
            <a:xfrm>
              <a:off x="7799508" y="4010762"/>
              <a:ext cx="12390" cy="12390"/>
            </a:xfrm>
            <a:custGeom>
              <a:avLst/>
              <a:gdLst>
                <a:gd name="T0" fmla="*/ 20 w 20"/>
                <a:gd name="T1" fmla="*/ 9 h 20"/>
                <a:gd name="T2" fmla="*/ 18 w 20"/>
                <a:gd name="T3" fmla="*/ 14 h 20"/>
                <a:gd name="T4" fmla="*/ 4 w 20"/>
                <a:gd name="T5" fmla="*/ 16 h 20"/>
                <a:gd name="T6" fmla="*/ 0 w 20"/>
                <a:gd name="T7" fmla="*/ 11 h 20"/>
                <a:gd name="T8" fmla="*/ 2 w 20"/>
                <a:gd name="T9" fmla="*/ 5 h 20"/>
                <a:gd name="T10" fmla="*/ 16 w 20"/>
                <a:gd name="T11" fmla="*/ 3 h 20"/>
                <a:gd name="T12" fmla="*/ 20 w 20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9"/>
                  </a:moveTo>
                  <a:cubicBezTo>
                    <a:pt x="20" y="11"/>
                    <a:pt x="19" y="13"/>
                    <a:pt x="18" y="14"/>
                  </a:cubicBezTo>
                  <a:cubicBezTo>
                    <a:pt x="15" y="19"/>
                    <a:pt x="9" y="20"/>
                    <a:pt x="4" y="16"/>
                  </a:cubicBezTo>
                  <a:cubicBezTo>
                    <a:pt x="2" y="15"/>
                    <a:pt x="1" y="13"/>
                    <a:pt x="0" y="11"/>
                  </a:cubicBezTo>
                  <a:cubicBezTo>
                    <a:pt x="0" y="9"/>
                    <a:pt x="1" y="7"/>
                    <a:pt x="2" y="5"/>
                  </a:cubicBezTo>
                  <a:cubicBezTo>
                    <a:pt x="5" y="1"/>
                    <a:pt x="12" y="0"/>
                    <a:pt x="16" y="3"/>
                  </a:cubicBezTo>
                  <a:cubicBezTo>
                    <a:pt x="18" y="5"/>
                    <a:pt x="20" y="7"/>
                    <a:pt x="20" y="9"/>
                  </a:cubicBezTo>
                  <a:close/>
                </a:path>
              </a:pathLst>
            </a:custGeom>
            <a:solidFill>
              <a:srgbClr val="2320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21" name="Freeform 631"/>
            <p:cNvSpPr>
              <a:spLocks/>
            </p:cNvSpPr>
            <p:nvPr/>
          </p:nvSpPr>
          <p:spPr bwMode="auto">
            <a:xfrm>
              <a:off x="7783109" y="3998372"/>
              <a:ext cx="25874" cy="20772"/>
            </a:xfrm>
            <a:custGeom>
              <a:avLst/>
              <a:gdLst>
                <a:gd name="T0" fmla="*/ 10 w 41"/>
                <a:gd name="T1" fmla="*/ 2 h 34"/>
                <a:gd name="T2" fmla="*/ 38 w 41"/>
                <a:gd name="T3" fmla="*/ 23 h 34"/>
                <a:gd name="T4" fmla="*/ 40 w 41"/>
                <a:gd name="T5" fmla="*/ 31 h 34"/>
                <a:gd name="T6" fmla="*/ 40 w 41"/>
                <a:gd name="T7" fmla="*/ 31 h 34"/>
                <a:gd name="T8" fmla="*/ 32 w 41"/>
                <a:gd name="T9" fmla="*/ 32 h 34"/>
                <a:gd name="T10" fmla="*/ 3 w 41"/>
                <a:gd name="T11" fmla="*/ 11 h 34"/>
                <a:gd name="T12" fmla="*/ 2 w 41"/>
                <a:gd name="T13" fmla="*/ 3 h 34"/>
                <a:gd name="T14" fmla="*/ 2 w 41"/>
                <a:gd name="T15" fmla="*/ 3 h 34"/>
                <a:gd name="T16" fmla="*/ 10 w 41"/>
                <a:gd name="T17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4">
                  <a:moveTo>
                    <a:pt x="10" y="2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1" y="25"/>
                    <a:pt x="41" y="28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8" y="33"/>
                    <a:pt x="34" y="34"/>
                    <a:pt x="32" y="3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1"/>
                    <a:pt x="7" y="0"/>
                    <a:pt x="10" y="2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22" name="Freeform 632"/>
            <p:cNvSpPr>
              <a:spLocks/>
            </p:cNvSpPr>
            <p:nvPr/>
          </p:nvSpPr>
          <p:spPr bwMode="auto">
            <a:xfrm>
              <a:off x="7783109" y="4000194"/>
              <a:ext cx="25145" cy="18950"/>
            </a:xfrm>
            <a:custGeom>
              <a:avLst/>
              <a:gdLst>
                <a:gd name="T0" fmla="*/ 28 w 40"/>
                <a:gd name="T1" fmla="*/ 19 h 31"/>
                <a:gd name="T2" fmla="*/ 13 w 40"/>
                <a:gd name="T3" fmla="*/ 8 h 31"/>
                <a:gd name="T4" fmla="*/ 2 w 40"/>
                <a:gd name="T5" fmla="*/ 0 h 31"/>
                <a:gd name="T6" fmla="*/ 3 w 40"/>
                <a:gd name="T7" fmla="*/ 8 h 31"/>
                <a:gd name="T8" fmla="*/ 10 w 40"/>
                <a:gd name="T9" fmla="*/ 13 h 31"/>
                <a:gd name="T10" fmla="*/ 26 w 40"/>
                <a:gd name="T11" fmla="*/ 24 h 31"/>
                <a:gd name="T12" fmla="*/ 32 w 40"/>
                <a:gd name="T13" fmla="*/ 29 h 31"/>
                <a:gd name="T14" fmla="*/ 40 w 40"/>
                <a:gd name="T15" fmla="*/ 28 h 31"/>
                <a:gd name="T16" fmla="*/ 28 w 40"/>
                <a:gd name="T17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1">
                  <a:moveTo>
                    <a:pt x="28" y="19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1" y="6"/>
                    <a:pt x="3" y="8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4" y="31"/>
                    <a:pt x="38" y="30"/>
                    <a:pt x="40" y="28"/>
                  </a:cubicBezTo>
                  <a:lnTo>
                    <a:pt x="28" y="19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23" name="Freeform 633"/>
            <p:cNvSpPr>
              <a:spLocks/>
            </p:cNvSpPr>
            <p:nvPr/>
          </p:nvSpPr>
          <p:spPr bwMode="auto">
            <a:xfrm>
              <a:off x="7778372" y="4035543"/>
              <a:ext cx="14941" cy="14212"/>
            </a:xfrm>
            <a:custGeom>
              <a:avLst/>
              <a:gdLst>
                <a:gd name="T0" fmla="*/ 18 w 24"/>
                <a:gd name="T1" fmla="*/ 3 h 23"/>
                <a:gd name="T2" fmla="*/ 20 w 24"/>
                <a:gd name="T3" fmla="*/ 18 h 23"/>
                <a:gd name="T4" fmla="*/ 6 w 24"/>
                <a:gd name="T5" fmla="*/ 20 h 23"/>
                <a:gd name="T6" fmla="*/ 4 w 24"/>
                <a:gd name="T7" fmla="*/ 6 h 23"/>
                <a:gd name="T8" fmla="*/ 18 w 24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8" y="3"/>
                  </a:moveTo>
                  <a:cubicBezTo>
                    <a:pt x="23" y="7"/>
                    <a:pt x="24" y="13"/>
                    <a:pt x="20" y="18"/>
                  </a:cubicBezTo>
                  <a:cubicBezTo>
                    <a:pt x="17" y="22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3"/>
                  </a:cubicBezTo>
                  <a:close/>
                </a:path>
              </a:pathLst>
            </a:custGeom>
            <a:solidFill>
              <a:srgbClr val="43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24" name="Freeform 634"/>
            <p:cNvSpPr>
              <a:spLocks/>
            </p:cNvSpPr>
            <p:nvPr/>
          </p:nvSpPr>
          <p:spPr bwMode="auto">
            <a:xfrm>
              <a:off x="7779465" y="4037365"/>
              <a:ext cx="12390" cy="12390"/>
            </a:xfrm>
            <a:custGeom>
              <a:avLst/>
              <a:gdLst>
                <a:gd name="T0" fmla="*/ 20 w 20"/>
                <a:gd name="T1" fmla="*/ 10 h 20"/>
                <a:gd name="T2" fmla="*/ 18 w 20"/>
                <a:gd name="T3" fmla="*/ 15 h 20"/>
                <a:gd name="T4" fmla="*/ 4 w 20"/>
                <a:gd name="T5" fmla="*/ 17 h 20"/>
                <a:gd name="T6" fmla="*/ 0 w 20"/>
                <a:gd name="T7" fmla="*/ 11 h 20"/>
                <a:gd name="T8" fmla="*/ 2 w 20"/>
                <a:gd name="T9" fmla="*/ 6 h 20"/>
                <a:gd name="T10" fmla="*/ 16 w 20"/>
                <a:gd name="T11" fmla="*/ 4 h 20"/>
                <a:gd name="T12" fmla="*/ 20 w 20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cubicBezTo>
                    <a:pt x="20" y="11"/>
                    <a:pt x="19" y="13"/>
                    <a:pt x="18" y="15"/>
                  </a:cubicBezTo>
                  <a:cubicBezTo>
                    <a:pt x="15" y="19"/>
                    <a:pt x="8" y="20"/>
                    <a:pt x="4" y="17"/>
                  </a:cubicBezTo>
                  <a:cubicBezTo>
                    <a:pt x="2" y="15"/>
                    <a:pt x="0" y="13"/>
                    <a:pt x="0" y="11"/>
                  </a:cubicBezTo>
                  <a:cubicBezTo>
                    <a:pt x="0" y="9"/>
                    <a:pt x="1" y="8"/>
                    <a:pt x="2" y="6"/>
                  </a:cubicBezTo>
                  <a:cubicBezTo>
                    <a:pt x="5" y="1"/>
                    <a:pt x="12" y="0"/>
                    <a:pt x="16" y="4"/>
                  </a:cubicBezTo>
                  <a:cubicBezTo>
                    <a:pt x="18" y="5"/>
                    <a:pt x="20" y="7"/>
                    <a:pt x="20" y="10"/>
                  </a:cubicBezTo>
                  <a:close/>
                </a:path>
              </a:pathLst>
            </a:custGeom>
            <a:solidFill>
              <a:srgbClr val="2320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25" name="Freeform 635"/>
            <p:cNvSpPr>
              <a:spLocks/>
            </p:cNvSpPr>
            <p:nvPr/>
          </p:nvSpPr>
          <p:spPr bwMode="auto">
            <a:xfrm>
              <a:off x="7763431" y="4025704"/>
              <a:ext cx="25510" cy="20408"/>
            </a:xfrm>
            <a:custGeom>
              <a:avLst/>
              <a:gdLst>
                <a:gd name="T0" fmla="*/ 10 w 41"/>
                <a:gd name="T1" fmla="*/ 1 h 33"/>
                <a:gd name="T2" fmla="*/ 38 w 41"/>
                <a:gd name="T3" fmla="*/ 23 h 33"/>
                <a:gd name="T4" fmla="*/ 39 w 41"/>
                <a:gd name="T5" fmla="*/ 30 h 33"/>
                <a:gd name="T6" fmla="*/ 39 w 41"/>
                <a:gd name="T7" fmla="*/ 30 h 33"/>
                <a:gd name="T8" fmla="*/ 32 w 41"/>
                <a:gd name="T9" fmla="*/ 31 h 33"/>
                <a:gd name="T10" fmla="*/ 3 w 41"/>
                <a:gd name="T11" fmla="*/ 10 h 33"/>
                <a:gd name="T12" fmla="*/ 2 w 41"/>
                <a:gd name="T13" fmla="*/ 3 h 33"/>
                <a:gd name="T14" fmla="*/ 2 w 41"/>
                <a:gd name="T15" fmla="*/ 3 h 33"/>
                <a:gd name="T16" fmla="*/ 10 w 41"/>
                <a:gd name="T1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3">
                  <a:moveTo>
                    <a:pt x="10" y="1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1" y="24"/>
                    <a:pt x="41" y="28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3"/>
                    <a:pt x="34" y="33"/>
                    <a:pt x="32" y="3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8"/>
                    <a:pt x="0" y="5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0"/>
                    <a:pt x="7" y="0"/>
                    <a:pt x="10" y="1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26" name="Freeform 636"/>
            <p:cNvSpPr>
              <a:spLocks/>
            </p:cNvSpPr>
            <p:nvPr/>
          </p:nvSpPr>
          <p:spPr bwMode="auto">
            <a:xfrm>
              <a:off x="7763431" y="4027527"/>
              <a:ext cx="24052" cy="18587"/>
            </a:xfrm>
            <a:custGeom>
              <a:avLst/>
              <a:gdLst>
                <a:gd name="T0" fmla="*/ 28 w 39"/>
                <a:gd name="T1" fmla="*/ 19 h 30"/>
                <a:gd name="T2" fmla="*/ 13 w 39"/>
                <a:gd name="T3" fmla="*/ 8 h 30"/>
                <a:gd name="T4" fmla="*/ 2 w 39"/>
                <a:gd name="T5" fmla="*/ 0 h 30"/>
                <a:gd name="T6" fmla="*/ 3 w 39"/>
                <a:gd name="T7" fmla="*/ 7 h 30"/>
                <a:gd name="T8" fmla="*/ 10 w 39"/>
                <a:gd name="T9" fmla="*/ 12 h 30"/>
                <a:gd name="T10" fmla="*/ 26 w 39"/>
                <a:gd name="T11" fmla="*/ 24 h 30"/>
                <a:gd name="T12" fmla="*/ 32 w 39"/>
                <a:gd name="T13" fmla="*/ 28 h 30"/>
                <a:gd name="T14" fmla="*/ 39 w 39"/>
                <a:gd name="T15" fmla="*/ 27 h 30"/>
                <a:gd name="T16" fmla="*/ 28 w 39"/>
                <a:gd name="T17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0">
                  <a:moveTo>
                    <a:pt x="28" y="19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4" y="30"/>
                    <a:pt x="38" y="30"/>
                    <a:pt x="39" y="27"/>
                  </a:cubicBezTo>
                  <a:lnTo>
                    <a:pt x="28" y="19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27" name="Freeform 637"/>
            <p:cNvSpPr>
              <a:spLocks/>
            </p:cNvSpPr>
            <p:nvPr/>
          </p:nvSpPr>
          <p:spPr bwMode="auto">
            <a:xfrm>
              <a:off x="7758329" y="4062875"/>
              <a:ext cx="14212" cy="14212"/>
            </a:xfrm>
            <a:custGeom>
              <a:avLst/>
              <a:gdLst>
                <a:gd name="T0" fmla="*/ 18 w 23"/>
                <a:gd name="T1" fmla="*/ 3 h 23"/>
                <a:gd name="T2" fmla="*/ 20 w 23"/>
                <a:gd name="T3" fmla="*/ 17 h 23"/>
                <a:gd name="T4" fmla="*/ 6 w 23"/>
                <a:gd name="T5" fmla="*/ 19 h 23"/>
                <a:gd name="T6" fmla="*/ 3 w 23"/>
                <a:gd name="T7" fmla="*/ 5 h 23"/>
                <a:gd name="T8" fmla="*/ 18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3"/>
                  </a:moveTo>
                  <a:cubicBezTo>
                    <a:pt x="22" y="6"/>
                    <a:pt x="23" y="13"/>
                    <a:pt x="20" y="17"/>
                  </a:cubicBezTo>
                  <a:cubicBezTo>
                    <a:pt x="17" y="22"/>
                    <a:pt x="10" y="23"/>
                    <a:pt x="6" y="19"/>
                  </a:cubicBezTo>
                  <a:cubicBezTo>
                    <a:pt x="1" y="16"/>
                    <a:pt x="0" y="10"/>
                    <a:pt x="3" y="5"/>
                  </a:cubicBezTo>
                  <a:cubicBezTo>
                    <a:pt x="7" y="1"/>
                    <a:pt x="13" y="0"/>
                    <a:pt x="18" y="3"/>
                  </a:cubicBezTo>
                  <a:close/>
                </a:path>
              </a:pathLst>
            </a:custGeom>
            <a:solidFill>
              <a:srgbClr val="43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28" name="Freeform 638"/>
            <p:cNvSpPr>
              <a:spLocks/>
            </p:cNvSpPr>
            <p:nvPr/>
          </p:nvSpPr>
          <p:spPr bwMode="auto">
            <a:xfrm>
              <a:off x="7759422" y="4064698"/>
              <a:ext cx="12755" cy="12390"/>
            </a:xfrm>
            <a:custGeom>
              <a:avLst/>
              <a:gdLst>
                <a:gd name="T0" fmla="*/ 20 w 20"/>
                <a:gd name="T1" fmla="*/ 9 h 20"/>
                <a:gd name="T2" fmla="*/ 18 w 20"/>
                <a:gd name="T3" fmla="*/ 14 h 20"/>
                <a:gd name="T4" fmla="*/ 4 w 20"/>
                <a:gd name="T5" fmla="*/ 16 h 20"/>
                <a:gd name="T6" fmla="*/ 0 w 20"/>
                <a:gd name="T7" fmla="*/ 11 h 20"/>
                <a:gd name="T8" fmla="*/ 2 w 20"/>
                <a:gd name="T9" fmla="*/ 6 h 20"/>
                <a:gd name="T10" fmla="*/ 16 w 20"/>
                <a:gd name="T11" fmla="*/ 3 h 20"/>
                <a:gd name="T12" fmla="*/ 20 w 20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9"/>
                  </a:moveTo>
                  <a:cubicBezTo>
                    <a:pt x="20" y="11"/>
                    <a:pt x="19" y="13"/>
                    <a:pt x="18" y="14"/>
                  </a:cubicBezTo>
                  <a:cubicBezTo>
                    <a:pt x="15" y="19"/>
                    <a:pt x="8" y="20"/>
                    <a:pt x="4" y="16"/>
                  </a:cubicBezTo>
                  <a:cubicBezTo>
                    <a:pt x="2" y="15"/>
                    <a:pt x="0" y="13"/>
                    <a:pt x="0" y="11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5" y="1"/>
                    <a:pt x="11" y="0"/>
                    <a:pt x="16" y="3"/>
                  </a:cubicBezTo>
                  <a:cubicBezTo>
                    <a:pt x="18" y="5"/>
                    <a:pt x="19" y="7"/>
                    <a:pt x="20" y="9"/>
                  </a:cubicBezTo>
                  <a:close/>
                </a:path>
              </a:pathLst>
            </a:custGeom>
            <a:solidFill>
              <a:srgbClr val="2320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29" name="Freeform 639"/>
            <p:cNvSpPr>
              <a:spLocks/>
            </p:cNvSpPr>
            <p:nvPr/>
          </p:nvSpPr>
          <p:spPr bwMode="auto">
            <a:xfrm>
              <a:off x="7743387" y="4052307"/>
              <a:ext cx="25510" cy="21136"/>
            </a:xfrm>
            <a:custGeom>
              <a:avLst/>
              <a:gdLst>
                <a:gd name="T0" fmla="*/ 9 w 41"/>
                <a:gd name="T1" fmla="*/ 2 h 34"/>
                <a:gd name="T2" fmla="*/ 38 w 41"/>
                <a:gd name="T3" fmla="*/ 23 h 34"/>
                <a:gd name="T4" fmla="*/ 39 w 41"/>
                <a:gd name="T5" fmla="*/ 31 h 34"/>
                <a:gd name="T6" fmla="*/ 39 w 41"/>
                <a:gd name="T7" fmla="*/ 31 h 34"/>
                <a:gd name="T8" fmla="*/ 32 w 41"/>
                <a:gd name="T9" fmla="*/ 32 h 34"/>
                <a:gd name="T10" fmla="*/ 3 w 41"/>
                <a:gd name="T11" fmla="*/ 11 h 34"/>
                <a:gd name="T12" fmla="*/ 2 w 41"/>
                <a:gd name="T13" fmla="*/ 3 h 34"/>
                <a:gd name="T14" fmla="*/ 2 w 41"/>
                <a:gd name="T15" fmla="*/ 3 h 34"/>
                <a:gd name="T16" fmla="*/ 9 w 41"/>
                <a:gd name="T17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4">
                  <a:moveTo>
                    <a:pt x="9" y="2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0" y="25"/>
                    <a:pt x="41" y="28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7" y="33"/>
                    <a:pt x="34" y="34"/>
                    <a:pt x="32" y="3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1"/>
                    <a:pt x="7" y="0"/>
                    <a:pt x="9" y="2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30" name="Freeform 640"/>
            <p:cNvSpPr>
              <a:spLocks/>
            </p:cNvSpPr>
            <p:nvPr/>
          </p:nvSpPr>
          <p:spPr bwMode="auto">
            <a:xfrm>
              <a:off x="7743387" y="4054129"/>
              <a:ext cx="24416" cy="19314"/>
            </a:xfrm>
            <a:custGeom>
              <a:avLst/>
              <a:gdLst>
                <a:gd name="T0" fmla="*/ 27 w 39"/>
                <a:gd name="T1" fmla="*/ 19 h 31"/>
                <a:gd name="T2" fmla="*/ 13 w 39"/>
                <a:gd name="T3" fmla="*/ 9 h 31"/>
                <a:gd name="T4" fmla="*/ 2 w 39"/>
                <a:gd name="T5" fmla="*/ 0 h 31"/>
                <a:gd name="T6" fmla="*/ 3 w 39"/>
                <a:gd name="T7" fmla="*/ 8 h 31"/>
                <a:gd name="T8" fmla="*/ 10 w 39"/>
                <a:gd name="T9" fmla="*/ 13 h 31"/>
                <a:gd name="T10" fmla="*/ 26 w 39"/>
                <a:gd name="T11" fmla="*/ 24 h 31"/>
                <a:gd name="T12" fmla="*/ 32 w 39"/>
                <a:gd name="T13" fmla="*/ 29 h 31"/>
                <a:gd name="T14" fmla="*/ 39 w 39"/>
                <a:gd name="T15" fmla="*/ 28 h 31"/>
                <a:gd name="T16" fmla="*/ 27 w 39"/>
                <a:gd name="T17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1">
                  <a:moveTo>
                    <a:pt x="27" y="1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6"/>
                    <a:pt x="3" y="8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4" y="31"/>
                    <a:pt x="37" y="30"/>
                    <a:pt x="39" y="28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31" name="Freeform 641"/>
            <p:cNvSpPr>
              <a:spLocks/>
            </p:cNvSpPr>
            <p:nvPr/>
          </p:nvSpPr>
          <p:spPr bwMode="auto">
            <a:xfrm>
              <a:off x="7738286" y="4089478"/>
              <a:ext cx="14577" cy="14212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5 w 23"/>
                <a:gd name="T5" fmla="*/ 20 h 23"/>
                <a:gd name="T6" fmla="*/ 3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rgbClr val="43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32" name="Freeform 642"/>
            <p:cNvSpPr>
              <a:spLocks/>
            </p:cNvSpPr>
            <p:nvPr/>
          </p:nvSpPr>
          <p:spPr bwMode="auto">
            <a:xfrm>
              <a:off x="7739743" y="4092029"/>
              <a:ext cx="12390" cy="11662"/>
            </a:xfrm>
            <a:custGeom>
              <a:avLst/>
              <a:gdLst>
                <a:gd name="T0" fmla="*/ 20 w 20"/>
                <a:gd name="T1" fmla="*/ 9 h 19"/>
                <a:gd name="T2" fmla="*/ 18 w 20"/>
                <a:gd name="T3" fmla="*/ 14 h 19"/>
                <a:gd name="T4" fmla="*/ 3 w 20"/>
                <a:gd name="T5" fmla="*/ 16 h 19"/>
                <a:gd name="T6" fmla="*/ 0 w 20"/>
                <a:gd name="T7" fmla="*/ 10 h 19"/>
                <a:gd name="T8" fmla="*/ 2 w 20"/>
                <a:gd name="T9" fmla="*/ 5 h 19"/>
                <a:gd name="T10" fmla="*/ 16 w 20"/>
                <a:gd name="T11" fmla="*/ 3 h 19"/>
                <a:gd name="T12" fmla="*/ 20 w 20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20" y="9"/>
                  </a:moveTo>
                  <a:cubicBezTo>
                    <a:pt x="20" y="11"/>
                    <a:pt x="19" y="12"/>
                    <a:pt x="18" y="14"/>
                  </a:cubicBezTo>
                  <a:cubicBezTo>
                    <a:pt x="14" y="18"/>
                    <a:pt x="8" y="19"/>
                    <a:pt x="3" y="16"/>
                  </a:cubicBezTo>
                  <a:cubicBezTo>
                    <a:pt x="1" y="15"/>
                    <a:pt x="0" y="12"/>
                    <a:pt x="0" y="10"/>
                  </a:cubicBezTo>
                  <a:cubicBezTo>
                    <a:pt x="0" y="8"/>
                    <a:pt x="0" y="7"/>
                    <a:pt x="2" y="5"/>
                  </a:cubicBezTo>
                  <a:cubicBezTo>
                    <a:pt x="5" y="1"/>
                    <a:pt x="11" y="0"/>
                    <a:pt x="16" y="3"/>
                  </a:cubicBezTo>
                  <a:cubicBezTo>
                    <a:pt x="18" y="4"/>
                    <a:pt x="19" y="7"/>
                    <a:pt x="20" y="9"/>
                  </a:cubicBezTo>
                  <a:close/>
                </a:path>
              </a:pathLst>
            </a:custGeom>
            <a:solidFill>
              <a:srgbClr val="2320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33" name="Freeform 643"/>
            <p:cNvSpPr>
              <a:spLocks/>
            </p:cNvSpPr>
            <p:nvPr/>
          </p:nvSpPr>
          <p:spPr bwMode="auto">
            <a:xfrm>
              <a:off x="7723344" y="4079639"/>
              <a:ext cx="25510" cy="20408"/>
            </a:xfrm>
            <a:custGeom>
              <a:avLst/>
              <a:gdLst>
                <a:gd name="T0" fmla="*/ 9 w 41"/>
                <a:gd name="T1" fmla="*/ 1 h 33"/>
                <a:gd name="T2" fmla="*/ 38 w 41"/>
                <a:gd name="T3" fmla="*/ 23 h 33"/>
                <a:gd name="T4" fmla="*/ 39 w 41"/>
                <a:gd name="T5" fmla="*/ 30 h 33"/>
                <a:gd name="T6" fmla="*/ 31 w 41"/>
                <a:gd name="T7" fmla="*/ 32 h 33"/>
                <a:gd name="T8" fmla="*/ 3 w 41"/>
                <a:gd name="T9" fmla="*/ 10 h 33"/>
                <a:gd name="T10" fmla="*/ 2 w 41"/>
                <a:gd name="T11" fmla="*/ 3 h 33"/>
                <a:gd name="T12" fmla="*/ 2 w 41"/>
                <a:gd name="T13" fmla="*/ 3 h 33"/>
                <a:gd name="T14" fmla="*/ 9 w 41"/>
                <a:gd name="T1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3">
                  <a:moveTo>
                    <a:pt x="9" y="1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0" y="25"/>
                    <a:pt x="41" y="28"/>
                    <a:pt x="39" y="30"/>
                  </a:cubicBezTo>
                  <a:cubicBezTo>
                    <a:pt x="37" y="33"/>
                    <a:pt x="34" y="33"/>
                    <a:pt x="31" y="3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34" name="Freeform 644"/>
            <p:cNvSpPr>
              <a:spLocks/>
            </p:cNvSpPr>
            <p:nvPr/>
          </p:nvSpPr>
          <p:spPr bwMode="auto">
            <a:xfrm>
              <a:off x="7723344" y="4081461"/>
              <a:ext cx="24416" cy="18587"/>
            </a:xfrm>
            <a:custGeom>
              <a:avLst/>
              <a:gdLst>
                <a:gd name="T0" fmla="*/ 27 w 39"/>
                <a:gd name="T1" fmla="*/ 19 h 30"/>
                <a:gd name="T2" fmla="*/ 13 w 39"/>
                <a:gd name="T3" fmla="*/ 8 h 30"/>
                <a:gd name="T4" fmla="*/ 2 w 39"/>
                <a:gd name="T5" fmla="*/ 0 h 30"/>
                <a:gd name="T6" fmla="*/ 3 w 39"/>
                <a:gd name="T7" fmla="*/ 7 h 30"/>
                <a:gd name="T8" fmla="*/ 10 w 39"/>
                <a:gd name="T9" fmla="*/ 12 h 30"/>
                <a:gd name="T10" fmla="*/ 25 w 39"/>
                <a:gd name="T11" fmla="*/ 24 h 30"/>
                <a:gd name="T12" fmla="*/ 31 w 39"/>
                <a:gd name="T13" fmla="*/ 29 h 30"/>
                <a:gd name="T14" fmla="*/ 39 w 39"/>
                <a:gd name="T15" fmla="*/ 27 h 30"/>
                <a:gd name="T16" fmla="*/ 27 w 39"/>
                <a:gd name="T17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0">
                  <a:moveTo>
                    <a:pt x="27" y="19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5"/>
                    <a:pt x="3" y="7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30"/>
                    <a:pt x="37" y="30"/>
                    <a:pt x="39" y="27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35" name="Freeform 645"/>
            <p:cNvSpPr>
              <a:spLocks/>
            </p:cNvSpPr>
            <p:nvPr/>
          </p:nvSpPr>
          <p:spPr bwMode="auto">
            <a:xfrm>
              <a:off x="7718607" y="4116810"/>
              <a:ext cx="14212" cy="14212"/>
            </a:xfrm>
            <a:custGeom>
              <a:avLst/>
              <a:gdLst>
                <a:gd name="T0" fmla="*/ 17 w 23"/>
                <a:gd name="T1" fmla="*/ 3 h 23"/>
                <a:gd name="T2" fmla="*/ 20 w 23"/>
                <a:gd name="T3" fmla="*/ 17 h 23"/>
                <a:gd name="T4" fmla="*/ 5 w 23"/>
                <a:gd name="T5" fmla="*/ 20 h 23"/>
                <a:gd name="T6" fmla="*/ 3 w 23"/>
                <a:gd name="T7" fmla="*/ 5 h 23"/>
                <a:gd name="T8" fmla="*/ 1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7" y="3"/>
                  </a:moveTo>
                  <a:cubicBezTo>
                    <a:pt x="22" y="6"/>
                    <a:pt x="23" y="13"/>
                    <a:pt x="20" y="17"/>
                  </a:cubicBezTo>
                  <a:cubicBezTo>
                    <a:pt x="16" y="22"/>
                    <a:pt x="10" y="23"/>
                    <a:pt x="5" y="20"/>
                  </a:cubicBezTo>
                  <a:cubicBezTo>
                    <a:pt x="1" y="16"/>
                    <a:pt x="0" y="10"/>
                    <a:pt x="3" y="5"/>
                  </a:cubicBezTo>
                  <a:cubicBezTo>
                    <a:pt x="6" y="1"/>
                    <a:pt x="13" y="0"/>
                    <a:pt x="17" y="3"/>
                  </a:cubicBezTo>
                  <a:close/>
                </a:path>
              </a:pathLst>
            </a:custGeom>
            <a:solidFill>
              <a:srgbClr val="43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36" name="Freeform 646"/>
            <p:cNvSpPr>
              <a:spLocks/>
            </p:cNvSpPr>
            <p:nvPr/>
          </p:nvSpPr>
          <p:spPr bwMode="auto">
            <a:xfrm>
              <a:off x="7718971" y="4118632"/>
              <a:ext cx="13119" cy="12390"/>
            </a:xfrm>
            <a:custGeom>
              <a:avLst/>
              <a:gdLst>
                <a:gd name="T0" fmla="*/ 21 w 21"/>
                <a:gd name="T1" fmla="*/ 9 h 20"/>
                <a:gd name="T2" fmla="*/ 19 w 21"/>
                <a:gd name="T3" fmla="*/ 14 h 20"/>
                <a:gd name="T4" fmla="*/ 4 w 21"/>
                <a:gd name="T5" fmla="*/ 17 h 20"/>
                <a:gd name="T6" fmla="*/ 0 w 21"/>
                <a:gd name="T7" fmla="*/ 11 h 20"/>
                <a:gd name="T8" fmla="*/ 2 w 21"/>
                <a:gd name="T9" fmla="*/ 6 h 20"/>
                <a:gd name="T10" fmla="*/ 17 w 21"/>
                <a:gd name="T11" fmla="*/ 4 h 20"/>
                <a:gd name="T12" fmla="*/ 21 w 21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21" y="9"/>
                  </a:moveTo>
                  <a:cubicBezTo>
                    <a:pt x="20" y="11"/>
                    <a:pt x="20" y="13"/>
                    <a:pt x="19" y="14"/>
                  </a:cubicBezTo>
                  <a:cubicBezTo>
                    <a:pt x="15" y="19"/>
                    <a:pt x="9" y="20"/>
                    <a:pt x="4" y="17"/>
                  </a:cubicBezTo>
                  <a:cubicBezTo>
                    <a:pt x="2" y="15"/>
                    <a:pt x="1" y="13"/>
                    <a:pt x="0" y="11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6" y="1"/>
                    <a:pt x="12" y="0"/>
                    <a:pt x="17" y="4"/>
                  </a:cubicBezTo>
                  <a:cubicBezTo>
                    <a:pt x="19" y="5"/>
                    <a:pt x="20" y="7"/>
                    <a:pt x="21" y="9"/>
                  </a:cubicBezTo>
                  <a:close/>
                </a:path>
              </a:pathLst>
            </a:custGeom>
            <a:solidFill>
              <a:srgbClr val="2320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37" name="Freeform 647"/>
            <p:cNvSpPr>
              <a:spLocks/>
            </p:cNvSpPr>
            <p:nvPr/>
          </p:nvSpPr>
          <p:spPr bwMode="auto">
            <a:xfrm>
              <a:off x="7703666" y="4106242"/>
              <a:ext cx="25510" cy="21136"/>
            </a:xfrm>
            <a:custGeom>
              <a:avLst/>
              <a:gdLst>
                <a:gd name="T0" fmla="*/ 9 w 41"/>
                <a:gd name="T1" fmla="*/ 2 h 34"/>
                <a:gd name="T2" fmla="*/ 38 w 41"/>
                <a:gd name="T3" fmla="*/ 23 h 34"/>
                <a:gd name="T4" fmla="*/ 39 w 41"/>
                <a:gd name="T5" fmla="*/ 31 h 34"/>
                <a:gd name="T6" fmla="*/ 31 w 41"/>
                <a:gd name="T7" fmla="*/ 32 h 34"/>
                <a:gd name="T8" fmla="*/ 2 w 41"/>
                <a:gd name="T9" fmla="*/ 11 h 34"/>
                <a:gd name="T10" fmla="*/ 1 w 41"/>
                <a:gd name="T11" fmla="*/ 3 h 34"/>
                <a:gd name="T12" fmla="*/ 1 w 41"/>
                <a:gd name="T13" fmla="*/ 3 h 34"/>
                <a:gd name="T14" fmla="*/ 9 w 41"/>
                <a:gd name="T15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4">
                  <a:moveTo>
                    <a:pt x="9" y="2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0" y="25"/>
                    <a:pt x="41" y="28"/>
                    <a:pt x="39" y="31"/>
                  </a:cubicBezTo>
                  <a:cubicBezTo>
                    <a:pt x="37" y="33"/>
                    <a:pt x="34" y="34"/>
                    <a:pt x="31" y="3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6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7" y="0"/>
                    <a:pt x="9" y="2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38" name="Freeform 648"/>
            <p:cNvSpPr>
              <a:spLocks/>
            </p:cNvSpPr>
            <p:nvPr/>
          </p:nvSpPr>
          <p:spPr bwMode="auto">
            <a:xfrm>
              <a:off x="7703666" y="4108064"/>
              <a:ext cx="24052" cy="19314"/>
            </a:xfrm>
            <a:custGeom>
              <a:avLst/>
              <a:gdLst>
                <a:gd name="T0" fmla="*/ 27 w 39"/>
                <a:gd name="T1" fmla="*/ 19 h 31"/>
                <a:gd name="T2" fmla="*/ 13 w 39"/>
                <a:gd name="T3" fmla="*/ 9 h 31"/>
                <a:gd name="T4" fmla="*/ 1 w 39"/>
                <a:gd name="T5" fmla="*/ 0 h 31"/>
                <a:gd name="T6" fmla="*/ 2 w 39"/>
                <a:gd name="T7" fmla="*/ 8 h 31"/>
                <a:gd name="T8" fmla="*/ 10 w 39"/>
                <a:gd name="T9" fmla="*/ 13 h 31"/>
                <a:gd name="T10" fmla="*/ 25 w 39"/>
                <a:gd name="T11" fmla="*/ 25 h 31"/>
                <a:gd name="T12" fmla="*/ 31 w 39"/>
                <a:gd name="T13" fmla="*/ 29 h 31"/>
                <a:gd name="T14" fmla="*/ 39 w 39"/>
                <a:gd name="T15" fmla="*/ 28 h 31"/>
                <a:gd name="T16" fmla="*/ 27 w 39"/>
                <a:gd name="T17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1">
                  <a:moveTo>
                    <a:pt x="27" y="1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31"/>
                    <a:pt x="37" y="30"/>
                    <a:pt x="39" y="28"/>
                  </a:cubicBezTo>
                  <a:lnTo>
                    <a:pt x="27" y="19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39" name="Freeform 649"/>
            <p:cNvSpPr>
              <a:spLocks/>
            </p:cNvSpPr>
            <p:nvPr/>
          </p:nvSpPr>
          <p:spPr bwMode="auto">
            <a:xfrm>
              <a:off x="7698563" y="4143413"/>
              <a:ext cx="14212" cy="14212"/>
            </a:xfrm>
            <a:custGeom>
              <a:avLst/>
              <a:gdLst>
                <a:gd name="T0" fmla="*/ 17 w 23"/>
                <a:gd name="T1" fmla="*/ 4 h 23"/>
                <a:gd name="T2" fmla="*/ 19 w 23"/>
                <a:gd name="T3" fmla="*/ 18 h 23"/>
                <a:gd name="T4" fmla="*/ 5 w 23"/>
                <a:gd name="T5" fmla="*/ 20 h 23"/>
                <a:gd name="T6" fmla="*/ 3 w 23"/>
                <a:gd name="T7" fmla="*/ 6 h 23"/>
                <a:gd name="T8" fmla="*/ 17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7" y="4"/>
                  </a:moveTo>
                  <a:cubicBezTo>
                    <a:pt x="22" y="7"/>
                    <a:pt x="23" y="13"/>
                    <a:pt x="19" y="18"/>
                  </a:cubicBez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6" y="1"/>
                    <a:pt x="13" y="0"/>
                    <a:pt x="17" y="4"/>
                  </a:cubicBezTo>
                  <a:close/>
                </a:path>
              </a:pathLst>
            </a:custGeom>
            <a:solidFill>
              <a:srgbClr val="43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40" name="Freeform 650"/>
            <p:cNvSpPr>
              <a:spLocks/>
            </p:cNvSpPr>
            <p:nvPr/>
          </p:nvSpPr>
          <p:spPr bwMode="auto">
            <a:xfrm>
              <a:off x="7699292" y="4145963"/>
              <a:ext cx="12390" cy="11662"/>
            </a:xfrm>
            <a:custGeom>
              <a:avLst/>
              <a:gdLst>
                <a:gd name="T0" fmla="*/ 20 w 20"/>
                <a:gd name="T1" fmla="*/ 9 h 19"/>
                <a:gd name="T2" fmla="*/ 18 w 20"/>
                <a:gd name="T3" fmla="*/ 14 h 19"/>
                <a:gd name="T4" fmla="*/ 4 w 20"/>
                <a:gd name="T5" fmla="*/ 16 h 19"/>
                <a:gd name="T6" fmla="*/ 0 w 20"/>
                <a:gd name="T7" fmla="*/ 10 h 19"/>
                <a:gd name="T8" fmla="*/ 2 w 20"/>
                <a:gd name="T9" fmla="*/ 5 h 19"/>
                <a:gd name="T10" fmla="*/ 16 w 20"/>
                <a:gd name="T11" fmla="*/ 3 h 19"/>
                <a:gd name="T12" fmla="*/ 20 w 20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20" y="9"/>
                  </a:moveTo>
                  <a:cubicBezTo>
                    <a:pt x="20" y="11"/>
                    <a:pt x="20" y="12"/>
                    <a:pt x="18" y="14"/>
                  </a:cubicBezTo>
                  <a:cubicBezTo>
                    <a:pt x="15" y="19"/>
                    <a:pt x="9" y="19"/>
                    <a:pt x="4" y="16"/>
                  </a:cubicBezTo>
                  <a:cubicBezTo>
                    <a:pt x="2" y="15"/>
                    <a:pt x="1" y="13"/>
                    <a:pt x="0" y="10"/>
                  </a:cubicBezTo>
                  <a:cubicBezTo>
                    <a:pt x="0" y="9"/>
                    <a:pt x="1" y="7"/>
                    <a:pt x="2" y="5"/>
                  </a:cubicBezTo>
                  <a:cubicBezTo>
                    <a:pt x="6" y="1"/>
                    <a:pt x="12" y="0"/>
                    <a:pt x="16" y="3"/>
                  </a:cubicBezTo>
                  <a:cubicBezTo>
                    <a:pt x="19" y="5"/>
                    <a:pt x="20" y="7"/>
                    <a:pt x="20" y="9"/>
                  </a:cubicBezTo>
                  <a:close/>
                </a:path>
              </a:pathLst>
            </a:custGeom>
            <a:solidFill>
              <a:srgbClr val="2320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41" name="Freeform 651"/>
            <p:cNvSpPr>
              <a:spLocks/>
            </p:cNvSpPr>
            <p:nvPr/>
          </p:nvSpPr>
          <p:spPr bwMode="auto">
            <a:xfrm>
              <a:off x="7682893" y="4133572"/>
              <a:ext cx="25510" cy="20408"/>
            </a:xfrm>
            <a:custGeom>
              <a:avLst/>
              <a:gdLst>
                <a:gd name="T0" fmla="*/ 10 w 41"/>
                <a:gd name="T1" fmla="*/ 2 h 33"/>
                <a:gd name="T2" fmla="*/ 39 w 41"/>
                <a:gd name="T3" fmla="*/ 23 h 33"/>
                <a:gd name="T4" fmla="*/ 40 w 41"/>
                <a:gd name="T5" fmla="*/ 30 h 33"/>
                <a:gd name="T6" fmla="*/ 32 w 41"/>
                <a:gd name="T7" fmla="*/ 32 h 33"/>
                <a:gd name="T8" fmla="*/ 3 w 41"/>
                <a:gd name="T9" fmla="*/ 10 h 33"/>
                <a:gd name="T10" fmla="*/ 2 w 41"/>
                <a:gd name="T11" fmla="*/ 3 h 33"/>
                <a:gd name="T12" fmla="*/ 10 w 41"/>
                <a:gd name="T13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3">
                  <a:moveTo>
                    <a:pt x="10" y="2"/>
                  </a:moveTo>
                  <a:cubicBezTo>
                    <a:pt x="39" y="23"/>
                    <a:pt x="39" y="23"/>
                    <a:pt x="39" y="23"/>
                  </a:cubicBezTo>
                  <a:cubicBezTo>
                    <a:pt x="41" y="25"/>
                    <a:pt x="41" y="28"/>
                    <a:pt x="40" y="30"/>
                  </a:cubicBezTo>
                  <a:cubicBezTo>
                    <a:pt x="38" y="33"/>
                    <a:pt x="34" y="33"/>
                    <a:pt x="32" y="3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7" y="0"/>
                    <a:pt x="10" y="2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42" name="Freeform 652"/>
            <p:cNvSpPr>
              <a:spLocks/>
            </p:cNvSpPr>
            <p:nvPr/>
          </p:nvSpPr>
          <p:spPr bwMode="auto">
            <a:xfrm>
              <a:off x="7682893" y="4135395"/>
              <a:ext cx="24781" cy="18587"/>
            </a:xfrm>
            <a:custGeom>
              <a:avLst/>
              <a:gdLst>
                <a:gd name="T0" fmla="*/ 28 w 40"/>
                <a:gd name="T1" fmla="*/ 19 h 30"/>
                <a:gd name="T2" fmla="*/ 14 w 40"/>
                <a:gd name="T3" fmla="*/ 8 h 30"/>
                <a:gd name="T4" fmla="*/ 2 w 40"/>
                <a:gd name="T5" fmla="*/ 0 h 30"/>
                <a:gd name="T6" fmla="*/ 3 w 40"/>
                <a:gd name="T7" fmla="*/ 7 h 30"/>
                <a:gd name="T8" fmla="*/ 10 w 40"/>
                <a:gd name="T9" fmla="*/ 13 h 30"/>
                <a:gd name="T10" fmla="*/ 26 w 40"/>
                <a:gd name="T11" fmla="*/ 24 h 30"/>
                <a:gd name="T12" fmla="*/ 32 w 40"/>
                <a:gd name="T13" fmla="*/ 29 h 30"/>
                <a:gd name="T14" fmla="*/ 40 w 40"/>
                <a:gd name="T15" fmla="*/ 27 h 30"/>
                <a:gd name="T16" fmla="*/ 28 w 40"/>
                <a:gd name="T17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0">
                  <a:moveTo>
                    <a:pt x="28" y="1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1" y="6"/>
                    <a:pt x="3" y="7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4" y="30"/>
                    <a:pt x="38" y="30"/>
                    <a:pt x="40" y="27"/>
                  </a:cubicBezTo>
                  <a:lnTo>
                    <a:pt x="28" y="19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43" name="Freeform 653"/>
            <p:cNvSpPr>
              <a:spLocks/>
            </p:cNvSpPr>
            <p:nvPr/>
          </p:nvSpPr>
          <p:spPr bwMode="auto">
            <a:xfrm>
              <a:off x="7677791" y="4170743"/>
              <a:ext cx="14941" cy="14212"/>
            </a:xfrm>
            <a:custGeom>
              <a:avLst/>
              <a:gdLst>
                <a:gd name="T0" fmla="*/ 18 w 24"/>
                <a:gd name="T1" fmla="*/ 3 h 23"/>
                <a:gd name="T2" fmla="*/ 20 w 24"/>
                <a:gd name="T3" fmla="*/ 18 h 23"/>
                <a:gd name="T4" fmla="*/ 6 w 24"/>
                <a:gd name="T5" fmla="*/ 20 h 23"/>
                <a:gd name="T6" fmla="*/ 4 w 24"/>
                <a:gd name="T7" fmla="*/ 5 h 23"/>
                <a:gd name="T8" fmla="*/ 18 w 24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8" y="3"/>
                  </a:moveTo>
                  <a:cubicBezTo>
                    <a:pt x="23" y="7"/>
                    <a:pt x="24" y="13"/>
                    <a:pt x="20" y="18"/>
                  </a:cubicBezTo>
                  <a:cubicBezTo>
                    <a:pt x="17" y="22"/>
                    <a:pt x="10" y="23"/>
                    <a:pt x="6" y="20"/>
                  </a:cubicBezTo>
                  <a:cubicBezTo>
                    <a:pt x="1" y="16"/>
                    <a:pt x="0" y="10"/>
                    <a:pt x="4" y="5"/>
                  </a:cubicBezTo>
                  <a:cubicBezTo>
                    <a:pt x="7" y="1"/>
                    <a:pt x="14" y="0"/>
                    <a:pt x="18" y="3"/>
                  </a:cubicBezTo>
                  <a:close/>
                </a:path>
              </a:pathLst>
            </a:custGeom>
            <a:solidFill>
              <a:srgbClr val="43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44" name="Freeform 654"/>
            <p:cNvSpPr>
              <a:spLocks/>
            </p:cNvSpPr>
            <p:nvPr/>
          </p:nvSpPr>
          <p:spPr bwMode="auto">
            <a:xfrm>
              <a:off x="7679249" y="4172566"/>
              <a:ext cx="12390" cy="12390"/>
            </a:xfrm>
            <a:custGeom>
              <a:avLst/>
              <a:gdLst>
                <a:gd name="T0" fmla="*/ 20 w 20"/>
                <a:gd name="T1" fmla="*/ 9 h 20"/>
                <a:gd name="T2" fmla="*/ 18 w 20"/>
                <a:gd name="T3" fmla="*/ 15 h 20"/>
                <a:gd name="T4" fmla="*/ 4 w 20"/>
                <a:gd name="T5" fmla="*/ 17 h 20"/>
                <a:gd name="T6" fmla="*/ 0 w 20"/>
                <a:gd name="T7" fmla="*/ 11 h 20"/>
                <a:gd name="T8" fmla="*/ 2 w 20"/>
                <a:gd name="T9" fmla="*/ 6 h 20"/>
                <a:gd name="T10" fmla="*/ 16 w 20"/>
                <a:gd name="T11" fmla="*/ 4 h 20"/>
                <a:gd name="T12" fmla="*/ 20 w 20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9"/>
                  </a:moveTo>
                  <a:cubicBezTo>
                    <a:pt x="20" y="11"/>
                    <a:pt x="19" y="13"/>
                    <a:pt x="18" y="15"/>
                  </a:cubicBezTo>
                  <a:cubicBezTo>
                    <a:pt x="15" y="19"/>
                    <a:pt x="8" y="20"/>
                    <a:pt x="4" y="17"/>
                  </a:cubicBezTo>
                  <a:cubicBezTo>
                    <a:pt x="2" y="15"/>
                    <a:pt x="1" y="13"/>
                    <a:pt x="0" y="11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5" y="1"/>
                    <a:pt x="12" y="0"/>
                    <a:pt x="16" y="4"/>
                  </a:cubicBezTo>
                  <a:cubicBezTo>
                    <a:pt x="18" y="5"/>
                    <a:pt x="20" y="7"/>
                    <a:pt x="20" y="9"/>
                  </a:cubicBezTo>
                  <a:close/>
                </a:path>
              </a:pathLst>
            </a:custGeom>
            <a:solidFill>
              <a:srgbClr val="2320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45" name="Freeform 655"/>
            <p:cNvSpPr>
              <a:spLocks/>
            </p:cNvSpPr>
            <p:nvPr/>
          </p:nvSpPr>
          <p:spPr bwMode="auto">
            <a:xfrm>
              <a:off x="7662850" y="4160175"/>
              <a:ext cx="25510" cy="21136"/>
            </a:xfrm>
            <a:custGeom>
              <a:avLst/>
              <a:gdLst>
                <a:gd name="T0" fmla="*/ 10 w 41"/>
                <a:gd name="T1" fmla="*/ 2 h 34"/>
                <a:gd name="T2" fmla="*/ 38 w 41"/>
                <a:gd name="T3" fmla="*/ 23 h 34"/>
                <a:gd name="T4" fmla="*/ 39 w 41"/>
                <a:gd name="T5" fmla="*/ 31 h 34"/>
                <a:gd name="T6" fmla="*/ 39 w 41"/>
                <a:gd name="T7" fmla="*/ 31 h 34"/>
                <a:gd name="T8" fmla="*/ 32 w 41"/>
                <a:gd name="T9" fmla="*/ 32 h 34"/>
                <a:gd name="T10" fmla="*/ 3 w 41"/>
                <a:gd name="T11" fmla="*/ 11 h 34"/>
                <a:gd name="T12" fmla="*/ 2 w 41"/>
                <a:gd name="T13" fmla="*/ 3 h 34"/>
                <a:gd name="T14" fmla="*/ 10 w 41"/>
                <a:gd name="T15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4">
                  <a:moveTo>
                    <a:pt x="10" y="2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1" y="25"/>
                    <a:pt x="41" y="29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8" y="33"/>
                    <a:pt x="34" y="34"/>
                    <a:pt x="32" y="3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2" y="3"/>
                  </a:cubicBezTo>
                  <a:cubicBezTo>
                    <a:pt x="4" y="1"/>
                    <a:pt x="7" y="0"/>
                    <a:pt x="10" y="2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46" name="Freeform 656"/>
            <p:cNvSpPr>
              <a:spLocks/>
            </p:cNvSpPr>
            <p:nvPr/>
          </p:nvSpPr>
          <p:spPr bwMode="auto">
            <a:xfrm>
              <a:off x="7662850" y="4161997"/>
              <a:ext cx="24416" cy="19314"/>
            </a:xfrm>
            <a:custGeom>
              <a:avLst/>
              <a:gdLst>
                <a:gd name="T0" fmla="*/ 28 w 39"/>
                <a:gd name="T1" fmla="*/ 19 h 31"/>
                <a:gd name="T2" fmla="*/ 13 w 39"/>
                <a:gd name="T3" fmla="*/ 9 h 31"/>
                <a:gd name="T4" fmla="*/ 2 w 39"/>
                <a:gd name="T5" fmla="*/ 0 h 31"/>
                <a:gd name="T6" fmla="*/ 3 w 39"/>
                <a:gd name="T7" fmla="*/ 8 h 31"/>
                <a:gd name="T8" fmla="*/ 10 w 39"/>
                <a:gd name="T9" fmla="*/ 13 h 31"/>
                <a:gd name="T10" fmla="*/ 26 w 39"/>
                <a:gd name="T11" fmla="*/ 25 h 31"/>
                <a:gd name="T12" fmla="*/ 32 w 39"/>
                <a:gd name="T13" fmla="*/ 29 h 31"/>
                <a:gd name="T14" fmla="*/ 39 w 39"/>
                <a:gd name="T15" fmla="*/ 28 h 31"/>
                <a:gd name="T16" fmla="*/ 28 w 39"/>
                <a:gd name="T17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1">
                  <a:moveTo>
                    <a:pt x="28" y="1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1" y="6"/>
                    <a:pt x="3" y="8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4" y="31"/>
                    <a:pt x="38" y="30"/>
                    <a:pt x="39" y="28"/>
                  </a:cubicBezTo>
                  <a:lnTo>
                    <a:pt x="28" y="19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47" name="Freeform 657"/>
            <p:cNvSpPr>
              <a:spLocks/>
            </p:cNvSpPr>
            <p:nvPr/>
          </p:nvSpPr>
          <p:spPr bwMode="auto">
            <a:xfrm>
              <a:off x="7658113" y="4197346"/>
              <a:ext cx="14212" cy="14941"/>
            </a:xfrm>
            <a:custGeom>
              <a:avLst/>
              <a:gdLst>
                <a:gd name="T0" fmla="*/ 18 w 23"/>
                <a:gd name="T1" fmla="*/ 4 h 24"/>
                <a:gd name="T2" fmla="*/ 20 w 23"/>
                <a:gd name="T3" fmla="*/ 18 h 24"/>
                <a:gd name="T4" fmla="*/ 6 w 23"/>
                <a:gd name="T5" fmla="*/ 20 h 24"/>
                <a:gd name="T6" fmla="*/ 4 w 23"/>
                <a:gd name="T7" fmla="*/ 6 h 24"/>
                <a:gd name="T8" fmla="*/ 18 w 23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7" y="23"/>
                    <a:pt x="10" y="24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rgbClr val="4342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48" name="Freeform 658"/>
            <p:cNvSpPr>
              <a:spLocks/>
            </p:cNvSpPr>
            <p:nvPr/>
          </p:nvSpPr>
          <p:spPr bwMode="auto">
            <a:xfrm>
              <a:off x="7659206" y="4199898"/>
              <a:ext cx="12390" cy="12390"/>
            </a:xfrm>
            <a:custGeom>
              <a:avLst/>
              <a:gdLst>
                <a:gd name="T0" fmla="*/ 20 w 20"/>
                <a:gd name="T1" fmla="*/ 9 h 20"/>
                <a:gd name="T2" fmla="*/ 18 w 20"/>
                <a:gd name="T3" fmla="*/ 14 h 20"/>
                <a:gd name="T4" fmla="*/ 4 w 20"/>
                <a:gd name="T5" fmla="*/ 16 h 20"/>
                <a:gd name="T6" fmla="*/ 0 w 20"/>
                <a:gd name="T7" fmla="*/ 10 h 20"/>
                <a:gd name="T8" fmla="*/ 2 w 20"/>
                <a:gd name="T9" fmla="*/ 5 h 20"/>
                <a:gd name="T10" fmla="*/ 16 w 20"/>
                <a:gd name="T11" fmla="*/ 3 h 20"/>
                <a:gd name="T12" fmla="*/ 20 w 20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9"/>
                  </a:moveTo>
                  <a:cubicBezTo>
                    <a:pt x="20" y="11"/>
                    <a:pt x="19" y="13"/>
                    <a:pt x="18" y="14"/>
                  </a:cubicBezTo>
                  <a:cubicBezTo>
                    <a:pt x="15" y="19"/>
                    <a:pt x="8" y="20"/>
                    <a:pt x="4" y="16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0" y="9"/>
                    <a:pt x="1" y="7"/>
                    <a:pt x="2" y="5"/>
                  </a:cubicBezTo>
                  <a:cubicBezTo>
                    <a:pt x="5" y="1"/>
                    <a:pt x="12" y="0"/>
                    <a:pt x="16" y="3"/>
                  </a:cubicBezTo>
                  <a:cubicBezTo>
                    <a:pt x="18" y="5"/>
                    <a:pt x="19" y="7"/>
                    <a:pt x="20" y="9"/>
                  </a:cubicBezTo>
                  <a:close/>
                </a:path>
              </a:pathLst>
            </a:custGeom>
            <a:solidFill>
              <a:srgbClr val="2320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49" name="Freeform 659"/>
            <p:cNvSpPr>
              <a:spLocks/>
            </p:cNvSpPr>
            <p:nvPr/>
          </p:nvSpPr>
          <p:spPr bwMode="auto">
            <a:xfrm>
              <a:off x="7643171" y="4187508"/>
              <a:ext cx="25510" cy="20408"/>
            </a:xfrm>
            <a:custGeom>
              <a:avLst/>
              <a:gdLst>
                <a:gd name="T0" fmla="*/ 9 w 41"/>
                <a:gd name="T1" fmla="*/ 2 h 33"/>
                <a:gd name="T2" fmla="*/ 38 w 41"/>
                <a:gd name="T3" fmla="*/ 23 h 33"/>
                <a:gd name="T4" fmla="*/ 39 w 41"/>
                <a:gd name="T5" fmla="*/ 31 h 33"/>
                <a:gd name="T6" fmla="*/ 39 w 41"/>
                <a:gd name="T7" fmla="*/ 31 h 33"/>
                <a:gd name="T8" fmla="*/ 32 w 41"/>
                <a:gd name="T9" fmla="*/ 32 h 33"/>
                <a:gd name="T10" fmla="*/ 3 w 41"/>
                <a:gd name="T11" fmla="*/ 10 h 33"/>
                <a:gd name="T12" fmla="*/ 2 w 41"/>
                <a:gd name="T13" fmla="*/ 3 h 33"/>
                <a:gd name="T14" fmla="*/ 2 w 41"/>
                <a:gd name="T15" fmla="*/ 3 h 33"/>
                <a:gd name="T16" fmla="*/ 9 w 41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3">
                  <a:moveTo>
                    <a:pt x="9" y="2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1" y="25"/>
                    <a:pt x="41" y="28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8" y="33"/>
                    <a:pt x="34" y="33"/>
                    <a:pt x="32" y="3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0"/>
                    <a:pt x="7" y="0"/>
                    <a:pt x="9" y="2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50" name="Freeform 660"/>
            <p:cNvSpPr>
              <a:spLocks/>
            </p:cNvSpPr>
            <p:nvPr/>
          </p:nvSpPr>
          <p:spPr bwMode="auto">
            <a:xfrm>
              <a:off x="7643171" y="4189330"/>
              <a:ext cx="24052" cy="18587"/>
            </a:xfrm>
            <a:custGeom>
              <a:avLst/>
              <a:gdLst>
                <a:gd name="T0" fmla="*/ 28 w 39"/>
                <a:gd name="T1" fmla="*/ 19 h 30"/>
                <a:gd name="T2" fmla="*/ 13 w 39"/>
                <a:gd name="T3" fmla="*/ 8 h 30"/>
                <a:gd name="T4" fmla="*/ 2 w 39"/>
                <a:gd name="T5" fmla="*/ 0 h 30"/>
                <a:gd name="T6" fmla="*/ 3 w 39"/>
                <a:gd name="T7" fmla="*/ 7 h 30"/>
                <a:gd name="T8" fmla="*/ 10 w 39"/>
                <a:gd name="T9" fmla="*/ 13 h 30"/>
                <a:gd name="T10" fmla="*/ 26 w 39"/>
                <a:gd name="T11" fmla="*/ 24 h 30"/>
                <a:gd name="T12" fmla="*/ 32 w 39"/>
                <a:gd name="T13" fmla="*/ 29 h 30"/>
                <a:gd name="T14" fmla="*/ 39 w 39"/>
                <a:gd name="T15" fmla="*/ 28 h 30"/>
                <a:gd name="T16" fmla="*/ 28 w 39"/>
                <a:gd name="T17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0">
                  <a:moveTo>
                    <a:pt x="28" y="19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1" y="6"/>
                    <a:pt x="3" y="7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4" y="30"/>
                    <a:pt x="38" y="30"/>
                    <a:pt x="39" y="28"/>
                  </a:cubicBezTo>
                  <a:lnTo>
                    <a:pt x="28" y="19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51" name="Freeform 661"/>
            <p:cNvSpPr>
              <a:spLocks/>
            </p:cNvSpPr>
            <p:nvPr/>
          </p:nvSpPr>
          <p:spPr bwMode="auto">
            <a:xfrm>
              <a:off x="7935438" y="3994363"/>
              <a:ext cx="149049" cy="113700"/>
            </a:xfrm>
            <a:custGeom>
              <a:avLst/>
              <a:gdLst>
                <a:gd name="T0" fmla="*/ 19 w 409"/>
                <a:gd name="T1" fmla="*/ 0 h 312"/>
                <a:gd name="T2" fmla="*/ 409 w 409"/>
                <a:gd name="T3" fmla="*/ 288 h 312"/>
                <a:gd name="T4" fmla="*/ 390 w 409"/>
                <a:gd name="T5" fmla="*/ 312 h 312"/>
                <a:gd name="T6" fmla="*/ 0 w 409"/>
                <a:gd name="T7" fmla="*/ 24 h 312"/>
                <a:gd name="T8" fmla="*/ 19 w 409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312">
                  <a:moveTo>
                    <a:pt x="19" y="0"/>
                  </a:moveTo>
                  <a:lnTo>
                    <a:pt x="409" y="288"/>
                  </a:lnTo>
                  <a:lnTo>
                    <a:pt x="390" y="312"/>
                  </a:lnTo>
                  <a:lnTo>
                    <a:pt x="0" y="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52" name="Freeform 662"/>
            <p:cNvSpPr>
              <a:spLocks/>
            </p:cNvSpPr>
            <p:nvPr/>
          </p:nvSpPr>
          <p:spPr bwMode="auto">
            <a:xfrm>
              <a:off x="7921590" y="4012584"/>
              <a:ext cx="149049" cy="114064"/>
            </a:xfrm>
            <a:custGeom>
              <a:avLst/>
              <a:gdLst>
                <a:gd name="T0" fmla="*/ 19 w 409"/>
                <a:gd name="T1" fmla="*/ 0 h 313"/>
                <a:gd name="T2" fmla="*/ 409 w 409"/>
                <a:gd name="T3" fmla="*/ 288 h 313"/>
                <a:gd name="T4" fmla="*/ 392 w 409"/>
                <a:gd name="T5" fmla="*/ 313 h 313"/>
                <a:gd name="T6" fmla="*/ 0 w 409"/>
                <a:gd name="T7" fmla="*/ 25 h 313"/>
                <a:gd name="T8" fmla="*/ 19 w 409"/>
                <a:gd name="T9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313">
                  <a:moveTo>
                    <a:pt x="19" y="0"/>
                  </a:moveTo>
                  <a:lnTo>
                    <a:pt x="409" y="288"/>
                  </a:lnTo>
                  <a:lnTo>
                    <a:pt x="392" y="313"/>
                  </a:lnTo>
                  <a:lnTo>
                    <a:pt x="0" y="2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53" name="Freeform 663"/>
            <p:cNvSpPr>
              <a:spLocks/>
            </p:cNvSpPr>
            <p:nvPr/>
          </p:nvSpPr>
          <p:spPr bwMode="auto">
            <a:xfrm>
              <a:off x="7908107" y="4031171"/>
              <a:ext cx="149413" cy="113700"/>
            </a:xfrm>
            <a:custGeom>
              <a:avLst/>
              <a:gdLst>
                <a:gd name="T0" fmla="*/ 18 w 410"/>
                <a:gd name="T1" fmla="*/ 0 h 312"/>
                <a:gd name="T2" fmla="*/ 410 w 410"/>
                <a:gd name="T3" fmla="*/ 288 h 312"/>
                <a:gd name="T4" fmla="*/ 391 w 410"/>
                <a:gd name="T5" fmla="*/ 312 h 312"/>
                <a:gd name="T6" fmla="*/ 0 w 410"/>
                <a:gd name="T7" fmla="*/ 24 h 312"/>
                <a:gd name="T8" fmla="*/ 18 w 410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0" h="312">
                  <a:moveTo>
                    <a:pt x="18" y="0"/>
                  </a:moveTo>
                  <a:lnTo>
                    <a:pt x="410" y="288"/>
                  </a:lnTo>
                  <a:lnTo>
                    <a:pt x="391" y="312"/>
                  </a:lnTo>
                  <a:lnTo>
                    <a:pt x="0" y="2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54" name="Freeform 664"/>
            <p:cNvSpPr>
              <a:spLocks/>
            </p:cNvSpPr>
            <p:nvPr/>
          </p:nvSpPr>
          <p:spPr bwMode="auto">
            <a:xfrm>
              <a:off x="8901525" y="4473578"/>
              <a:ext cx="663614" cy="722650"/>
            </a:xfrm>
            <a:custGeom>
              <a:avLst/>
              <a:gdLst>
                <a:gd name="T0" fmla="*/ 1821 w 1821"/>
                <a:gd name="T1" fmla="*/ 1418 h 1983"/>
                <a:gd name="T2" fmla="*/ 767 w 1821"/>
                <a:gd name="T3" fmla="*/ 1983 h 1983"/>
                <a:gd name="T4" fmla="*/ 0 w 1821"/>
                <a:gd name="T5" fmla="*/ 566 h 1983"/>
                <a:gd name="T6" fmla="*/ 1054 w 1821"/>
                <a:gd name="T7" fmla="*/ 0 h 1983"/>
                <a:gd name="T8" fmla="*/ 1821 w 1821"/>
                <a:gd name="T9" fmla="*/ 1418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1" h="1983">
                  <a:moveTo>
                    <a:pt x="1821" y="1418"/>
                  </a:moveTo>
                  <a:lnTo>
                    <a:pt x="767" y="1983"/>
                  </a:lnTo>
                  <a:lnTo>
                    <a:pt x="0" y="566"/>
                  </a:lnTo>
                  <a:lnTo>
                    <a:pt x="1054" y="0"/>
                  </a:lnTo>
                  <a:lnTo>
                    <a:pt x="1821" y="1418"/>
                  </a:lnTo>
                  <a:close/>
                </a:path>
              </a:pathLst>
            </a:custGeom>
            <a:solidFill>
              <a:srgbClr val="BD8E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55" name="Freeform 665"/>
            <p:cNvSpPr>
              <a:spLocks/>
            </p:cNvSpPr>
            <p:nvPr/>
          </p:nvSpPr>
          <p:spPr bwMode="auto">
            <a:xfrm>
              <a:off x="8927763" y="4459366"/>
              <a:ext cx="663614" cy="722650"/>
            </a:xfrm>
            <a:custGeom>
              <a:avLst/>
              <a:gdLst>
                <a:gd name="T0" fmla="*/ 1821 w 1821"/>
                <a:gd name="T1" fmla="*/ 1418 h 1983"/>
                <a:gd name="T2" fmla="*/ 767 w 1821"/>
                <a:gd name="T3" fmla="*/ 1983 h 1983"/>
                <a:gd name="T4" fmla="*/ 0 w 1821"/>
                <a:gd name="T5" fmla="*/ 566 h 1983"/>
                <a:gd name="T6" fmla="*/ 1054 w 1821"/>
                <a:gd name="T7" fmla="*/ 0 h 1983"/>
                <a:gd name="T8" fmla="*/ 1821 w 1821"/>
                <a:gd name="T9" fmla="*/ 1418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1" h="1983">
                  <a:moveTo>
                    <a:pt x="1821" y="1418"/>
                  </a:moveTo>
                  <a:lnTo>
                    <a:pt x="767" y="1983"/>
                  </a:lnTo>
                  <a:lnTo>
                    <a:pt x="0" y="566"/>
                  </a:lnTo>
                  <a:lnTo>
                    <a:pt x="1054" y="0"/>
                  </a:lnTo>
                  <a:lnTo>
                    <a:pt x="1821" y="1418"/>
                  </a:lnTo>
                  <a:close/>
                </a:path>
              </a:pathLst>
            </a:custGeom>
            <a:solidFill>
              <a:srgbClr val="EAB1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56" name="Freeform 666"/>
            <p:cNvSpPr>
              <a:spLocks/>
            </p:cNvSpPr>
            <p:nvPr/>
          </p:nvSpPr>
          <p:spPr bwMode="auto">
            <a:xfrm>
              <a:off x="8968579" y="4499818"/>
              <a:ext cx="582712" cy="641747"/>
            </a:xfrm>
            <a:custGeom>
              <a:avLst/>
              <a:gdLst>
                <a:gd name="T0" fmla="*/ 689 w 1599"/>
                <a:gd name="T1" fmla="*/ 1760 h 1761"/>
                <a:gd name="T2" fmla="*/ 689 w 1599"/>
                <a:gd name="T3" fmla="*/ 1760 h 1761"/>
                <a:gd name="T4" fmla="*/ 1 w 1599"/>
                <a:gd name="T5" fmla="*/ 487 h 1761"/>
                <a:gd name="T6" fmla="*/ 910 w 1599"/>
                <a:gd name="T7" fmla="*/ 2 h 1761"/>
                <a:gd name="T8" fmla="*/ 1597 w 1599"/>
                <a:gd name="T9" fmla="*/ 1273 h 1761"/>
                <a:gd name="T10" fmla="*/ 689 w 1599"/>
                <a:gd name="T11" fmla="*/ 1760 h 1761"/>
                <a:gd name="T12" fmla="*/ 689 w 1599"/>
                <a:gd name="T13" fmla="*/ 1760 h 1761"/>
                <a:gd name="T14" fmla="*/ 689 w 1599"/>
                <a:gd name="T15" fmla="*/ 1760 h 1761"/>
                <a:gd name="T16" fmla="*/ 689 w 1599"/>
                <a:gd name="T17" fmla="*/ 1760 h 1761"/>
                <a:gd name="T18" fmla="*/ 689 w 1599"/>
                <a:gd name="T19" fmla="*/ 1761 h 1761"/>
                <a:gd name="T20" fmla="*/ 1599 w 1599"/>
                <a:gd name="T21" fmla="*/ 1273 h 1761"/>
                <a:gd name="T22" fmla="*/ 910 w 1599"/>
                <a:gd name="T23" fmla="*/ 0 h 1761"/>
                <a:gd name="T24" fmla="*/ 0 w 1599"/>
                <a:gd name="T25" fmla="*/ 487 h 1761"/>
                <a:gd name="T26" fmla="*/ 689 w 1599"/>
                <a:gd name="T27" fmla="*/ 1761 h 1761"/>
                <a:gd name="T28" fmla="*/ 689 w 1599"/>
                <a:gd name="T29" fmla="*/ 1761 h 1761"/>
                <a:gd name="T30" fmla="*/ 689 w 1599"/>
                <a:gd name="T31" fmla="*/ 176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9" h="1761">
                  <a:moveTo>
                    <a:pt x="689" y="1760"/>
                  </a:moveTo>
                  <a:lnTo>
                    <a:pt x="689" y="1760"/>
                  </a:lnTo>
                  <a:lnTo>
                    <a:pt x="1" y="487"/>
                  </a:lnTo>
                  <a:lnTo>
                    <a:pt x="910" y="2"/>
                  </a:lnTo>
                  <a:lnTo>
                    <a:pt x="1597" y="1273"/>
                  </a:lnTo>
                  <a:lnTo>
                    <a:pt x="689" y="1760"/>
                  </a:lnTo>
                  <a:lnTo>
                    <a:pt x="689" y="1760"/>
                  </a:lnTo>
                  <a:lnTo>
                    <a:pt x="689" y="1760"/>
                  </a:lnTo>
                  <a:lnTo>
                    <a:pt x="689" y="1760"/>
                  </a:lnTo>
                  <a:lnTo>
                    <a:pt x="689" y="1761"/>
                  </a:lnTo>
                  <a:lnTo>
                    <a:pt x="1599" y="1273"/>
                  </a:lnTo>
                  <a:lnTo>
                    <a:pt x="910" y="0"/>
                  </a:lnTo>
                  <a:lnTo>
                    <a:pt x="0" y="487"/>
                  </a:lnTo>
                  <a:lnTo>
                    <a:pt x="689" y="1761"/>
                  </a:lnTo>
                  <a:lnTo>
                    <a:pt x="689" y="1761"/>
                  </a:lnTo>
                  <a:lnTo>
                    <a:pt x="689" y="17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57" name="Freeform 667"/>
            <p:cNvSpPr>
              <a:spLocks/>
            </p:cNvSpPr>
            <p:nvPr/>
          </p:nvSpPr>
          <p:spPr bwMode="auto">
            <a:xfrm>
              <a:off x="9052393" y="4602949"/>
              <a:ext cx="262748" cy="154515"/>
            </a:xfrm>
            <a:custGeom>
              <a:avLst/>
              <a:gdLst>
                <a:gd name="T0" fmla="*/ 721 w 721"/>
                <a:gd name="T1" fmla="*/ 53 h 424"/>
                <a:gd name="T2" fmla="*/ 30 w 721"/>
                <a:gd name="T3" fmla="*/ 424 h 424"/>
                <a:gd name="T4" fmla="*/ 0 w 721"/>
                <a:gd name="T5" fmla="*/ 369 h 424"/>
                <a:gd name="T6" fmla="*/ 690 w 721"/>
                <a:gd name="T7" fmla="*/ 0 h 424"/>
                <a:gd name="T8" fmla="*/ 721 w 721"/>
                <a:gd name="T9" fmla="*/ 5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1" h="424">
                  <a:moveTo>
                    <a:pt x="721" y="53"/>
                  </a:moveTo>
                  <a:lnTo>
                    <a:pt x="30" y="424"/>
                  </a:lnTo>
                  <a:lnTo>
                    <a:pt x="0" y="369"/>
                  </a:lnTo>
                  <a:lnTo>
                    <a:pt x="690" y="0"/>
                  </a:lnTo>
                  <a:lnTo>
                    <a:pt x="721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58" name="Freeform 668"/>
            <p:cNvSpPr>
              <a:spLocks/>
            </p:cNvSpPr>
            <p:nvPr/>
          </p:nvSpPr>
          <p:spPr bwMode="auto">
            <a:xfrm>
              <a:off x="9130017" y="4670367"/>
              <a:ext cx="143218" cy="84546"/>
            </a:xfrm>
            <a:custGeom>
              <a:avLst/>
              <a:gdLst>
                <a:gd name="T0" fmla="*/ 393 w 393"/>
                <a:gd name="T1" fmla="*/ 31 h 232"/>
                <a:gd name="T2" fmla="*/ 15 w 393"/>
                <a:gd name="T3" fmla="*/ 232 h 232"/>
                <a:gd name="T4" fmla="*/ 0 w 393"/>
                <a:gd name="T5" fmla="*/ 203 h 232"/>
                <a:gd name="T6" fmla="*/ 376 w 393"/>
                <a:gd name="T7" fmla="*/ 0 h 232"/>
                <a:gd name="T8" fmla="*/ 393 w 393"/>
                <a:gd name="T9" fmla="*/ 3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232">
                  <a:moveTo>
                    <a:pt x="393" y="31"/>
                  </a:moveTo>
                  <a:lnTo>
                    <a:pt x="15" y="232"/>
                  </a:lnTo>
                  <a:lnTo>
                    <a:pt x="0" y="203"/>
                  </a:lnTo>
                  <a:lnTo>
                    <a:pt x="376" y="0"/>
                  </a:lnTo>
                  <a:lnTo>
                    <a:pt x="393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59" name="Freeform 669"/>
            <p:cNvSpPr>
              <a:spLocks/>
            </p:cNvSpPr>
            <p:nvPr/>
          </p:nvSpPr>
          <p:spPr bwMode="auto">
            <a:xfrm>
              <a:off x="9315143" y="4979033"/>
              <a:ext cx="88919" cy="52841"/>
            </a:xfrm>
            <a:custGeom>
              <a:avLst/>
              <a:gdLst>
                <a:gd name="T0" fmla="*/ 244 w 244"/>
                <a:gd name="T1" fmla="*/ 17 h 145"/>
                <a:gd name="T2" fmla="*/ 8 w 244"/>
                <a:gd name="T3" fmla="*/ 145 h 145"/>
                <a:gd name="T4" fmla="*/ 0 w 244"/>
                <a:gd name="T5" fmla="*/ 126 h 145"/>
                <a:gd name="T6" fmla="*/ 234 w 244"/>
                <a:gd name="T7" fmla="*/ 0 h 145"/>
                <a:gd name="T8" fmla="*/ 244 w 244"/>
                <a:gd name="T9" fmla="*/ 1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45">
                  <a:moveTo>
                    <a:pt x="244" y="17"/>
                  </a:moveTo>
                  <a:lnTo>
                    <a:pt x="8" y="145"/>
                  </a:lnTo>
                  <a:lnTo>
                    <a:pt x="0" y="126"/>
                  </a:lnTo>
                  <a:lnTo>
                    <a:pt x="234" y="0"/>
                  </a:lnTo>
                  <a:lnTo>
                    <a:pt x="244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0" name="Freeform 670"/>
            <p:cNvSpPr>
              <a:spLocks/>
            </p:cNvSpPr>
            <p:nvPr/>
          </p:nvSpPr>
          <p:spPr bwMode="auto">
            <a:xfrm>
              <a:off x="10253891" y="3554507"/>
              <a:ext cx="395762" cy="344379"/>
            </a:xfrm>
            <a:custGeom>
              <a:avLst/>
              <a:gdLst>
                <a:gd name="T0" fmla="*/ 0 w 1086"/>
                <a:gd name="T1" fmla="*/ 543 h 945"/>
                <a:gd name="T2" fmla="*/ 816 w 1086"/>
                <a:gd name="T3" fmla="*/ 0 h 945"/>
                <a:gd name="T4" fmla="*/ 1086 w 1086"/>
                <a:gd name="T5" fmla="*/ 400 h 945"/>
                <a:gd name="T6" fmla="*/ 269 w 1086"/>
                <a:gd name="T7" fmla="*/ 945 h 945"/>
                <a:gd name="T8" fmla="*/ 0 w 1086"/>
                <a:gd name="T9" fmla="*/ 543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6" h="945">
                  <a:moveTo>
                    <a:pt x="0" y="543"/>
                  </a:moveTo>
                  <a:lnTo>
                    <a:pt x="816" y="0"/>
                  </a:lnTo>
                  <a:lnTo>
                    <a:pt x="1086" y="400"/>
                  </a:lnTo>
                  <a:lnTo>
                    <a:pt x="269" y="945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1" name="Freeform 671"/>
            <p:cNvSpPr>
              <a:spLocks/>
            </p:cNvSpPr>
            <p:nvPr/>
          </p:nvSpPr>
          <p:spPr bwMode="auto">
            <a:xfrm>
              <a:off x="10253890" y="3554507"/>
              <a:ext cx="297368" cy="197881"/>
            </a:xfrm>
            <a:custGeom>
              <a:avLst/>
              <a:gdLst>
                <a:gd name="T0" fmla="*/ 570 w 816"/>
                <a:gd name="T1" fmla="*/ 511 h 543"/>
                <a:gd name="T2" fmla="*/ 816 w 816"/>
                <a:gd name="T3" fmla="*/ 0 h 543"/>
                <a:gd name="T4" fmla="*/ 0 w 816"/>
                <a:gd name="T5" fmla="*/ 543 h 543"/>
                <a:gd name="T6" fmla="*/ 570 w 816"/>
                <a:gd name="T7" fmla="*/ 51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543">
                  <a:moveTo>
                    <a:pt x="570" y="511"/>
                  </a:moveTo>
                  <a:lnTo>
                    <a:pt x="816" y="0"/>
                  </a:lnTo>
                  <a:lnTo>
                    <a:pt x="0" y="543"/>
                  </a:lnTo>
                  <a:lnTo>
                    <a:pt x="570" y="511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2" name="Freeform 672"/>
            <p:cNvSpPr>
              <a:spLocks/>
            </p:cNvSpPr>
            <p:nvPr/>
          </p:nvSpPr>
          <p:spPr bwMode="auto">
            <a:xfrm>
              <a:off x="9147869" y="4844195"/>
              <a:ext cx="735039" cy="628264"/>
            </a:xfrm>
            <a:custGeom>
              <a:avLst/>
              <a:gdLst>
                <a:gd name="T0" fmla="*/ 452 w 2017"/>
                <a:gd name="T1" fmla="*/ 1724 h 1724"/>
                <a:gd name="T2" fmla="*/ 2017 w 2017"/>
                <a:gd name="T3" fmla="*/ 1067 h 1724"/>
                <a:gd name="T4" fmla="*/ 1566 w 2017"/>
                <a:gd name="T5" fmla="*/ 0 h 1724"/>
                <a:gd name="T6" fmla="*/ 0 w 2017"/>
                <a:gd name="T7" fmla="*/ 658 h 1724"/>
                <a:gd name="T8" fmla="*/ 452 w 2017"/>
                <a:gd name="T9" fmla="*/ 1724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7" h="1724">
                  <a:moveTo>
                    <a:pt x="452" y="1724"/>
                  </a:moveTo>
                  <a:lnTo>
                    <a:pt x="2017" y="1067"/>
                  </a:lnTo>
                  <a:lnTo>
                    <a:pt x="1566" y="0"/>
                  </a:lnTo>
                  <a:lnTo>
                    <a:pt x="0" y="658"/>
                  </a:lnTo>
                  <a:lnTo>
                    <a:pt x="452" y="1724"/>
                  </a:lnTo>
                  <a:close/>
                </a:path>
              </a:pathLst>
            </a:custGeom>
            <a:solidFill>
              <a:srgbClr val="D2AA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3" name="Freeform 673"/>
            <p:cNvSpPr>
              <a:spLocks/>
            </p:cNvSpPr>
            <p:nvPr/>
          </p:nvSpPr>
          <p:spPr bwMode="auto">
            <a:xfrm>
              <a:off x="9160262" y="4966642"/>
              <a:ext cx="435849" cy="494156"/>
            </a:xfrm>
            <a:custGeom>
              <a:avLst/>
              <a:gdLst>
                <a:gd name="T0" fmla="*/ 438 w 1196"/>
                <a:gd name="T1" fmla="*/ 1356 h 1356"/>
                <a:gd name="T2" fmla="*/ 1196 w 1196"/>
                <a:gd name="T3" fmla="*/ 1038 h 1356"/>
                <a:gd name="T4" fmla="*/ 758 w 1196"/>
                <a:gd name="T5" fmla="*/ 0 h 1356"/>
                <a:gd name="T6" fmla="*/ 0 w 1196"/>
                <a:gd name="T7" fmla="*/ 319 h 1356"/>
                <a:gd name="T8" fmla="*/ 438 w 1196"/>
                <a:gd name="T9" fmla="*/ 1356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6" h="1356">
                  <a:moveTo>
                    <a:pt x="438" y="1356"/>
                  </a:moveTo>
                  <a:lnTo>
                    <a:pt x="1196" y="1038"/>
                  </a:lnTo>
                  <a:lnTo>
                    <a:pt x="758" y="0"/>
                  </a:lnTo>
                  <a:lnTo>
                    <a:pt x="0" y="319"/>
                  </a:lnTo>
                  <a:lnTo>
                    <a:pt x="438" y="1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4" name="Freeform 674"/>
            <p:cNvSpPr>
              <a:spLocks noEditPoints="1"/>
            </p:cNvSpPr>
            <p:nvPr/>
          </p:nvSpPr>
          <p:spPr bwMode="auto">
            <a:xfrm>
              <a:off x="9475852" y="5092002"/>
              <a:ext cx="4373" cy="14212"/>
            </a:xfrm>
            <a:custGeom>
              <a:avLst/>
              <a:gdLst>
                <a:gd name="T0" fmla="*/ 1 w 7"/>
                <a:gd name="T1" fmla="*/ 23 h 23"/>
                <a:gd name="T2" fmla="*/ 1 w 7"/>
                <a:gd name="T3" fmla="*/ 23 h 23"/>
                <a:gd name="T4" fmla="*/ 1 w 7"/>
                <a:gd name="T5" fmla="*/ 23 h 23"/>
                <a:gd name="T6" fmla="*/ 1 w 7"/>
                <a:gd name="T7" fmla="*/ 23 h 23"/>
                <a:gd name="T8" fmla="*/ 1 w 7"/>
                <a:gd name="T9" fmla="*/ 23 h 23"/>
                <a:gd name="T10" fmla="*/ 1 w 7"/>
                <a:gd name="T11" fmla="*/ 23 h 23"/>
                <a:gd name="T12" fmla="*/ 0 w 7"/>
                <a:gd name="T13" fmla="*/ 23 h 23"/>
                <a:gd name="T14" fmla="*/ 0 w 7"/>
                <a:gd name="T15" fmla="*/ 23 h 23"/>
                <a:gd name="T16" fmla="*/ 7 w 7"/>
                <a:gd name="T17" fmla="*/ 7 h 23"/>
                <a:gd name="T18" fmla="*/ 7 w 7"/>
                <a:gd name="T19" fmla="*/ 7 h 23"/>
                <a:gd name="T20" fmla="*/ 7 w 7"/>
                <a:gd name="T21" fmla="*/ 6 h 23"/>
                <a:gd name="T22" fmla="*/ 7 w 7"/>
                <a:gd name="T23" fmla="*/ 6 h 23"/>
                <a:gd name="T24" fmla="*/ 3 w 7"/>
                <a:gd name="T25" fmla="*/ 1 h 23"/>
                <a:gd name="T26" fmla="*/ 3 w 7"/>
                <a:gd name="T27" fmla="*/ 1 h 23"/>
                <a:gd name="T28" fmla="*/ 3 w 7"/>
                <a:gd name="T29" fmla="*/ 1 h 23"/>
                <a:gd name="T30" fmla="*/ 1 w 7"/>
                <a:gd name="T31" fmla="*/ 0 h 23"/>
                <a:gd name="T32" fmla="*/ 1 w 7"/>
                <a:gd name="T33" fmla="*/ 0 h 23"/>
                <a:gd name="T34" fmla="*/ 3 w 7"/>
                <a:gd name="T3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lose/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lose/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lose/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lose/>
                  <a:moveTo>
                    <a:pt x="7" y="7"/>
                  </a:moveTo>
                  <a:cubicBezTo>
                    <a:pt x="7" y="7"/>
                    <a:pt x="7" y="7"/>
                    <a:pt x="7" y="7"/>
                  </a:cubicBezTo>
                  <a:close/>
                  <a:moveTo>
                    <a:pt x="7" y="6"/>
                  </a:moveTo>
                  <a:cubicBezTo>
                    <a:pt x="7" y="6"/>
                    <a:pt x="7" y="6"/>
                    <a:pt x="7" y="6"/>
                  </a:cubicBezTo>
                  <a:close/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lose/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B1B3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5" name="Freeform 675"/>
            <p:cNvSpPr>
              <a:spLocks noEditPoints="1"/>
            </p:cNvSpPr>
            <p:nvPr/>
          </p:nvSpPr>
          <p:spPr bwMode="auto">
            <a:xfrm>
              <a:off x="9464191" y="5064306"/>
              <a:ext cx="4373" cy="14212"/>
            </a:xfrm>
            <a:custGeom>
              <a:avLst/>
              <a:gdLst>
                <a:gd name="T0" fmla="*/ 1 w 12"/>
                <a:gd name="T1" fmla="*/ 37 h 39"/>
                <a:gd name="T2" fmla="*/ 1 w 12"/>
                <a:gd name="T3" fmla="*/ 37 h 39"/>
                <a:gd name="T4" fmla="*/ 1 w 12"/>
                <a:gd name="T5" fmla="*/ 37 h 39"/>
                <a:gd name="T6" fmla="*/ 1 w 12"/>
                <a:gd name="T7" fmla="*/ 37 h 39"/>
                <a:gd name="T8" fmla="*/ 1 w 12"/>
                <a:gd name="T9" fmla="*/ 37 h 39"/>
                <a:gd name="T10" fmla="*/ 1 w 12"/>
                <a:gd name="T11" fmla="*/ 37 h 39"/>
                <a:gd name="T12" fmla="*/ 0 w 12"/>
                <a:gd name="T13" fmla="*/ 37 h 39"/>
                <a:gd name="T14" fmla="*/ 0 w 12"/>
                <a:gd name="T15" fmla="*/ 37 h 39"/>
                <a:gd name="T16" fmla="*/ 0 w 12"/>
                <a:gd name="T17" fmla="*/ 37 h 39"/>
                <a:gd name="T18" fmla="*/ 0 w 12"/>
                <a:gd name="T19" fmla="*/ 37 h 39"/>
                <a:gd name="T20" fmla="*/ 0 w 12"/>
                <a:gd name="T21" fmla="*/ 39 h 39"/>
                <a:gd name="T22" fmla="*/ 0 w 12"/>
                <a:gd name="T23" fmla="*/ 37 h 39"/>
                <a:gd name="T24" fmla="*/ 0 w 12"/>
                <a:gd name="T25" fmla="*/ 39 h 39"/>
                <a:gd name="T26" fmla="*/ 0 w 12"/>
                <a:gd name="T27" fmla="*/ 39 h 39"/>
                <a:gd name="T28" fmla="*/ 0 w 12"/>
                <a:gd name="T29" fmla="*/ 39 h 39"/>
                <a:gd name="T30" fmla="*/ 12 w 12"/>
                <a:gd name="T31" fmla="*/ 10 h 39"/>
                <a:gd name="T32" fmla="*/ 12 w 12"/>
                <a:gd name="T33" fmla="*/ 10 h 39"/>
                <a:gd name="T34" fmla="*/ 12 w 12"/>
                <a:gd name="T35" fmla="*/ 10 h 39"/>
                <a:gd name="T36" fmla="*/ 12 w 12"/>
                <a:gd name="T37" fmla="*/ 10 h 39"/>
                <a:gd name="T38" fmla="*/ 12 w 12"/>
                <a:gd name="T39" fmla="*/ 10 h 39"/>
                <a:gd name="T40" fmla="*/ 12 w 12"/>
                <a:gd name="T41" fmla="*/ 10 h 39"/>
                <a:gd name="T42" fmla="*/ 12 w 12"/>
                <a:gd name="T43" fmla="*/ 10 h 39"/>
                <a:gd name="T44" fmla="*/ 12 w 12"/>
                <a:gd name="T45" fmla="*/ 10 h 39"/>
                <a:gd name="T46" fmla="*/ 12 w 12"/>
                <a:gd name="T47" fmla="*/ 10 h 39"/>
                <a:gd name="T48" fmla="*/ 1 w 12"/>
                <a:gd name="T49" fmla="*/ 0 h 39"/>
                <a:gd name="T50" fmla="*/ 1 w 12"/>
                <a:gd name="T51" fmla="*/ 0 h 39"/>
                <a:gd name="T52" fmla="*/ 1 w 12"/>
                <a:gd name="T5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" h="39">
                  <a:moveTo>
                    <a:pt x="1" y="37"/>
                  </a:moveTo>
                  <a:lnTo>
                    <a:pt x="1" y="37"/>
                  </a:lnTo>
                  <a:lnTo>
                    <a:pt x="1" y="37"/>
                  </a:lnTo>
                  <a:close/>
                  <a:moveTo>
                    <a:pt x="1" y="37"/>
                  </a:moveTo>
                  <a:lnTo>
                    <a:pt x="1" y="37"/>
                  </a:lnTo>
                  <a:lnTo>
                    <a:pt x="1" y="37"/>
                  </a:lnTo>
                  <a:close/>
                  <a:moveTo>
                    <a:pt x="0" y="37"/>
                  </a:moveTo>
                  <a:lnTo>
                    <a:pt x="0" y="37"/>
                  </a:lnTo>
                  <a:lnTo>
                    <a:pt x="0" y="37"/>
                  </a:lnTo>
                  <a:close/>
                  <a:moveTo>
                    <a:pt x="0" y="37"/>
                  </a:moveTo>
                  <a:lnTo>
                    <a:pt x="0" y="39"/>
                  </a:lnTo>
                  <a:lnTo>
                    <a:pt x="0" y="37"/>
                  </a:lnTo>
                  <a:close/>
                  <a:moveTo>
                    <a:pt x="0" y="39"/>
                  </a:moveTo>
                  <a:lnTo>
                    <a:pt x="0" y="39"/>
                  </a:lnTo>
                  <a:lnTo>
                    <a:pt x="0" y="39"/>
                  </a:lnTo>
                  <a:close/>
                  <a:moveTo>
                    <a:pt x="12" y="10"/>
                  </a:moveTo>
                  <a:lnTo>
                    <a:pt x="12" y="10"/>
                  </a:lnTo>
                  <a:lnTo>
                    <a:pt x="12" y="10"/>
                  </a:lnTo>
                  <a:close/>
                  <a:moveTo>
                    <a:pt x="12" y="10"/>
                  </a:moveTo>
                  <a:lnTo>
                    <a:pt x="12" y="10"/>
                  </a:lnTo>
                  <a:lnTo>
                    <a:pt x="12" y="10"/>
                  </a:lnTo>
                  <a:close/>
                  <a:moveTo>
                    <a:pt x="12" y="10"/>
                  </a:moveTo>
                  <a:lnTo>
                    <a:pt x="12" y="10"/>
                  </a:lnTo>
                  <a:lnTo>
                    <a:pt x="12" y="1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B3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6" name="Freeform 676"/>
            <p:cNvSpPr>
              <a:spLocks noEditPoints="1"/>
            </p:cNvSpPr>
            <p:nvPr/>
          </p:nvSpPr>
          <p:spPr bwMode="auto">
            <a:xfrm>
              <a:off x="9452164" y="5039891"/>
              <a:ext cx="4373" cy="9839"/>
            </a:xfrm>
            <a:custGeom>
              <a:avLst/>
              <a:gdLst>
                <a:gd name="T0" fmla="*/ 2 w 12"/>
                <a:gd name="T1" fmla="*/ 27 h 27"/>
                <a:gd name="T2" fmla="*/ 2 w 12"/>
                <a:gd name="T3" fmla="*/ 27 h 27"/>
                <a:gd name="T4" fmla="*/ 2 w 12"/>
                <a:gd name="T5" fmla="*/ 27 h 27"/>
                <a:gd name="T6" fmla="*/ 0 w 12"/>
                <a:gd name="T7" fmla="*/ 27 h 27"/>
                <a:gd name="T8" fmla="*/ 0 w 12"/>
                <a:gd name="T9" fmla="*/ 27 h 27"/>
                <a:gd name="T10" fmla="*/ 0 w 12"/>
                <a:gd name="T11" fmla="*/ 27 h 27"/>
                <a:gd name="T12" fmla="*/ 0 w 12"/>
                <a:gd name="T13" fmla="*/ 27 h 27"/>
                <a:gd name="T14" fmla="*/ 0 w 12"/>
                <a:gd name="T15" fmla="*/ 27 h 27"/>
                <a:gd name="T16" fmla="*/ 0 w 12"/>
                <a:gd name="T17" fmla="*/ 27 h 27"/>
                <a:gd name="T18" fmla="*/ 0 w 12"/>
                <a:gd name="T19" fmla="*/ 27 h 27"/>
                <a:gd name="T20" fmla="*/ 0 w 12"/>
                <a:gd name="T21" fmla="*/ 27 h 27"/>
                <a:gd name="T22" fmla="*/ 0 w 12"/>
                <a:gd name="T23" fmla="*/ 27 h 27"/>
                <a:gd name="T24" fmla="*/ 0 w 12"/>
                <a:gd name="T25" fmla="*/ 27 h 27"/>
                <a:gd name="T26" fmla="*/ 0 w 12"/>
                <a:gd name="T27" fmla="*/ 27 h 27"/>
                <a:gd name="T28" fmla="*/ 0 w 12"/>
                <a:gd name="T29" fmla="*/ 27 h 27"/>
                <a:gd name="T30" fmla="*/ 0 w 12"/>
                <a:gd name="T31" fmla="*/ 27 h 27"/>
                <a:gd name="T32" fmla="*/ 0 w 12"/>
                <a:gd name="T33" fmla="*/ 27 h 27"/>
                <a:gd name="T34" fmla="*/ 0 w 12"/>
                <a:gd name="T35" fmla="*/ 27 h 27"/>
                <a:gd name="T36" fmla="*/ 0 w 12"/>
                <a:gd name="T37" fmla="*/ 27 h 27"/>
                <a:gd name="T38" fmla="*/ 0 w 12"/>
                <a:gd name="T39" fmla="*/ 27 h 27"/>
                <a:gd name="T40" fmla="*/ 0 w 12"/>
                <a:gd name="T41" fmla="*/ 27 h 27"/>
                <a:gd name="T42" fmla="*/ 0 w 12"/>
                <a:gd name="T43" fmla="*/ 27 h 27"/>
                <a:gd name="T44" fmla="*/ 0 w 12"/>
                <a:gd name="T45" fmla="*/ 27 h 27"/>
                <a:gd name="T46" fmla="*/ 0 w 12"/>
                <a:gd name="T47" fmla="*/ 27 h 27"/>
                <a:gd name="T48" fmla="*/ 0 w 12"/>
                <a:gd name="T49" fmla="*/ 27 h 27"/>
                <a:gd name="T50" fmla="*/ 0 w 12"/>
                <a:gd name="T51" fmla="*/ 27 h 27"/>
                <a:gd name="T52" fmla="*/ 0 w 12"/>
                <a:gd name="T53" fmla="*/ 27 h 27"/>
                <a:gd name="T54" fmla="*/ 0 w 12"/>
                <a:gd name="T55" fmla="*/ 27 h 27"/>
                <a:gd name="T56" fmla="*/ 0 w 12"/>
                <a:gd name="T57" fmla="*/ 27 h 27"/>
                <a:gd name="T58" fmla="*/ 12 w 12"/>
                <a:gd name="T59" fmla="*/ 0 h 27"/>
                <a:gd name="T60" fmla="*/ 12 w 12"/>
                <a:gd name="T61" fmla="*/ 0 h 27"/>
                <a:gd name="T62" fmla="*/ 12 w 12"/>
                <a:gd name="T6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" h="27">
                  <a:moveTo>
                    <a:pt x="2" y="27"/>
                  </a:moveTo>
                  <a:lnTo>
                    <a:pt x="2" y="27"/>
                  </a:lnTo>
                  <a:lnTo>
                    <a:pt x="2" y="27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1B3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7" name="Freeform 677"/>
            <p:cNvSpPr>
              <a:spLocks noEditPoints="1"/>
            </p:cNvSpPr>
            <p:nvPr/>
          </p:nvSpPr>
          <p:spPr bwMode="auto">
            <a:xfrm>
              <a:off x="9452164" y="5039891"/>
              <a:ext cx="4373" cy="9839"/>
            </a:xfrm>
            <a:custGeom>
              <a:avLst/>
              <a:gdLst>
                <a:gd name="T0" fmla="*/ 2 w 12"/>
                <a:gd name="T1" fmla="*/ 27 h 27"/>
                <a:gd name="T2" fmla="*/ 2 w 12"/>
                <a:gd name="T3" fmla="*/ 27 h 27"/>
                <a:gd name="T4" fmla="*/ 2 w 12"/>
                <a:gd name="T5" fmla="*/ 27 h 27"/>
                <a:gd name="T6" fmla="*/ 0 w 12"/>
                <a:gd name="T7" fmla="*/ 27 h 27"/>
                <a:gd name="T8" fmla="*/ 0 w 12"/>
                <a:gd name="T9" fmla="*/ 27 h 27"/>
                <a:gd name="T10" fmla="*/ 0 w 12"/>
                <a:gd name="T11" fmla="*/ 27 h 27"/>
                <a:gd name="T12" fmla="*/ 0 w 12"/>
                <a:gd name="T13" fmla="*/ 27 h 27"/>
                <a:gd name="T14" fmla="*/ 0 w 12"/>
                <a:gd name="T15" fmla="*/ 27 h 27"/>
                <a:gd name="T16" fmla="*/ 0 w 12"/>
                <a:gd name="T17" fmla="*/ 27 h 27"/>
                <a:gd name="T18" fmla="*/ 0 w 12"/>
                <a:gd name="T19" fmla="*/ 27 h 27"/>
                <a:gd name="T20" fmla="*/ 0 w 12"/>
                <a:gd name="T21" fmla="*/ 27 h 27"/>
                <a:gd name="T22" fmla="*/ 0 w 12"/>
                <a:gd name="T23" fmla="*/ 27 h 27"/>
                <a:gd name="T24" fmla="*/ 0 w 12"/>
                <a:gd name="T25" fmla="*/ 27 h 27"/>
                <a:gd name="T26" fmla="*/ 0 w 12"/>
                <a:gd name="T27" fmla="*/ 27 h 27"/>
                <a:gd name="T28" fmla="*/ 0 w 12"/>
                <a:gd name="T29" fmla="*/ 27 h 27"/>
                <a:gd name="T30" fmla="*/ 0 w 12"/>
                <a:gd name="T31" fmla="*/ 27 h 27"/>
                <a:gd name="T32" fmla="*/ 0 w 12"/>
                <a:gd name="T33" fmla="*/ 27 h 27"/>
                <a:gd name="T34" fmla="*/ 0 w 12"/>
                <a:gd name="T35" fmla="*/ 27 h 27"/>
                <a:gd name="T36" fmla="*/ 0 w 12"/>
                <a:gd name="T37" fmla="*/ 27 h 27"/>
                <a:gd name="T38" fmla="*/ 0 w 12"/>
                <a:gd name="T39" fmla="*/ 27 h 27"/>
                <a:gd name="T40" fmla="*/ 0 w 12"/>
                <a:gd name="T41" fmla="*/ 27 h 27"/>
                <a:gd name="T42" fmla="*/ 0 w 12"/>
                <a:gd name="T43" fmla="*/ 27 h 27"/>
                <a:gd name="T44" fmla="*/ 0 w 12"/>
                <a:gd name="T45" fmla="*/ 27 h 27"/>
                <a:gd name="T46" fmla="*/ 0 w 12"/>
                <a:gd name="T47" fmla="*/ 27 h 27"/>
                <a:gd name="T48" fmla="*/ 0 w 12"/>
                <a:gd name="T49" fmla="*/ 27 h 27"/>
                <a:gd name="T50" fmla="*/ 0 w 12"/>
                <a:gd name="T51" fmla="*/ 27 h 27"/>
                <a:gd name="T52" fmla="*/ 0 w 12"/>
                <a:gd name="T53" fmla="*/ 27 h 27"/>
                <a:gd name="T54" fmla="*/ 0 w 12"/>
                <a:gd name="T55" fmla="*/ 27 h 27"/>
                <a:gd name="T56" fmla="*/ 0 w 12"/>
                <a:gd name="T57" fmla="*/ 27 h 27"/>
                <a:gd name="T58" fmla="*/ 12 w 12"/>
                <a:gd name="T59" fmla="*/ 0 h 27"/>
                <a:gd name="T60" fmla="*/ 12 w 12"/>
                <a:gd name="T61" fmla="*/ 0 h 27"/>
                <a:gd name="T62" fmla="*/ 12 w 12"/>
                <a:gd name="T6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" h="27">
                  <a:moveTo>
                    <a:pt x="2" y="27"/>
                  </a:moveTo>
                  <a:lnTo>
                    <a:pt x="2" y="27"/>
                  </a:lnTo>
                  <a:lnTo>
                    <a:pt x="2" y="27"/>
                  </a:lnTo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moveTo>
                    <a:pt x="0" y="27"/>
                  </a:moveTo>
                  <a:lnTo>
                    <a:pt x="0" y="27"/>
                  </a:lnTo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8" name="Freeform 678"/>
            <p:cNvSpPr>
              <a:spLocks noEditPoints="1"/>
            </p:cNvSpPr>
            <p:nvPr/>
          </p:nvSpPr>
          <p:spPr bwMode="auto">
            <a:xfrm>
              <a:off x="9440503" y="5007822"/>
              <a:ext cx="4373" cy="14212"/>
            </a:xfrm>
            <a:custGeom>
              <a:avLst/>
              <a:gdLst>
                <a:gd name="T0" fmla="*/ 0 w 12"/>
                <a:gd name="T1" fmla="*/ 39 h 39"/>
                <a:gd name="T2" fmla="*/ 0 w 12"/>
                <a:gd name="T3" fmla="*/ 39 h 39"/>
                <a:gd name="T4" fmla="*/ 0 w 12"/>
                <a:gd name="T5" fmla="*/ 39 h 39"/>
                <a:gd name="T6" fmla="*/ 0 w 12"/>
                <a:gd name="T7" fmla="*/ 39 h 39"/>
                <a:gd name="T8" fmla="*/ 0 w 12"/>
                <a:gd name="T9" fmla="*/ 39 h 39"/>
                <a:gd name="T10" fmla="*/ 0 w 12"/>
                <a:gd name="T11" fmla="*/ 39 h 39"/>
                <a:gd name="T12" fmla="*/ 0 w 12"/>
                <a:gd name="T13" fmla="*/ 39 h 39"/>
                <a:gd name="T14" fmla="*/ 0 w 12"/>
                <a:gd name="T15" fmla="*/ 39 h 39"/>
                <a:gd name="T16" fmla="*/ 0 w 12"/>
                <a:gd name="T17" fmla="*/ 39 h 39"/>
                <a:gd name="T18" fmla="*/ 0 w 12"/>
                <a:gd name="T19" fmla="*/ 39 h 39"/>
                <a:gd name="T20" fmla="*/ 0 w 12"/>
                <a:gd name="T21" fmla="*/ 39 h 39"/>
                <a:gd name="T22" fmla="*/ 0 w 12"/>
                <a:gd name="T23" fmla="*/ 39 h 39"/>
                <a:gd name="T24" fmla="*/ 12 w 12"/>
                <a:gd name="T25" fmla="*/ 11 h 39"/>
                <a:gd name="T26" fmla="*/ 12 w 12"/>
                <a:gd name="T27" fmla="*/ 10 h 39"/>
                <a:gd name="T28" fmla="*/ 12 w 12"/>
                <a:gd name="T29" fmla="*/ 11 h 39"/>
                <a:gd name="T30" fmla="*/ 1 w 12"/>
                <a:gd name="T31" fmla="*/ 0 h 39"/>
                <a:gd name="T32" fmla="*/ 0 w 12"/>
                <a:gd name="T33" fmla="*/ 0 h 39"/>
                <a:gd name="T34" fmla="*/ 0 w 12"/>
                <a:gd name="T35" fmla="*/ 0 h 39"/>
                <a:gd name="T36" fmla="*/ 1 w 12"/>
                <a:gd name="T3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39">
                  <a:moveTo>
                    <a:pt x="0" y="39"/>
                  </a:moveTo>
                  <a:lnTo>
                    <a:pt x="0" y="39"/>
                  </a:lnTo>
                  <a:lnTo>
                    <a:pt x="0" y="39"/>
                  </a:lnTo>
                  <a:close/>
                  <a:moveTo>
                    <a:pt x="0" y="39"/>
                  </a:moveTo>
                  <a:lnTo>
                    <a:pt x="0" y="39"/>
                  </a:lnTo>
                  <a:lnTo>
                    <a:pt x="0" y="39"/>
                  </a:lnTo>
                  <a:close/>
                  <a:moveTo>
                    <a:pt x="0" y="39"/>
                  </a:moveTo>
                  <a:lnTo>
                    <a:pt x="0" y="39"/>
                  </a:lnTo>
                  <a:lnTo>
                    <a:pt x="0" y="39"/>
                  </a:lnTo>
                  <a:close/>
                  <a:moveTo>
                    <a:pt x="0" y="39"/>
                  </a:moveTo>
                  <a:lnTo>
                    <a:pt x="0" y="39"/>
                  </a:lnTo>
                  <a:lnTo>
                    <a:pt x="0" y="39"/>
                  </a:lnTo>
                  <a:close/>
                  <a:moveTo>
                    <a:pt x="12" y="11"/>
                  </a:moveTo>
                  <a:lnTo>
                    <a:pt x="12" y="10"/>
                  </a:lnTo>
                  <a:lnTo>
                    <a:pt x="12" y="11"/>
                  </a:lnTo>
                  <a:close/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B3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9" name="Freeform 679"/>
            <p:cNvSpPr>
              <a:spLocks/>
            </p:cNvSpPr>
            <p:nvPr/>
          </p:nvSpPr>
          <p:spPr bwMode="auto">
            <a:xfrm>
              <a:off x="9436493" y="4852942"/>
              <a:ext cx="431476" cy="491970"/>
            </a:xfrm>
            <a:custGeom>
              <a:avLst/>
              <a:gdLst>
                <a:gd name="T0" fmla="*/ 438 w 1184"/>
                <a:gd name="T1" fmla="*/ 1350 h 1350"/>
                <a:gd name="T2" fmla="*/ 1184 w 1184"/>
                <a:gd name="T3" fmla="*/ 1036 h 1350"/>
                <a:gd name="T4" fmla="*/ 746 w 1184"/>
                <a:gd name="T5" fmla="*/ 0 h 1350"/>
                <a:gd name="T6" fmla="*/ 0 w 1184"/>
                <a:gd name="T7" fmla="*/ 312 h 1350"/>
                <a:gd name="T8" fmla="*/ 438 w 1184"/>
                <a:gd name="T9" fmla="*/ 135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4" h="1350">
                  <a:moveTo>
                    <a:pt x="438" y="1350"/>
                  </a:moveTo>
                  <a:lnTo>
                    <a:pt x="1184" y="1036"/>
                  </a:lnTo>
                  <a:lnTo>
                    <a:pt x="746" y="0"/>
                  </a:lnTo>
                  <a:lnTo>
                    <a:pt x="0" y="312"/>
                  </a:lnTo>
                  <a:lnTo>
                    <a:pt x="438" y="1350"/>
                  </a:lnTo>
                  <a:close/>
                </a:path>
              </a:pathLst>
            </a:custGeom>
            <a:solidFill>
              <a:srgbClr val="B2B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70" name="Freeform 680"/>
            <p:cNvSpPr>
              <a:spLocks/>
            </p:cNvSpPr>
            <p:nvPr/>
          </p:nvSpPr>
          <p:spPr bwMode="auto">
            <a:xfrm>
              <a:off x="9436493" y="4852942"/>
              <a:ext cx="412161" cy="491970"/>
            </a:xfrm>
            <a:custGeom>
              <a:avLst/>
              <a:gdLst>
                <a:gd name="T0" fmla="*/ 746 w 1131"/>
                <a:gd name="T1" fmla="*/ 0 h 1350"/>
                <a:gd name="T2" fmla="*/ 0 w 1131"/>
                <a:gd name="T3" fmla="*/ 312 h 1350"/>
                <a:gd name="T4" fmla="*/ 438 w 1131"/>
                <a:gd name="T5" fmla="*/ 1350 h 1350"/>
                <a:gd name="T6" fmla="*/ 989 w 1131"/>
                <a:gd name="T7" fmla="*/ 1118 h 1350"/>
                <a:gd name="T8" fmla="*/ 1131 w 1131"/>
                <a:gd name="T9" fmla="*/ 912 h 1350"/>
                <a:gd name="T10" fmla="*/ 746 w 1131"/>
                <a:gd name="T11" fmla="*/ 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1" h="1350">
                  <a:moveTo>
                    <a:pt x="746" y="0"/>
                  </a:moveTo>
                  <a:lnTo>
                    <a:pt x="0" y="312"/>
                  </a:lnTo>
                  <a:lnTo>
                    <a:pt x="438" y="1350"/>
                  </a:lnTo>
                  <a:lnTo>
                    <a:pt x="989" y="1118"/>
                  </a:lnTo>
                  <a:lnTo>
                    <a:pt x="1131" y="912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71" name="Freeform 681"/>
            <p:cNvSpPr>
              <a:spLocks/>
            </p:cNvSpPr>
            <p:nvPr/>
          </p:nvSpPr>
          <p:spPr bwMode="auto">
            <a:xfrm>
              <a:off x="9792534" y="5185294"/>
              <a:ext cx="56121" cy="75071"/>
            </a:xfrm>
            <a:custGeom>
              <a:avLst/>
              <a:gdLst>
                <a:gd name="T0" fmla="*/ 7 w 90"/>
                <a:gd name="T1" fmla="*/ 121 h 121"/>
                <a:gd name="T2" fmla="*/ 0 w 90"/>
                <a:gd name="T3" fmla="*/ 35 h 121"/>
                <a:gd name="T4" fmla="*/ 90 w 90"/>
                <a:gd name="T5" fmla="*/ 0 h 121"/>
                <a:gd name="T6" fmla="*/ 7 w 90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21">
                  <a:moveTo>
                    <a:pt x="7" y="121"/>
                  </a:moveTo>
                  <a:cubicBezTo>
                    <a:pt x="7" y="121"/>
                    <a:pt x="25" y="76"/>
                    <a:pt x="0" y="35"/>
                  </a:cubicBezTo>
                  <a:cubicBezTo>
                    <a:pt x="0" y="35"/>
                    <a:pt x="57" y="29"/>
                    <a:pt x="90" y="0"/>
                  </a:cubicBezTo>
                  <a:lnTo>
                    <a:pt x="7" y="121"/>
                  </a:lnTo>
                  <a:close/>
                </a:path>
              </a:pathLst>
            </a:custGeom>
            <a:solidFill>
              <a:srgbClr val="BFC1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72" name="Freeform 682"/>
            <p:cNvSpPr>
              <a:spLocks noEditPoints="1"/>
            </p:cNvSpPr>
            <p:nvPr/>
          </p:nvSpPr>
          <p:spPr bwMode="auto">
            <a:xfrm>
              <a:off x="9494072" y="5084715"/>
              <a:ext cx="10568" cy="9839"/>
            </a:xfrm>
            <a:custGeom>
              <a:avLst/>
              <a:gdLst>
                <a:gd name="T0" fmla="*/ 17 w 17"/>
                <a:gd name="T1" fmla="*/ 16 h 16"/>
                <a:gd name="T2" fmla="*/ 17 w 17"/>
                <a:gd name="T3" fmla="*/ 16 h 16"/>
                <a:gd name="T4" fmla="*/ 17 w 17"/>
                <a:gd name="T5" fmla="*/ 16 h 16"/>
                <a:gd name="T6" fmla="*/ 17 w 17"/>
                <a:gd name="T7" fmla="*/ 16 h 16"/>
                <a:gd name="T8" fmla="*/ 17 w 17"/>
                <a:gd name="T9" fmla="*/ 16 h 16"/>
                <a:gd name="T10" fmla="*/ 17 w 17"/>
                <a:gd name="T11" fmla="*/ 16 h 16"/>
                <a:gd name="T12" fmla="*/ 17 w 17"/>
                <a:gd name="T13" fmla="*/ 16 h 16"/>
                <a:gd name="T14" fmla="*/ 17 w 17"/>
                <a:gd name="T15" fmla="*/ 16 h 16"/>
                <a:gd name="T16" fmla="*/ 17 w 17"/>
                <a:gd name="T17" fmla="*/ 16 h 16"/>
                <a:gd name="T18" fmla="*/ 17 w 17"/>
                <a:gd name="T19" fmla="*/ 16 h 16"/>
                <a:gd name="T20" fmla="*/ 17 w 17"/>
                <a:gd name="T21" fmla="*/ 16 h 16"/>
                <a:gd name="T22" fmla="*/ 17 w 17"/>
                <a:gd name="T23" fmla="*/ 16 h 16"/>
                <a:gd name="T24" fmla="*/ 17 w 17"/>
                <a:gd name="T25" fmla="*/ 16 h 16"/>
                <a:gd name="T26" fmla="*/ 17 w 17"/>
                <a:gd name="T27" fmla="*/ 16 h 16"/>
                <a:gd name="T28" fmla="*/ 17 w 17"/>
                <a:gd name="T29" fmla="*/ 16 h 16"/>
                <a:gd name="T30" fmla="*/ 17 w 17"/>
                <a:gd name="T31" fmla="*/ 16 h 16"/>
                <a:gd name="T32" fmla="*/ 0 w 17"/>
                <a:gd name="T33" fmla="*/ 2 h 16"/>
                <a:gd name="T34" fmla="*/ 0 w 17"/>
                <a:gd name="T35" fmla="*/ 0 h 16"/>
                <a:gd name="T36" fmla="*/ 0 w 17"/>
                <a:gd name="T37" fmla="*/ 0 h 16"/>
                <a:gd name="T38" fmla="*/ 0 w 17"/>
                <a:gd name="T3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6"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B1B3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73" name="Freeform 683"/>
            <p:cNvSpPr>
              <a:spLocks noEditPoints="1"/>
            </p:cNvSpPr>
            <p:nvPr/>
          </p:nvSpPr>
          <p:spPr bwMode="auto">
            <a:xfrm>
              <a:off x="9482046" y="5056653"/>
              <a:ext cx="12026" cy="9839"/>
            </a:xfrm>
            <a:custGeom>
              <a:avLst/>
              <a:gdLst>
                <a:gd name="T0" fmla="*/ 28 w 33"/>
                <a:gd name="T1" fmla="*/ 27 h 27"/>
                <a:gd name="T2" fmla="*/ 29 w 33"/>
                <a:gd name="T3" fmla="*/ 26 h 27"/>
                <a:gd name="T4" fmla="*/ 29 w 33"/>
                <a:gd name="T5" fmla="*/ 26 h 27"/>
                <a:gd name="T6" fmla="*/ 29 w 33"/>
                <a:gd name="T7" fmla="*/ 26 h 27"/>
                <a:gd name="T8" fmla="*/ 29 w 33"/>
                <a:gd name="T9" fmla="*/ 26 h 27"/>
                <a:gd name="T10" fmla="*/ 29 w 33"/>
                <a:gd name="T11" fmla="*/ 26 h 27"/>
                <a:gd name="T12" fmla="*/ 29 w 33"/>
                <a:gd name="T13" fmla="*/ 26 h 27"/>
                <a:gd name="T14" fmla="*/ 29 w 33"/>
                <a:gd name="T15" fmla="*/ 26 h 27"/>
                <a:gd name="T16" fmla="*/ 29 w 33"/>
                <a:gd name="T17" fmla="*/ 26 h 27"/>
                <a:gd name="T18" fmla="*/ 29 w 33"/>
                <a:gd name="T19" fmla="*/ 26 h 27"/>
                <a:gd name="T20" fmla="*/ 29 w 33"/>
                <a:gd name="T21" fmla="*/ 26 h 27"/>
                <a:gd name="T22" fmla="*/ 29 w 33"/>
                <a:gd name="T23" fmla="*/ 26 h 27"/>
                <a:gd name="T24" fmla="*/ 29 w 33"/>
                <a:gd name="T25" fmla="*/ 26 h 27"/>
                <a:gd name="T26" fmla="*/ 29 w 33"/>
                <a:gd name="T27" fmla="*/ 26 h 27"/>
                <a:gd name="T28" fmla="*/ 29 w 33"/>
                <a:gd name="T29" fmla="*/ 26 h 27"/>
                <a:gd name="T30" fmla="*/ 29 w 33"/>
                <a:gd name="T31" fmla="*/ 26 h 27"/>
                <a:gd name="T32" fmla="*/ 29 w 33"/>
                <a:gd name="T33" fmla="*/ 26 h 27"/>
                <a:gd name="T34" fmla="*/ 29 w 33"/>
                <a:gd name="T35" fmla="*/ 26 h 27"/>
                <a:gd name="T36" fmla="*/ 31 w 33"/>
                <a:gd name="T37" fmla="*/ 26 h 27"/>
                <a:gd name="T38" fmla="*/ 31 w 33"/>
                <a:gd name="T39" fmla="*/ 26 h 27"/>
                <a:gd name="T40" fmla="*/ 31 w 33"/>
                <a:gd name="T41" fmla="*/ 26 h 27"/>
                <a:gd name="T42" fmla="*/ 31 w 33"/>
                <a:gd name="T43" fmla="*/ 26 h 27"/>
                <a:gd name="T44" fmla="*/ 31 w 33"/>
                <a:gd name="T45" fmla="*/ 26 h 27"/>
                <a:gd name="T46" fmla="*/ 31 w 33"/>
                <a:gd name="T47" fmla="*/ 26 h 27"/>
                <a:gd name="T48" fmla="*/ 31 w 33"/>
                <a:gd name="T49" fmla="*/ 26 h 27"/>
                <a:gd name="T50" fmla="*/ 31 w 33"/>
                <a:gd name="T51" fmla="*/ 26 h 27"/>
                <a:gd name="T52" fmla="*/ 31 w 33"/>
                <a:gd name="T53" fmla="*/ 26 h 27"/>
                <a:gd name="T54" fmla="*/ 31 w 33"/>
                <a:gd name="T55" fmla="*/ 26 h 27"/>
                <a:gd name="T56" fmla="*/ 31 w 33"/>
                <a:gd name="T57" fmla="*/ 26 h 27"/>
                <a:gd name="T58" fmla="*/ 31 w 33"/>
                <a:gd name="T59" fmla="*/ 26 h 27"/>
                <a:gd name="T60" fmla="*/ 31 w 33"/>
                <a:gd name="T61" fmla="*/ 24 h 27"/>
                <a:gd name="T62" fmla="*/ 31 w 33"/>
                <a:gd name="T63" fmla="*/ 24 h 27"/>
                <a:gd name="T64" fmla="*/ 31 w 33"/>
                <a:gd name="T65" fmla="*/ 24 h 27"/>
                <a:gd name="T66" fmla="*/ 33 w 33"/>
                <a:gd name="T67" fmla="*/ 24 h 27"/>
                <a:gd name="T68" fmla="*/ 33 w 33"/>
                <a:gd name="T69" fmla="*/ 24 h 27"/>
                <a:gd name="T70" fmla="*/ 33 w 33"/>
                <a:gd name="T71" fmla="*/ 24 h 27"/>
                <a:gd name="T72" fmla="*/ 33 w 33"/>
                <a:gd name="T73" fmla="*/ 24 h 27"/>
                <a:gd name="T74" fmla="*/ 0 w 33"/>
                <a:gd name="T75" fmla="*/ 2 h 27"/>
                <a:gd name="T76" fmla="*/ 0 w 33"/>
                <a:gd name="T7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27">
                  <a:moveTo>
                    <a:pt x="28" y="27"/>
                  </a:moveTo>
                  <a:lnTo>
                    <a:pt x="28" y="27"/>
                  </a:lnTo>
                  <a:lnTo>
                    <a:pt x="28" y="27"/>
                  </a:lnTo>
                  <a:close/>
                  <a:moveTo>
                    <a:pt x="29" y="26"/>
                  </a:moveTo>
                  <a:lnTo>
                    <a:pt x="29" y="26"/>
                  </a:lnTo>
                  <a:lnTo>
                    <a:pt x="29" y="26"/>
                  </a:lnTo>
                  <a:close/>
                  <a:moveTo>
                    <a:pt x="29" y="26"/>
                  </a:moveTo>
                  <a:lnTo>
                    <a:pt x="29" y="26"/>
                  </a:lnTo>
                  <a:lnTo>
                    <a:pt x="29" y="26"/>
                  </a:lnTo>
                  <a:close/>
                  <a:moveTo>
                    <a:pt x="29" y="26"/>
                  </a:moveTo>
                  <a:lnTo>
                    <a:pt x="29" y="26"/>
                  </a:lnTo>
                  <a:lnTo>
                    <a:pt x="29" y="26"/>
                  </a:lnTo>
                  <a:close/>
                  <a:moveTo>
                    <a:pt x="29" y="26"/>
                  </a:moveTo>
                  <a:lnTo>
                    <a:pt x="29" y="26"/>
                  </a:lnTo>
                  <a:lnTo>
                    <a:pt x="29" y="26"/>
                  </a:lnTo>
                  <a:close/>
                  <a:moveTo>
                    <a:pt x="29" y="26"/>
                  </a:moveTo>
                  <a:lnTo>
                    <a:pt x="29" y="26"/>
                  </a:lnTo>
                  <a:lnTo>
                    <a:pt x="29" y="26"/>
                  </a:lnTo>
                  <a:close/>
                  <a:moveTo>
                    <a:pt x="29" y="26"/>
                  </a:moveTo>
                  <a:lnTo>
                    <a:pt x="29" y="26"/>
                  </a:lnTo>
                  <a:lnTo>
                    <a:pt x="29" y="26"/>
                  </a:lnTo>
                  <a:close/>
                  <a:moveTo>
                    <a:pt x="29" y="26"/>
                  </a:moveTo>
                  <a:lnTo>
                    <a:pt x="29" y="26"/>
                  </a:lnTo>
                  <a:lnTo>
                    <a:pt x="29" y="26"/>
                  </a:lnTo>
                  <a:close/>
                  <a:moveTo>
                    <a:pt x="29" y="26"/>
                  </a:moveTo>
                  <a:lnTo>
                    <a:pt x="29" y="26"/>
                  </a:lnTo>
                  <a:lnTo>
                    <a:pt x="29" y="26"/>
                  </a:lnTo>
                  <a:close/>
                  <a:moveTo>
                    <a:pt x="29" y="26"/>
                  </a:moveTo>
                  <a:lnTo>
                    <a:pt x="29" y="26"/>
                  </a:lnTo>
                  <a:lnTo>
                    <a:pt x="29" y="26"/>
                  </a:lnTo>
                  <a:close/>
                  <a:moveTo>
                    <a:pt x="29" y="26"/>
                  </a:moveTo>
                  <a:lnTo>
                    <a:pt x="29" y="26"/>
                  </a:lnTo>
                  <a:lnTo>
                    <a:pt x="29" y="26"/>
                  </a:lnTo>
                  <a:close/>
                  <a:moveTo>
                    <a:pt x="29" y="26"/>
                  </a:moveTo>
                  <a:lnTo>
                    <a:pt x="31" y="26"/>
                  </a:lnTo>
                  <a:lnTo>
                    <a:pt x="29" y="26"/>
                  </a:lnTo>
                  <a:close/>
                  <a:moveTo>
                    <a:pt x="31" y="26"/>
                  </a:moveTo>
                  <a:lnTo>
                    <a:pt x="31" y="26"/>
                  </a:lnTo>
                  <a:lnTo>
                    <a:pt x="31" y="26"/>
                  </a:lnTo>
                  <a:close/>
                  <a:moveTo>
                    <a:pt x="31" y="26"/>
                  </a:moveTo>
                  <a:lnTo>
                    <a:pt x="31" y="26"/>
                  </a:lnTo>
                  <a:lnTo>
                    <a:pt x="31" y="26"/>
                  </a:lnTo>
                  <a:close/>
                  <a:moveTo>
                    <a:pt x="31" y="26"/>
                  </a:moveTo>
                  <a:lnTo>
                    <a:pt x="31" y="26"/>
                  </a:lnTo>
                  <a:lnTo>
                    <a:pt x="31" y="26"/>
                  </a:lnTo>
                  <a:close/>
                  <a:moveTo>
                    <a:pt x="31" y="26"/>
                  </a:moveTo>
                  <a:lnTo>
                    <a:pt x="31" y="26"/>
                  </a:lnTo>
                  <a:lnTo>
                    <a:pt x="31" y="26"/>
                  </a:lnTo>
                  <a:close/>
                  <a:moveTo>
                    <a:pt x="31" y="26"/>
                  </a:moveTo>
                  <a:lnTo>
                    <a:pt x="31" y="26"/>
                  </a:lnTo>
                  <a:lnTo>
                    <a:pt x="31" y="26"/>
                  </a:lnTo>
                  <a:close/>
                  <a:moveTo>
                    <a:pt x="31" y="26"/>
                  </a:moveTo>
                  <a:lnTo>
                    <a:pt x="31" y="26"/>
                  </a:lnTo>
                  <a:lnTo>
                    <a:pt x="31" y="26"/>
                  </a:lnTo>
                  <a:close/>
                  <a:moveTo>
                    <a:pt x="31" y="26"/>
                  </a:moveTo>
                  <a:lnTo>
                    <a:pt x="31" y="26"/>
                  </a:lnTo>
                  <a:lnTo>
                    <a:pt x="31" y="26"/>
                  </a:lnTo>
                  <a:close/>
                  <a:moveTo>
                    <a:pt x="31" y="26"/>
                  </a:moveTo>
                  <a:lnTo>
                    <a:pt x="31" y="26"/>
                  </a:lnTo>
                  <a:lnTo>
                    <a:pt x="31" y="26"/>
                  </a:lnTo>
                  <a:close/>
                  <a:moveTo>
                    <a:pt x="31" y="24"/>
                  </a:moveTo>
                  <a:lnTo>
                    <a:pt x="31" y="24"/>
                  </a:lnTo>
                  <a:lnTo>
                    <a:pt x="31" y="24"/>
                  </a:lnTo>
                  <a:close/>
                  <a:moveTo>
                    <a:pt x="31" y="24"/>
                  </a:moveTo>
                  <a:lnTo>
                    <a:pt x="31" y="24"/>
                  </a:lnTo>
                  <a:lnTo>
                    <a:pt x="31" y="24"/>
                  </a:lnTo>
                  <a:close/>
                  <a:moveTo>
                    <a:pt x="33" y="24"/>
                  </a:moveTo>
                  <a:lnTo>
                    <a:pt x="33" y="24"/>
                  </a:lnTo>
                  <a:lnTo>
                    <a:pt x="33" y="24"/>
                  </a:lnTo>
                  <a:close/>
                  <a:moveTo>
                    <a:pt x="33" y="24"/>
                  </a:moveTo>
                  <a:lnTo>
                    <a:pt x="33" y="24"/>
                  </a:lnTo>
                  <a:lnTo>
                    <a:pt x="33" y="24"/>
                  </a:lnTo>
                  <a:close/>
                  <a:moveTo>
                    <a:pt x="33" y="24"/>
                  </a:moveTo>
                  <a:lnTo>
                    <a:pt x="33" y="24"/>
                  </a:lnTo>
                  <a:lnTo>
                    <a:pt x="33" y="24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1B3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74" name="Freeform 684"/>
            <p:cNvSpPr>
              <a:spLocks noEditPoints="1"/>
            </p:cNvSpPr>
            <p:nvPr/>
          </p:nvSpPr>
          <p:spPr bwMode="auto">
            <a:xfrm>
              <a:off x="9480224" y="5035518"/>
              <a:ext cx="3644" cy="2551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0 w 6"/>
                <a:gd name="T5" fmla="*/ 4 h 4"/>
                <a:gd name="T6" fmla="*/ 0 w 6"/>
                <a:gd name="T7" fmla="*/ 4 h 4"/>
                <a:gd name="T8" fmla="*/ 1 w 6"/>
                <a:gd name="T9" fmla="*/ 4 h 4"/>
                <a:gd name="T10" fmla="*/ 1 w 6"/>
                <a:gd name="T11" fmla="*/ 4 h 4"/>
                <a:gd name="T12" fmla="*/ 1 w 6"/>
                <a:gd name="T13" fmla="*/ 4 h 4"/>
                <a:gd name="T14" fmla="*/ 1 w 6"/>
                <a:gd name="T15" fmla="*/ 4 h 4"/>
                <a:gd name="T16" fmla="*/ 1 w 6"/>
                <a:gd name="T17" fmla="*/ 4 h 4"/>
                <a:gd name="T18" fmla="*/ 1 w 6"/>
                <a:gd name="T19" fmla="*/ 4 h 4"/>
                <a:gd name="T20" fmla="*/ 1 w 6"/>
                <a:gd name="T21" fmla="*/ 4 h 4"/>
                <a:gd name="T22" fmla="*/ 1 w 6"/>
                <a:gd name="T23" fmla="*/ 4 h 4"/>
                <a:gd name="T24" fmla="*/ 1 w 6"/>
                <a:gd name="T25" fmla="*/ 4 h 4"/>
                <a:gd name="T26" fmla="*/ 1 w 6"/>
                <a:gd name="T27" fmla="*/ 4 h 4"/>
                <a:gd name="T28" fmla="*/ 1 w 6"/>
                <a:gd name="T29" fmla="*/ 4 h 4"/>
                <a:gd name="T30" fmla="*/ 6 w 6"/>
                <a:gd name="T31" fmla="*/ 0 h 4"/>
                <a:gd name="T32" fmla="*/ 1 w 6"/>
                <a:gd name="T33" fmla="*/ 4 h 4"/>
                <a:gd name="T34" fmla="*/ 6 w 6"/>
                <a:gd name="T35" fmla="*/ 0 h 4"/>
                <a:gd name="T36" fmla="*/ 6 w 6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lose/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lose/>
                  <a:moveTo>
                    <a:pt x="1" y="4"/>
                  </a:moveTo>
                  <a:cubicBezTo>
                    <a:pt x="3" y="3"/>
                    <a:pt x="4" y="1"/>
                    <a:pt x="6" y="0"/>
                  </a:cubicBezTo>
                  <a:cubicBezTo>
                    <a:pt x="4" y="1"/>
                    <a:pt x="3" y="3"/>
                    <a:pt x="1" y="4"/>
                  </a:cubicBezTo>
                  <a:close/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B1B3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75" name="Freeform 685"/>
            <p:cNvSpPr>
              <a:spLocks noEditPoints="1"/>
            </p:cNvSpPr>
            <p:nvPr/>
          </p:nvSpPr>
          <p:spPr bwMode="auto">
            <a:xfrm>
              <a:off x="9458359" y="5000169"/>
              <a:ext cx="10568" cy="9839"/>
            </a:xfrm>
            <a:custGeom>
              <a:avLst/>
              <a:gdLst>
                <a:gd name="T0" fmla="*/ 16 w 17"/>
                <a:gd name="T1" fmla="*/ 16 h 16"/>
                <a:gd name="T2" fmla="*/ 16 w 17"/>
                <a:gd name="T3" fmla="*/ 16 h 16"/>
                <a:gd name="T4" fmla="*/ 16 w 17"/>
                <a:gd name="T5" fmla="*/ 16 h 16"/>
                <a:gd name="T6" fmla="*/ 16 w 17"/>
                <a:gd name="T7" fmla="*/ 16 h 16"/>
                <a:gd name="T8" fmla="*/ 16 w 17"/>
                <a:gd name="T9" fmla="*/ 16 h 16"/>
                <a:gd name="T10" fmla="*/ 16 w 17"/>
                <a:gd name="T11" fmla="*/ 16 h 16"/>
                <a:gd name="T12" fmla="*/ 17 w 17"/>
                <a:gd name="T13" fmla="*/ 16 h 16"/>
                <a:gd name="T14" fmla="*/ 17 w 17"/>
                <a:gd name="T15" fmla="*/ 16 h 16"/>
                <a:gd name="T16" fmla="*/ 17 w 17"/>
                <a:gd name="T17" fmla="*/ 16 h 16"/>
                <a:gd name="T18" fmla="*/ 17 w 17"/>
                <a:gd name="T19" fmla="*/ 16 h 16"/>
                <a:gd name="T20" fmla="*/ 17 w 17"/>
                <a:gd name="T21" fmla="*/ 16 h 16"/>
                <a:gd name="T22" fmla="*/ 17 w 17"/>
                <a:gd name="T23" fmla="*/ 16 h 16"/>
                <a:gd name="T24" fmla="*/ 17 w 17"/>
                <a:gd name="T25" fmla="*/ 15 h 16"/>
                <a:gd name="T26" fmla="*/ 17 w 17"/>
                <a:gd name="T27" fmla="*/ 15 h 16"/>
                <a:gd name="T28" fmla="*/ 17 w 17"/>
                <a:gd name="T29" fmla="*/ 15 h 16"/>
                <a:gd name="T30" fmla="*/ 17 w 17"/>
                <a:gd name="T31" fmla="*/ 15 h 16"/>
                <a:gd name="T32" fmla="*/ 0 w 17"/>
                <a:gd name="T33" fmla="*/ 1 h 16"/>
                <a:gd name="T34" fmla="*/ 0 w 17"/>
                <a:gd name="T35" fmla="*/ 0 h 16"/>
                <a:gd name="T36" fmla="*/ 0 w 17"/>
                <a:gd name="T37" fmla="*/ 0 h 16"/>
                <a:gd name="T38" fmla="*/ 0 w 17"/>
                <a:gd name="T3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6">
                  <a:moveTo>
                    <a:pt x="16" y="16"/>
                  </a:moveTo>
                  <a:cubicBezTo>
                    <a:pt x="16" y="16"/>
                    <a:pt x="16" y="16"/>
                    <a:pt x="16" y="16"/>
                  </a:cubicBezTo>
                  <a:close/>
                  <a:moveTo>
                    <a:pt x="16" y="16"/>
                  </a:moveTo>
                  <a:cubicBezTo>
                    <a:pt x="16" y="16"/>
                    <a:pt x="16" y="16"/>
                    <a:pt x="16" y="16"/>
                  </a:cubicBezTo>
                  <a:close/>
                  <a:moveTo>
                    <a:pt x="16" y="16"/>
                  </a:moveTo>
                  <a:cubicBezTo>
                    <a:pt x="16" y="16"/>
                    <a:pt x="16" y="16"/>
                    <a:pt x="16" y="16"/>
                  </a:cubicBez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17" y="15"/>
                  </a:moveTo>
                  <a:cubicBezTo>
                    <a:pt x="17" y="15"/>
                    <a:pt x="17" y="15"/>
                    <a:pt x="17" y="15"/>
                  </a:cubicBezTo>
                  <a:close/>
                  <a:moveTo>
                    <a:pt x="17" y="15"/>
                  </a:moveTo>
                  <a:cubicBezTo>
                    <a:pt x="17" y="15"/>
                    <a:pt x="17" y="15"/>
                    <a:pt x="17" y="15"/>
                  </a:cubicBezTo>
                  <a:close/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1B3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76" name="Freeform 686"/>
            <p:cNvSpPr>
              <a:spLocks/>
            </p:cNvSpPr>
            <p:nvPr/>
          </p:nvSpPr>
          <p:spPr bwMode="auto">
            <a:xfrm>
              <a:off x="9319878" y="5015110"/>
              <a:ext cx="120624" cy="55757"/>
            </a:xfrm>
            <a:custGeom>
              <a:avLst/>
              <a:gdLst>
                <a:gd name="T0" fmla="*/ 0 w 331"/>
                <a:gd name="T1" fmla="*/ 136 h 153"/>
                <a:gd name="T2" fmla="*/ 324 w 331"/>
                <a:gd name="T3" fmla="*/ 0 h 153"/>
                <a:gd name="T4" fmla="*/ 331 w 331"/>
                <a:gd name="T5" fmla="*/ 19 h 153"/>
                <a:gd name="T6" fmla="*/ 7 w 331"/>
                <a:gd name="T7" fmla="*/ 153 h 153"/>
                <a:gd name="T8" fmla="*/ 0 w 331"/>
                <a:gd name="T9" fmla="*/ 13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153">
                  <a:moveTo>
                    <a:pt x="0" y="136"/>
                  </a:moveTo>
                  <a:lnTo>
                    <a:pt x="324" y="0"/>
                  </a:lnTo>
                  <a:lnTo>
                    <a:pt x="331" y="19"/>
                  </a:lnTo>
                  <a:lnTo>
                    <a:pt x="7" y="153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77" name="Freeform 687"/>
            <p:cNvSpPr>
              <a:spLocks/>
            </p:cNvSpPr>
            <p:nvPr/>
          </p:nvSpPr>
          <p:spPr bwMode="auto">
            <a:xfrm>
              <a:off x="9202898" y="5068316"/>
              <a:ext cx="146862" cy="137387"/>
            </a:xfrm>
            <a:custGeom>
              <a:avLst/>
              <a:gdLst>
                <a:gd name="T0" fmla="*/ 0 w 403"/>
                <a:gd name="T1" fmla="*/ 125 h 377"/>
                <a:gd name="T2" fmla="*/ 297 w 403"/>
                <a:gd name="T3" fmla="*/ 0 h 377"/>
                <a:gd name="T4" fmla="*/ 403 w 403"/>
                <a:gd name="T5" fmla="*/ 253 h 377"/>
                <a:gd name="T6" fmla="*/ 108 w 403"/>
                <a:gd name="T7" fmla="*/ 377 h 377"/>
                <a:gd name="T8" fmla="*/ 0 w 403"/>
                <a:gd name="T9" fmla="*/ 12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377">
                  <a:moveTo>
                    <a:pt x="0" y="125"/>
                  </a:moveTo>
                  <a:lnTo>
                    <a:pt x="297" y="0"/>
                  </a:lnTo>
                  <a:lnTo>
                    <a:pt x="403" y="253"/>
                  </a:lnTo>
                  <a:lnTo>
                    <a:pt x="108" y="377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78" name="Freeform 688"/>
            <p:cNvSpPr>
              <a:spLocks/>
            </p:cNvSpPr>
            <p:nvPr/>
          </p:nvSpPr>
          <p:spPr bwMode="auto">
            <a:xfrm>
              <a:off x="9513386" y="5058477"/>
              <a:ext cx="154515" cy="156337"/>
            </a:xfrm>
            <a:custGeom>
              <a:avLst/>
              <a:gdLst>
                <a:gd name="T0" fmla="*/ 0 w 424"/>
                <a:gd name="T1" fmla="*/ 125 h 429"/>
                <a:gd name="T2" fmla="*/ 296 w 424"/>
                <a:gd name="T3" fmla="*/ 0 h 429"/>
                <a:gd name="T4" fmla="*/ 424 w 424"/>
                <a:gd name="T5" fmla="*/ 305 h 429"/>
                <a:gd name="T6" fmla="*/ 128 w 424"/>
                <a:gd name="T7" fmla="*/ 429 h 429"/>
                <a:gd name="T8" fmla="*/ 0 w 424"/>
                <a:gd name="T9" fmla="*/ 12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29">
                  <a:moveTo>
                    <a:pt x="0" y="125"/>
                  </a:moveTo>
                  <a:lnTo>
                    <a:pt x="296" y="0"/>
                  </a:lnTo>
                  <a:lnTo>
                    <a:pt x="424" y="305"/>
                  </a:lnTo>
                  <a:lnTo>
                    <a:pt x="128" y="429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79" name="Freeform 689"/>
            <p:cNvSpPr>
              <a:spLocks/>
            </p:cNvSpPr>
            <p:nvPr/>
          </p:nvSpPr>
          <p:spPr bwMode="auto">
            <a:xfrm>
              <a:off x="9636196" y="5005270"/>
              <a:ext cx="155244" cy="156337"/>
            </a:xfrm>
            <a:custGeom>
              <a:avLst/>
              <a:gdLst>
                <a:gd name="T0" fmla="*/ 0 w 426"/>
                <a:gd name="T1" fmla="*/ 124 h 429"/>
                <a:gd name="T2" fmla="*/ 296 w 426"/>
                <a:gd name="T3" fmla="*/ 0 h 429"/>
                <a:gd name="T4" fmla="*/ 426 w 426"/>
                <a:gd name="T5" fmla="*/ 305 h 429"/>
                <a:gd name="T6" fmla="*/ 130 w 426"/>
                <a:gd name="T7" fmla="*/ 429 h 429"/>
                <a:gd name="T8" fmla="*/ 0 w 426"/>
                <a:gd name="T9" fmla="*/ 12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429">
                  <a:moveTo>
                    <a:pt x="0" y="124"/>
                  </a:moveTo>
                  <a:lnTo>
                    <a:pt x="296" y="0"/>
                  </a:lnTo>
                  <a:lnTo>
                    <a:pt x="426" y="305"/>
                  </a:lnTo>
                  <a:lnTo>
                    <a:pt x="130" y="429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80" name="Freeform 690"/>
            <p:cNvSpPr>
              <a:spLocks/>
            </p:cNvSpPr>
            <p:nvPr/>
          </p:nvSpPr>
          <p:spPr bwMode="auto">
            <a:xfrm>
              <a:off x="9326074" y="5029323"/>
              <a:ext cx="120624" cy="55757"/>
            </a:xfrm>
            <a:custGeom>
              <a:avLst/>
              <a:gdLst>
                <a:gd name="T0" fmla="*/ 0 w 331"/>
                <a:gd name="T1" fmla="*/ 136 h 153"/>
                <a:gd name="T2" fmla="*/ 322 w 331"/>
                <a:gd name="T3" fmla="*/ 0 h 153"/>
                <a:gd name="T4" fmla="*/ 331 w 331"/>
                <a:gd name="T5" fmla="*/ 19 h 153"/>
                <a:gd name="T6" fmla="*/ 7 w 331"/>
                <a:gd name="T7" fmla="*/ 153 h 153"/>
                <a:gd name="T8" fmla="*/ 0 w 331"/>
                <a:gd name="T9" fmla="*/ 13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153">
                  <a:moveTo>
                    <a:pt x="0" y="136"/>
                  </a:moveTo>
                  <a:lnTo>
                    <a:pt x="322" y="0"/>
                  </a:lnTo>
                  <a:lnTo>
                    <a:pt x="331" y="19"/>
                  </a:lnTo>
                  <a:lnTo>
                    <a:pt x="7" y="153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81" name="Freeform 691"/>
            <p:cNvSpPr>
              <a:spLocks/>
            </p:cNvSpPr>
            <p:nvPr/>
          </p:nvSpPr>
          <p:spPr bwMode="auto">
            <a:xfrm>
              <a:off x="9331904" y="5043535"/>
              <a:ext cx="120988" cy="56485"/>
            </a:xfrm>
            <a:custGeom>
              <a:avLst/>
              <a:gdLst>
                <a:gd name="T0" fmla="*/ 0 w 332"/>
                <a:gd name="T1" fmla="*/ 137 h 155"/>
                <a:gd name="T2" fmla="*/ 323 w 332"/>
                <a:gd name="T3" fmla="*/ 0 h 155"/>
                <a:gd name="T4" fmla="*/ 332 w 332"/>
                <a:gd name="T5" fmla="*/ 19 h 155"/>
                <a:gd name="T6" fmla="*/ 8 w 332"/>
                <a:gd name="T7" fmla="*/ 155 h 155"/>
                <a:gd name="T8" fmla="*/ 0 w 332"/>
                <a:gd name="T9" fmla="*/ 13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55">
                  <a:moveTo>
                    <a:pt x="0" y="137"/>
                  </a:moveTo>
                  <a:lnTo>
                    <a:pt x="323" y="0"/>
                  </a:lnTo>
                  <a:lnTo>
                    <a:pt x="332" y="19"/>
                  </a:lnTo>
                  <a:lnTo>
                    <a:pt x="8" y="155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82" name="Freeform 692"/>
            <p:cNvSpPr>
              <a:spLocks/>
            </p:cNvSpPr>
            <p:nvPr/>
          </p:nvSpPr>
          <p:spPr bwMode="auto">
            <a:xfrm>
              <a:off x="9338099" y="5058477"/>
              <a:ext cx="120259" cy="56121"/>
            </a:xfrm>
            <a:custGeom>
              <a:avLst/>
              <a:gdLst>
                <a:gd name="T0" fmla="*/ 0 w 330"/>
                <a:gd name="T1" fmla="*/ 135 h 154"/>
                <a:gd name="T2" fmla="*/ 323 w 330"/>
                <a:gd name="T3" fmla="*/ 0 h 154"/>
                <a:gd name="T4" fmla="*/ 330 w 330"/>
                <a:gd name="T5" fmla="*/ 17 h 154"/>
                <a:gd name="T6" fmla="*/ 9 w 330"/>
                <a:gd name="T7" fmla="*/ 154 h 154"/>
                <a:gd name="T8" fmla="*/ 0 w 330"/>
                <a:gd name="T9" fmla="*/ 13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54">
                  <a:moveTo>
                    <a:pt x="0" y="135"/>
                  </a:moveTo>
                  <a:lnTo>
                    <a:pt x="323" y="0"/>
                  </a:lnTo>
                  <a:lnTo>
                    <a:pt x="330" y="17"/>
                  </a:lnTo>
                  <a:lnTo>
                    <a:pt x="9" y="154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83" name="Freeform 693"/>
            <p:cNvSpPr>
              <a:spLocks/>
            </p:cNvSpPr>
            <p:nvPr/>
          </p:nvSpPr>
          <p:spPr bwMode="auto">
            <a:xfrm>
              <a:off x="9344295" y="5072689"/>
              <a:ext cx="120259" cy="56121"/>
            </a:xfrm>
            <a:custGeom>
              <a:avLst/>
              <a:gdLst>
                <a:gd name="T0" fmla="*/ 0 w 330"/>
                <a:gd name="T1" fmla="*/ 135 h 154"/>
                <a:gd name="T2" fmla="*/ 323 w 330"/>
                <a:gd name="T3" fmla="*/ 0 h 154"/>
                <a:gd name="T4" fmla="*/ 330 w 330"/>
                <a:gd name="T5" fmla="*/ 17 h 154"/>
                <a:gd name="T6" fmla="*/ 7 w 330"/>
                <a:gd name="T7" fmla="*/ 154 h 154"/>
                <a:gd name="T8" fmla="*/ 0 w 330"/>
                <a:gd name="T9" fmla="*/ 13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54">
                  <a:moveTo>
                    <a:pt x="0" y="135"/>
                  </a:moveTo>
                  <a:lnTo>
                    <a:pt x="323" y="0"/>
                  </a:lnTo>
                  <a:lnTo>
                    <a:pt x="330" y="17"/>
                  </a:lnTo>
                  <a:lnTo>
                    <a:pt x="7" y="154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84" name="Freeform 694"/>
            <p:cNvSpPr>
              <a:spLocks/>
            </p:cNvSpPr>
            <p:nvPr/>
          </p:nvSpPr>
          <p:spPr bwMode="auto">
            <a:xfrm>
              <a:off x="9350489" y="5087265"/>
              <a:ext cx="120259" cy="55757"/>
            </a:xfrm>
            <a:custGeom>
              <a:avLst/>
              <a:gdLst>
                <a:gd name="T0" fmla="*/ 0 w 330"/>
                <a:gd name="T1" fmla="*/ 134 h 153"/>
                <a:gd name="T2" fmla="*/ 322 w 330"/>
                <a:gd name="T3" fmla="*/ 0 h 153"/>
                <a:gd name="T4" fmla="*/ 330 w 330"/>
                <a:gd name="T5" fmla="*/ 17 h 153"/>
                <a:gd name="T6" fmla="*/ 7 w 330"/>
                <a:gd name="T7" fmla="*/ 153 h 153"/>
                <a:gd name="T8" fmla="*/ 0 w 330"/>
                <a:gd name="T9" fmla="*/ 13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53">
                  <a:moveTo>
                    <a:pt x="0" y="134"/>
                  </a:moveTo>
                  <a:lnTo>
                    <a:pt x="322" y="0"/>
                  </a:lnTo>
                  <a:lnTo>
                    <a:pt x="330" y="17"/>
                  </a:lnTo>
                  <a:lnTo>
                    <a:pt x="7" y="153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85" name="Freeform 695"/>
            <p:cNvSpPr>
              <a:spLocks/>
            </p:cNvSpPr>
            <p:nvPr/>
          </p:nvSpPr>
          <p:spPr bwMode="auto">
            <a:xfrm>
              <a:off x="9356320" y="5101477"/>
              <a:ext cx="120624" cy="55757"/>
            </a:xfrm>
            <a:custGeom>
              <a:avLst/>
              <a:gdLst>
                <a:gd name="T0" fmla="*/ 0 w 331"/>
                <a:gd name="T1" fmla="*/ 136 h 153"/>
                <a:gd name="T2" fmla="*/ 323 w 331"/>
                <a:gd name="T3" fmla="*/ 0 h 153"/>
                <a:gd name="T4" fmla="*/ 331 w 331"/>
                <a:gd name="T5" fmla="*/ 18 h 153"/>
                <a:gd name="T6" fmla="*/ 8 w 331"/>
                <a:gd name="T7" fmla="*/ 153 h 153"/>
                <a:gd name="T8" fmla="*/ 0 w 331"/>
                <a:gd name="T9" fmla="*/ 13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153">
                  <a:moveTo>
                    <a:pt x="0" y="136"/>
                  </a:moveTo>
                  <a:lnTo>
                    <a:pt x="323" y="0"/>
                  </a:lnTo>
                  <a:lnTo>
                    <a:pt x="331" y="18"/>
                  </a:lnTo>
                  <a:lnTo>
                    <a:pt x="8" y="153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86" name="Freeform 696"/>
            <p:cNvSpPr>
              <a:spLocks/>
            </p:cNvSpPr>
            <p:nvPr/>
          </p:nvSpPr>
          <p:spPr bwMode="auto">
            <a:xfrm>
              <a:off x="9245903" y="5115690"/>
              <a:ext cx="236874" cy="104954"/>
            </a:xfrm>
            <a:custGeom>
              <a:avLst/>
              <a:gdLst>
                <a:gd name="T0" fmla="*/ 0 w 650"/>
                <a:gd name="T1" fmla="*/ 271 h 288"/>
                <a:gd name="T2" fmla="*/ 643 w 650"/>
                <a:gd name="T3" fmla="*/ 0 h 288"/>
                <a:gd name="T4" fmla="*/ 650 w 650"/>
                <a:gd name="T5" fmla="*/ 19 h 288"/>
                <a:gd name="T6" fmla="*/ 7 w 650"/>
                <a:gd name="T7" fmla="*/ 288 h 288"/>
                <a:gd name="T8" fmla="*/ 0 w 650"/>
                <a:gd name="T9" fmla="*/ 27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288">
                  <a:moveTo>
                    <a:pt x="0" y="271"/>
                  </a:moveTo>
                  <a:lnTo>
                    <a:pt x="643" y="0"/>
                  </a:lnTo>
                  <a:lnTo>
                    <a:pt x="650" y="19"/>
                  </a:lnTo>
                  <a:lnTo>
                    <a:pt x="7" y="288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87" name="Freeform 697"/>
            <p:cNvSpPr>
              <a:spLocks/>
            </p:cNvSpPr>
            <p:nvPr/>
          </p:nvSpPr>
          <p:spPr bwMode="auto">
            <a:xfrm>
              <a:off x="9251373" y="5129903"/>
              <a:ext cx="237603" cy="104954"/>
            </a:xfrm>
            <a:custGeom>
              <a:avLst/>
              <a:gdLst>
                <a:gd name="T0" fmla="*/ 0 w 652"/>
                <a:gd name="T1" fmla="*/ 269 h 288"/>
                <a:gd name="T2" fmla="*/ 643 w 652"/>
                <a:gd name="T3" fmla="*/ 0 h 288"/>
                <a:gd name="T4" fmla="*/ 652 w 652"/>
                <a:gd name="T5" fmla="*/ 17 h 288"/>
                <a:gd name="T6" fmla="*/ 9 w 652"/>
                <a:gd name="T7" fmla="*/ 288 h 288"/>
                <a:gd name="T8" fmla="*/ 0 w 652"/>
                <a:gd name="T9" fmla="*/ 26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288">
                  <a:moveTo>
                    <a:pt x="0" y="269"/>
                  </a:moveTo>
                  <a:lnTo>
                    <a:pt x="643" y="0"/>
                  </a:lnTo>
                  <a:lnTo>
                    <a:pt x="652" y="17"/>
                  </a:lnTo>
                  <a:lnTo>
                    <a:pt x="9" y="288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88" name="Freeform 698"/>
            <p:cNvSpPr>
              <a:spLocks/>
            </p:cNvSpPr>
            <p:nvPr/>
          </p:nvSpPr>
          <p:spPr bwMode="auto">
            <a:xfrm>
              <a:off x="9257567" y="5144116"/>
              <a:ext cx="236875" cy="104954"/>
            </a:xfrm>
            <a:custGeom>
              <a:avLst/>
              <a:gdLst>
                <a:gd name="T0" fmla="*/ 0 w 650"/>
                <a:gd name="T1" fmla="*/ 269 h 288"/>
                <a:gd name="T2" fmla="*/ 644 w 650"/>
                <a:gd name="T3" fmla="*/ 0 h 288"/>
                <a:gd name="T4" fmla="*/ 650 w 650"/>
                <a:gd name="T5" fmla="*/ 17 h 288"/>
                <a:gd name="T6" fmla="*/ 7 w 650"/>
                <a:gd name="T7" fmla="*/ 288 h 288"/>
                <a:gd name="T8" fmla="*/ 0 w 650"/>
                <a:gd name="T9" fmla="*/ 26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288">
                  <a:moveTo>
                    <a:pt x="0" y="269"/>
                  </a:moveTo>
                  <a:lnTo>
                    <a:pt x="644" y="0"/>
                  </a:lnTo>
                  <a:lnTo>
                    <a:pt x="650" y="17"/>
                  </a:lnTo>
                  <a:lnTo>
                    <a:pt x="7" y="288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89" name="Freeform 699"/>
            <p:cNvSpPr>
              <a:spLocks/>
            </p:cNvSpPr>
            <p:nvPr/>
          </p:nvSpPr>
          <p:spPr bwMode="auto">
            <a:xfrm>
              <a:off x="9263394" y="5157964"/>
              <a:ext cx="237239" cy="104954"/>
            </a:xfrm>
            <a:custGeom>
              <a:avLst/>
              <a:gdLst>
                <a:gd name="T0" fmla="*/ 0 w 651"/>
                <a:gd name="T1" fmla="*/ 271 h 288"/>
                <a:gd name="T2" fmla="*/ 645 w 651"/>
                <a:gd name="T3" fmla="*/ 0 h 288"/>
                <a:gd name="T4" fmla="*/ 651 w 651"/>
                <a:gd name="T5" fmla="*/ 18 h 288"/>
                <a:gd name="T6" fmla="*/ 8 w 651"/>
                <a:gd name="T7" fmla="*/ 288 h 288"/>
                <a:gd name="T8" fmla="*/ 0 w 651"/>
                <a:gd name="T9" fmla="*/ 27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288">
                  <a:moveTo>
                    <a:pt x="0" y="271"/>
                  </a:moveTo>
                  <a:lnTo>
                    <a:pt x="645" y="0"/>
                  </a:lnTo>
                  <a:lnTo>
                    <a:pt x="651" y="18"/>
                  </a:lnTo>
                  <a:lnTo>
                    <a:pt x="8" y="288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90" name="Freeform 700"/>
            <p:cNvSpPr>
              <a:spLocks/>
            </p:cNvSpPr>
            <p:nvPr/>
          </p:nvSpPr>
          <p:spPr bwMode="auto">
            <a:xfrm>
              <a:off x="9269591" y="5172176"/>
              <a:ext cx="237603" cy="104954"/>
            </a:xfrm>
            <a:custGeom>
              <a:avLst/>
              <a:gdLst>
                <a:gd name="T0" fmla="*/ 0 w 652"/>
                <a:gd name="T1" fmla="*/ 269 h 288"/>
                <a:gd name="T2" fmla="*/ 643 w 652"/>
                <a:gd name="T3" fmla="*/ 0 h 288"/>
                <a:gd name="T4" fmla="*/ 652 w 652"/>
                <a:gd name="T5" fmla="*/ 19 h 288"/>
                <a:gd name="T6" fmla="*/ 7 w 652"/>
                <a:gd name="T7" fmla="*/ 288 h 288"/>
                <a:gd name="T8" fmla="*/ 0 w 652"/>
                <a:gd name="T9" fmla="*/ 26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288">
                  <a:moveTo>
                    <a:pt x="0" y="269"/>
                  </a:moveTo>
                  <a:lnTo>
                    <a:pt x="643" y="0"/>
                  </a:lnTo>
                  <a:lnTo>
                    <a:pt x="652" y="19"/>
                  </a:lnTo>
                  <a:lnTo>
                    <a:pt x="7" y="288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91" name="Freeform 701"/>
            <p:cNvSpPr>
              <a:spLocks/>
            </p:cNvSpPr>
            <p:nvPr/>
          </p:nvSpPr>
          <p:spPr bwMode="auto">
            <a:xfrm>
              <a:off x="9275054" y="5186388"/>
              <a:ext cx="237603" cy="104954"/>
            </a:xfrm>
            <a:custGeom>
              <a:avLst/>
              <a:gdLst>
                <a:gd name="T0" fmla="*/ 0 w 652"/>
                <a:gd name="T1" fmla="*/ 269 h 288"/>
                <a:gd name="T2" fmla="*/ 645 w 652"/>
                <a:gd name="T3" fmla="*/ 0 h 288"/>
                <a:gd name="T4" fmla="*/ 652 w 652"/>
                <a:gd name="T5" fmla="*/ 17 h 288"/>
                <a:gd name="T6" fmla="*/ 9 w 652"/>
                <a:gd name="T7" fmla="*/ 288 h 288"/>
                <a:gd name="T8" fmla="*/ 0 w 652"/>
                <a:gd name="T9" fmla="*/ 26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288">
                  <a:moveTo>
                    <a:pt x="0" y="269"/>
                  </a:moveTo>
                  <a:lnTo>
                    <a:pt x="645" y="0"/>
                  </a:lnTo>
                  <a:lnTo>
                    <a:pt x="652" y="17"/>
                  </a:lnTo>
                  <a:lnTo>
                    <a:pt x="9" y="288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92" name="Freeform 702"/>
            <p:cNvSpPr>
              <a:spLocks/>
            </p:cNvSpPr>
            <p:nvPr/>
          </p:nvSpPr>
          <p:spPr bwMode="auto">
            <a:xfrm>
              <a:off x="9281253" y="5257087"/>
              <a:ext cx="100945" cy="47739"/>
            </a:xfrm>
            <a:custGeom>
              <a:avLst/>
              <a:gdLst>
                <a:gd name="T0" fmla="*/ 0 w 277"/>
                <a:gd name="T1" fmla="*/ 114 h 131"/>
                <a:gd name="T2" fmla="*/ 271 w 277"/>
                <a:gd name="T3" fmla="*/ 0 h 131"/>
                <a:gd name="T4" fmla="*/ 277 w 277"/>
                <a:gd name="T5" fmla="*/ 19 h 131"/>
                <a:gd name="T6" fmla="*/ 7 w 277"/>
                <a:gd name="T7" fmla="*/ 131 h 131"/>
                <a:gd name="T8" fmla="*/ 0 w 277"/>
                <a:gd name="T9" fmla="*/ 1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1">
                  <a:moveTo>
                    <a:pt x="0" y="114"/>
                  </a:moveTo>
                  <a:lnTo>
                    <a:pt x="271" y="0"/>
                  </a:lnTo>
                  <a:lnTo>
                    <a:pt x="277" y="19"/>
                  </a:lnTo>
                  <a:lnTo>
                    <a:pt x="7" y="131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93" name="Freeform 703"/>
            <p:cNvSpPr>
              <a:spLocks/>
            </p:cNvSpPr>
            <p:nvPr/>
          </p:nvSpPr>
          <p:spPr bwMode="auto">
            <a:xfrm>
              <a:off x="9287447" y="5214449"/>
              <a:ext cx="236874" cy="104954"/>
            </a:xfrm>
            <a:custGeom>
              <a:avLst/>
              <a:gdLst>
                <a:gd name="T0" fmla="*/ 0 w 650"/>
                <a:gd name="T1" fmla="*/ 271 h 288"/>
                <a:gd name="T2" fmla="*/ 644 w 650"/>
                <a:gd name="T3" fmla="*/ 0 h 288"/>
                <a:gd name="T4" fmla="*/ 650 w 650"/>
                <a:gd name="T5" fmla="*/ 19 h 288"/>
                <a:gd name="T6" fmla="*/ 7 w 650"/>
                <a:gd name="T7" fmla="*/ 288 h 288"/>
                <a:gd name="T8" fmla="*/ 0 w 650"/>
                <a:gd name="T9" fmla="*/ 27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288">
                  <a:moveTo>
                    <a:pt x="0" y="271"/>
                  </a:moveTo>
                  <a:lnTo>
                    <a:pt x="644" y="0"/>
                  </a:lnTo>
                  <a:lnTo>
                    <a:pt x="650" y="19"/>
                  </a:lnTo>
                  <a:lnTo>
                    <a:pt x="7" y="288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94" name="Freeform 704"/>
            <p:cNvSpPr>
              <a:spLocks/>
            </p:cNvSpPr>
            <p:nvPr/>
          </p:nvSpPr>
          <p:spPr bwMode="auto">
            <a:xfrm>
              <a:off x="9293274" y="5228662"/>
              <a:ext cx="237603" cy="104954"/>
            </a:xfrm>
            <a:custGeom>
              <a:avLst/>
              <a:gdLst>
                <a:gd name="T0" fmla="*/ 0 w 652"/>
                <a:gd name="T1" fmla="*/ 269 h 288"/>
                <a:gd name="T2" fmla="*/ 643 w 652"/>
                <a:gd name="T3" fmla="*/ 0 h 288"/>
                <a:gd name="T4" fmla="*/ 652 w 652"/>
                <a:gd name="T5" fmla="*/ 17 h 288"/>
                <a:gd name="T6" fmla="*/ 8 w 652"/>
                <a:gd name="T7" fmla="*/ 288 h 288"/>
                <a:gd name="T8" fmla="*/ 0 w 652"/>
                <a:gd name="T9" fmla="*/ 26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288">
                  <a:moveTo>
                    <a:pt x="0" y="269"/>
                  </a:moveTo>
                  <a:lnTo>
                    <a:pt x="643" y="0"/>
                  </a:lnTo>
                  <a:lnTo>
                    <a:pt x="652" y="17"/>
                  </a:lnTo>
                  <a:lnTo>
                    <a:pt x="8" y="288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95" name="Freeform 705"/>
            <p:cNvSpPr>
              <a:spLocks/>
            </p:cNvSpPr>
            <p:nvPr/>
          </p:nvSpPr>
          <p:spPr bwMode="auto">
            <a:xfrm>
              <a:off x="9299473" y="5242145"/>
              <a:ext cx="236874" cy="105682"/>
            </a:xfrm>
            <a:custGeom>
              <a:avLst/>
              <a:gdLst>
                <a:gd name="T0" fmla="*/ 0 w 650"/>
                <a:gd name="T1" fmla="*/ 271 h 290"/>
                <a:gd name="T2" fmla="*/ 643 w 650"/>
                <a:gd name="T3" fmla="*/ 0 h 290"/>
                <a:gd name="T4" fmla="*/ 650 w 650"/>
                <a:gd name="T5" fmla="*/ 19 h 290"/>
                <a:gd name="T6" fmla="*/ 7 w 650"/>
                <a:gd name="T7" fmla="*/ 290 h 290"/>
                <a:gd name="T8" fmla="*/ 0 w 650"/>
                <a:gd name="T9" fmla="*/ 27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290">
                  <a:moveTo>
                    <a:pt x="0" y="271"/>
                  </a:moveTo>
                  <a:lnTo>
                    <a:pt x="643" y="0"/>
                  </a:lnTo>
                  <a:lnTo>
                    <a:pt x="650" y="19"/>
                  </a:lnTo>
                  <a:lnTo>
                    <a:pt x="7" y="290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96" name="Freeform 706"/>
            <p:cNvSpPr>
              <a:spLocks/>
            </p:cNvSpPr>
            <p:nvPr/>
          </p:nvSpPr>
          <p:spPr bwMode="auto">
            <a:xfrm>
              <a:off x="9304942" y="5256721"/>
              <a:ext cx="237603" cy="104954"/>
            </a:xfrm>
            <a:custGeom>
              <a:avLst/>
              <a:gdLst>
                <a:gd name="T0" fmla="*/ 0 w 652"/>
                <a:gd name="T1" fmla="*/ 270 h 288"/>
                <a:gd name="T2" fmla="*/ 645 w 652"/>
                <a:gd name="T3" fmla="*/ 0 h 288"/>
                <a:gd name="T4" fmla="*/ 652 w 652"/>
                <a:gd name="T5" fmla="*/ 18 h 288"/>
                <a:gd name="T6" fmla="*/ 9 w 652"/>
                <a:gd name="T7" fmla="*/ 288 h 288"/>
                <a:gd name="T8" fmla="*/ 0 w 652"/>
                <a:gd name="T9" fmla="*/ 27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288">
                  <a:moveTo>
                    <a:pt x="0" y="270"/>
                  </a:moveTo>
                  <a:lnTo>
                    <a:pt x="645" y="0"/>
                  </a:lnTo>
                  <a:lnTo>
                    <a:pt x="652" y="18"/>
                  </a:lnTo>
                  <a:lnTo>
                    <a:pt x="9" y="288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97" name="Freeform 707"/>
            <p:cNvSpPr>
              <a:spLocks/>
            </p:cNvSpPr>
            <p:nvPr/>
          </p:nvSpPr>
          <p:spPr bwMode="auto">
            <a:xfrm>
              <a:off x="9311135" y="5270935"/>
              <a:ext cx="237603" cy="104954"/>
            </a:xfrm>
            <a:custGeom>
              <a:avLst/>
              <a:gdLst>
                <a:gd name="T0" fmla="*/ 0 w 652"/>
                <a:gd name="T1" fmla="*/ 269 h 288"/>
                <a:gd name="T2" fmla="*/ 644 w 652"/>
                <a:gd name="T3" fmla="*/ 0 h 288"/>
                <a:gd name="T4" fmla="*/ 652 w 652"/>
                <a:gd name="T5" fmla="*/ 17 h 288"/>
                <a:gd name="T6" fmla="*/ 7 w 652"/>
                <a:gd name="T7" fmla="*/ 288 h 288"/>
                <a:gd name="T8" fmla="*/ 0 w 652"/>
                <a:gd name="T9" fmla="*/ 26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288">
                  <a:moveTo>
                    <a:pt x="0" y="269"/>
                  </a:moveTo>
                  <a:lnTo>
                    <a:pt x="644" y="0"/>
                  </a:lnTo>
                  <a:lnTo>
                    <a:pt x="652" y="17"/>
                  </a:lnTo>
                  <a:lnTo>
                    <a:pt x="7" y="288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98" name="Freeform 708"/>
            <p:cNvSpPr>
              <a:spLocks/>
            </p:cNvSpPr>
            <p:nvPr/>
          </p:nvSpPr>
          <p:spPr bwMode="auto">
            <a:xfrm>
              <a:off x="9316962" y="5285147"/>
              <a:ext cx="237603" cy="104954"/>
            </a:xfrm>
            <a:custGeom>
              <a:avLst/>
              <a:gdLst>
                <a:gd name="T0" fmla="*/ 0 w 652"/>
                <a:gd name="T1" fmla="*/ 269 h 288"/>
                <a:gd name="T2" fmla="*/ 645 w 652"/>
                <a:gd name="T3" fmla="*/ 0 h 288"/>
                <a:gd name="T4" fmla="*/ 652 w 652"/>
                <a:gd name="T5" fmla="*/ 17 h 288"/>
                <a:gd name="T6" fmla="*/ 8 w 652"/>
                <a:gd name="T7" fmla="*/ 288 h 288"/>
                <a:gd name="T8" fmla="*/ 0 w 652"/>
                <a:gd name="T9" fmla="*/ 26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288">
                  <a:moveTo>
                    <a:pt x="0" y="269"/>
                  </a:moveTo>
                  <a:lnTo>
                    <a:pt x="645" y="0"/>
                  </a:lnTo>
                  <a:lnTo>
                    <a:pt x="652" y="17"/>
                  </a:lnTo>
                  <a:lnTo>
                    <a:pt x="8" y="288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99" name="Freeform 709"/>
            <p:cNvSpPr>
              <a:spLocks/>
            </p:cNvSpPr>
            <p:nvPr/>
          </p:nvSpPr>
          <p:spPr bwMode="auto">
            <a:xfrm>
              <a:off x="9323160" y="5298630"/>
              <a:ext cx="237603" cy="104954"/>
            </a:xfrm>
            <a:custGeom>
              <a:avLst/>
              <a:gdLst>
                <a:gd name="T0" fmla="*/ 0 w 652"/>
                <a:gd name="T1" fmla="*/ 271 h 288"/>
                <a:gd name="T2" fmla="*/ 643 w 652"/>
                <a:gd name="T3" fmla="*/ 0 h 288"/>
                <a:gd name="T4" fmla="*/ 652 w 652"/>
                <a:gd name="T5" fmla="*/ 19 h 288"/>
                <a:gd name="T6" fmla="*/ 7 w 652"/>
                <a:gd name="T7" fmla="*/ 288 h 288"/>
                <a:gd name="T8" fmla="*/ 0 w 652"/>
                <a:gd name="T9" fmla="*/ 27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288">
                  <a:moveTo>
                    <a:pt x="0" y="271"/>
                  </a:moveTo>
                  <a:lnTo>
                    <a:pt x="643" y="0"/>
                  </a:lnTo>
                  <a:lnTo>
                    <a:pt x="652" y="19"/>
                  </a:lnTo>
                  <a:lnTo>
                    <a:pt x="7" y="288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00" name="Freeform 710"/>
            <p:cNvSpPr>
              <a:spLocks/>
            </p:cNvSpPr>
            <p:nvPr/>
          </p:nvSpPr>
          <p:spPr bwMode="auto">
            <a:xfrm>
              <a:off x="9328628" y="5370786"/>
              <a:ext cx="100581" cy="47375"/>
            </a:xfrm>
            <a:custGeom>
              <a:avLst/>
              <a:gdLst>
                <a:gd name="T0" fmla="*/ 0 w 276"/>
                <a:gd name="T1" fmla="*/ 111 h 130"/>
                <a:gd name="T2" fmla="*/ 267 w 276"/>
                <a:gd name="T3" fmla="*/ 0 h 130"/>
                <a:gd name="T4" fmla="*/ 276 w 276"/>
                <a:gd name="T5" fmla="*/ 17 h 130"/>
                <a:gd name="T6" fmla="*/ 9 w 276"/>
                <a:gd name="T7" fmla="*/ 130 h 130"/>
                <a:gd name="T8" fmla="*/ 0 w 276"/>
                <a:gd name="T9" fmla="*/ 11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30">
                  <a:moveTo>
                    <a:pt x="0" y="111"/>
                  </a:moveTo>
                  <a:lnTo>
                    <a:pt x="267" y="0"/>
                  </a:lnTo>
                  <a:lnTo>
                    <a:pt x="276" y="17"/>
                  </a:lnTo>
                  <a:lnTo>
                    <a:pt x="9" y="13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01" name="Freeform 711"/>
            <p:cNvSpPr>
              <a:spLocks/>
            </p:cNvSpPr>
            <p:nvPr/>
          </p:nvSpPr>
          <p:spPr bwMode="auto">
            <a:xfrm>
              <a:off x="9469664" y="4904690"/>
              <a:ext cx="234323" cy="103496"/>
            </a:xfrm>
            <a:custGeom>
              <a:avLst/>
              <a:gdLst>
                <a:gd name="T0" fmla="*/ 0 w 643"/>
                <a:gd name="T1" fmla="*/ 265 h 284"/>
                <a:gd name="T2" fmla="*/ 636 w 643"/>
                <a:gd name="T3" fmla="*/ 0 h 284"/>
                <a:gd name="T4" fmla="*/ 643 w 643"/>
                <a:gd name="T5" fmla="*/ 17 h 284"/>
                <a:gd name="T6" fmla="*/ 8 w 643"/>
                <a:gd name="T7" fmla="*/ 284 h 284"/>
                <a:gd name="T8" fmla="*/ 0 w 643"/>
                <a:gd name="T9" fmla="*/ 26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284">
                  <a:moveTo>
                    <a:pt x="0" y="265"/>
                  </a:moveTo>
                  <a:lnTo>
                    <a:pt x="636" y="0"/>
                  </a:lnTo>
                  <a:lnTo>
                    <a:pt x="643" y="17"/>
                  </a:lnTo>
                  <a:lnTo>
                    <a:pt x="8" y="284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02" name="Freeform 712"/>
            <p:cNvSpPr>
              <a:spLocks/>
            </p:cNvSpPr>
            <p:nvPr/>
          </p:nvSpPr>
          <p:spPr bwMode="auto">
            <a:xfrm>
              <a:off x="9475854" y="4918903"/>
              <a:ext cx="234323" cy="103496"/>
            </a:xfrm>
            <a:custGeom>
              <a:avLst/>
              <a:gdLst>
                <a:gd name="T0" fmla="*/ 0 w 643"/>
                <a:gd name="T1" fmla="*/ 267 h 284"/>
                <a:gd name="T2" fmla="*/ 636 w 643"/>
                <a:gd name="T3" fmla="*/ 0 h 284"/>
                <a:gd name="T4" fmla="*/ 643 w 643"/>
                <a:gd name="T5" fmla="*/ 19 h 284"/>
                <a:gd name="T6" fmla="*/ 9 w 643"/>
                <a:gd name="T7" fmla="*/ 284 h 284"/>
                <a:gd name="T8" fmla="*/ 0 w 643"/>
                <a:gd name="T9" fmla="*/ 26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284">
                  <a:moveTo>
                    <a:pt x="0" y="267"/>
                  </a:moveTo>
                  <a:lnTo>
                    <a:pt x="636" y="0"/>
                  </a:lnTo>
                  <a:lnTo>
                    <a:pt x="643" y="19"/>
                  </a:lnTo>
                  <a:lnTo>
                    <a:pt x="9" y="284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03" name="Freeform 713"/>
            <p:cNvSpPr>
              <a:spLocks/>
            </p:cNvSpPr>
            <p:nvPr/>
          </p:nvSpPr>
          <p:spPr bwMode="auto">
            <a:xfrm>
              <a:off x="9482054" y="4933115"/>
              <a:ext cx="234323" cy="103860"/>
            </a:xfrm>
            <a:custGeom>
              <a:avLst/>
              <a:gdLst>
                <a:gd name="T0" fmla="*/ 0 w 643"/>
                <a:gd name="T1" fmla="*/ 268 h 285"/>
                <a:gd name="T2" fmla="*/ 635 w 643"/>
                <a:gd name="T3" fmla="*/ 0 h 285"/>
                <a:gd name="T4" fmla="*/ 643 w 643"/>
                <a:gd name="T5" fmla="*/ 19 h 285"/>
                <a:gd name="T6" fmla="*/ 7 w 643"/>
                <a:gd name="T7" fmla="*/ 285 h 285"/>
                <a:gd name="T8" fmla="*/ 0 w 643"/>
                <a:gd name="T9" fmla="*/ 26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285">
                  <a:moveTo>
                    <a:pt x="0" y="268"/>
                  </a:moveTo>
                  <a:lnTo>
                    <a:pt x="635" y="0"/>
                  </a:lnTo>
                  <a:lnTo>
                    <a:pt x="643" y="19"/>
                  </a:lnTo>
                  <a:lnTo>
                    <a:pt x="7" y="285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04" name="Freeform 714"/>
            <p:cNvSpPr>
              <a:spLocks/>
            </p:cNvSpPr>
            <p:nvPr/>
          </p:nvSpPr>
          <p:spPr bwMode="auto">
            <a:xfrm>
              <a:off x="9488247" y="4947328"/>
              <a:ext cx="234323" cy="103860"/>
            </a:xfrm>
            <a:custGeom>
              <a:avLst/>
              <a:gdLst>
                <a:gd name="T0" fmla="*/ 0 w 643"/>
                <a:gd name="T1" fmla="*/ 268 h 285"/>
                <a:gd name="T2" fmla="*/ 635 w 643"/>
                <a:gd name="T3" fmla="*/ 0 h 285"/>
                <a:gd name="T4" fmla="*/ 643 w 643"/>
                <a:gd name="T5" fmla="*/ 19 h 285"/>
                <a:gd name="T6" fmla="*/ 7 w 643"/>
                <a:gd name="T7" fmla="*/ 285 h 285"/>
                <a:gd name="T8" fmla="*/ 0 w 643"/>
                <a:gd name="T9" fmla="*/ 26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285">
                  <a:moveTo>
                    <a:pt x="0" y="268"/>
                  </a:moveTo>
                  <a:lnTo>
                    <a:pt x="635" y="0"/>
                  </a:lnTo>
                  <a:lnTo>
                    <a:pt x="643" y="19"/>
                  </a:lnTo>
                  <a:lnTo>
                    <a:pt x="7" y="285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05" name="Freeform 715"/>
            <p:cNvSpPr>
              <a:spLocks/>
            </p:cNvSpPr>
            <p:nvPr/>
          </p:nvSpPr>
          <p:spPr bwMode="auto">
            <a:xfrm>
              <a:off x="9494073" y="4961539"/>
              <a:ext cx="234323" cy="104589"/>
            </a:xfrm>
            <a:custGeom>
              <a:avLst/>
              <a:gdLst>
                <a:gd name="T0" fmla="*/ 0 w 643"/>
                <a:gd name="T1" fmla="*/ 268 h 287"/>
                <a:gd name="T2" fmla="*/ 636 w 643"/>
                <a:gd name="T3" fmla="*/ 0 h 287"/>
                <a:gd name="T4" fmla="*/ 643 w 643"/>
                <a:gd name="T5" fmla="*/ 19 h 287"/>
                <a:gd name="T6" fmla="*/ 8 w 643"/>
                <a:gd name="T7" fmla="*/ 287 h 287"/>
                <a:gd name="T8" fmla="*/ 0 w 643"/>
                <a:gd name="T9" fmla="*/ 268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287">
                  <a:moveTo>
                    <a:pt x="0" y="268"/>
                  </a:moveTo>
                  <a:lnTo>
                    <a:pt x="636" y="0"/>
                  </a:lnTo>
                  <a:lnTo>
                    <a:pt x="643" y="19"/>
                  </a:lnTo>
                  <a:lnTo>
                    <a:pt x="8" y="287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06" name="Freeform 716"/>
            <p:cNvSpPr>
              <a:spLocks/>
            </p:cNvSpPr>
            <p:nvPr/>
          </p:nvSpPr>
          <p:spPr bwMode="auto">
            <a:xfrm>
              <a:off x="9500273" y="4976482"/>
              <a:ext cx="234323" cy="103860"/>
            </a:xfrm>
            <a:custGeom>
              <a:avLst/>
              <a:gdLst>
                <a:gd name="T0" fmla="*/ 0 w 643"/>
                <a:gd name="T1" fmla="*/ 266 h 285"/>
                <a:gd name="T2" fmla="*/ 636 w 643"/>
                <a:gd name="T3" fmla="*/ 0 h 285"/>
                <a:gd name="T4" fmla="*/ 643 w 643"/>
                <a:gd name="T5" fmla="*/ 17 h 285"/>
                <a:gd name="T6" fmla="*/ 8 w 643"/>
                <a:gd name="T7" fmla="*/ 285 h 285"/>
                <a:gd name="T8" fmla="*/ 0 w 643"/>
                <a:gd name="T9" fmla="*/ 26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285">
                  <a:moveTo>
                    <a:pt x="0" y="266"/>
                  </a:moveTo>
                  <a:lnTo>
                    <a:pt x="636" y="0"/>
                  </a:lnTo>
                  <a:lnTo>
                    <a:pt x="643" y="17"/>
                  </a:lnTo>
                  <a:lnTo>
                    <a:pt x="8" y="285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07" name="Freeform 717"/>
            <p:cNvSpPr>
              <a:spLocks/>
            </p:cNvSpPr>
            <p:nvPr/>
          </p:nvSpPr>
          <p:spPr bwMode="auto">
            <a:xfrm>
              <a:off x="9506464" y="4991057"/>
              <a:ext cx="234323" cy="103496"/>
            </a:xfrm>
            <a:custGeom>
              <a:avLst/>
              <a:gdLst>
                <a:gd name="T0" fmla="*/ 0 w 643"/>
                <a:gd name="T1" fmla="*/ 265 h 284"/>
                <a:gd name="T2" fmla="*/ 635 w 643"/>
                <a:gd name="T3" fmla="*/ 0 h 284"/>
                <a:gd name="T4" fmla="*/ 643 w 643"/>
                <a:gd name="T5" fmla="*/ 17 h 284"/>
                <a:gd name="T6" fmla="*/ 7 w 643"/>
                <a:gd name="T7" fmla="*/ 284 h 284"/>
                <a:gd name="T8" fmla="*/ 0 w 643"/>
                <a:gd name="T9" fmla="*/ 26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284">
                  <a:moveTo>
                    <a:pt x="0" y="265"/>
                  </a:moveTo>
                  <a:lnTo>
                    <a:pt x="635" y="0"/>
                  </a:lnTo>
                  <a:lnTo>
                    <a:pt x="643" y="17"/>
                  </a:lnTo>
                  <a:lnTo>
                    <a:pt x="7" y="284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08" name="Freeform 718"/>
            <p:cNvSpPr>
              <a:spLocks/>
            </p:cNvSpPr>
            <p:nvPr/>
          </p:nvSpPr>
          <p:spPr bwMode="auto">
            <a:xfrm>
              <a:off x="9571697" y="5128081"/>
              <a:ext cx="237603" cy="104954"/>
            </a:xfrm>
            <a:custGeom>
              <a:avLst/>
              <a:gdLst>
                <a:gd name="T0" fmla="*/ 0 w 652"/>
                <a:gd name="T1" fmla="*/ 271 h 288"/>
                <a:gd name="T2" fmla="*/ 645 w 652"/>
                <a:gd name="T3" fmla="*/ 0 h 288"/>
                <a:gd name="T4" fmla="*/ 652 w 652"/>
                <a:gd name="T5" fmla="*/ 19 h 288"/>
                <a:gd name="T6" fmla="*/ 9 w 652"/>
                <a:gd name="T7" fmla="*/ 288 h 288"/>
                <a:gd name="T8" fmla="*/ 0 w 652"/>
                <a:gd name="T9" fmla="*/ 27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288">
                  <a:moveTo>
                    <a:pt x="0" y="271"/>
                  </a:moveTo>
                  <a:lnTo>
                    <a:pt x="645" y="0"/>
                  </a:lnTo>
                  <a:lnTo>
                    <a:pt x="652" y="19"/>
                  </a:lnTo>
                  <a:lnTo>
                    <a:pt x="9" y="288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09" name="Freeform 719"/>
            <p:cNvSpPr>
              <a:spLocks/>
            </p:cNvSpPr>
            <p:nvPr/>
          </p:nvSpPr>
          <p:spPr bwMode="auto">
            <a:xfrm>
              <a:off x="9578259" y="5142294"/>
              <a:ext cx="237239" cy="104954"/>
            </a:xfrm>
            <a:custGeom>
              <a:avLst/>
              <a:gdLst>
                <a:gd name="T0" fmla="*/ 0 w 651"/>
                <a:gd name="T1" fmla="*/ 269 h 288"/>
                <a:gd name="T2" fmla="*/ 643 w 651"/>
                <a:gd name="T3" fmla="*/ 0 h 288"/>
                <a:gd name="T4" fmla="*/ 651 w 651"/>
                <a:gd name="T5" fmla="*/ 17 h 288"/>
                <a:gd name="T6" fmla="*/ 6 w 651"/>
                <a:gd name="T7" fmla="*/ 288 h 288"/>
                <a:gd name="T8" fmla="*/ 0 w 651"/>
                <a:gd name="T9" fmla="*/ 26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288">
                  <a:moveTo>
                    <a:pt x="0" y="269"/>
                  </a:moveTo>
                  <a:lnTo>
                    <a:pt x="643" y="0"/>
                  </a:lnTo>
                  <a:lnTo>
                    <a:pt x="651" y="17"/>
                  </a:lnTo>
                  <a:lnTo>
                    <a:pt x="6" y="288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10" name="Freeform 720"/>
            <p:cNvSpPr>
              <a:spLocks/>
            </p:cNvSpPr>
            <p:nvPr/>
          </p:nvSpPr>
          <p:spPr bwMode="auto">
            <a:xfrm>
              <a:off x="9583720" y="5156506"/>
              <a:ext cx="237603" cy="104954"/>
            </a:xfrm>
            <a:custGeom>
              <a:avLst/>
              <a:gdLst>
                <a:gd name="T0" fmla="*/ 0 w 652"/>
                <a:gd name="T1" fmla="*/ 270 h 288"/>
                <a:gd name="T2" fmla="*/ 645 w 652"/>
                <a:gd name="T3" fmla="*/ 0 h 288"/>
                <a:gd name="T4" fmla="*/ 652 w 652"/>
                <a:gd name="T5" fmla="*/ 17 h 288"/>
                <a:gd name="T6" fmla="*/ 9 w 652"/>
                <a:gd name="T7" fmla="*/ 288 h 288"/>
                <a:gd name="T8" fmla="*/ 0 w 652"/>
                <a:gd name="T9" fmla="*/ 27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288">
                  <a:moveTo>
                    <a:pt x="0" y="270"/>
                  </a:moveTo>
                  <a:lnTo>
                    <a:pt x="645" y="0"/>
                  </a:lnTo>
                  <a:lnTo>
                    <a:pt x="652" y="17"/>
                  </a:lnTo>
                  <a:lnTo>
                    <a:pt x="9" y="288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11" name="Freeform 721"/>
            <p:cNvSpPr>
              <a:spLocks/>
            </p:cNvSpPr>
            <p:nvPr/>
          </p:nvSpPr>
          <p:spPr bwMode="auto">
            <a:xfrm>
              <a:off x="9589919" y="5219187"/>
              <a:ext cx="120259" cy="56121"/>
            </a:xfrm>
            <a:custGeom>
              <a:avLst/>
              <a:gdLst>
                <a:gd name="T0" fmla="*/ 0 w 330"/>
                <a:gd name="T1" fmla="*/ 137 h 154"/>
                <a:gd name="T2" fmla="*/ 322 w 330"/>
                <a:gd name="T3" fmla="*/ 0 h 154"/>
                <a:gd name="T4" fmla="*/ 330 w 330"/>
                <a:gd name="T5" fmla="*/ 19 h 154"/>
                <a:gd name="T6" fmla="*/ 7 w 330"/>
                <a:gd name="T7" fmla="*/ 154 h 154"/>
                <a:gd name="T8" fmla="*/ 0 w 330"/>
                <a:gd name="T9" fmla="*/ 1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54">
                  <a:moveTo>
                    <a:pt x="0" y="137"/>
                  </a:moveTo>
                  <a:lnTo>
                    <a:pt x="322" y="0"/>
                  </a:lnTo>
                  <a:lnTo>
                    <a:pt x="330" y="19"/>
                  </a:lnTo>
                  <a:lnTo>
                    <a:pt x="7" y="154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12" name="Freeform 722"/>
            <p:cNvSpPr>
              <a:spLocks noEditPoints="1"/>
            </p:cNvSpPr>
            <p:nvPr/>
          </p:nvSpPr>
          <p:spPr bwMode="auto">
            <a:xfrm>
              <a:off x="9967102" y="3450646"/>
              <a:ext cx="414712" cy="370617"/>
            </a:xfrm>
            <a:custGeom>
              <a:avLst/>
              <a:gdLst>
                <a:gd name="T0" fmla="*/ 659 w 665"/>
                <a:gd name="T1" fmla="*/ 244 h 597"/>
                <a:gd name="T2" fmla="*/ 663 w 665"/>
                <a:gd name="T3" fmla="*/ 254 h 597"/>
                <a:gd name="T4" fmla="*/ 663 w 665"/>
                <a:gd name="T5" fmla="*/ 254 h 597"/>
                <a:gd name="T6" fmla="*/ 663 w 665"/>
                <a:gd name="T7" fmla="*/ 254 h 597"/>
                <a:gd name="T8" fmla="*/ 663 w 665"/>
                <a:gd name="T9" fmla="*/ 255 h 597"/>
                <a:gd name="T10" fmla="*/ 663 w 665"/>
                <a:gd name="T11" fmla="*/ 256 h 597"/>
                <a:gd name="T12" fmla="*/ 664 w 665"/>
                <a:gd name="T13" fmla="*/ 256 h 597"/>
                <a:gd name="T14" fmla="*/ 664 w 665"/>
                <a:gd name="T15" fmla="*/ 257 h 597"/>
                <a:gd name="T16" fmla="*/ 664 w 665"/>
                <a:gd name="T17" fmla="*/ 257 h 597"/>
                <a:gd name="T18" fmla="*/ 664 w 665"/>
                <a:gd name="T19" fmla="*/ 272 h 597"/>
                <a:gd name="T20" fmla="*/ 664 w 665"/>
                <a:gd name="T21" fmla="*/ 273 h 597"/>
                <a:gd name="T22" fmla="*/ 664 w 665"/>
                <a:gd name="T23" fmla="*/ 273 h 597"/>
                <a:gd name="T24" fmla="*/ 664 w 665"/>
                <a:gd name="T25" fmla="*/ 274 h 597"/>
                <a:gd name="T26" fmla="*/ 664 w 665"/>
                <a:gd name="T27" fmla="*/ 275 h 597"/>
                <a:gd name="T28" fmla="*/ 664 w 665"/>
                <a:gd name="T29" fmla="*/ 275 h 597"/>
                <a:gd name="T30" fmla="*/ 663 w 665"/>
                <a:gd name="T31" fmla="*/ 276 h 597"/>
                <a:gd name="T32" fmla="*/ 648 w 665"/>
                <a:gd name="T33" fmla="*/ 301 h 597"/>
                <a:gd name="T34" fmla="*/ 647 w 665"/>
                <a:gd name="T35" fmla="*/ 301 h 597"/>
                <a:gd name="T36" fmla="*/ 647 w 665"/>
                <a:gd name="T37" fmla="*/ 302 h 597"/>
                <a:gd name="T38" fmla="*/ 646 w 665"/>
                <a:gd name="T39" fmla="*/ 302 h 597"/>
                <a:gd name="T40" fmla="*/ 646 w 665"/>
                <a:gd name="T41" fmla="*/ 303 h 597"/>
                <a:gd name="T42" fmla="*/ 645 w 665"/>
                <a:gd name="T43" fmla="*/ 303 h 597"/>
                <a:gd name="T44" fmla="*/ 219 w 665"/>
                <a:gd name="T45" fmla="*/ 588 h 597"/>
                <a:gd name="T46" fmla="*/ 184 w 665"/>
                <a:gd name="T47" fmla="*/ 595 h 597"/>
                <a:gd name="T48" fmla="*/ 183 w 665"/>
                <a:gd name="T49" fmla="*/ 594 h 597"/>
                <a:gd name="T50" fmla="*/ 182 w 665"/>
                <a:gd name="T51" fmla="*/ 594 h 597"/>
                <a:gd name="T52" fmla="*/ 181 w 665"/>
                <a:gd name="T53" fmla="*/ 594 h 597"/>
                <a:gd name="T54" fmla="*/ 180 w 665"/>
                <a:gd name="T55" fmla="*/ 594 h 597"/>
                <a:gd name="T56" fmla="*/ 177 w 665"/>
                <a:gd name="T57" fmla="*/ 592 h 597"/>
                <a:gd name="T58" fmla="*/ 176 w 665"/>
                <a:gd name="T59" fmla="*/ 592 h 597"/>
                <a:gd name="T60" fmla="*/ 175 w 665"/>
                <a:gd name="T61" fmla="*/ 592 h 597"/>
                <a:gd name="T62" fmla="*/ 175 w 665"/>
                <a:gd name="T63" fmla="*/ 591 h 597"/>
                <a:gd name="T64" fmla="*/ 174 w 665"/>
                <a:gd name="T65" fmla="*/ 591 h 597"/>
                <a:gd name="T66" fmla="*/ 173 w 665"/>
                <a:gd name="T67" fmla="*/ 591 h 597"/>
                <a:gd name="T68" fmla="*/ 173 w 665"/>
                <a:gd name="T69" fmla="*/ 590 h 597"/>
                <a:gd name="T70" fmla="*/ 172 w 665"/>
                <a:gd name="T71" fmla="*/ 590 h 597"/>
                <a:gd name="T72" fmla="*/ 171 w 665"/>
                <a:gd name="T73" fmla="*/ 589 h 597"/>
                <a:gd name="T74" fmla="*/ 171 w 665"/>
                <a:gd name="T75" fmla="*/ 589 h 597"/>
                <a:gd name="T76" fmla="*/ 169 w 665"/>
                <a:gd name="T77" fmla="*/ 588 h 597"/>
                <a:gd name="T78" fmla="*/ 167 w 665"/>
                <a:gd name="T79" fmla="*/ 586 h 597"/>
                <a:gd name="T80" fmla="*/ 158 w 665"/>
                <a:gd name="T81" fmla="*/ 578 h 597"/>
                <a:gd name="T82" fmla="*/ 13 w 665"/>
                <a:gd name="T83" fmla="*/ 361 h 597"/>
                <a:gd name="T84" fmla="*/ 13 w 665"/>
                <a:gd name="T85" fmla="*/ 360 h 597"/>
                <a:gd name="T86" fmla="*/ 12 w 665"/>
                <a:gd name="T87" fmla="*/ 360 h 597"/>
                <a:gd name="T88" fmla="*/ 12 w 665"/>
                <a:gd name="T89" fmla="*/ 360 h 597"/>
                <a:gd name="T90" fmla="*/ 12 w 665"/>
                <a:gd name="T91" fmla="*/ 359 h 597"/>
                <a:gd name="T92" fmla="*/ 11 w 665"/>
                <a:gd name="T93" fmla="*/ 359 h 597"/>
                <a:gd name="T94" fmla="*/ 25 w 665"/>
                <a:gd name="T95" fmla="*/ 298 h 597"/>
                <a:gd name="T96" fmla="*/ 513 w 665"/>
                <a:gd name="T97" fmla="*/ 26 h 597"/>
                <a:gd name="T98" fmla="*/ 642 w 665"/>
                <a:gd name="T99" fmla="*/ 218 h 597"/>
                <a:gd name="T100" fmla="*/ 657 w 665"/>
                <a:gd name="T101" fmla="*/ 241 h 597"/>
                <a:gd name="T102" fmla="*/ 658 w 665"/>
                <a:gd name="T103" fmla="*/ 242 h 597"/>
                <a:gd name="T104" fmla="*/ 658 w 665"/>
                <a:gd name="T105" fmla="*/ 242 h 597"/>
                <a:gd name="T106" fmla="*/ 658 w 665"/>
                <a:gd name="T107" fmla="*/ 242 h 597"/>
                <a:gd name="T108" fmla="*/ 180 w 665"/>
                <a:gd name="T109" fmla="*/ 594 h 597"/>
                <a:gd name="T110" fmla="*/ 178 w 665"/>
                <a:gd name="T111" fmla="*/ 593 h 597"/>
                <a:gd name="T112" fmla="*/ 180 w 665"/>
                <a:gd name="T113" fmla="*/ 593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5" h="597">
                  <a:moveTo>
                    <a:pt x="658" y="243"/>
                  </a:moveTo>
                  <a:cubicBezTo>
                    <a:pt x="658" y="243"/>
                    <a:pt x="659" y="244"/>
                    <a:pt x="659" y="244"/>
                  </a:cubicBezTo>
                  <a:cubicBezTo>
                    <a:pt x="659" y="244"/>
                    <a:pt x="659" y="244"/>
                    <a:pt x="659" y="244"/>
                  </a:cubicBezTo>
                  <a:cubicBezTo>
                    <a:pt x="661" y="247"/>
                    <a:pt x="662" y="250"/>
                    <a:pt x="663" y="254"/>
                  </a:cubicBezTo>
                  <a:cubicBezTo>
                    <a:pt x="663" y="254"/>
                    <a:pt x="663" y="254"/>
                    <a:pt x="663" y="254"/>
                  </a:cubicBezTo>
                  <a:cubicBezTo>
                    <a:pt x="663" y="254"/>
                    <a:pt x="663" y="254"/>
                    <a:pt x="663" y="254"/>
                  </a:cubicBezTo>
                  <a:cubicBezTo>
                    <a:pt x="663" y="254"/>
                    <a:pt x="663" y="254"/>
                    <a:pt x="663" y="254"/>
                  </a:cubicBezTo>
                  <a:cubicBezTo>
                    <a:pt x="663" y="254"/>
                    <a:pt x="663" y="254"/>
                    <a:pt x="663" y="254"/>
                  </a:cubicBezTo>
                  <a:cubicBezTo>
                    <a:pt x="663" y="255"/>
                    <a:pt x="663" y="255"/>
                    <a:pt x="663" y="255"/>
                  </a:cubicBezTo>
                  <a:cubicBezTo>
                    <a:pt x="663" y="255"/>
                    <a:pt x="663" y="255"/>
                    <a:pt x="663" y="255"/>
                  </a:cubicBezTo>
                  <a:cubicBezTo>
                    <a:pt x="663" y="255"/>
                    <a:pt x="663" y="255"/>
                    <a:pt x="663" y="255"/>
                  </a:cubicBezTo>
                  <a:cubicBezTo>
                    <a:pt x="663" y="256"/>
                    <a:pt x="663" y="256"/>
                    <a:pt x="663" y="256"/>
                  </a:cubicBezTo>
                  <a:cubicBezTo>
                    <a:pt x="664" y="256"/>
                    <a:pt x="664" y="256"/>
                    <a:pt x="664" y="256"/>
                  </a:cubicBezTo>
                  <a:cubicBezTo>
                    <a:pt x="664" y="256"/>
                    <a:pt x="664" y="256"/>
                    <a:pt x="664" y="256"/>
                  </a:cubicBezTo>
                  <a:cubicBezTo>
                    <a:pt x="664" y="256"/>
                    <a:pt x="664" y="256"/>
                    <a:pt x="664" y="256"/>
                  </a:cubicBezTo>
                  <a:cubicBezTo>
                    <a:pt x="664" y="257"/>
                    <a:pt x="664" y="257"/>
                    <a:pt x="664" y="257"/>
                  </a:cubicBezTo>
                  <a:cubicBezTo>
                    <a:pt x="664" y="257"/>
                    <a:pt x="664" y="257"/>
                    <a:pt x="664" y="257"/>
                  </a:cubicBezTo>
                  <a:cubicBezTo>
                    <a:pt x="664" y="257"/>
                    <a:pt x="664" y="257"/>
                    <a:pt x="664" y="257"/>
                  </a:cubicBezTo>
                  <a:cubicBezTo>
                    <a:pt x="665" y="262"/>
                    <a:pt x="665" y="267"/>
                    <a:pt x="664" y="272"/>
                  </a:cubicBezTo>
                  <a:cubicBezTo>
                    <a:pt x="664" y="272"/>
                    <a:pt x="664" y="272"/>
                    <a:pt x="664" y="272"/>
                  </a:cubicBezTo>
                  <a:cubicBezTo>
                    <a:pt x="664" y="272"/>
                    <a:pt x="664" y="272"/>
                    <a:pt x="664" y="272"/>
                  </a:cubicBezTo>
                  <a:cubicBezTo>
                    <a:pt x="664" y="273"/>
                    <a:pt x="664" y="273"/>
                    <a:pt x="664" y="273"/>
                  </a:cubicBezTo>
                  <a:cubicBezTo>
                    <a:pt x="664" y="273"/>
                    <a:pt x="664" y="273"/>
                    <a:pt x="664" y="273"/>
                  </a:cubicBezTo>
                  <a:cubicBezTo>
                    <a:pt x="664" y="273"/>
                    <a:pt x="664" y="273"/>
                    <a:pt x="664" y="273"/>
                  </a:cubicBezTo>
                  <a:cubicBezTo>
                    <a:pt x="664" y="274"/>
                    <a:pt x="664" y="274"/>
                    <a:pt x="664" y="274"/>
                  </a:cubicBezTo>
                  <a:cubicBezTo>
                    <a:pt x="664" y="274"/>
                    <a:pt x="664" y="274"/>
                    <a:pt x="664" y="274"/>
                  </a:cubicBezTo>
                  <a:cubicBezTo>
                    <a:pt x="664" y="274"/>
                    <a:pt x="664" y="274"/>
                    <a:pt x="664" y="274"/>
                  </a:cubicBezTo>
                  <a:cubicBezTo>
                    <a:pt x="664" y="275"/>
                    <a:pt x="664" y="275"/>
                    <a:pt x="664" y="275"/>
                  </a:cubicBezTo>
                  <a:cubicBezTo>
                    <a:pt x="664" y="275"/>
                    <a:pt x="664" y="275"/>
                    <a:pt x="664" y="275"/>
                  </a:cubicBezTo>
                  <a:cubicBezTo>
                    <a:pt x="664" y="275"/>
                    <a:pt x="664" y="275"/>
                    <a:pt x="664" y="275"/>
                  </a:cubicBezTo>
                  <a:cubicBezTo>
                    <a:pt x="663" y="276"/>
                    <a:pt x="663" y="276"/>
                    <a:pt x="663" y="276"/>
                  </a:cubicBezTo>
                  <a:cubicBezTo>
                    <a:pt x="663" y="276"/>
                    <a:pt x="663" y="276"/>
                    <a:pt x="663" y="276"/>
                  </a:cubicBezTo>
                  <a:cubicBezTo>
                    <a:pt x="663" y="276"/>
                    <a:pt x="663" y="276"/>
                    <a:pt x="663" y="276"/>
                  </a:cubicBezTo>
                  <a:cubicBezTo>
                    <a:pt x="661" y="286"/>
                    <a:pt x="656" y="294"/>
                    <a:pt x="648" y="301"/>
                  </a:cubicBezTo>
                  <a:cubicBezTo>
                    <a:pt x="648" y="301"/>
                    <a:pt x="648" y="301"/>
                    <a:pt x="648" y="301"/>
                  </a:cubicBezTo>
                  <a:cubicBezTo>
                    <a:pt x="647" y="301"/>
                    <a:pt x="647" y="301"/>
                    <a:pt x="647" y="301"/>
                  </a:cubicBezTo>
                  <a:cubicBezTo>
                    <a:pt x="647" y="301"/>
                    <a:pt x="647" y="301"/>
                    <a:pt x="647" y="301"/>
                  </a:cubicBezTo>
                  <a:cubicBezTo>
                    <a:pt x="647" y="302"/>
                    <a:pt x="647" y="302"/>
                    <a:pt x="647" y="302"/>
                  </a:cubicBezTo>
                  <a:cubicBezTo>
                    <a:pt x="647" y="302"/>
                    <a:pt x="647" y="302"/>
                    <a:pt x="647" y="302"/>
                  </a:cubicBezTo>
                  <a:cubicBezTo>
                    <a:pt x="646" y="302"/>
                    <a:pt x="646" y="302"/>
                    <a:pt x="646" y="302"/>
                  </a:cubicBezTo>
                  <a:cubicBezTo>
                    <a:pt x="646" y="302"/>
                    <a:pt x="646" y="302"/>
                    <a:pt x="646" y="302"/>
                  </a:cubicBezTo>
                  <a:cubicBezTo>
                    <a:pt x="646" y="303"/>
                    <a:pt x="646" y="303"/>
                    <a:pt x="646" y="303"/>
                  </a:cubicBezTo>
                  <a:cubicBezTo>
                    <a:pt x="645" y="303"/>
                    <a:pt x="645" y="303"/>
                    <a:pt x="645" y="303"/>
                  </a:cubicBezTo>
                  <a:cubicBezTo>
                    <a:pt x="645" y="303"/>
                    <a:pt x="645" y="303"/>
                    <a:pt x="645" y="303"/>
                  </a:cubicBezTo>
                  <a:cubicBezTo>
                    <a:pt x="645" y="303"/>
                    <a:pt x="645" y="303"/>
                    <a:pt x="645" y="303"/>
                  </a:cubicBezTo>
                  <a:cubicBezTo>
                    <a:pt x="219" y="588"/>
                    <a:pt x="219" y="588"/>
                    <a:pt x="219" y="588"/>
                  </a:cubicBezTo>
                  <a:cubicBezTo>
                    <a:pt x="209" y="595"/>
                    <a:pt x="196" y="597"/>
                    <a:pt x="184" y="595"/>
                  </a:cubicBezTo>
                  <a:cubicBezTo>
                    <a:pt x="184" y="595"/>
                    <a:pt x="184" y="595"/>
                    <a:pt x="184" y="595"/>
                  </a:cubicBezTo>
                  <a:cubicBezTo>
                    <a:pt x="183" y="594"/>
                    <a:pt x="183" y="594"/>
                    <a:pt x="183" y="594"/>
                  </a:cubicBezTo>
                  <a:cubicBezTo>
                    <a:pt x="183" y="594"/>
                    <a:pt x="183" y="594"/>
                    <a:pt x="183" y="594"/>
                  </a:cubicBezTo>
                  <a:cubicBezTo>
                    <a:pt x="183" y="594"/>
                    <a:pt x="183" y="594"/>
                    <a:pt x="183" y="594"/>
                  </a:cubicBezTo>
                  <a:cubicBezTo>
                    <a:pt x="182" y="594"/>
                    <a:pt x="182" y="594"/>
                    <a:pt x="182" y="594"/>
                  </a:cubicBezTo>
                  <a:cubicBezTo>
                    <a:pt x="181" y="594"/>
                    <a:pt x="181" y="594"/>
                    <a:pt x="181" y="594"/>
                  </a:cubicBezTo>
                  <a:cubicBezTo>
                    <a:pt x="181" y="594"/>
                    <a:pt x="181" y="594"/>
                    <a:pt x="181" y="594"/>
                  </a:cubicBezTo>
                  <a:cubicBezTo>
                    <a:pt x="181" y="594"/>
                    <a:pt x="181" y="594"/>
                    <a:pt x="181" y="594"/>
                  </a:cubicBezTo>
                  <a:cubicBezTo>
                    <a:pt x="180" y="594"/>
                    <a:pt x="180" y="594"/>
                    <a:pt x="180" y="594"/>
                  </a:cubicBezTo>
                  <a:cubicBezTo>
                    <a:pt x="180" y="593"/>
                    <a:pt x="179" y="593"/>
                    <a:pt x="178" y="593"/>
                  </a:cubicBezTo>
                  <a:cubicBezTo>
                    <a:pt x="177" y="592"/>
                    <a:pt x="177" y="592"/>
                    <a:pt x="177" y="592"/>
                  </a:cubicBezTo>
                  <a:cubicBezTo>
                    <a:pt x="176" y="592"/>
                    <a:pt x="176" y="592"/>
                    <a:pt x="176" y="592"/>
                  </a:cubicBezTo>
                  <a:cubicBezTo>
                    <a:pt x="176" y="592"/>
                    <a:pt x="176" y="592"/>
                    <a:pt x="176" y="592"/>
                  </a:cubicBezTo>
                  <a:cubicBezTo>
                    <a:pt x="175" y="592"/>
                    <a:pt x="175" y="592"/>
                    <a:pt x="175" y="592"/>
                  </a:cubicBezTo>
                  <a:cubicBezTo>
                    <a:pt x="175" y="592"/>
                    <a:pt x="175" y="592"/>
                    <a:pt x="175" y="592"/>
                  </a:cubicBezTo>
                  <a:cubicBezTo>
                    <a:pt x="175" y="591"/>
                    <a:pt x="175" y="591"/>
                    <a:pt x="175" y="591"/>
                  </a:cubicBezTo>
                  <a:cubicBezTo>
                    <a:pt x="175" y="591"/>
                    <a:pt x="175" y="591"/>
                    <a:pt x="175" y="591"/>
                  </a:cubicBezTo>
                  <a:cubicBezTo>
                    <a:pt x="174" y="591"/>
                    <a:pt x="174" y="591"/>
                    <a:pt x="174" y="591"/>
                  </a:cubicBezTo>
                  <a:cubicBezTo>
                    <a:pt x="174" y="591"/>
                    <a:pt x="174" y="591"/>
                    <a:pt x="174" y="591"/>
                  </a:cubicBezTo>
                  <a:cubicBezTo>
                    <a:pt x="174" y="591"/>
                    <a:pt x="174" y="591"/>
                    <a:pt x="174" y="591"/>
                  </a:cubicBezTo>
                  <a:cubicBezTo>
                    <a:pt x="173" y="591"/>
                    <a:pt x="173" y="591"/>
                    <a:pt x="173" y="591"/>
                  </a:cubicBezTo>
                  <a:cubicBezTo>
                    <a:pt x="173" y="590"/>
                    <a:pt x="173" y="590"/>
                    <a:pt x="173" y="590"/>
                  </a:cubicBezTo>
                  <a:cubicBezTo>
                    <a:pt x="173" y="590"/>
                    <a:pt x="173" y="590"/>
                    <a:pt x="173" y="590"/>
                  </a:cubicBezTo>
                  <a:cubicBezTo>
                    <a:pt x="172" y="590"/>
                    <a:pt x="172" y="590"/>
                    <a:pt x="172" y="590"/>
                  </a:cubicBezTo>
                  <a:cubicBezTo>
                    <a:pt x="172" y="590"/>
                    <a:pt x="172" y="590"/>
                    <a:pt x="172" y="590"/>
                  </a:cubicBezTo>
                  <a:cubicBezTo>
                    <a:pt x="171" y="589"/>
                    <a:pt x="171" y="589"/>
                    <a:pt x="171" y="589"/>
                  </a:cubicBezTo>
                  <a:cubicBezTo>
                    <a:pt x="171" y="589"/>
                    <a:pt x="171" y="589"/>
                    <a:pt x="171" y="589"/>
                  </a:cubicBezTo>
                  <a:cubicBezTo>
                    <a:pt x="171" y="589"/>
                    <a:pt x="171" y="589"/>
                    <a:pt x="171" y="589"/>
                  </a:cubicBezTo>
                  <a:cubicBezTo>
                    <a:pt x="171" y="589"/>
                    <a:pt x="171" y="589"/>
                    <a:pt x="171" y="589"/>
                  </a:cubicBezTo>
                  <a:cubicBezTo>
                    <a:pt x="169" y="588"/>
                    <a:pt x="169" y="588"/>
                    <a:pt x="169" y="588"/>
                  </a:cubicBezTo>
                  <a:cubicBezTo>
                    <a:pt x="169" y="588"/>
                    <a:pt x="169" y="588"/>
                    <a:pt x="169" y="588"/>
                  </a:cubicBezTo>
                  <a:cubicBezTo>
                    <a:pt x="168" y="587"/>
                    <a:pt x="168" y="587"/>
                    <a:pt x="167" y="587"/>
                  </a:cubicBezTo>
                  <a:cubicBezTo>
                    <a:pt x="167" y="586"/>
                    <a:pt x="167" y="586"/>
                    <a:pt x="167" y="586"/>
                  </a:cubicBezTo>
                  <a:cubicBezTo>
                    <a:pt x="164" y="584"/>
                    <a:pt x="161" y="581"/>
                    <a:pt x="158" y="578"/>
                  </a:cubicBezTo>
                  <a:cubicBezTo>
                    <a:pt x="158" y="578"/>
                    <a:pt x="158" y="578"/>
                    <a:pt x="158" y="578"/>
                  </a:cubicBezTo>
                  <a:cubicBezTo>
                    <a:pt x="158" y="577"/>
                    <a:pt x="157" y="577"/>
                    <a:pt x="157" y="576"/>
                  </a:cubicBezTo>
                  <a:cubicBezTo>
                    <a:pt x="13" y="361"/>
                    <a:pt x="13" y="361"/>
                    <a:pt x="13" y="361"/>
                  </a:cubicBezTo>
                  <a:cubicBezTo>
                    <a:pt x="13" y="361"/>
                    <a:pt x="13" y="361"/>
                    <a:pt x="13" y="361"/>
                  </a:cubicBezTo>
                  <a:cubicBezTo>
                    <a:pt x="13" y="360"/>
                    <a:pt x="13" y="360"/>
                    <a:pt x="13" y="360"/>
                  </a:cubicBezTo>
                  <a:cubicBezTo>
                    <a:pt x="12" y="360"/>
                    <a:pt x="12" y="360"/>
                    <a:pt x="12" y="360"/>
                  </a:cubicBezTo>
                  <a:cubicBezTo>
                    <a:pt x="12" y="360"/>
                    <a:pt x="12" y="360"/>
                    <a:pt x="12" y="360"/>
                  </a:cubicBezTo>
                  <a:cubicBezTo>
                    <a:pt x="12" y="360"/>
                    <a:pt x="12" y="360"/>
                    <a:pt x="12" y="360"/>
                  </a:cubicBezTo>
                  <a:cubicBezTo>
                    <a:pt x="12" y="360"/>
                    <a:pt x="12" y="360"/>
                    <a:pt x="12" y="360"/>
                  </a:cubicBezTo>
                  <a:cubicBezTo>
                    <a:pt x="12" y="359"/>
                    <a:pt x="12" y="359"/>
                    <a:pt x="12" y="359"/>
                  </a:cubicBezTo>
                  <a:cubicBezTo>
                    <a:pt x="12" y="359"/>
                    <a:pt x="12" y="359"/>
                    <a:pt x="12" y="359"/>
                  </a:cubicBezTo>
                  <a:cubicBezTo>
                    <a:pt x="12" y="359"/>
                    <a:pt x="12" y="359"/>
                    <a:pt x="12" y="359"/>
                  </a:cubicBezTo>
                  <a:cubicBezTo>
                    <a:pt x="11" y="359"/>
                    <a:pt x="11" y="359"/>
                    <a:pt x="11" y="359"/>
                  </a:cubicBezTo>
                  <a:cubicBezTo>
                    <a:pt x="11" y="358"/>
                    <a:pt x="11" y="358"/>
                    <a:pt x="11" y="358"/>
                  </a:cubicBezTo>
                  <a:cubicBezTo>
                    <a:pt x="0" y="338"/>
                    <a:pt x="5" y="312"/>
                    <a:pt x="25" y="298"/>
                  </a:cubicBezTo>
                  <a:cubicBezTo>
                    <a:pt x="450" y="13"/>
                    <a:pt x="450" y="13"/>
                    <a:pt x="450" y="13"/>
                  </a:cubicBezTo>
                  <a:cubicBezTo>
                    <a:pt x="471" y="0"/>
                    <a:pt x="499" y="5"/>
                    <a:pt x="513" y="26"/>
                  </a:cubicBezTo>
                  <a:cubicBezTo>
                    <a:pt x="642" y="218"/>
                    <a:pt x="642" y="218"/>
                    <a:pt x="642" y="218"/>
                  </a:cubicBezTo>
                  <a:cubicBezTo>
                    <a:pt x="642" y="218"/>
                    <a:pt x="642" y="218"/>
                    <a:pt x="642" y="218"/>
                  </a:cubicBezTo>
                  <a:cubicBezTo>
                    <a:pt x="657" y="241"/>
                    <a:pt x="657" y="241"/>
                    <a:pt x="657" y="241"/>
                  </a:cubicBezTo>
                  <a:cubicBezTo>
                    <a:pt x="657" y="241"/>
                    <a:pt x="657" y="241"/>
                    <a:pt x="657" y="241"/>
                  </a:cubicBezTo>
                  <a:cubicBezTo>
                    <a:pt x="657" y="242"/>
                    <a:pt x="657" y="242"/>
                    <a:pt x="657" y="242"/>
                  </a:cubicBezTo>
                  <a:cubicBezTo>
                    <a:pt x="658" y="242"/>
                    <a:pt x="658" y="242"/>
                    <a:pt x="658" y="242"/>
                  </a:cubicBezTo>
                  <a:cubicBezTo>
                    <a:pt x="658" y="242"/>
                    <a:pt x="658" y="242"/>
                    <a:pt x="658" y="242"/>
                  </a:cubicBezTo>
                  <a:cubicBezTo>
                    <a:pt x="658" y="242"/>
                    <a:pt x="658" y="242"/>
                    <a:pt x="658" y="242"/>
                  </a:cubicBezTo>
                  <a:cubicBezTo>
                    <a:pt x="658" y="242"/>
                    <a:pt x="658" y="242"/>
                    <a:pt x="658" y="242"/>
                  </a:cubicBezTo>
                  <a:cubicBezTo>
                    <a:pt x="658" y="242"/>
                    <a:pt x="658" y="242"/>
                    <a:pt x="658" y="242"/>
                  </a:cubicBezTo>
                  <a:lnTo>
                    <a:pt x="658" y="243"/>
                  </a:lnTo>
                  <a:close/>
                  <a:moveTo>
                    <a:pt x="180" y="594"/>
                  </a:moveTo>
                  <a:cubicBezTo>
                    <a:pt x="180" y="594"/>
                    <a:pt x="180" y="594"/>
                    <a:pt x="180" y="594"/>
                  </a:cubicBezTo>
                  <a:cubicBezTo>
                    <a:pt x="178" y="593"/>
                    <a:pt x="178" y="593"/>
                    <a:pt x="178" y="593"/>
                  </a:cubicBezTo>
                  <a:cubicBezTo>
                    <a:pt x="180" y="593"/>
                    <a:pt x="180" y="593"/>
                    <a:pt x="180" y="593"/>
                  </a:cubicBezTo>
                  <a:cubicBezTo>
                    <a:pt x="180" y="593"/>
                    <a:pt x="180" y="593"/>
                    <a:pt x="180" y="593"/>
                  </a:cubicBezTo>
                  <a:lnTo>
                    <a:pt x="180" y="5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13" name="Freeform 723"/>
            <p:cNvSpPr>
              <a:spLocks noEditPoints="1"/>
            </p:cNvSpPr>
            <p:nvPr/>
          </p:nvSpPr>
          <p:spPr bwMode="auto">
            <a:xfrm>
              <a:off x="10307473" y="3538836"/>
              <a:ext cx="14941" cy="14212"/>
            </a:xfrm>
            <a:custGeom>
              <a:avLst/>
              <a:gdLst>
                <a:gd name="T0" fmla="*/ 4 w 24"/>
                <a:gd name="T1" fmla="*/ 18 h 23"/>
                <a:gd name="T2" fmla="*/ 4 w 24"/>
                <a:gd name="T3" fmla="*/ 18 h 23"/>
                <a:gd name="T4" fmla="*/ 4 w 24"/>
                <a:gd name="T5" fmla="*/ 18 h 23"/>
                <a:gd name="T6" fmla="*/ 5 w 24"/>
                <a:gd name="T7" fmla="*/ 13 h 23"/>
                <a:gd name="T8" fmla="*/ 3 w 24"/>
                <a:gd name="T9" fmla="*/ 14 h 23"/>
                <a:gd name="T10" fmla="*/ 3 w 24"/>
                <a:gd name="T11" fmla="*/ 14 h 23"/>
                <a:gd name="T12" fmla="*/ 2 w 24"/>
                <a:gd name="T13" fmla="*/ 12 h 23"/>
                <a:gd name="T14" fmla="*/ 2 w 24"/>
                <a:gd name="T15" fmla="*/ 12 h 23"/>
                <a:gd name="T16" fmla="*/ 4 w 24"/>
                <a:gd name="T17" fmla="*/ 10 h 23"/>
                <a:gd name="T18" fmla="*/ 5 w 24"/>
                <a:gd name="T19" fmla="*/ 9 h 23"/>
                <a:gd name="T20" fmla="*/ 5 w 24"/>
                <a:gd name="T21" fmla="*/ 9 h 23"/>
                <a:gd name="T22" fmla="*/ 5 w 24"/>
                <a:gd name="T23" fmla="*/ 9 h 23"/>
                <a:gd name="T24" fmla="*/ 6 w 24"/>
                <a:gd name="T25" fmla="*/ 4 h 23"/>
                <a:gd name="T26" fmla="*/ 7 w 24"/>
                <a:gd name="T27" fmla="*/ 4 h 23"/>
                <a:gd name="T28" fmla="*/ 8 w 24"/>
                <a:gd name="T29" fmla="*/ 5 h 23"/>
                <a:gd name="T30" fmla="*/ 14 w 24"/>
                <a:gd name="T31" fmla="*/ 2 h 23"/>
                <a:gd name="T32" fmla="*/ 14 w 24"/>
                <a:gd name="T33" fmla="*/ 2 h 23"/>
                <a:gd name="T34" fmla="*/ 23 w 24"/>
                <a:gd name="T35" fmla="*/ 15 h 23"/>
                <a:gd name="T36" fmla="*/ 23 w 24"/>
                <a:gd name="T37" fmla="*/ 15 h 23"/>
                <a:gd name="T38" fmla="*/ 17 w 24"/>
                <a:gd name="T39" fmla="*/ 19 h 23"/>
                <a:gd name="T40" fmla="*/ 18 w 24"/>
                <a:gd name="T41" fmla="*/ 21 h 23"/>
                <a:gd name="T42" fmla="*/ 18 w 24"/>
                <a:gd name="T43" fmla="*/ 21 h 23"/>
                <a:gd name="T44" fmla="*/ 4 w 24"/>
                <a:gd name="T45" fmla="*/ 18 h 23"/>
                <a:gd name="T46" fmla="*/ 2 w 24"/>
                <a:gd name="T47" fmla="*/ 19 h 23"/>
                <a:gd name="T48" fmla="*/ 2 w 24"/>
                <a:gd name="T49" fmla="*/ 19 h 23"/>
                <a:gd name="T50" fmla="*/ 2 w 24"/>
                <a:gd name="T51" fmla="*/ 19 h 23"/>
                <a:gd name="T52" fmla="*/ 4 w 24"/>
                <a:gd name="T53" fmla="*/ 20 h 23"/>
                <a:gd name="T54" fmla="*/ 11 w 24"/>
                <a:gd name="T55" fmla="*/ 22 h 23"/>
                <a:gd name="T56" fmla="*/ 18 w 24"/>
                <a:gd name="T57" fmla="*/ 23 h 23"/>
                <a:gd name="T58" fmla="*/ 20 w 24"/>
                <a:gd name="T59" fmla="*/ 22 h 23"/>
                <a:gd name="T60" fmla="*/ 20 w 24"/>
                <a:gd name="T61" fmla="*/ 20 h 23"/>
                <a:gd name="T62" fmla="*/ 20 w 24"/>
                <a:gd name="T63" fmla="*/ 19 h 23"/>
                <a:gd name="T64" fmla="*/ 24 w 24"/>
                <a:gd name="T65" fmla="*/ 17 h 23"/>
                <a:gd name="T66" fmla="*/ 24 w 24"/>
                <a:gd name="T67" fmla="*/ 14 h 23"/>
                <a:gd name="T68" fmla="*/ 21 w 24"/>
                <a:gd name="T69" fmla="*/ 9 h 23"/>
                <a:gd name="T70" fmla="*/ 19 w 24"/>
                <a:gd name="T71" fmla="*/ 6 h 23"/>
                <a:gd name="T72" fmla="*/ 16 w 24"/>
                <a:gd name="T73" fmla="*/ 1 h 23"/>
                <a:gd name="T74" fmla="*/ 13 w 24"/>
                <a:gd name="T75" fmla="*/ 0 h 23"/>
                <a:gd name="T76" fmla="*/ 9 w 24"/>
                <a:gd name="T77" fmla="*/ 3 h 23"/>
                <a:gd name="T78" fmla="*/ 9 w 24"/>
                <a:gd name="T79" fmla="*/ 3 h 23"/>
                <a:gd name="T80" fmla="*/ 6 w 24"/>
                <a:gd name="T81" fmla="*/ 2 h 23"/>
                <a:gd name="T82" fmla="*/ 5 w 24"/>
                <a:gd name="T83" fmla="*/ 3 h 23"/>
                <a:gd name="T84" fmla="*/ 4 w 24"/>
                <a:gd name="T85" fmla="*/ 8 h 23"/>
                <a:gd name="T86" fmla="*/ 3 w 24"/>
                <a:gd name="T87" fmla="*/ 9 h 23"/>
                <a:gd name="T88" fmla="*/ 1 w 24"/>
                <a:gd name="T89" fmla="*/ 10 h 23"/>
                <a:gd name="T90" fmla="*/ 0 w 24"/>
                <a:gd name="T91" fmla="*/ 13 h 23"/>
                <a:gd name="T92" fmla="*/ 1 w 24"/>
                <a:gd name="T93" fmla="*/ 15 h 23"/>
                <a:gd name="T94" fmla="*/ 2 w 24"/>
                <a:gd name="T95" fmla="*/ 15 h 23"/>
                <a:gd name="T96" fmla="*/ 2 w 24"/>
                <a:gd name="T97" fmla="*/ 18 h 23"/>
                <a:gd name="T98" fmla="*/ 2 w 24"/>
                <a:gd name="T99" fmla="*/ 19 h 23"/>
                <a:gd name="T100" fmla="*/ 2 w 24"/>
                <a:gd name="T101" fmla="*/ 19 h 23"/>
                <a:gd name="T102" fmla="*/ 2 w 24"/>
                <a:gd name="T10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" h="23"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3" y="20"/>
                    <a:pt x="9" y="19"/>
                    <a:pt x="4" y="18"/>
                  </a:cubicBezTo>
                  <a:close/>
                  <a:moveTo>
                    <a:pt x="2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lose/>
                </a:path>
              </a:pathLst>
            </a:custGeom>
            <a:solidFill>
              <a:srgbClr val="4243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14" name="Freeform 724"/>
            <p:cNvSpPr>
              <a:spLocks noEditPoints="1"/>
            </p:cNvSpPr>
            <p:nvPr/>
          </p:nvSpPr>
          <p:spPr bwMode="auto">
            <a:xfrm>
              <a:off x="10285243" y="3505309"/>
              <a:ext cx="9839" cy="14941"/>
            </a:xfrm>
            <a:custGeom>
              <a:avLst/>
              <a:gdLst>
                <a:gd name="T0" fmla="*/ 4 w 16"/>
                <a:gd name="T1" fmla="*/ 10 h 24"/>
                <a:gd name="T2" fmla="*/ 14 w 16"/>
                <a:gd name="T3" fmla="*/ 11 h 24"/>
                <a:gd name="T4" fmla="*/ 12 w 16"/>
                <a:gd name="T5" fmla="*/ 21 h 24"/>
                <a:gd name="T6" fmla="*/ 2 w 16"/>
                <a:gd name="T7" fmla="*/ 19 h 24"/>
                <a:gd name="T8" fmla="*/ 4 w 16"/>
                <a:gd name="T9" fmla="*/ 10 h 24"/>
                <a:gd name="T10" fmla="*/ 12 w 16"/>
                <a:gd name="T11" fmla="*/ 13 h 24"/>
                <a:gd name="T12" fmla="*/ 12 w 16"/>
                <a:gd name="T13" fmla="*/ 13 h 24"/>
                <a:gd name="T14" fmla="*/ 6 w 16"/>
                <a:gd name="T15" fmla="*/ 12 h 24"/>
                <a:gd name="T16" fmla="*/ 4 w 16"/>
                <a:gd name="T17" fmla="*/ 18 h 24"/>
                <a:gd name="T18" fmla="*/ 11 w 16"/>
                <a:gd name="T19" fmla="*/ 20 h 24"/>
                <a:gd name="T20" fmla="*/ 12 w 16"/>
                <a:gd name="T21" fmla="*/ 13 h 24"/>
                <a:gd name="T22" fmla="*/ 9 w 16"/>
                <a:gd name="T23" fmla="*/ 1 h 24"/>
                <a:gd name="T24" fmla="*/ 9 w 16"/>
                <a:gd name="T25" fmla="*/ 1 h 24"/>
                <a:gd name="T26" fmla="*/ 8 w 16"/>
                <a:gd name="T27" fmla="*/ 7 h 24"/>
                <a:gd name="T28" fmla="*/ 9 w 16"/>
                <a:gd name="T29" fmla="*/ 7 h 24"/>
                <a:gd name="T30" fmla="*/ 10 w 16"/>
                <a:gd name="T31" fmla="*/ 7 h 24"/>
                <a:gd name="T32" fmla="*/ 12 w 16"/>
                <a:gd name="T33" fmla="*/ 8 h 24"/>
                <a:gd name="T34" fmla="*/ 13 w 16"/>
                <a:gd name="T35" fmla="*/ 2 h 24"/>
                <a:gd name="T36" fmla="*/ 12 w 16"/>
                <a:gd name="T37" fmla="*/ 0 h 24"/>
                <a:gd name="T38" fmla="*/ 11 w 16"/>
                <a:gd name="T39" fmla="*/ 0 h 24"/>
                <a:gd name="T40" fmla="*/ 9 w 16"/>
                <a:gd name="T4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4">
                  <a:moveTo>
                    <a:pt x="4" y="10"/>
                  </a:moveTo>
                  <a:cubicBezTo>
                    <a:pt x="8" y="7"/>
                    <a:pt x="12" y="8"/>
                    <a:pt x="14" y="11"/>
                  </a:cubicBezTo>
                  <a:cubicBezTo>
                    <a:pt x="16" y="15"/>
                    <a:pt x="16" y="19"/>
                    <a:pt x="12" y="21"/>
                  </a:cubicBezTo>
                  <a:cubicBezTo>
                    <a:pt x="9" y="24"/>
                    <a:pt x="5" y="23"/>
                    <a:pt x="2" y="19"/>
                  </a:cubicBezTo>
                  <a:cubicBezTo>
                    <a:pt x="0" y="16"/>
                    <a:pt x="1" y="12"/>
                    <a:pt x="4" y="10"/>
                  </a:cubicBezTo>
                  <a:close/>
                  <a:moveTo>
                    <a:pt x="12" y="13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12" y="13"/>
                  </a:lnTo>
                  <a:close/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243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15" name="Freeform 725"/>
            <p:cNvSpPr>
              <a:spLocks/>
            </p:cNvSpPr>
            <p:nvPr/>
          </p:nvSpPr>
          <p:spPr bwMode="auto">
            <a:xfrm>
              <a:off x="10331161" y="3575278"/>
              <a:ext cx="13119" cy="13119"/>
            </a:xfrm>
            <a:custGeom>
              <a:avLst/>
              <a:gdLst>
                <a:gd name="T0" fmla="*/ 1 w 21"/>
                <a:gd name="T1" fmla="*/ 12 h 21"/>
                <a:gd name="T2" fmla="*/ 1 w 21"/>
                <a:gd name="T3" fmla="*/ 12 h 21"/>
                <a:gd name="T4" fmla="*/ 2 w 21"/>
                <a:gd name="T5" fmla="*/ 15 h 21"/>
                <a:gd name="T6" fmla="*/ 2 w 21"/>
                <a:gd name="T7" fmla="*/ 15 h 21"/>
                <a:gd name="T8" fmla="*/ 2 w 21"/>
                <a:gd name="T9" fmla="*/ 16 h 21"/>
                <a:gd name="T10" fmla="*/ 3 w 21"/>
                <a:gd name="T11" fmla="*/ 16 h 21"/>
                <a:gd name="T12" fmla="*/ 3 w 21"/>
                <a:gd name="T13" fmla="*/ 16 h 21"/>
                <a:gd name="T14" fmla="*/ 7 w 21"/>
                <a:gd name="T15" fmla="*/ 19 h 21"/>
                <a:gd name="T16" fmla="*/ 6 w 21"/>
                <a:gd name="T17" fmla="*/ 20 h 21"/>
                <a:gd name="T18" fmla="*/ 6 w 21"/>
                <a:gd name="T19" fmla="*/ 21 h 21"/>
                <a:gd name="T20" fmla="*/ 6 w 21"/>
                <a:gd name="T21" fmla="*/ 21 h 21"/>
                <a:gd name="T22" fmla="*/ 9 w 21"/>
                <a:gd name="T23" fmla="*/ 19 h 21"/>
                <a:gd name="T24" fmla="*/ 11 w 21"/>
                <a:gd name="T25" fmla="*/ 19 h 21"/>
                <a:gd name="T26" fmla="*/ 11 w 21"/>
                <a:gd name="T27" fmla="*/ 18 h 21"/>
                <a:gd name="T28" fmla="*/ 11 w 21"/>
                <a:gd name="T29" fmla="*/ 18 h 21"/>
                <a:gd name="T30" fmla="*/ 11 w 21"/>
                <a:gd name="T31" fmla="*/ 18 h 21"/>
                <a:gd name="T32" fmla="*/ 10 w 21"/>
                <a:gd name="T33" fmla="*/ 16 h 21"/>
                <a:gd name="T34" fmla="*/ 8 w 21"/>
                <a:gd name="T35" fmla="*/ 14 h 21"/>
                <a:gd name="T36" fmla="*/ 8 w 21"/>
                <a:gd name="T37" fmla="*/ 14 h 21"/>
                <a:gd name="T38" fmla="*/ 8 w 21"/>
                <a:gd name="T39" fmla="*/ 14 h 21"/>
                <a:gd name="T40" fmla="*/ 8 w 21"/>
                <a:gd name="T41" fmla="*/ 16 h 21"/>
                <a:gd name="T42" fmla="*/ 5 w 21"/>
                <a:gd name="T43" fmla="*/ 14 h 21"/>
                <a:gd name="T44" fmla="*/ 5 w 21"/>
                <a:gd name="T45" fmla="*/ 14 h 21"/>
                <a:gd name="T46" fmla="*/ 5 w 21"/>
                <a:gd name="T47" fmla="*/ 14 h 21"/>
                <a:gd name="T48" fmla="*/ 7 w 21"/>
                <a:gd name="T49" fmla="*/ 5 h 21"/>
                <a:gd name="T50" fmla="*/ 15 w 21"/>
                <a:gd name="T51" fmla="*/ 7 h 21"/>
                <a:gd name="T52" fmla="*/ 13 w 21"/>
                <a:gd name="T53" fmla="*/ 15 h 21"/>
                <a:gd name="T54" fmla="*/ 13 w 21"/>
                <a:gd name="T55" fmla="*/ 16 h 21"/>
                <a:gd name="T56" fmla="*/ 13 w 21"/>
                <a:gd name="T57" fmla="*/ 19 h 21"/>
                <a:gd name="T58" fmla="*/ 15 w 21"/>
                <a:gd name="T59" fmla="*/ 18 h 21"/>
                <a:gd name="T60" fmla="*/ 18 w 21"/>
                <a:gd name="T61" fmla="*/ 5 h 21"/>
                <a:gd name="T62" fmla="*/ 5 w 21"/>
                <a:gd name="T63" fmla="*/ 3 h 21"/>
                <a:gd name="T64" fmla="*/ 1 w 21"/>
                <a:gd name="T65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21"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1"/>
                    <a:pt x="4" y="7"/>
                    <a:pt x="7" y="5"/>
                  </a:cubicBezTo>
                  <a:cubicBezTo>
                    <a:pt x="9" y="3"/>
                    <a:pt x="13" y="4"/>
                    <a:pt x="15" y="7"/>
                  </a:cubicBezTo>
                  <a:cubicBezTo>
                    <a:pt x="17" y="10"/>
                    <a:pt x="16" y="13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9" y="15"/>
                    <a:pt x="21" y="9"/>
                    <a:pt x="18" y="5"/>
                  </a:cubicBezTo>
                  <a:cubicBezTo>
                    <a:pt x="15" y="1"/>
                    <a:pt x="9" y="0"/>
                    <a:pt x="5" y="3"/>
                  </a:cubicBezTo>
                  <a:cubicBezTo>
                    <a:pt x="2" y="5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4243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16" name="Freeform 726"/>
            <p:cNvSpPr>
              <a:spLocks/>
            </p:cNvSpPr>
            <p:nvPr/>
          </p:nvSpPr>
          <p:spPr bwMode="auto">
            <a:xfrm>
              <a:off x="10023952" y="3698817"/>
              <a:ext cx="37171" cy="54663"/>
            </a:xfrm>
            <a:custGeom>
              <a:avLst/>
              <a:gdLst>
                <a:gd name="T0" fmla="*/ 0 w 102"/>
                <a:gd name="T1" fmla="*/ 0 h 150"/>
                <a:gd name="T2" fmla="*/ 8 w 102"/>
                <a:gd name="T3" fmla="*/ 2 h 150"/>
                <a:gd name="T4" fmla="*/ 102 w 102"/>
                <a:gd name="T5" fmla="*/ 144 h 150"/>
                <a:gd name="T6" fmla="*/ 102 w 102"/>
                <a:gd name="T7" fmla="*/ 150 h 150"/>
                <a:gd name="T8" fmla="*/ 94 w 102"/>
                <a:gd name="T9" fmla="*/ 149 h 150"/>
                <a:gd name="T10" fmla="*/ 0 w 102"/>
                <a:gd name="T11" fmla="*/ 7 h 150"/>
                <a:gd name="T12" fmla="*/ 0 w 102"/>
                <a:gd name="T1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50">
                  <a:moveTo>
                    <a:pt x="0" y="0"/>
                  </a:moveTo>
                  <a:lnTo>
                    <a:pt x="8" y="2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94" y="149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3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17" name="Freeform 727"/>
            <p:cNvSpPr>
              <a:spLocks/>
            </p:cNvSpPr>
            <p:nvPr/>
          </p:nvSpPr>
          <p:spPr bwMode="auto">
            <a:xfrm>
              <a:off x="10011562" y="3682782"/>
              <a:ext cx="10568" cy="9839"/>
            </a:xfrm>
            <a:custGeom>
              <a:avLst/>
              <a:gdLst>
                <a:gd name="T0" fmla="*/ 5 w 17"/>
                <a:gd name="T1" fmla="*/ 2 h 16"/>
                <a:gd name="T2" fmla="*/ 15 w 17"/>
                <a:gd name="T3" fmla="*/ 4 h 16"/>
                <a:gd name="T4" fmla="*/ 13 w 17"/>
                <a:gd name="T5" fmla="*/ 14 h 16"/>
                <a:gd name="T6" fmla="*/ 3 w 17"/>
                <a:gd name="T7" fmla="*/ 12 h 16"/>
                <a:gd name="T8" fmla="*/ 5 w 17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5" y="2"/>
                  </a:moveTo>
                  <a:cubicBezTo>
                    <a:pt x="8" y="0"/>
                    <a:pt x="13" y="1"/>
                    <a:pt x="15" y="4"/>
                  </a:cubicBezTo>
                  <a:cubicBezTo>
                    <a:pt x="17" y="7"/>
                    <a:pt x="16" y="12"/>
                    <a:pt x="13" y="14"/>
                  </a:cubicBezTo>
                  <a:cubicBezTo>
                    <a:pt x="10" y="16"/>
                    <a:pt x="5" y="15"/>
                    <a:pt x="3" y="12"/>
                  </a:cubicBezTo>
                  <a:cubicBezTo>
                    <a:pt x="0" y="9"/>
                    <a:pt x="1" y="4"/>
                    <a:pt x="5" y="2"/>
                  </a:cubicBezTo>
                  <a:close/>
                </a:path>
              </a:pathLst>
            </a:custGeom>
            <a:solidFill>
              <a:srgbClr val="4243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18" name="Freeform 728"/>
            <p:cNvSpPr>
              <a:spLocks/>
            </p:cNvSpPr>
            <p:nvPr/>
          </p:nvSpPr>
          <p:spPr bwMode="auto">
            <a:xfrm>
              <a:off x="10367238" y="3585845"/>
              <a:ext cx="13119" cy="22594"/>
            </a:xfrm>
            <a:custGeom>
              <a:avLst/>
              <a:gdLst>
                <a:gd name="T0" fmla="*/ 0 w 21"/>
                <a:gd name="T1" fmla="*/ 0 h 36"/>
                <a:gd name="T2" fmla="*/ 15 w 21"/>
                <a:gd name="T3" fmla="*/ 23 h 36"/>
                <a:gd name="T4" fmla="*/ 21 w 21"/>
                <a:gd name="T5" fmla="*/ 36 h 36"/>
                <a:gd name="T6" fmla="*/ 15 w 21"/>
                <a:gd name="T7" fmla="*/ 23 h 36"/>
                <a:gd name="T8" fmla="*/ 0 w 2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6">
                  <a:moveTo>
                    <a:pt x="0" y="0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8" y="27"/>
                    <a:pt x="20" y="31"/>
                    <a:pt x="21" y="36"/>
                  </a:cubicBezTo>
                  <a:cubicBezTo>
                    <a:pt x="20" y="31"/>
                    <a:pt x="18" y="27"/>
                    <a:pt x="15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B4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19" name="Freeform 729"/>
            <p:cNvSpPr>
              <a:spLocks/>
            </p:cNvSpPr>
            <p:nvPr/>
          </p:nvSpPr>
          <p:spPr bwMode="auto">
            <a:xfrm>
              <a:off x="10079344" y="3815796"/>
              <a:ext cx="24416" cy="6195"/>
            </a:xfrm>
            <a:custGeom>
              <a:avLst/>
              <a:gdLst>
                <a:gd name="T0" fmla="*/ 0 w 39"/>
                <a:gd name="T1" fmla="*/ 5 h 10"/>
                <a:gd name="T2" fmla="*/ 39 w 39"/>
                <a:gd name="T3" fmla="*/ 0 h 10"/>
                <a:gd name="T4" fmla="*/ 0 w 39"/>
                <a:gd name="T5" fmla="*/ 5 h 10"/>
                <a:gd name="T6" fmla="*/ 39 w 39"/>
                <a:gd name="T7" fmla="*/ 0 h 10"/>
                <a:gd name="T8" fmla="*/ 0 w 39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">
                  <a:moveTo>
                    <a:pt x="0" y="5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27" y="8"/>
                    <a:pt x="13" y="10"/>
                    <a:pt x="0" y="5"/>
                  </a:cubicBezTo>
                  <a:cubicBezTo>
                    <a:pt x="13" y="10"/>
                    <a:pt x="27" y="8"/>
                    <a:pt x="39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DC0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20" name="Freeform 730"/>
            <p:cNvSpPr>
              <a:spLocks/>
            </p:cNvSpPr>
            <p:nvPr/>
          </p:nvSpPr>
          <p:spPr bwMode="auto">
            <a:xfrm>
              <a:off x="10005005" y="3480526"/>
              <a:ext cx="341099" cy="314132"/>
            </a:xfrm>
            <a:custGeom>
              <a:avLst/>
              <a:gdLst>
                <a:gd name="T0" fmla="*/ 936 w 936"/>
                <a:gd name="T1" fmla="*/ 431 h 862"/>
                <a:gd name="T2" fmla="*/ 291 w 936"/>
                <a:gd name="T3" fmla="*/ 862 h 862"/>
                <a:gd name="T4" fmla="*/ 0 w 936"/>
                <a:gd name="T5" fmla="*/ 431 h 862"/>
                <a:gd name="T6" fmla="*/ 645 w 936"/>
                <a:gd name="T7" fmla="*/ 0 h 862"/>
                <a:gd name="T8" fmla="*/ 936 w 936"/>
                <a:gd name="T9" fmla="*/ 431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6" h="862">
                  <a:moveTo>
                    <a:pt x="936" y="431"/>
                  </a:moveTo>
                  <a:lnTo>
                    <a:pt x="291" y="862"/>
                  </a:lnTo>
                  <a:lnTo>
                    <a:pt x="0" y="431"/>
                  </a:lnTo>
                  <a:lnTo>
                    <a:pt x="645" y="0"/>
                  </a:lnTo>
                  <a:lnTo>
                    <a:pt x="936" y="431"/>
                  </a:lnTo>
                  <a:close/>
                </a:path>
              </a:pathLst>
            </a:custGeom>
            <a:solidFill>
              <a:srgbClr val="504E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21" name="Freeform 731"/>
            <p:cNvSpPr>
              <a:spLocks/>
            </p:cNvSpPr>
            <p:nvPr/>
          </p:nvSpPr>
          <p:spPr bwMode="auto">
            <a:xfrm>
              <a:off x="10023955" y="3698815"/>
              <a:ext cx="37171" cy="55392"/>
            </a:xfrm>
            <a:custGeom>
              <a:avLst/>
              <a:gdLst>
                <a:gd name="T0" fmla="*/ 5 w 102"/>
                <a:gd name="T1" fmla="*/ 0 h 152"/>
                <a:gd name="T2" fmla="*/ 8 w 102"/>
                <a:gd name="T3" fmla="*/ 2 h 152"/>
                <a:gd name="T4" fmla="*/ 102 w 102"/>
                <a:gd name="T5" fmla="*/ 144 h 152"/>
                <a:gd name="T6" fmla="*/ 102 w 102"/>
                <a:gd name="T7" fmla="*/ 150 h 152"/>
                <a:gd name="T8" fmla="*/ 97 w 102"/>
                <a:gd name="T9" fmla="*/ 152 h 152"/>
                <a:gd name="T10" fmla="*/ 94 w 102"/>
                <a:gd name="T11" fmla="*/ 149 h 152"/>
                <a:gd name="T12" fmla="*/ 0 w 102"/>
                <a:gd name="T13" fmla="*/ 7 h 152"/>
                <a:gd name="T14" fmla="*/ 0 w 102"/>
                <a:gd name="T15" fmla="*/ 0 h 152"/>
                <a:gd name="T16" fmla="*/ 5 w 102"/>
                <a:gd name="T1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52">
                  <a:moveTo>
                    <a:pt x="5" y="0"/>
                  </a:moveTo>
                  <a:lnTo>
                    <a:pt x="8" y="2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97" y="152"/>
                  </a:lnTo>
                  <a:lnTo>
                    <a:pt x="94" y="149"/>
                  </a:lnTo>
                  <a:lnTo>
                    <a:pt x="0" y="7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04E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22" name="Freeform 732"/>
            <p:cNvSpPr>
              <a:spLocks/>
            </p:cNvSpPr>
            <p:nvPr/>
          </p:nvSpPr>
          <p:spPr bwMode="auto">
            <a:xfrm>
              <a:off x="10011564" y="3682781"/>
              <a:ext cx="10568" cy="9839"/>
            </a:xfrm>
            <a:custGeom>
              <a:avLst/>
              <a:gdLst>
                <a:gd name="T0" fmla="*/ 11 w 17"/>
                <a:gd name="T1" fmla="*/ 1 h 16"/>
                <a:gd name="T2" fmla="*/ 15 w 17"/>
                <a:gd name="T3" fmla="*/ 4 h 16"/>
                <a:gd name="T4" fmla="*/ 13 w 17"/>
                <a:gd name="T5" fmla="*/ 14 h 16"/>
                <a:gd name="T6" fmla="*/ 7 w 17"/>
                <a:gd name="T7" fmla="*/ 15 h 16"/>
                <a:gd name="T8" fmla="*/ 3 w 17"/>
                <a:gd name="T9" fmla="*/ 12 h 16"/>
                <a:gd name="T10" fmla="*/ 5 w 17"/>
                <a:gd name="T11" fmla="*/ 2 h 16"/>
                <a:gd name="T12" fmla="*/ 11 w 17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11" y="1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7" y="7"/>
                    <a:pt x="16" y="12"/>
                    <a:pt x="13" y="14"/>
                  </a:cubicBezTo>
                  <a:cubicBezTo>
                    <a:pt x="11" y="15"/>
                    <a:pt x="9" y="16"/>
                    <a:pt x="7" y="15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1" y="4"/>
                    <a:pt x="5" y="2"/>
                  </a:cubicBezTo>
                  <a:cubicBezTo>
                    <a:pt x="7" y="1"/>
                    <a:pt x="9" y="0"/>
                    <a:pt x="11" y="1"/>
                  </a:cubicBezTo>
                  <a:close/>
                </a:path>
              </a:pathLst>
            </a:custGeom>
            <a:solidFill>
              <a:srgbClr val="504E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223" name="Group 4"/>
            <p:cNvGrpSpPr>
              <a:grpSpLocks noChangeAspect="1"/>
            </p:cNvGrpSpPr>
            <p:nvPr/>
          </p:nvGrpSpPr>
          <p:grpSpPr bwMode="auto">
            <a:xfrm>
              <a:off x="10241993" y="4503222"/>
              <a:ext cx="215674" cy="271974"/>
              <a:chOff x="827" y="-1641"/>
              <a:chExt cx="6026" cy="7599"/>
            </a:xfrm>
          </p:grpSpPr>
          <p:sp>
            <p:nvSpPr>
              <p:cNvPr id="1224" name="Freeform 5"/>
              <p:cNvSpPr>
                <a:spLocks/>
              </p:cNvSpPr>
              <p:nvPr/>
            </p:nvSpPr>
            <p:spPr bwMode="auto">
              <a:xfrm>
                <a:off x="827" y="-1641"/>
                <a:ext cx="6026" cy="7599"/>
              </a:xfrm>
              <a:custGeom>
                <a:avLst/>
                <a:gdLst>
                  <a:gd name="T0" fmla="*/ 148 w 3521"/>
                  <a:gd name="T1" fmla="*/ 739 h 4459"/>
                  <a:gd name="T2" fmla="*/ 1919 w 3521"/>
                  <a:gd name="T3" fmla="*/ 39 h 4459"/>
                  <a:gd name="T4" fmla="*/ 2170 w 3521"/>
                  <a:gd name="T5" fmla="*/ 148 h 4459"/>
                  <a:gd name="T6" fmla="*/ 3482 w 3521"/>
                  <a:gd name="T7" fmla="*/ 3469 h 4459"/>
                  <a:gd name="T8" fmla="*/ 3374 w 3521"/>
                  <a:gd name="T9" fmla="*/ 3720 h 4459"/>
                  <a:gd name="T10" fmla="*/ 1603 w 3521"/>
                  <a:gd name="T11" fmla="*/ 4420 h 4459"/>
                  <a:gd name="T12" fmla="*/ 1352 w 3521"/>
                  <a:gd name="T13" fmla="*/ 4311 h 4459"/>
                  <a:gd name="T14" fmla="*/ 39 w 3521"/>
                  <a:gd name="T15" fmla="*/ 990 h 4459"/>
                  <a:gd name="T16" fmla="*/ 148 w 3521"/>
                  <a:gd name="T17" fmla="*/ 739 h 4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21" h="4459">
                    <a:moveTo>
                      <a:pt x="148" y="739"/>
                    </a:moveTo>
                    <a:cubicBezTo>
                      <a:pt x="1919" y="39"/>
                      <a:pt x="1919" y="39"/>
                      <a:pt x="1919" y="39"/>
                    </a:cubicBezTo>
                    <a:cubicBezTo>
                      <a:pt x="2018" y="0"/>
                      <a:pt x="2131" y="49"/>
                      <a:pt x="2170" y="148"/>
                    </a:cubicBezTo>
                    <a:cubicBezTo>
                      <a:pt x="3482" y="3469"/>
                      <a:pt x="3482" y="3469"/>
                      <a:pt x="3482" y="3469"/>
                    </a:cubicBezTo>
                    <a:cubicBezTo>
                      <a:pt x="3521" y="3568"/>
                      <a:pt x="3472" y="3681"/>
                      <a:pt x="3374" y="3720"/>
                    </a:cubicBezTo>
                    <a:cubicBezTo>
                      <a:pt x="1603" y="4420"/>
                      <a:pt x="1603" y="4420"/>
                      <a:pt x="1603" y="4420"/>
                    </a:cubicBezTo>
                    <a:cubicBezTo>
                      <a:pt x="1504" y="4459"/>
                      <a:pt x="1391" y="4410"/>
                      <a:pt x="1352" y="4311"/>
                    </a:cubicBezTo>
                    <a:cubicBezTo>
                      <a:pt x="39" y="990"/>
                      <a:pt x="39" y="990"/>
                      <a:pt x="39" y="990"/>
                    </a:cubicBezTo>
                    <a:cubicBezTo>
                      <a:pt x="0" y="891"/>
                      <a:pt x="49" y="779"/>
                      <a:pt x="148" y="739"/>
                    </a:cubicBezTo>
                    <a:close/>
                  </a:path>
                </a:pathLst>
              </a:custGeom>
              <a:solidFill>
                <a:srgbClr val="4342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25" name="Freeform 6"/>
              <p:cNvSpPr>
                <a:spLocks/>
              </p:cNvSpPr>
              <p:nvPr/>
            </p:nvSpPr>
            <p:spPr bwMode="auto">
              <a:xfrm>
                <a:off x="1291" y="-566"/>
                <a:ext cx="5081" cy="5402"/>
              </a:xfrm>
              <a:custGeom>
                <a:avLst/>
                <a:gdLst>
                  <a:gd name="T0" fmla="*/ 1600 w 5081"/>
                  <a:gd name="T1" fmla="*/ 5402 h 5402"/>
                  <a:gd name="T2" fmla="*/ 5081 w 5081"/>
                  <a:gd name="T3" fmla="*/ 4032 h 5402"/>
                  <a:gd name="T4" fmla="*/ 3481 w 5081"/>
                  <a:gd name="T5" fmla="*/ 0 h 5402"/>
                  <a:gd name="T6" fmla="*/ 0 w 5081"/>
                  <a:gd name="T7" fmla="*/ 1370 h 5402"/>
                  <a:gd name="T8" fmla="*/ 1600 w 5081"/>
                  <a:gd name="T9" fmla="*/ 5402 h 5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81" h="5402">
                    <a:moveTo>
                      <a:pt x="1600" y="5402"/>
                    </a:moveTo>
                    <a:lnTo>
                      <a:pt x="5081" y="4032"/>
                    </a:lnTo>
                    <a:lnTo>
                      <a:pt x="3481" y="0"/>
                    </a:lnTo>
                    <a:lnTo>
                      <a:pt x="0" y="1370"/>
                    </a:lnTo>
                    <a:lnTo>
                      <a:pt x="1600" y="5402"/>
                    </a:lnTo>
                    <a:close/>
                  </a:path>
                </a:pathLst>
              </a:custGeom>
              <a:solidFill>
                <a:srgbClr val="23201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26" name="Freeform 7"/>
              <p:cNvSpPr>
                <a:spLocks/>
              </p:cNvSpPr>
              <p:nvPr/>
            </p:nvSpPr>
            <p:spPr bwMode="auto">
              <a:xfrm>
                <a:off x="2691" y="-603"/>
                <a:ext cx="174" cy="172"/>
              </a:xfrm>
              <a:custGeom>
                <a:avLst/>
                <a:gdLst>
                  <a:gd name="T0" fmla="*/ 67 w 102"/>
                  <a:gd name="T1" fmla="*/ 92 h 101"/>
                  <a:gd name="T2" fmla="*/ 92 w 102"/>
                  <a:gd name="T3" fmla="*/ 34 h 101"/>
                  <a:gd name="T4" fmla="*/ 35 w 102"/>
                  <a:gd name="T5" fmla="*/ 9 h 101"/>
                  <a:gd name="T6" fmla="*/ 10 w 102"/>
                  <a:gd name="T7" fmla="*/ 66 h 101"/>
                  <a:gd name="T8" fmla="*/ 67 w 102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1">
                    <a:moveTo>
                      <a:pt x="67" y="92"/>
                    </a:moveTo>
                    <a:cubicBezTo>
                      <a:pt x="90" y="83"/>
                      <a:pt x="102" y="57"/>
                      <a:pt x="92" y="34"/>
                    </a:cubicBezTo>
                    <a:cubicBezTo>
                      <a:pt x="83" y="11"/>
                      <a:pt x="57" y="0"/>
                      <a:pt x="35" y="9"/>
                    </a:cubicBezTo>
                    <a:cubicBezTo>
                      <a:pt x="12" y="18"/>
                      <a:pt x="0" y="44"/>
                      <a:pt x="10" y="66"/>
                    </a:cubicBezTo>
                    <a:cubicBezTo>
                      <a:pt x="19" y="89"/>
                      <a:pt x="45" y="101"/>
                      <a:pt x="67" y="92"/>
                    </a:cubicBezTo>
                    <a:close/>
                  </a:path>
                </a:pathLst>
              </a:custGeom>
              <a:solidFill>
                <a:srgbClr val="23201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27" name="Freeform 8"/>
              <p:cNvSpPr>
                <a:spLocks/>
              </p:cNvSpPr>
              <p:nvPr/>
            </p:nvSpPr>
            <p:spPr bwMode="auto">
              <a:xfrm>
                <a:off x="2347" y="-509"/>
                <a:ext cx="1059" cy="480"/>
              </a:xfrm>
              <a:custGeom>
                <a:avLst/>
                <a:gdLst>
                  <a:gd name="T0" fmla="*/ 20 w 619"/>
                  <a:gd name="T1" fmla="*/ 227 h 282"/>
                  <a:gd name="T2" fmla="*/ 579 w 619"/>
                  <a:gd name="T3" fmla="*/ 6 h 282"/>
                  <a:gd name="T4" fmla="*/ 614 w 619"/>
                  <a:gd name="T5" fmla="*/ 21 h 282"/>
                  <a:gd name="T6" fmla="*/ 614 w 619"/>
                  <a:gd name="T7" fmla="*/ 21 h 282"/>
                  <a:gd name="T8" fmla="*/ 599 w 619"/>
                  <a:gd name="T9" fmla="*/ 55 h 282"/>
                  <a:gd name="T10" fmla="*/ 40 w 619"/>
                  <a:gd name="T11" fmla="*/ 276 h 282"/>
                  <a:gd name="T12" fmla="*/ 5 w 619"/>
                  <a:gd name="T13" fmla="*/ 261 h 282"/>
                  <a:gd name="T14" fmla="*/ 5 w 619"/>
                  <a:gd name="T15" fmla="*/ 261 h 282"/>
                  <a:gd name="T16" fmla="*/ 20 w 619"/>
                  <a:gd name="T17" fmla="*/ 227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9" h="282">
                    <a:moveTo>
                      <a:pt x="20" y="227"/>
                    </a:moveTo>
                    <a:cubicBezTo>
                      <a:pt x="579" y="6"/>
                      <a:pt x="579" y="6"/>
                      <a:pt x="579" y="6"/>
                    </a:cubicBezTo>
                    <a:cubicBezTo>
                      <a:pt x="593" y="0"/>
                      <a:pt x="609" y="7"/>
                      <a:pt x="614" y="21"/>
                    </a:cubicBezTo>
                    <a:cubicBezTo>
                      <a:pt x="614" y="21"/>
                      <a:pt x="614" y="21"/>
                      <a:pt x="614" y="21"/>
                    </a:cubicBezTo>
                    <a:cubicBezTo>
                      <a:pt x="619" y="34"/>
                      <a:pt x="613" y="50"/>
                      <a:pt x="599" y="55"/>
                    </a:cubicBezTo>
                    <a:cubicBezTo>
                      <a:pt x="40" y="276"/>
                      <a:pt x="40" y="276"/>
                      <a:pt x="40" y="276"/>
                    </a:cubicBezTo>
                    <a:cubicBezTo>
                      <a:pt x="26" y="282"/>
                      <a:pt x="11" y="275"/>
                      <a:pt x="5" y="261"/>
                    </a:cubicBezTo>
                    <a:cubicBezTo>
                      <a:pt x="5" y="261"/>
                      <a:pt x="5" y="261"/>
                      <a:pt x="5" y="261"/>
                    </a:cubicBezTo>
                    <a:cubicBezTo>
                      <a:pt x="0" y="248"/>
                      <a:pt x="7" y="232"/>
                      <a:pt x="20" y="227"/>
                    </a:cubicBezTo>
                    <a:close/>
                  </a:path>
                </a:pathLst>
              </a:custGeom>
              <a:solidFill>
                <a:srgbClr val="23201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28" name="Freeform 9"/>
              <p:cNvSpPr>
                <a:spLocks/>
              </p:cNvSpPr>
              <p:nvPr/>
            </p:nvSpPr>
            <p:spPr bwMode="auto">
              <a:xfrm>
                <a:off x="4477" y="4255"/>
                <a:ext cx="854" cy="851"/>
              </a:xfrm>
              <a:custGeom>
                <a:avLst/>
                <a:gdLst>
                  <a:gd name="T0" fmla="*/ 168 w 499"/>
                  <a:gd name="T1" fmla="*/ 44 h 499"/>
                  <a:gd name="T2" fmla="*/ 454 w 499"/>
                  <a:gd name="T3" fmla="*/ 168 h 499"/>
                  <a:gd name="T4" fmla="*/ 330 w 499"/>
                  <a:gd name="T5" fmla="*/ 454 h 499"/>
                  <a:gd name="T6" fmla="*/ 44 w 499"/>
                  <a:gd name="T7" fmla="*/ 330 h 499"/>
                  <a:gd name="T8" fmla="*/ 168 w 499"/>
                  <a:gd name="T9" fmla="*/ 44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9" h="499">
                    <a:moveTo>
                      <a:pt x="168" y="44"/>
                    </a:moveTo>
                    <a:cubicBezTo>
                      <a:pt x="281" y="0"/>
                      <a:pt x="409" y="55"/>
                      <a:pt x="454" y="168"/>
                    </a:cubicBezTo>
                    <a:cubicBezTo>
                      <a:pt x="499" y="281"/>
                      <a:pt x="443" y="409"/>
                      <a:pt x="330" y="454"/>
                    </a:cubicBezTo>
                    <a:cubicBezTo>
                      <a:pt x="217" y="499"/>
                      <a:pt x="89" y="443"/>
                      <a:pt x="44" y="330"/>
                    </a:cubicBezTo>
                    <a:cubicBezTo>
                      <a:pt x="0" y="217"/>
                      <a:pt x="55" y="89"/>
                      <a:pt x="168" y="44"/>
                    </a:cubicBezTo>
                    <a:close/>
                  </a:path>
                </a:pathLst>
              </a:cu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29" name="Freeform 10"/>
              <p:cNvSpPr>
                <a:spLocks/>
              </p:cNvSpPr>
              <p:nvPr/>
            </p:nvSpPr>
            <p:spPr bwMode="auto">
              <a:xfrm>
                <a:off x="4529" y="4305"/>
                <a:ext cx="751" cy="750"/>
              </a:xfrm>
              <a:custGeom>
                <a:avLst/>
                <a:gdLst>
                  <a:gd name="T0" fmla="*/ 148 w 439"/>
                  <a:gd name="T1" fmla="*/ 40 h 440"/>
                  <a:gd name="T2" fmla="*/ 399 w 439"/>
                  <a:gd name="T3" fmla="*/ 149 h 440"/>
                  <a:gd name="T4" fmla="*/ 290 w 439"/>
                  <a:gd name="T5" fmla="*/ 400 h 440"/>
                  <a:gd name="T6" fmla="*/ 39 w 439"/>
                  <a:gd name="T7" fmla="*/ 291 h 440"/>
                  <a:gd name="T8" fmla="*/ 148 w 439"/>
                  <a:gd name="T9" fmla="*/ 4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9" h="440">
                    <a:moveTo>
                      <a:pt x="148" y="40"/>
                    </a:moveTo>
                    <a:cubicBezTo>
                      <a:pt x="248" y="0"/>
                      <a:pt x="360" y="49"/>
                      <a:pt x="399" y="149"/>
                    </a:cubicBezTo>
                    <a:cubicBezTo>
                      <a:pt x="439" y="248"/>
                      <a:pt x="390" y="361"/>
                      <a:pt x="290" y="400"/>
                    </a:cubicBezTo>
                    <a:cubicBezTo>
                      <a:pt x="191" y="440"/>
                      <a:pt x="78" y="391"/>
                      <a:pt x="39" y="291"/>
                    </a:cubicBezTo>
                    <a:cubicBezTo>
                      <a:pt x="0" y="192"/>
                      <a:pt x="48" y="79"/>
                      <a:pt x="148" y="40"/>
                    </a:cubicBezTo>
                    <a:close/>
                  </a:path>
                </a:pathLst>
              </a:custGeom>
              <a:solidFill>
                <a:srgbClr val="4342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30" name="Freeform 11"/>
              <p:cNvSpPr>
                <a:spLocks/>
              </p:cNvSpPr>
              <p:nvPr/>
            </p:nvSpPr>
            <p:spPr bwMode="auto">
              <a:xfrm>
                <a:off x="2083" y="856"/>
                <a:ext cx="789" cy="787"/>
              </a:xfrm>
              <a:custGeom>
                <a:avLst/>
                <a:gdLst>
                  <a:gd name="T0" fmla="*/ 46 w 461"/>
                  <a:gd name="T1" fmla="*/ 107 h 462"/>
                  <a:gd name="T2" fmla="*/ 276 w 461"/>
                  <a:gd name="T3" fmla="*/ 13 h 462"/>
                  <a:gd name="T4" fmla="*/ 355 w 461"/>
                  <a:gd name="T5" fmla="*/ 46 h 462"/>
                  <a:gd name="T6" fmla="*/ 449 w 461"/>
                  <a:gd name="T7" fmla="*/ 276 h 462"/>
                  <a:gd name="T8" fmla="*/ 416 w 461"/>
                  <a:gd name="T9" fmla="*/ 355 h 462"/>
                  <a:gd name="T10" fmla="*/ 185 w 461"/>
                  <a:gd name="T11" fmla="*/ 449 h 462"/>
                  <a:gd name="T12" fmla="*/ 106 w 461"/>
                  <a:gd name="T13" fmla="*/ 416 h 462"/>
                  <a:gd name="T14" fmla="*/ 13 w 461"/>
                  <a:gd name="T15" fmla="*/ 186 h 462"/>
                  <a:gd name="T16" fmla="*/ 46 w 461"/>
                  <a:gd name="T17" fmla="*/ 107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1" h="462">
                    <a:moveTo>
                      <a:pt x="46" y="107"/>
                    </a:moveTo>
                    <a:cubicBezTo>
                      <a:pt x="276" y="13"/>
                      <a:pt x="276" y="13"/>
                      <a:pt x="276" y="13"/>
                    </a:cubicBezTo>
                    <a:cubicBezTo>
                      <a:pt x="307" y="0"/>
                      <a:pt x="342" y="15"/>
                      <a:pt x="355" y="46"/>
                    </a:cubicBezTo>
                    <a:cubicBezTo>
                      <a:pt x="449" y="276"/>
                      <a:pt x="449" y="276"/>
                      <a:pt x="449" y="276"/>
                    </a:cubicBezTo>
                    <a:cubicBezTo>
                      <a:pt x="461" y="307"/>
                      <a:pt x="446" y="343"/>
                      <a:pt x="416" y="355"/>
                    </a:cubicBezTo>
                    <a:cubicBezTo>
                      <a:pt x="185" y="449"/>
                      <a:pt x="185" y="449"/>
                      <a:pt x="185" y="449"/>
                    </a:cubicBezTo>
                    <a:cubicBezTo>
                      <a:pt x="154" y="462"/>
                      <a:pt x="119" y="447"/>
                      <a:pt x="106" y="416"/>
                    </a:cubicBezTo>
                    <a:cubicBezTo>
                      <a:pt x="13" y="186"/>
                      <a:pt x="13" y="186"/>
                      <a:pt x="13" y="186"/>
                    </a:cubicBezTo>
                    <a:cubicBezTo>
                      <a:pt x="0" y="155"/>
                      <a:pt x="15" y="119"/>
                      <a:pt x="46" y="10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31" name="Freeform 12"/>
              <p:cNvSpPr>
                <a:spLocks/>
              </p:cNvSpPr>
              <p:nvPr/>
            </p:nvSpPr>
            <p:spPr bwMode="auto">
              <a:xfrm>
                <a:off x="2929" y="499"/>
                <a:ext cx="790" cy="788"/>
              </a:xfrm>
              <a:custGeom>
                <a:avLst/>
                <a:gdLst>
                  <a:gd name="T0" fmla="*/ 46 w 462"/>
                  <a:gd name="T1" fmla="*/ 107 h 462"/>
                  <a:gd name="T2" fmla="*/ 276 w 462"/>
                  <a:gd name="T3" fmla="*/ 13 h 462"/>
                  <a:gd name="T4" fmla="*/ 355 w 462"/>
                  <a:gd name="T5" fmla="*/ 46 h 462"/>
                  <a:gd name="T6" fmla="*/ 449 w 462"/>
                  <a:gd name="T7" fmla="*/ 276 h 462"/>
                  <a:gd name="T8" fmla="*/ 416 w 462"/>
                  <a:gd name="T9" fmla="*/ 355 h 462"/>
                  <a:gd name="T10" fmla="*/ 186 w 462"/>
                  <a:gd name="T11" fmla="*/ 449 h 462"/>
                  <a:gd name="T12" fmla="*/ 107 w 462"/>
                  <a:gd name="T13" fmla="*/ 416 h 462"/>
                  <a:gd name="T14" fmla="*/ 13 w 462"/>
                  <a:gd name="T15" fmla="*/ 186 h 462"/>
                  <a:gd name="T16" fmla="*/ 46 w 462"/>
                  <a:gd name="T17" fmla="*/ 107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2" h="462">
                    <a:moveTo>
                      <a:pt x="46" y="107"/>
                    </a:moveTo>
                    <a:cubicBezTo>
                      <a:pt x="276" y="13"/>
                      <a:pt x="276" y="13"/>
                      <a:pt x="276" y="13"/>
                    </a:cubicBezTo>
                    <a:cubicBezTo>
                      <a:pt x="307" y="0"/>
                      <a:pt x="343" y="15"/>
                      <a:pt x="355" y="46"/>
                    </a:cubicBezTo>
                    <a:cubicBezTo>
                      <a:pt x="449" y="276"/>
                      <a:pt x="449" y="276"/>
                      <a:pt x="449" y="276"/>
                    </a:cubicBezTo>
                    <a:cubicBezTo>
                      <a:pt x="462" y="307"/>
                      <a:pt x="447" y="343"/>
                      <a:pt x="416" y="355"/>
                    </a:cubicBezTo>
                    <a:cubicBezTo>
                      <a:pt x="186" y="449"/>
                      <a:pt x="186" y="449"/>
                      <a:pt x="186" y="449"/>
                    </a:cubicBezTo>
                    <a:cubicBezTo>
                      <a:pt x="155" y="462"/>
                      <a:pt x="119" y="447"/>
                      <a:pt x="107" y="416"/>
                    </a:cubicBezTo>
                    <a:cubicBezTo>
                      <a:pt x="13" y="186"/>
                      <a:pt x="13" y="186"/>
                      <a:pt x="13" y="186"/>
                    </a:cubicBezTo>
                    <a:cubicBezTo>
                      <a:pt x="0" y="155"/>
                      <a:pt x="15" y="119"/>
                      <a:pt x="46" y="10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32" name="Freeform 13"/>
              <p:cNvSpPr>
                <a:spLocks/>
              </p:cNvSpPr>
              <p:nvPr/>
            </p:nvSpPr>
            <p:spPr bwMode="auto">
              <a:xfrm>
                <a:off x="3774" y="143"/>
                <a:ext cx="791" cy="786"/>
              </a:xfrm>
              <a:custGeom>
                <a:avLst/>
                <a:gdLst>
                  <a:gd name="T0" fmla="*/ 46 w 462"/>
                  <a:gd name="T1" fmla="*/ 106 h 461"/>
                  <a:gd name="T2" fmla="*/ 276 w 462"/>
                  <a:gd name="T3" fmla="*/ 12 h 461"/>
                  <a:gd name="T4" fmla="*/ 355 w 462"/>
                  <a:gd name="T5" fmla="*/ 46 h 461"/>
                  <a:gd name="T6" fmla="*/ 449 w 462"/>
                  <a:gd name="T7" fmla="*/ 276 h 461"/>
                  <a:gd name="T8" fmla="*/ 416 w 462"/>
                  <a:gd name="T9" fmla="*/ 355 h 461"/>
                  <a:gd name="T10" fmla="*/ 186 w 462"/>
                  <a:gd name="T11" fmla="*/ 449 h 461"/>
                  <a:gd name="T12" fmla="*/ 107 w 462"/>
                  <a:gd name="T13" fmla="*/ 416 h 461"/>
                  <a:gd name="T14" fmla="*/ 13 w 462"/>
                  <a:gd name="T15" fmla="*/ 185 h 461"/>
                  <a:gd name="T16" fmla="*/ 46 w 462"/>
                  <a:gd name="T17" fmla="*/ 106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2" h="461">
                    <a:moveTo>
                      <a:pt x="46" y="106"/>
                    </a:moveTo>
                    <a:cubicBezTo>
                      <a:pt x="276" y="12"/>
                      <a:pt x="276" y="12"/>
                      <a:pt x="276" y="12"/>
                    </a:cubicBezTo>
                    <a:cubicBezTo>
                      <a:pt x="307" y="0"/>
                      <a:pt x="343" y="15"/>
                      <a:pt x="355" y="46"/>
                    </a:cubicBezTo>
                    <a:cubicBezTo>
                      <a:pt x="449" y="276"/>
                      <a:pt x="449" y="276"/>
                      <a:pt x="449" y="276"/>
                    </a:cubicBezTo>
                    <a:cubicBezTo>
                      <a:pt x="462" y="307"/>
                      <a:pt x="447" y="342"/>
                      <a:pt x="416" y="355"/>
                    </a:cubicBezTo>
                    <a:cubicBezTo>
                      <a:pt x="186" y="449"/>
                      <a:pt x="186" y="449"/>
                      <a:pt x="186" y="449"/>
                    </a:cubicBezTo>
                    <a:cubicBezTo>
                      <a:pt x="155" y="461"/>
                      <a:pt x="119" y="446"/>
                      <a:pt x="107" y="416"/>
                    </a:cubicBezTo>
                    <a:cubicBezTo>
                      <a:pt x="13" y="185"/>
                      <a:pt x="13" y="185"/>
                      <a:pt x="13" y="185"/>
                    </a:cubicBezTo>
                    <a:cubicBezTo>
                      <a:pt x="0" y="154"/>
                      <a:pt x="15" y="119"/>
                      <a:pt x="46" y="106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33" name="Freeform 14"/>
              <p:cNvSpPr>
                <a:spLocks/>
              </p:cNvSpPr>
              <p:nvPr/>
            </p:nvSpPr>
            <p:spPr bwMode="auto">
              <a:xfrm>
                <a:off x="2422" y="1685"/>
                <a:ext cx="791" cy="788"/>
              </a:xfrm>
              <a:custGeom>
                <a:avLst/>
                <a:gdLst>
                  <a:gd name="T0" fmla="*/ 46 w 462"/>
                  <a:gd name="T1" fmla="*/ 107 h 462"/>
                  <a:gd name="T2" fmla="*/ 276 w 462"/>
                  <a:gd name="T3" fmla="*/ 13 h 462"/>
                  <a:gd name="T4" fmla="*/ 355 w 462"/>
                  <a:gd name="T5" fmla="*/ 46 h 462"/>
                  <a:gd name="T6" fmla="*/ 449 w 462"/>
                  <a:gd name="T7" fmla="*/ 276 h 462"/>
                  <a:gd name="T8" fmla="*/ 416 w 462"/>
                  <a:gd name="T9" fmla="*/ 355 h 462"/>
                  <a:gd name="T10" fmla="*/ 186 w 462"/>
                  <a:gd name="T11" fmla="*/ 449 h 462"/>
                  <a:gd name="T12" fmla="*/ 107 w 462"/>
                  <a:gd name="T13" fmla="*/ 416 h 462"/>
                  <a:gd name="T14" fmla="*/ 13 w 462"/>
                  <a:gd name="T15" fmla="*/ 186 h 462"/>
                  <a:gd name="T16" fmla="*/ 46 w 462"/>
                  <a:gd name="T17" fmla="*/ 107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2" h="462">
                    <a:moveTo>
                      <a:pt x="46" y="107"/>
                    </a:moveTo>
                    <a:cubicBezTo>
                      <a:pt x="276" y="13"/>
                      <a:pt x="276" y="13"/>
                      <a:pt x="276" y="13"/>
                    </a:cubicBezTo>
                    <a:cubicBezTo>
                      <a:pt x="307" y="0"/>
                      <a:pt x="343" y="15"/>
                      <a:pt x="355" y="46"/>
                    </a:cubicBezTo>
                    <a:cubicBezTo>
                      <a:pt x="449" y="276"/>
                      <a:pt x="449" y="276"/>
                      <a:pt x="449" y="276"/>
                    </a:cubicBezTo>
                    <a:cubicBezTo>
                      <a:pt x="462" y="307"/>
                      <a:pt x="447" y="343"/>
                      <a:pt x="416" y="355"/>
                    </a:cubicBezTo>
                    <a:cubicBezTo>
                      <a:pt x="186" y="449"/>
                      <a:pt x="186" y="449"/>
                      <a:pt x="186" y="449"/>
                    </a:cubicBezTo>
                    <a:cubicBezTo>
                      <a:pt x="155" y="462"/>
                      <a:pt x="119" y="447"/>
                      <a:pt x="107" y="416"/>
                    </a:cubicBezTo>
                    <a:cubicBezTo>
                      <a:pt x="13" y="186"/>
                      <a:pt x="13" y="186"/>
                      <a:pt x="13" y="186"/>
                    </a:cubicBezTo>
                    <a:cubicBezTo>
                      <a:pt x="0" y="155"/>
                      <a:pt x="15" y="119"/>
                      <a:pt x="46" y="10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34" name="Freeform 15"/>
              <p:cNvSpPr>
                <a:spLocks/>
              </p:cNvSpPr>
              <p:nvPr/>
            </p:nvSpPr>
            <p:spPr bwMode="auto">
              <a:xfrm>
                <a:off x="3269" y="1329"/>
                <a:ext cx="789" cy="788"/>
              </a:xfrm>
              <a:custGeom>
                <a:avLst/>
                <a:gdLst>
                  <a:gd name="T0" fmla="*/ 45 w 461"/>
                  <a:gd name="T1" fmla="*/ 106 h 462"/>
                  <a:gd name="T2" fmla="*/ 276 w 461"/>
                  <a:gd name="T3" fmla="*/ 13 h 462"/>
                  <a:gd name="T4" fmla="*/ 355 w 461"/>
                  <a:gd name="T5" fmla="*/ 46 h 462"/>
                  <a:gd name="T6" fmla="*/ 448 w 461"/>
                  <a:gd name="T7" fmla="*/ 276 h 462"/>
                  <a:gd name="T8" fmla="*/ 415 w 461"/>
                  <a:gd name="T9" fmla="*/ 355 h 462"/>
                  <a:gd name="T10" fmla="*/ 185 w 461"/>
                  <a:gd name="T11" fmla="*/ 449 h 462"/>
                  <a:gd name="T12" fmla="*/ 106 w 461"/>
                  <a:gd name="T13" fmla="*/ 416 h 462"/>
                  <a:gd name="T14" fmla="*/ 12 w 461"/>
                  <a:gd name="T15" fmla="*/ 185 h 462"/>
                  <a:gd name="T16" fmla="*/ 45 w 461"/>
                  <a:gd name="T17" fmla="*/ 10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1" h="462">
                    <a:moveTo>
                      <a:pt x="45" y="106"/>
                    </a:moveTo>
                    <a:cubicBezTo>
                      <a:pt x="276" y="13"/>
                      <a:pt x="276" y="13"/>
                      <a:pt x="276" y="13"/>
                    </a:cubicBezTo>
                    <a:cubicBezTo>
                      <a:pt x="307" y="0"/>
                      <a:pt x="342" y="15"/>
                      <a:pt x="355" y="46"/>
                    </a:cubicBezTo>
                    <a:cubicBezTo>
                      <a:pt x="448" y="276"/>
                      <a:pt x="448" y="276"/>
                      <a:pt x="448" y="276"/>
                    </a:cubicBezTo>
                    <a:cubicBezTo>
                      <a:pt x="461" y="307"/>
                      <a:pt x="446" y="343"/>
                      <a:pt x="415" y="355"/>
                    </a:cubicBezTo>
                    <a:cubicBezTo>
                      <a:pt x="185" y="449"/>
                      <a:pt x="185" y="449"/>
                      <a:pt x="185" y="449"/>
                    </a:cubicBezTo>
                    <a:cubicBezTo>
                      <a:pt x="154" y="462"/>
                      <a:pt x="119" y="447"/>
                      <a:pt x="106" y="416"/>
                    </a:cubicBezTo>
                    <a:cubicBezTo>
                      <a:pt x="12" y="185"/>
                      <a:pt x="12" y="185"/>
                      <a:pt x="12" y="185"/>
                    </a:cubicBezTo>
                    <a:cubicBezTo>
                      <a:pt x="0" y="155"/>
                      <a:pt x="15" y="119"/>
                      <a:pt x="45" y="10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35" name="Freeform 16"/>
              <p:cNvSpPr>
                <a:spLocks/>
              </p:cNvSpPr>
              <p:nvPr/>
            </p:nvSpPr>
            <p:spPr bwMode="auto">
              <a:xfrm>
                <a:off x="4115" y="973"/>
                <a:ext cx="789" cy="786"/>
              </a:xfrm>
              <a:custGeom>
                <a:avLst/>
                <a:gdLst>
                  <a:gd name="T0" fmla="*/ 46 w 461"/>
                  <a:gd name="T1" fmla="*/ 106 h 461"/>
                  <a:gd name="T2" fmla="*/ 276 w 461"/>
                  <a:gd name="T3" fmla="*/ 12 h 461"/>
                  <a:gd name="T4" fmla="*/ 355 w 461"/>
                  <a:gd name="T5" fmla="*/ 46 h 461"/>
                  <a:gd name="T6" fmla="*/ 449 w 461"/>
                  <a:gd name="T7" fmla="*/ 276 h 461"/>
                  <a:gd name="T8" fmla="*/ 415 w 461"/>
                  <a:gd name="T9" fmla="*/ 355 h 461"/>
                  <a:gd name="T10" fmla="*/ 185 w 461"/>
                  <a:gd name="T11" fmla="*/ 449 h 461"/>
                  <a:gd name="T12" fmla="*/ 106 w 461"/>
                  <a:gd name="T13" fmla="*/ 415 h 461"/>
                  <a:gd name="T14" fmla="*/ 12 w 461"/>
                  <a:gd name="T15" fmla="*/ 185 h 461"/>
                  <a:gd name="T16" fmla="*/ 46 w 461"/>
                  <a:gd name="T17" fmla="*/ 106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1" h="461">
                    <a:moveTo>
                      <a:pt x="46" y="106"/>
                    </a:moveTo>
                    <a:cubicBezTo>
                      <a:pt x="276" y="12"/>
                      <a:pt x="276" y="12"/>
                      <a:pt x="276" y="12"/>
                    </a:cubicBezTo>
                    <a:cubicBezTo>
                      <a:pt x="307" y="0"/>
                      <a:pt x="342" y="15"/>
                      <a:pt x="355" y="46"/>
                    </a:cubicBezTo>
                    <a:cubicBezTo>
                      <a:pt x="449" y="276"/>
                      <a:pt x="449" y="276"/>
                      <a:pt x="449" y="276"/>
                    </a:cubicBezTo>
                    <a:cubicBezTo>
                      <a:pt x="461" y="307"/>
                      <a:pt x="446" y="342"/>
                      <a:pt x="415" y="355"/>
                    </a:cubicBezTo>
                    <a:cubicBezTo>
                      <a:pt x="185" y="449"/>
                      <a:pt x="185" y="449"/>
                      <a:pt x="185" y="449"/>
                    </a:cubicBezTo>
                    <a:cubicBezTo>
                      <a:pt x="154" y="461"/>
                      <a:pt x="119" y="446"/>
                      <a:pt x="106" y="415"/>
                    </a:cubicBezTo>
                    <a:cubicBezTo>
                      <a:pt x="12" y="185"/>
                      <a:pt x="12" y="185"/>
                      <a:pt x="12" y="185"/>
                    </a:cubicBezTo>
                    <a:cubicBezTo>
                      <a:pt x="0" y="154"/>
                      <a:pt x="15" y="119"/>
                      <a:pt x="46" y="1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36" name="Freeform 17"/>
              <p:cNvSpPr>
                <a:spLocks/>
              </p:cNvSpPr>
              <p:nvPr/>
            </p:nvSpPr>
            <p:spPr bwMode="auto">
              <a:xfrm>
                <a:off x="2763" y="2515"/>
                <a:ext cx="789" cy="788"/>
              </a:xfrm>
              <a:custGeom>
                <a:avLst/>
                <a:gdLst>
                  <a:gd name="T0" fmla="*/ 46 w 461"/>
                  <a:gd name="T1" fmla="*/ 107 h 462"/>
                  <a:gd name="T2" fmla="*/ 276 w 461"/>
                  <a:gd name="T3" fmla="*/ 13 h 462"/>
                  <a:gd name="T4" fmla="*/ 355 w 461"/>
                  <a:gd name="T5" fmla="*/ 46 h 462"/>
                  <a:gd name="T6" fmla="*/ 449 w 461"/>
                  <a:gd name="T7" fmla="*/ 276 h 462"/>
                  <a:gd name="T8" fmla="*/ 415 w 461"/>
                  <a:gd name="T9" fmla="*/ 355 h 462"/>
                  <a:gd name="T10" fmla="*/ 185 w 461"/>
                  <a:gd name="T11" fmla="*/ 449 h 462"/>
                  <a:gd name="T12" fmla="*/ 106 w 461"/>
                  <a:gd name="T13" fmla="*/ 416 h 462"/>
                  <a:gd name="T14" fmla="*/ 12 w 461"/>
                  <a:gd name="T15" fmla="*/ 186 h 462"/>
                  <a:gd name="T16" fmla="*/ 46 w 461"/>
                  <a:gd name="T17" fmla="*/ 107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1" h="462">
                    <a:moveTo>
                      <a:pt x="46" y="107"/>
                    </a:moveTo>
                    <a:cubicBezTo>
                      <a:pt x="276" y="13"/>
                      <a:pt x="276" y="13"/>
                      <a:pt x="276" y="13"/>
                    </a:cubicBezTo>
                    <a:cubicBezTo>
                      <a:pt x="307" y="0"/>
                      <a:pt x="342" y="15"/>
                      <a:pt x="355" y="46"/>
                    </a:cubicBezTo>
                    <a:cubicBezTo>
                      <a:pt x="449" y="276"/>
                      <a:pt x="449" y="276"/>
                      <a:pt x="449" y="276"/>
                    </a:cubicBezTo>
                    <a:cubicBezTo>
                      <a:pt x="461" y="307"/>
                      <a:pt x="446" y="343"/>
                      <a:pt x="415" y="355"/>
                    </a:cubicBezTo>
                    <a:cubicBezTo>
                      <a:pt x="185" y="449"/>
                      <a:pt x="185" y="449"/>
                      <a:pt x="185" y="449"/>
                    </a:cubicBezTo>
                    <a:cubicBezTo>
                      <a:pt x="154" y="462"/>
                      <a:pt x="119" y="447"/>
                      <a:pt x="106" y="416"/>
                    </a:cubicBezTo>
                    <a:cubicBezTo>
                      <a:pt x="12" y="186"/>
                      <a:pt x="12" y="186"/>
                      <a:pt x="12" y="186"/>
                    </a:cubicBezTo>
                    <a:cubicBezTo>
                      <a:pt x="0" y="155"/>
                      <a:pt x="15" y="119"/>
                      <a:pt x="46" y="1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37" name="Freeform 18"/>
              <p:cNvSpPr>
                <a:spLocks/>
              </p:cNvSpPr>
              <p:nvPr/>
            </p:nvSpPr>
            <p:spPr bwMode="auto">
              <a:xfrm>
                <a:off x="3608" y="2159"/>
                <a:ext cx="789" cy="786"/>
              </a:xfrm>
              <a:custGeom>
                <a:avLst/>
                <a:gdLst>
                  <a:gd name="T0" fmla="*/ 46 w 461"/>
                  <a:gd name="T1" fmla="*/ 106 h 461"/>
                  <a:gd name="T2" fmla="*/ 276 w 461"/>
                  <a:gd name="T3" fmla="*/ 13 h 461"/>
                  <a:gd name="T4" fmla="*/ 355 w 461"/>
                  <a:gd name="T5" fmla="*/ 46 h 461"/>
                  <a:gd name="T6" fmla="*/ 449 w 461"/>
                  <a:gd name="T7" fmla="*/ 276 h 461"/>
                  <a:gd name="T8" fmla="*/ 416 w 461"/>
                  <a:gd name="T9" fmla="*/ 355 h 461"/>
                  <a:gd name="T10" fmla="*/ 185 w 461"/>
                  <a:gd name="T11" fmla="*/ 449 h 461"/>
                  <a:gd name="T12" fmla="*/ 106 w 461"/>
                  <a:gd name="T13" fmla="*/ 416 h 461"/>
                  <a:gd name="T14" fmla="*/ 13 w 461"/>
                  <a:gd name="T15" fmla="*/ 185 h 461"/>
                  <a:gd name="T16" fmla="*/ 46 w 461"/>
                  <a:gd name="T17" fmla="*/ 106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1" h="461">
                    <a:moveTo>
                      <a:pt x="46" y="106"/>
                    </a:moveTo>
                    <a:cubicBezTo>
                      <a:pt x="276" y="13"/>
                      <a:pt x="276" y="13"/>
                      <a:pt x="276" y="13"/>
                    </a:cubicBezTo>
                    <a:cubicBezTo>
                      <a:pt x="307" y="0"/>
                      <a:pt x="343" y="15"/>
                      <a:pt x="355" y="46"/>
                    </a:cubicBezTo>
                    <a:cubicBezTo>
                      <a:pt x="449" y="276"/>
                      <a:pt x="449" y="276"/>
                      <a:pt x="449" y="276"/>
                    </a:cubicBezTo>
                    <a:cubicBezTo>
                      <a:pt x="461" y="307"/>
                      <a:pt x="447" y="342"/>
                      <a:pt x="416" y="355"/>
                    </a:cubicBezTo>
                    <a:cubicBezTo>
                      <a:pt x="185" y="449"/>
                      <a:pt x="185" y="449"/>
                      <a:pt x="185" y="449"/>
                    </a:cubicBezTo>
                    <a:cubicBezTo>
                      <a:pt x="155" y="461"/>
                      <a:pt x="119" y="446"/>
                      <a:pt x="106" y="416"/>
                    </a:cubicBezTo>
                    <a:cubicBezTo>
                      <a:pt x="13" y="185"/>
                      <a:pt x="13" y="185"/>
                      <a:pt x="13" y="185"/>
                    </a:cubicBezTo>
                    <a:cubicBezTo>
                      <a:pt x="0" y="154"/>
                      <a:pt x="15" y="119"/>
                      <a:pt x="46" y="10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38" name="Freeform 19"/>
              <p:cNvSpPr>
                <a:spLocks/>
              </p:cNvSpPr>
              <p:nvPr/>
            </p:nvSpPr>
            <p:spPr bwMode="auto">
              <a:xfrm>
                <a:off x="4454" y="1803"/>
                <a:ext cx="790" cy="786"/>
              </a:xfrm>
              <a:custGeom>
                <a:avLst/>
                <a:gdLst>
                  <a:gd name="T0" fmla="*/ 46 w 462"/>
                  <a:gd name="T1" fmla="*/ 106 h 461"/>
                  <a:gd name="T2" fmla="*/ 276 w 462"/>
                  <a:gd name="T3" fmla="*/ 12 h 461"/>
                  <a:gd name="T4" fmla="*/ 355 w 462"/>
                  <a:gd name="T5" fmla="*/ 46 h 461"/>
                  <a:gd name="T6" fmla="*/ 449 w 462"/>
                  <a:gd name="T7" fmla="*/ 276 h 461"/>
                  <a:gd name="T8" fmla="*/ 416 w 462"/>
                  <a:gd name="T9" fmla="*/ 355 h 461"/>
                  <a:gd name="T10" fmla="*/ 186 w 462"/>
                  <a:gd name="T11" fmla="*/ 449 h 461"/>
                  <a:gd name="T12" fmla="*/ 107 w 462"/>
                  <a:gd name="T13" fmla="*/ 415 h 461"/>
                  <a:gd name="T14" fmla="*/ 13 w 462"/>
                  <a:gd name="T15" fmla="*/ 185 h 461"/>
                  <a:gd name="T16" fmla="*/ 46 w 462"/>
                  <a:gd name="T17" fmla="*/ 106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2" h="461">
                    <a:moveTo>
                      <a:pt x="46" y="106"/>
                    </a:moveTo>
                    <a:cubicBezTo>
                      <a:pt x="276" y="12"/>
                      <a:pt x="276" y="12"/>
                      <a:pt x="276" y="12"/>
                    </a:cubicBezTo>
                    <a:cubicBezTo>
                      <a:pt x="307" y="0"/>
                      <a:pt x="343" y="15"/>
                      <a:pt x="355" y="46"/>
                    </a:cubicBezTo>
                    <a:cubicBezTo>
                      <a:pt x="449" y="276"/>
                      <a:pt x="449" y="276"/>
                      <a:pt x="449" y="276"/>
                    </a:cubicBezTo>
                    <a:cubicBezTo>
                      <a:pt x="462" y="307"/>
                      <a:pt x="447" y="342"/>
                      <a:pt x="416" y="355"/>
                    </a:cubicBezTo>
                    <a:cubicBezTo>
                      <a:pt x="186" y="449"/>
                      <a:pt x="186" y="449"/>
                      <a:pt x="186" y="449"/>
                    </a:cubicBezTo>
                    <a:cubicBezTo>
                      <a:pt x="155" y="461"/>
                      <a:pt x="119" y="446"/>
                      <a:pt x="107" y="415"/>
                    </a:cubicBezTo>
                    <a:cubicBezTo>
                      <a:pt x="13" y="185"/>
                      <a:pt x="13" y="185"/>
                      <a:pt x="13" y="185"/>
                    </a:cubicBezTo>
                    <a:cubicBezTo>
                      <a:pt x="0" y="154"/>
                      <a:pt x="15" y="119"/>
                      <a:pt x="46" y="10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39" name="Freeform 20"/>
              <p:cNvSpPr>
                <a:spLocks/>
              </p:cNvSpPr>
              <p:nvPr/>
            </p:nvSpPr>
            <p:spPr bwMode="auto">
              <a:xfrm>
                <a:off x="3102" y="3345"/>
                <a:ext cx="790" cy="788"/>
              </a:xfrm>
              <a:custGeom>
                <a:avLst/>
                <a:gdLst>
                  <a:gd name="T0" fmla="*/ 46 w 462"/>
                  <a:gd name="T1" fmla="*/ 106 h 462"/>
                  <a:gd name="T2" fmla="*/ 276 w 462"/>
                  <a:gd name="T3" fmla="*/ 13 h 462"/>
                  <a:gd name="T4" fmla="*/ 355 w 462"/>
                  <a:gd name="T5" fmla="*/ 46 h 462"/>
                  <a:gd name="T6" fmla="*/ 449 w 462"/>
                  <a:gd name="T7" fmla="*/ 276 h 462"/>
                  <a:gd name="T8" fmla="*/ 416 w 462"/>
                  <a:gd name="T9" fmla="*/ 355 h 462"/>
                  <a:gd name="T10" fmla="*/ 186 w 462"/>
                  <a:gd name="T11" fmla="*/ 449 h 462"/>
                  <a:gd name="T12" fmla="*/ 107 w 462"/>
                  <a:gd name="T13" fmla="*/ 416 h 462"/>
                  <a:gd name="T14" fmla="*/ 13 w 462"/>
                  <a:gd name="T15" fmla="*/ 185 h 462"/>
                  <a:gd name="T16" fmla="*/ 46 w 462"/>
                  <a:gd name="T17" fmla="*/ 10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2" h="462">
                    <a:moveTo>
                      <a:pt x="46" y="106"/>
                    </a:moveTo>
                    <a:cubicBezTo>
                      <a:pt x="276" y="13"/>
                      <a:pt x="276" y="13"/>
                      <a:pt x="276" y="13"/>
                    </a:cubicBezTo>
                    <a:cubicBezTo>
                      <a:pt x="307" y="0"/>
                      <a:pt x="343" y="15"/>
                      <a:pt x="355" y="46"/>
                    </a:cubicBezTo>
                    <a:cubicBezTo>
                      <a:pt x="449" y="276"/>
                      <a:pt x="449" y="276"/>
                      <a:pt x="449" y="276"/>
                    </a:cubicBezTo>
                    <a:cubicBezTo>
                      <a:pt x="462" y="307"/>
                      <a:pt x="447" y="343"/>
                      <a:pt x="416" y="355"/>
                    </a:cubicBezTo>
                    <a:cubicBezTo>
                      <a:pt x="186" y="449"/>
                      <a:pt x="186" y="449"/>
                      <a:pt x="186" y="449"/>
                    </a:cubicBezTo>
                    <a:cubicBezTo>
                      <a:pt x="155" y="462"/>
                      <a:pt x="119" y="447"/>
                      <a:pt x="107" y="416"/>
                    </a:cubicBezTo>
                    <a:cubicBezTo>
                      <a:pt x="13" y="185"/>
                      <a:pt x="13" y="185"/>
                      <a:pt x="13" y="185"/>
                    </a:cubicBezTo>
                    <a:cubicBezTo>
                      <a:pt x="0" y="155"/>
                      <a:pt x="15" y="119"/>
                      <a:pt x="46" y="106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40" name="Freeform 21"/>
              <p:cNvSpPr>
                <a:spLocks/>
              </p:cNvSpPr>
              <p:nvPr/>
            </p:nvSpPr>
            <p:spPr bwMode="auto">
              <a:xfrm>
                <a:off x="3947" y="2989"/>
                <a:ext cx="791" cy="786"/>
              </a:xfrm>
              <a:custGeom>
                <a:avLst/>
                <a:gdLst>
                  <a:gd name="T0" fmla="*/ 46 w 462"/>
                  <a:gd name="T1" fmla="*/ 106 h 461"/>
                  <a:gd name="T2" fmla="*/ 276 w 462"/>
                  <a:gd name="T3" fmla="*/ 12 h 461"/>
                  <a:gd name="T4" fmla="*/ 356 w 462"/>
                  <a:gd name="T5" fmla="*/ 46 h 461"/>
                  <a:gd name="T6" fmla="*/ 449 w 462"/>
                  <a:gd name="T7" fmla="*/ 276 h 461"/>
                  <a:gd name="T8" fmla="*/ 416 w 462"/>
                  <a:gd name="T9" fmla="*/ 355 h 461"/>
                  <a:gd name="T10" fmla="*/ 186 w 462"/>
                  <a:gd name="T11" fmla="*/ 449 h 461"/>
                  <a:gd name="T12" fmla="*/ 107 w 462"/>
                  <a:gd name="T13" fmla="*/ 415 h 461"/>
                  <a:gd name="T14" fmla="*/ 13 w 462"/>
                  <a:gd name="T15" fmla="*/ 185 h 461"/>
                  <a:gd name="T16" fmla="*/ 46 w 462"/>
                  <a:gd name="T17" fmla="*/ 106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2" h="461">
                    <a:moveTo>
                      <a:pt x="46" y="106"/>
                    </a:moveTo>
                    <a:cubicBezTo>
                      <a:pt x="276" y="12"/>
                      <a:pt x="276" y="12"/>
                      <a:pt x="276" y="12"/>
                    </a:cubicBezTo>
                    <a:cubicBezTo>
                      <a:pt x="307" y="0"/>
                      <a:pt x="343" y="15"/>
                      <a:pt x="356" y="46"/>
                    </a:cubicBezTo>
                    <a:cubicBezTo>
                      <a:pt x="449" y="276"/>
                      <a:pt x="449" y="276"/>
                      <a:pt x="449" y="276"/>
                    </a:cubicBezTo>
                    <a:cubicBezTo>
                      <a:pt x="462" y="307"/>
                      <a:pt x="447" y="342"/>
                      <a:pt x="416" y="355"/>
                    </a:cubicBezTo>
                    <a:cubicBezTo>
                      <a:pt x="186" y="449"/>
                      <a:pt x="186" y="449"/>
                      <a:pt x="186" y="449"/>
                    </a:cubicBezTo>
                    <a:cubicBezTo>
                      <a:pt x="155" y="461"/>
                      <a:pt x="119" y="446"/>
                      <a:pt x="107" y="415"/>
                    </a:cubicBezTo>
                    <a:cubicBezTo>
                      <a:pt x="13" y="185"/>
                      <a:pt x="13" y="185"/>
                      <a:pt x="13" y="185"/>
                    </a:cubicBezTo>
                    <a:cubicBezTo>
                      <a:pt x="0" y="154"/>
                      <a:pt x="15" y="119"/>
                      <a:pt x="46" y="10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41" name="Freeform 22"/>
              <p:cNvSpPr>
                <a:spLocks/>
              </p:cNvSpPr>
              <p:nvPr/>
            </p:nvSpPr>
            <p:spPr bwMode="auto">
              <a:xfrm>
                <a:off x="4794" y="2633"/>
                <a:ext cx="789" cy="786"/>
              </a:xfrm>
              <a:custGeom>
                <a:avLst/>
                <a:gdLst>
                  <a:gd name="T0" fmla="*/ 46 w 461"/>
                  <a:gd name="T1" fmla="*/ 106 h 461"/>
                  <a:gd name="T2" fmla="*/ 276 w 461"/>
                  <a:gd name="T3" fmla="*/ 12 h 461"/>
                  <a:gd name="T4" fmla="*/ 355 w 461"/>
                  <a:gd name="T5" fmla="*/ 45 h 461"/>
                  <a:gd name="T6" fmla="*/ 449 w 461"/>
                  <a:gd name="T7" fmla="*/ 276 h 461"/>
                  <a:gd name="T8" fmla="*/ 415 w 461"/>
                  <a:gd name="T9" fmla="*/ 355 h 461"/>
                  <a:gd name="T10" fmla="*/ 185 w 461"/>
                  <a:gd name="T11" fmla="*/ 448 h 461"/>
                  <a:gd name="T12" fmla="*/ 106 w 461"/>
                  <a:gd name="T13" fmla="*/ 415 h 461"/>
                  <a:gd name="T14" fmla="*/ 12 w 461"/>
                  <a:gd name="T15" fmla="*/ 185 h 461"/>
                  <a:gd name="T16" fmla="*/ 46 w 461"/>
                  <a:gd name="T17" fmla="*/ 106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1" h="461">
                    <a:moveTo>
                      <a:pt x="46" y="106"/>
                    </a:moveTo>
                    <a:cubicBezTo>
                      <a:pt x="276" y="12"/>
                      <a:pt x="276" y="12"/>
                      <a:pt x="276" y="12"/>
                    </a:cubicBezTo>
                    <a:cubicBezTo>
                      <a:pt x="307" y="0"/>
                      <a:pt x="342" y="15"/>
                      <a:pt x="355" y="45"/>
                    </a:cubicBezTo>
                    <a:cubicBezTo>
                      <a:pt x="449" y="276"/>
                      <a:pt x="449" y="276"/>
                      <a:pt x="449" y="276"/>
                    </a:cubicBezTo>
                    <a:cubicBezTo>
                      <a:pt x="461" y="307"/>
                      <a:pt x="446" y="342"/>
                      <a:pt x="415" y="355"/>
                    </a:cubicBezTo>
                    <a:cubicBezTo>
                      <a:pt x="185" y="448"/>
                      <a:pt x="185" y="448"/>
                      <a:pt x="185" y="448"/>
                    </a:cubicBezTo>
                    <a:cubicBezTo>
                      <a:pt x="154" y="461"/>
                      <a:pt x="119" y="446"/>
                      <a:pt x="106" y="415"/>
                    </a:cubicBezTo>
                    <a:cubicBezTo>
                      <a:pt x="12" y="185"/>
                      <a:pt x="12" y="185"/>
                      <a:pt x="12" y="185"/>
                    </a:cubicBezTo>
                    <a:cubicBezTo>
                      <a:pt x="0" y="154"/>
                      <a:pt x="15" y="119"/>
                      <a:pt x="46" y="10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1242" name="TextBox 1241"/>
          <p:cNvSpPr txBox="1"/>
          <p:nvPr/>
        </p:nvSpPr>
        <p:spPr>
          <a:xfrm>
            <a:off x="2578334" y="2250617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solidFill>
                  <a:schemeClr val="bg1">
                    <a:lumMod val="85000"/>
                  </a:schemeClr>
                </a:solidFill>
              </a:rPr>
              <a:t>1</a:t>
            </a:r>
          </a:p>
        </p:txBody>
      </p:sp>
      <p:sp>
        <p:nvSpPr>
          <p:cNvPr id="1243" name="TextBox 1242"/>
          <p:cNvSpPr txBox="1"/>
          <p:nvPr/>
        </p:nvSpPr>
        <p:spPr>
          <a:xfrm>
            <a:off x="766740" y="2535500"/>
            <a:ext cx="1954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ОТСЫЛ К СИТУАЦИИ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44" name="TextBox 1243"/>
          <p:cNvSpPr txBox="1"/>
          <p:nvPr/>
        </p:nvSpPr>
        <p:spPr>
          <a:xfrm>
            <a:off x="766740" y="2896948"/>
            <a:ext cx="2352732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сути звонка ЗАБОТА о клиенте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1246" name="TextBox 1245"/>
          <p:cNvSpPr txBox="1"/>
          <p:nvPr/>
        </p:nvSpPr>
        <p:spPr>
          <a:xfrm>
            <a:off x="2578334" y="4562519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</p:txBody>
      </p:sp>
      <p:sp>
        <p:nvSpPr>
          <p:cNvPr id="1247" name="TextBox 1246"/>
          <p:cNvSpPr txBox="1"/>
          <p:nvPr/>
        </p:nvSpPr>
        <p:spPr>
          <a:xfrm>
            <a:off x="766740" y="4847402"/>
            <a:ext cx="1590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БЕРЕЖЛИВОСТЬ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48" name="TextBox 1247"/>
          <p:cNvSpPr txBox="1"/>
          <p:nvPr/>
        </p:nvSpPr>
        <p:spPr>
          <a:xfrm>
            <a:off x="766740" y="5208850"/>
            <a:ext cx="2352732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Забота истинная и показ вариантов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1250" name="TextBox 1249"/>
          <p:cNvSpPr txBox="1"/>
          <p:nvPr/>
        </p:nvSpPr>
        <p:spPr>
          <a:xfrm>
            <a:off x="8999396" y="2250617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1251" name="TextBox 1250"/>
          <p:cNvSpPr txBox="1"/>
          <p:nvPr/>
        </p:nvSpPr>
        <p:spPr>
          <a:xfrm>
            <a:off x="10485644" y="2535500"/>
            <a:ext cx="939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ВСТРЕЧА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52" name="TextBox 1251"/>
          <p:cNvSpPr txBox="1"/>
          <p:nvPr/>
        </p:nvSpPr>
        <p:spPr>
          <a:xfrm>
            <a:off x="9072529" y="2896948"/>
            <a:ext cx="2352732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 максимальным результатом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54" name="TextBox 1253"/>
          <p:cNvSpPr txBox="1"/>
          <p:nvPr/>
        </p:nvSpPr>
        <p:spPr>
          <a:xfrm>
            <a:off x="8999396" y="4562519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85000"/>
                  </a:schemeClr>
                </a:solidFill>
              </a:rPr>
              <a:t>4</a:t>
            </a:r>
          </a:p>
        </p:txBody>
      </p:sp>
      <p:sp>
        <p:nvSpPr>
          <p:cNvPr id="1255" name="TextBox 1254"/>
          <p:cNvSpPr txBox="1"/>
          <p:nvPr/>
        </p:nvSpPr>
        <p:spPr>
          <a:xfrm>
            <a:off x="10642546" y="4847402"/>
            <a:ext cx="782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ЭТАПЫ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56" name="TextBox 1255"/>
          <p:cNvSpPr txBox="1"/>
          <p:nvPr/>
        </p:nvSpPr>
        <p:spPr>
          <a:xfrm>
            <a:off x="9072529" y="5208850"/>
            <a:ext cx="2352732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Как один из этапов налаживания хороших, деловых отношений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1258" name="Freeform 1120">
            <a:extLst>
              <a:ext uri="{FF2B5EF4-FFF2-40B4-BE49-F238E27FC236}">
                <a16:creationId xmlns="" xmlns:a16="http://schemas.microsoft.com/office/drawing/2014/main" id="{7E05AFF6-F0FD-4670-9002-D9992E2CEED0}"/>
              </a:ext>
            </a:extLst>
          </p:cNvPr>
          <p:cNvSpPr>
            <a:spLocks noEditPoints="1"/>
          </p:cNvSpPr>
          <p:nvPr/>
        </p:nvSpPr>
        <p:spPr bwMode="auto">
          <a:xfrm>
            <a:off x="10995264" y="4278787"/>
            <a:ext cx="363962" cy="288112"/>
          </a:xfrm>
          <a:custGeom>
            <a:avLst/>
            <a:gdLst>
              <a:gd name="T0" fmla="*/ 2455 w 3573"/>
              <a:gd name="T1" fmla="*/ 579 h 2827"/>
              <a:gd name="T2" fmla="*/ 2600 w 3573"/>
              <a:gd name="T3" fmla="*/ 760 h 2827"/>
              <a:gd name="T4" fmla="*/ 2739 w 3573"/>
              <a:gd name="T5" fmla="*/ 1081 h 2827"/>
              <a:gd name="T6" fmla="*/ 2787 w 3573"/>
              <a:gd name="T7" fmla="*/ 1432 h 2827"/>
              <a:gd name="T8" fmla="*/ 2745 w 3573"/>
              <a:gd name="T9" fmla="*/ 1761 h 2827"/>
              <a:gd name="T10" fmla="*/ 2621 w 3573"/>
              <a:gd name="T11" fmla="*/ 2067 h 2827"/>
              <a:gd name="T12" fmla="*/ 2489 w 3573"/>
              <a:gd name="T13" fmla="*/ 2244 h 2827"/>
              <a:gd name="T14" fmla="*/ 2399 w 3573"/>
              <a:gd name="T15" fmla="*/ 2271 h 2827"/>
              <a:gd name="T16" fmla="*/ 2304 w 3573"/>
              <a:gd name="T17" fmla="*/ 2241 h 2827"/>
              <a:gd name="T18" fmla="*/ 2230 w 3573"/>
              <a:gd name="T19" fmla="*/ 2155 h 2827"/>
              <a:gd name="T20" fmla="*/ 2221 w 3573"/>
              <a:gd name="T21" fmla="*/ 2044 h 2827"/>
              <a:gd name="T22" fmla="*/ 2327 w 3573"/>
              <a:gd name="T23" fmla="*/ 1864 h 2827"/>
              <a:gd name="T24" fmla="*/ 2421 w 3573"/>
              <a:gd name="T25" fmla="*/ 1582 h 2827"/>
              <a:gd name="T26" fmla="*/ 2422 w 3573"/>
              <a:gd name="T27" fmla="*/ 1289 h 2827"/>
              <a:gd name="T28" fmla="*/ 2338 w 3573"/>
              <a:gd name="T29" fmla="*/ 1020 h 2827"/>
              <a:gd name="T30" fmla="*/ 2205 w 3573"/>
              <a:gd name="T31" fmla="*/ 815 h 2827"/>
              <a:gd name="T32" fmla="*/ 2191 w 3573"/>
              <a:gd name="T33" fmla="*/ 701 h 2827"/>
              <a:gd name="T34" fmla="*/ 2255 w 3573"/>
              <a:gd name="T35" fmla="*/ 602 h 2827"/>
              <a:gd name="T36" fmla="*/ 2350 w 3573"/>
              <a:gd name="T37" fmla="*/ 557 h 2827"/>
              <a:gd name="T38" fmla="*/ 1694 w 3573"/>
              <a:gd name="T39" fmla="*/ 195 h 2827"/>
              <a:gd name="T40" fmla="*/ 1776 w 3573"/>
              <a:gd name="T41" fmla="*/ 282 h 2827"/>
              <a:gd name="T42" fmla="*/ 1785 w 3573"/>
              <a:gd name="T43" fmla="*/ 2553 h 2827"/>
              <a:gd name="T44" fmla="*/ 1720 w 3573"/>
              <a:gd name="T45" fmla="*/ 2653 h 2827"/>
              <a:gd name="T46" fmla="*/ 1625 w 3573"/>
              <a:gd name="T47" fmla="*/ 2685 h 2827"/>
              <a:gd name="T48" fmla="*/ 1522 w 3573"/>
              <a:gd name="T49" fmla="*/ 2647 h 2827"/>
              <a:gd name="T50" fmla="*/ 99 w 3573"/>
              <a:gd name="T51" fmla="*/ 1903 h 2827"/>
              <a:gd name="T52" fmla="*/ 13 w 3573"/>
              <a:gd name="T53" fmla="*/ 1817 h 2827"/>
              <a:gd name="T54" fmla="*/ 3 w 3573"/>
              <a:gd name="T55" fmla="*/ 1078 h 2827"/>
              <a:gd name="T56" fmla="*/ 72 w 3573"/>
              <a:gd name="T57" fmla="*/ 976 h 2827"/>
              <a:gd name="T58" fmla="*/ 635 w 3573"/>
              <a:gd name="T59" fmla="*/ 949 h 2827"/>
              <a:gd name="T60" fmla="*/ 1605 w 3573"/>
              <a:gd name="T61" fmla="*/ 181 h 2827"/>
              <a:gd name="T62" fmla="*/ 2983 w 3573"/>
              <a:gd name="T63" fmla="*/ 11 h 2827"/>
              <a:gd name="T64" fmla="*/ 3118 w 3573"/>
              <a:gd name="T65" fmla="*/ 138 h 2827"/>
              <a:gd name="T66" fmla="*/ 3350 w 3573"/>
              <a:gd name="T67" fmla="*/ 499 h 2827"/>
              <a:gd name="T68" fmla="*/ 3503 w 3573"/>
              <a:gd name="T69" fmla="*/ 899 h 2827"/>
              <a:gd name="T70" fmla="*/ 3569 w 3573"/>
              <a:gd name="T71" fmla="*/ 1324 h 2827"/>
              <a:gd name="T72" fmla="*/ 3545 w 3573"/>
              <a:gd name="T73" fmla="*/ 1768 h 2827"/>
              <a:gd name="T74" fmla="*/ 3427 w 3573"/>
              <a:gd name="T75" fmla="*/ 2196 h 2827"/>
              <a:gd name="T76" fmla="*/ 3218 w 3573"/>
              <a:gd name="T77" fmla="*/ 2590 h 2827"/>
              <a:gd name="T78" fmla="*/ 3040 w 3573"/>
              <a:gd name="T79" fmla="*/ 2804 h 2827"/>
              <a:gd name="T80" fmla="*/ 2957 w 3573"/>
              <a:gd name="T81" fmla="*/ 2827 h 2827"/>
              <a:gd name="T82" fmla="*/ 2863 w 3573"/>
              <a:gd name="T83" fmla="*/ 2797 h 2827"/>
              <a:gd name="T84" fmla="*/ 2787 w 3573"/>
              <a:gd name="T85" fmla="*/ 2709 h 2827"/>
              <a:gd name="T86" fmla="*/ 2783 w 3573"/>
              <a:gd name="T87" fmla="*/ 2594 h 2827"/>
              <a:gd name="T88" fmla="*/ 2933 w 3573"/>
              <a:gd name="T89" fmla="*/ 2378 h 2827"/>
              <a:gd name="T90" fmla="*/ 3113 w 3573"/>
              <a:gd name="T91" fmla="*/ 2022 h 2827"/>
              <a:gd name="T92" fmla="*/ 3206 w 3573"/>
              <a:gd name="T93" fmla="*/ 1633 h 2827"/>
              <a:gd name="T94" fmla="*/ 3207 w 3573"/>
              <a:gd name="T95" fmla="*/ 1239 h 2827"/>
              <a:gd name="T96" fmla="*/ 3122 w 3573"/>
              <a:gd name="T97" fmla="*/ 866 h 2827"/>
              <a:gd name="T98" fmla="*/ 2957 w 3573"/>
              <a:gd name="T99" fmla="*/ 522 h 2827"/>
              <a:gd name="T100" fmla="*/ 2767 w 3573"/>
              <a:gd name="T101" fmla="*/ 269 h 2827"/>
              <a:gd name="T102" fmla="*/ 2744 w 3573"/>
              <a:gd name="T103" fmla="*/ 165 h 2827"/>
              <a:gd name="T104" fmla="*/ 2791 w 3573"/>
              <a:gd name="T105" fmla="*/ 70 h 2827"/>
              <a:gd name="T106" fmla="*/ 2878 w 3573"/>
              <a:gd name="T107" fmla="*/ 8 h 2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73" h="2827">
                <a:moveTo>
                  <a:pt x="2378" y="555"/>
                </a:moveTo>
                <a:lnTo>
                  <a:pt x="2404" y="559"/>
                </a:lnTo>
                <a:lnTo>
                  <a:pt x="2431" y="567"/>
                </a:lnTo>
                <a:lnTo>
                  <a:pt x="2455" y="579"/>
                </a:lnTo>
                <a:lnTo>
                  <a:pt x="2476" y="595"/>
                </a:lnTo>
                <a:lnTo>
                  <a:pt x="2495" y="614"/>
                </a:lnTo>
                <a:lnTo>
                  <a:pt x="2551" y="686"/>
                </a:lnTo>
                <a:lnTo>
                  <a:pt x="2600" y="760"/>
                </a:lnTo>
                <a:lnTo>
                  <a:pt x="2643" y="837"/>
                </a:lnTo>
                <a:lnTo>
                  <a:pt x="2680" y="916"/>
                </a:lnTo>
                <a:lnTo>
                  <a:pt x="2713" y="998"/>
                </a:lnTo>
                <a:lnTo>
                  <a:pt x="2739" y="1081"/>
                </a:lnTo>
                <a:lnTo>
                  <a:pt x="2761" y="1166"/>
                </a:lnTo>
                <a:lnTo>
                  <a:pt x="2775" y="1253"/>
                </a:lnTo>
                <a:lnTo>
                  <a:pt x="2784" y="1342"/>
                </a:lnTo>
                <a:lnTo>
                  <a:pt x="2787" y="1432"/>
                </a:lnTo>
                <a:lnTo>
                  <a:pt x="2785" y="1516"/>
                </a:lnTo>
                <a:lnTo>
                  <a:pt x="2776" y="1598"/>
                </a:lnTo>
                <a:lnTo>
                  <a:pt x="2763" y="1681"/>
                </a:lnTo>
                <a:lnTo>
                  <a:pt x="2745" y="1761"/>
                </a:lnTo>
                <a:lnTo>
                  <a:pt x="2722" y="1840"/>
                </a:lnTo>
                <a:lnTo>
                  <a:pt x="2693" y="1918"/>
                </a:lnTo>
                <a:lnTo>
                  <a:pt x="2660" y="1993"/>
                </a:lnTo>
                <a:lnTo>
                  <a:pt x="2621" y="2067"/>
                </a:lnTo>
                <a:lnTo>
                  <a:pt x="2578" y="2137"/>
                </a:lnTo>
                <a:lnTo>
                  <a:pt x="2529" y="2206"/>
                </a:lnTo>
                <a:lnTo>
                  <a:pt x="2510" y="2226"/>
                </a:lnTo>
                <a:lnTo>
                  <a:pt x="2489" y="2244"/>
                </a:lnTo>
                <a:lnTo>
                  <a:pt x="2464" y="2257"/>
                </a:lnTo>
                <a:lnTo>
                  <a:pt x="2438" y="2267"/>
                </a:lnTo>
                <a:lnTo>
                  <a:pt x="2411" y="2271"/>
                </a:lnTo>
                <a:lnTo>
                  <a:pt x="2399" y="2271"/>
                </a:lnTo>
                <a:lnTo>
                  <a:pt x="2374" y="2269"/>
                </a:lnTo>
                <a:lnTo>
                  <a:pt x="2349" y="2263"/>
                </a:lnTo>
                <a:lnTo>
                  <a:pt x="2326" y="2254"/>
                </a:lnTo>
                <a:lnTo>
                  <a:pt x="2304" y="2241"/>
                </a:lnTo>
                <a:lnTo>
                  <a:pt x="2284" y="2224"/>
                </a:lnTo>
                <a:lnTo>
                  <a:pt x="2263" y="2202"/>
                </a:lnTo>
                <a:lnTo>
                  <a:pt x="2244" y="2180"/>
                </a:lnTo>
                <a:lnTo>
                  <a:pt x="2230" y="2155"/>
                </a:lnTo>
                <a:lnTo>
                  <a:pt x="2220" y="2128"/>
                </a:lnTo>
                <a:lnTo>
                  <a:pt x="2216" y="2099"/>
                </a:lnTo>
                <a:lnTo>
                  <a:pt x="2216" y="2071"/>
                </a:lnTo>
                <a:lnTo>
                  <a:pt x="2221" y="2044"/>
                </a:lnTo>
                <a:lnTo>
                  <a:pt x="2232" y="2017"/>
                </a:lnTo>
                <a:lnTo>
                  <a:pt x="2247" y="1992"/>
                </a:lnTo>
                <a:lnTo>
                  <a:pt x="2290" y="1929"/>
                </a:lnTo>
                <a:lnTo>
                  <a:pt x="2327" y="1864"/>
                </a:lnTo>
                <a:lnTo>
                  <a:pt x="2360" y="1796"/>
                </a:lnTo>
                <a:lnTo>
                  <a:pt x="2386" y="1727"/>
                </a:lnTo>
                <a:lnTo>
                  <a:pt x="2407" y="1655"/>
                </a:lnTo>
                <a:lnTo>
                  <a:pt x="2421" y="1582"/>
                </a:lnTo>
                <a:lnTo>
                  <a:pt x="2429" y="1507"/>
                </a:lnTo>
                <a:lnTo>
                  <a:pt x="2433" y="1432"/>
                </a:lnTo>
                <a:lnTo>
                  <a:pt x="2431" y="1359"/>
                </a:lnTo>
                <a:lnTo>
                  <a:pt x="2422" y="1289"/>
                </a:lnTo>
                <a:lnTo>
                  <a:pt x="2409" y="1219"/>
                </a:lnTo>
                <a:lnTo>
                  <a:pt x="2390" y="1151"/>
                </a:lnTo>
                <a:lnTo>
                  <a:pt x="2366" y="1085"/>
                </a:lnTo>
                <a:lnTo>
                  <a:pt x="2338" y="1020"/>
                </a:lnTo>
                <a:lnTo>
                  <a:pt x="2304" y="957"/>
                </a:lnTo>
                <a:lnTo>
                  <a:pt x="2266" y="898"/>
                </a:lnTo>
                <a:lnTo>
                  <a:pt x="2222" y="840"/>
                </a:lnTo>
                <a:lnTo>
                  <a:pt x="2205" y="815"/>
                </a:lnTo>
                <a:lnTo>
                  <a:pt x="2194" y="788"/>
                </a:lnTo>
                <a:lnTo>
                  <a:pt x="2187" y="759"/>
                </a:lnTo>
                <a:lnTo>
                  <a:pt x="2186" y="730"/>
                </a:lnTo>
                <a:lnTo>
                  <a:pt x="2191" y="701"/>
                </a:lnTo>
                <a:lnTo>
                  <a:pt x="2199" y="674"/>
                </a:lnTo>
                <a:lnTo>
                  <a:pt x="2213" y="648"/>
                </a:lnTo>
                <a:lnTo>
                  <a:pt x="2233" y="624"/>
                </a:lnTo>
                <a:lnTo>
                  <a:pt x="2255" y="602"/>
                </a:lnTo>
                <a:lnTo>
                  <a:pt x="2276" y="585"/>
                </a:lnTo>
                <a:lnTo>
                  <a:pt x="2299" y="571"/>
                </a:lnTo>
                <a:lnTo>
                  <a:pt x="2324" y="562"/>
                </a:lnTo>
                <a:lnTo>
                  <a:pt x="2350" y="557"/>
                </a:lnTo>
                <a:lnTo>
                  <a:pt x="2378" y="555"/>
                </a:lnTo>
                <a:close/>
                <a:moveTo>
                  <a:pt x="1635" y="180"/>
                </a:moveTo>
                <a:lnTo>
                  <a:pt x="1665" y="184"/>
                </a:lnTo>
                <a:lnTo>
                  <a:pt x="1694" y="195"/>
                </a:lnTo>
                <a:lnTo>
                  <a:pt x="1720" y="210"/>
                </a:lnTo>
                <a:lnTo>
                  <a:pt x="1743" y="231"/>
                </a:lnTo>
                <a:lnTo>
                  <a:pt x="1762" y="255"/>
                </a:lnTo>
                <a:lnTo>
                  <a:pt x="1776" y="282"/>
                </a:lnTo>
                <a:lnTo>
                  <a:pt x="1785" y="310"/>
                </a:lnTo>
                <a:lnTo>
                  <a:pt x="1787" y="341"/>
                </a:lnTo>
                <a:lnTo>
                  <a:pt x="1787" y="2523"/>
                </a:lnTo>
                <a:lnTo>
                  <a:pt x="1785" y="2553"/>
                </a:lnTo>
                <a:lnTo>
                  <a:pt x="1776" y="2583"/>
                </a:lnTo>
                <a:lnTo>
                  <a:pt x="1762" y="2610"/>
                </a:lnTo>
                <a:lnTo>
                  <a:pt x="1743" y="2634"/>
                </a:lnTo>
                <a:lnTo>
                  <a:pt x="1720" y="2653"/>
                </a:lnTo>
                <a:lnTo>
                  <a:pt x="1694" y="2670"/>
                </a:lnTo>
                <a:lnTo>
                  <a:pt x="1671" y="2678"/>
                </a:lnTo>
                <a:lnTo>
                  <a:pt x="1648" y="2683"/>
                </a:lnTo>
                <a:lnTo>
                  <a:pt x="1625" y="2685"/>
                </a:lnTo>
                <a:lnTo>
                  <a:pt x="1597" y="2683"/>
                </a:lnTo>
                <a:lnTo>
                  <a:pt x="1571" y="2675"/>
                </a:lnTo>
                <a:lnTo>
                  <a:pt x="1545" y="2663"/>
                </a:lnTo>
                <a:lnTo>
                  <a:pt x="1522" y="2647"/>
                </a:lnTo>
                <a:lnTo>
                  <a:pt x="635" y="1916"/>
                </a:lnTo>
                <a:lnTo>
                  <a:pt x="163" y="1916"/>
                </a:lnTo>
                <a:lnTo>
                  <a:pt x="130" y="1912"/>
                </a:lnTo>
                <a:lnTo>
                  <a:pt x="99" y="1903"/>
                </a:lnTo>
                <a:lnTo>
                  <a:pt x="72" y="1887"/>
                </a:lnTo>
                <a:lnTo>
                  <a:pt x="48" y="1868"/>
                </a:lnTo>
                <a:lnTo>
                  <a:pt x="27" y="1844"/>
                </a:lnTo>
                <a:lnTo>
                  <a:pt x="13" y="1817"/>
                </a:lnTo>
                <a:lnTo>
                  <a:pt x="3" y="1786"/>
                </a:lnTo>
                <a:lnTo>
                  <a:pt x="0" y="1754"/>
                </a:lnTo>
                <a:lnTo>
                  <a:pt x="0" y="1111"/>
                </a:lnTo>
                <a:lnTo>
                  <a:pt x="3" y="1078"/>
                </a:lnTo>
                <a:lnTo>
                  <a:pt x="13" y="1048"/>
                </a:lnTo>
                <a:lnTo>
                  <a:pt x="27" y="1019"/>
                </a:lnTo>
                <a:lnTo>
                  <a:pt x="48" y="995"/>
                </a:lnTo>
                <a:lnTo>
                  <a:pt x="72" y="976"/>
                </a:lnTo>
                <a:lnTo>
                  <a:pt x="99" y="961"/>
                </a:lnTo>
                <a:lnTo>
                  <a:pt x="130" y="952"/>
                </a:lnTo>
                <a:lnTo>
                  <a:pt x="163" y="949"/>
                </a:lnTo>
                <a:lnTo>
                  <a:pt x="635" y="949"/>
                </a:lnTo>
                <a:lnTo>
                  <a:pt x="1522" y="216"/>
                </a:lnTo>
                <a:lnTo>
                  <a:pt x="1547" y="199"/>
                </a:lnTo>
                <a:lnTo>
                  <a:pt x="1575" y="187"/>
                </a:lnTo>
                <a:lnTo>
                  <a:pt x="1605" y="181"/>
                </a:lnTo>
                <a:lnTo>
                  <a:pt x="1635" y="180"/>
                </a:lnTo>
                <a:close/>
                <a:moveTo>
                  <a:pt x="2931" y="0"/>
                </a:moveTo>
                <a:lnTo>
                  <a:pt x="2957" y="4"/>
                </a:lnTo>
                <a:lnTo>
                  <a:pt x="2983" y="11"/>
                </a:lnTo>
                <a:lnTo>
                  <a:pt x="3007" y="22"/>
                </a:lnTo>
                <a:lnTo>
                  <a:pt x="3028" y="37"/>
                </a:lnTo>
                <a:lnTo>
                  <a:pt x="3048" y="55"/>
                </a:lnTo>
                <a:lnTo>
                  <a:pt x="3118" y="138"/>
                </a:lnTo>
                <a:lnTo>
                  <a:pt x="3183" y="224"/>
                </a:lnTo>
                <a:lnTo>
                  <a:pt x="3244" y="313"/>
                </a:lnTo>
                <a:lnTo>
                  <a:pt x="3300" y="406"/>
                </a:lnTo>
                <a:lnTo>
                  <a:pt x="3350" y="499"/>
                </a:lnTo>
                <a:lnTo>
                  <a:pt x="3396" y="597"/>
                </a:lnTo>
                <a:lnTo>
                  <a:pt x="3437" y="696"/>
                </a:lnTo>
                <a:lnTo>
                  <a:pt x="3472" y="797"/>
                </a:lnTo>
                <a:lnTo>
                  <a:pt x="3503" y="899"/>
                </a:lnTo>
                <a:lnTo>
                  <a:pt x="3528" y="1003"/>
                </a:lnTo>
                <a:lnTo>
                  <a:pt x="3548" y="1108"/>
                </a:lnTo>
                <a:lnTo>
                  <a:pt x="3562" y="1216"/>
                </a:lnTo>
                <a:lnTo>
                  <a:pt x="3569" y="1324"/>
                </a:lnTo>
                <a:lnTo>
                  <a:pt x="3573" y="1432"/>
                </a:lnTo>
                <a:lnTo>
                  <a:pt x="3569" y="1545"/>
                </a:lnTo>
                <a:lnTo>
                  <a:pt x="3561" y="1656"/>
                </a:lnTo>
                <a:lnTo>
                  <a:pt x="3545" y="1768"/>
                </a:lnTo>
                <a:lnTo>
                  <a:pt x="3524" y="1877"/>
                </a:lnTo>
                <a:lnTo>
                  <a:pt x="3497" y="1985"/>
                </a:lnTo>
                <a:lnTo>
                  <a:pt x="3465" y="2092"/>
                </a:lnTo>
                <a:lnTo>
                  <a:pt x="3427" y="2196"/>
                </a:lnTo>
                <a:lnTo>
                  <a:pt x="3382" y="2299"/>
                </a:lnTo>
                <a:lnTo>
                  <a:pt x="3333" y="2399"/>
                </a:lnTo>
                <a:lnTo>
                  <a:pt x="3278" y="2496"/>
                </a:lnTo>
                <a:lnTo>
                  <a:pt x="3218" y="2590"/>
                </a:lnTo>
                <a:lnTo>
                  <a:pt x="3153" y="2682"/>
                </a:lnTo>
                <a:lnTo>
                  <a:pt x="3082" y="2770"/>
                </a:lnTo>
                <a:lnTo>
                  <a:pt x="3062" y="2789"/>
                </a:lnTo>
                <a:lnTo>
                  <a:pt x="3040" y="2804"/>
                </a:lnTo>
                <a:lnTo>
                  <a:pt x="3017" y="2816"/>
                </a:lnTo>
                <a:lnTo>
                  <a:pt x="2991" y="2824"/>
                </a:lnTo>
                <a:lnTo>
                  <a:pt x="2965" y="2827"/>
                </a:lnTo>
                <a:lnTo>
                  <a:pt x="2957" y="2827"/>
                </a:lnTo>
                <a:lnTo>
                  <a:pt x="2932" y="2825"/>
                </a:lnTo>
                <a:lnTo>
                  <a:pt x="2907" y="2820"/>
                </a:lnTo>
                <a:lnTo>
                  <a:pt x="2884" y="2810"/>
                </a:lnTo>
                <a:lnTo>
                  <a:pt x="2863" y="2797"/>
                </a:lnTo>
                <a:lnTo>
                  <a:pt x="2843" y="2780"/>
                </a:lnTo>
                <a:lnTo>
                  <a:pt x="2822" y="2759"/>
                </a:lnTo>
                <a:lnTo>
                  <a:pt x="2801" y="2735"/>
                </a:lnTo>
                <a:lnTo>
                  <a:pt x="2787" y="2709"/>
                </a:lnTo>
                <a:lnTo>
                  <a:pt x="2779" y="2681"/>
                </a:lnTo>
                <a:lnTo>
                  <a:pt x="2774" y="2651"/>
                </a:lnTo>
                <a:lnTo>
                  <a:pt x="2775" y="2622"/>
                </a:lnTo>
                <a:lnTo>
                  <a:pt x="2783" y="2594"/>
                </a:lnTo>
                <a:lnTo>
                  <a:pt x="2795" y="2565"/>
                </a:lnTo>
                <a:lnTo>
                  <a:pt x="2812" y="2540"/>
                </a:lnTo>
                <a:lnTo>
                  <a:pt x="2876" y="2461"/>
                </a:lnTo>
                <a:lnTo>
                  <a:pt x="2933" y="2378"/>
                </a:lnTo>
                <a:lnTo>
                  <a:pt x="2986" y="2294"/>
                </a:lnTo>
                <a:lnTo>
                  <a:pt x="3034" y="2206"/>
                </a:lnTo>
                <a:lnTo>
                  <a:pt x="3076" y="2114"/>
                </a:lnTo>
                <a:lnTo>
                  <a:pt x="3113" y="2022"/>
                </a:lnTo>
                <a:lnTo>
                  <a:pt x="3145" y="1927"/>
                </a:lnTo>
                <a:lnTo>
                  <a:pt x="3171" y="1831"/>
                </a:lnTo>
                <a:lnTo>
                  <a:pt x="3191" y="1732"/>
                </a:lnTo>
                <a:lnTo>
                  <a:pt x="3206" y="1633"/>
                </a:lnTo>
                <a:lnTo>
                  <a:pt x="3215" y="1533"/>
                </a:lnTo>
                <a:lnTo>
                  <a:pt x="3218" y="1432"/>
                </a:lnTo>
                <a:lnTo>
                  <a:pt x="3215" y="1336"/>
                </a:lnTo>
                <a:lnTo>
                  <a:pt x="3207" y="1239"/>
                </a:lnTo>
                <a:lnTo>
                  <a:pt x="3194" y="1144"/>
                </a:lnTo>
                <a:lnTo>
                  <a:pt x="3175" y="1050"/>
                </a:lnTo>
                <a:lnTo>
                  <a:pt x="3152" y="957"/>
                </a:lnTo>
                <a:lnTo>
                  <a:pt x="3122" y="866"/>
                </a:lnTo>
                <a:lnTo>
                  <a:pt x="3088" y="777"/>
                </a:lnTo>
                <a:lnTo>
                  <a:pt x="3049" y="690"/>
                </a:lnTo>
                <a:lnTo>
                  <a:pt x="3005" y="604"/>
                </a:lnTo>
                <a:lnTo>
                  <a:pt x="2957" y="522"/>
                </a:lnTo>
                <a:lnTo>
                  <a:pt x="2904" y="442"/>
                </a:lnTo>
                <a:lnTo>
                  <a:pt x="2846" y="365"/>
                </a:lnTo>
                <a:lnTo>
                  <a:pt x="2784" y="290"/>
                </a:lnTo>
                <a:lnTo>
                  <a:pt x="2767" y="269"/>
                </a:lnTo>
                <a:lnTo>
                  <a:pt x="2755" y="244"/>
                </a:lnTo>
                <a:lnTo>
                  <a:pt x="2747" y="219"/>
                </a:lnTo>
                <a:lnTo>
                  <a:pt x="2743" y="191"/>
                </a:lnTo>
                <a:lnTo>
                  <a:pt x="2744" y="165"/>
                </a:lnTo>
                <a:lnTo>
                  <a:pt x="2749" y="139"/>
                </a:lnTo>
                <a:lnTo>
                  <a:pt x="2758" y="114"/>
                </a:lnTo>
                <a:lnTo>
                  <a:pt x="2772" y="90"/>
                </a:lnTo>
                <a:lnTo>
                  <a:pt x="2791" y="70"/>
                </a:lnTo>
                <a:lnTo>
                  <a:pt x="2811" y="48"/>
                </a:lnTo>
                <a:lnTo>
                  <a:pt x="2831" y="31"/>
                </a:lnTo>
                <a:lnTo>
                  <a:pt x="2854" y="18"/>
                </a:lnTo>
                <a:lnTo>
                  <a:pt x="2878" y="8"/>
                </a:lnTo>
                <a:lnTo>
                  <a:pt x="2904" y="2"/>
                </a:lnTo>
                <a:lnTo>
                  <a:pt x="2931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59" name="Group 1271">
            <a:extLst>
              <a:ext uri="{FF2B5EF4-FFF2-40B4-BE49-F238E27FC236}">
                <a16:creationId xmlns="" xmlns:a16="http://schemas.microsoft.com/office/drawing/2014/main" id="{BA626074-4869-43CB-9382-6272FADBCC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4834" y="4414350"/>
            <a:ext cx="286766" cy="286478"/>
            <a:chOff x="5516" y="3626"/>
            <a:chExt cx="1981" cy="1979"/>
          </a:xfrm>
          <a:solidFill>
            <a:schemeClr val="accent3"/>
          </a:solidFill>
        </p:grpSpPr>
        <p:sp>
          <p:nvSpPr>
            <p:cNvPr id="1260" name="Freeform 1273">
              <a:extLst>
                <a:ext uri="{FF2B5EF4-FFF2-40B4-BE49-F238E27FC236}">
                  <a16:creationId xmlns="" xmlns:a16="http://schemas.microsoft.com/office/drawing/2014/main" id="{F02BCB73-62E7-4C8B-8C9D-5134DA0A6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4270"/>
              <a:ext cx="491" cy="498"/>
            </a:xfrm>
            <a:custGeom>
              <a:avLst/>
              <a:gdLst>
                <a:gd name="T0" fmla="*/ 980 w 980"/>
                <a:gd name="T1" fmla="*/ 0 h 996"/>
                <a:gd name="T2" fmla="*/ 952 w 980"/>
                <a:gd name="T3" fmla="*/ 46 h 996"/>
                <a:gd name="T4" fmla="*/ 921 w 980"/>
                <a:gd name="T5" fmla="*/ 94 h 996"/>
                <a:gd name="T6" fmla="*/ 890 w 980"/>
                <a:gd name="T7" fmla="*/ 145 h 996"/>
                <a:gd name="T8" fmla="*/ 856 w 980"/>
                <a:gd name="T9" fmla="*/ 198 h 996"/>
                <a:gd name="T10" fmla="*/ 819 w 980"/>
                <a:gd name="T11" fmla="*/ 255 h 996"/>
                <a:gd name="T12" fmla="*/ 781 w 980"/>
                <a:gd name="T13" fmla="*/ 314 h 996"/>
                <a:gd name="T14" fmla="*/ 740 w 980"/>
                <a:gd name="T15" fmla="*/ 376 h 996"/>
                <a:gd name="T16" fmla="*/ 696 w 980"/>
                <a:gd name="T17" fmla="*/ 444 h 996"/>
                <a:gd name="T18" fmla="*/ 649 w 980"/>
                <a:gd name="T19" fmla="*/ 514 h 996"/>
                <a:gd name="T20" fmla="*/ 599 w 980"/>
                <a:gd name="T21" fmla="*/ 588 h 996"/>
                <a:gd name="T22" fmla="*/ 546 w 980"/>
                <a:gd name="T23" fmla="*/ 665 h 996"/>
                <a:gd name="T24" fmla="*/ 491 w 980"/>
                <a:gd name="T25" fmla="*/ 748 h 996"/>
                <a:gd name="T26" fmla="*/ 431 w 980"/>
                <a:gd name="T27" fmla="*/ 834 h 996"/>
                <a:gd name="T28" fmla="*/ 369 w 980"/>
                <a:gd name="T29" fmla="*/ 926 h 996"/>
                <a:gd name="T30" fmla="*/ 347 w 980"/>
                <a:gd name="T31" fmla="*/ 960 h 996"/>
                <a:gd name="T32" fmla="*/ 331 w 980"/>
                <a:gd name="T33" fmla="*/ 996 h 996"/>
                <a:gd name="T34" fmla="*/ 0 w 980"/>
                <a:gd name="T35" fmla="*/ 666 h 996"/>
                <a:gd name="T36" fmla="*/ 2 w 980"/>
                <a:gd name="T37" fmla="*/ 664 h 996"/>
                <a:gd name="T38" fmla="*/ 8 w 980"/>
                <a:gd name="T39" fmla="*/ 657 h 996"/>
                <a:gd name="T40" fmla="*/ 18 w 980"/>
                <a:gd name="T41" fmla="*/ 645 h 996"/>
                <a:gd name="T42" fmla="*/ 30 w 980"/>
                <a:gd name="T43" fmla="*/ 629 h 996"/>
                <a:gd name="T44" fmla="*/ 47 w 980"/>
                <a:gd name="T45" fmla="*/ 609 h 996"/>
                <a:gd name="T46" fmla="*/ 66 w 980"/>
                <a:gd name="T47" fmla="*/ 588 h 996"/>
                <a:gd name="T48" fmla="*/ 89 w 980"/>
                <a:gd name="T49" fmla="*/ 561 h 996"/>
                <a:gd name="T50" fmla="*/ 115 w 980"/>
                <a:gd name="T51" fmla="*/ 533 h 996"/>
                <a:gd name="T52" fmla="*/ 144 w 980"/>
                <a:gd name="T53" fmla="*/ 503 h 996"/>
                <a:gd name="T54" fmla="*/ 174 w 980"/>
                <a:gd name="T55" fmla="*/ 471 h 996"/>
                <a:gd name="T56" fmla="*/ 208 w 980"/>
                <a:gd name="T57" fmla="*/ 438 h 996"/>
                <a:gd name="T58" fmla="*/ 244 w 980"/>
                <a:gd name="T59" fmla="*/ 403 h 996"/>
                <a:gd name="T60" fmla="*/ 283 w 980"/>
                <a:gd name="T61" fmla="*/ 368 h 996"/>
                <a:gd name="T62" fmla="*/ 324 w 980"/>
                <a:gd name="T63" fmla="*/ 332 h 996"/>
                <a:gd name="T64" fmla="*/ 366 w 980"/>
                <a:gd name="T65" fmla="*/ 296 h 996"/>
                <a:gd name="T66" fmla="*/ 410 w 980"/>
                <a:gd name="T67" fmla="*/ 261 h 996"/>
                <a:gd name="T68" fmla="*/ 457 w 980"/>
                <a:gd name="T69" fmla="*/ 226 h 996"/>
                <a:gd name="T70" fmla="*/ 504 w 980"/>
                <a:gd name="T71" fmla="*/ 192 h 996"/>
                <a:gd name="T72" fmla="*/ 554 w 980"/>
                <a:gd name="T73" fmla="*/ 160 h 996"/>
                <a:gd name="T74" fmla="*/ 603 w 980"/>
                <a:gd name="T75" fmla="*/ 130 h 996"/>
                <a:gd name="T76" fmla="*/ 655 w 980"/>
                <a:gd name="T77" fmla="*/ 102 h 996"/>
                <a:gd name="T78" fmla="*/ 707 w 980"/>
                <a:gd name="T79" fmla="*/ 76 h 996"/>
                <a:gd name="T80" fmla="*/ 761 w 980"/>
                <a:gd name="T81" fmla="*/ 54 h 996"/>
                <a:gd name="T82" fmla="*/ 815 w 980"/>
                <a:gd name="T83" fmla="*/ 35 h 996"/>
                <a:gd name="T84" fmla="*/ 870 w 980"/>
                <a:gd name="T85" fmla="*/ 19 h 996"/>
                <a:gd name="T86" fmla="*/ 925 w 980"/>
                <a:gd name="T87" fmla="*/ 7 h 996"/>
                <a:gd name="T88" fmla="*/ 980 w 980"/>
                <a:gd name="T8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0" h="996">
                  <a:moveTo>
                    <a:pt x="980" y="0"/>
                  </a:moveTo>
                  <a:lnTo>
                    <a:pt x="952" y="46"/>
                  </a:lnTo>
                  <a:lnTo>
                    <a:pt x="921" y="94"/>
                  </a:lnTo>
                  <a:lnTo>
                    <a:pt x="890" y="145"/>
                  </a:lnTo>
                  <a:lnTo>
                    <a:pt x="856" y="198"/>
                  </a:lnTo>
                  <a:lnTo>
                    <a:pt x="819" y="255"/>
                  </a:lnTo>
                  <a:lnTo>
                    <a:pt x="781" y="314"/>
                  </a:lnTo>
                  <a:lnTo>
                    <a:pt x="740" y="376"/>
                  </a:lnTo>
                  <a:lnTo>
                    <a:pt x="696" y="444"/>
                  </a:lnTo>
                  <a:lnTo>
                    <a:pt x="649" y="514"/>
                  </a:lnTo>
                  <a:lnTo>
                    <a:pt x="599" y="588"/>
                  </a:lnTo>
                  <a:lnTo>
                    <a:pt x="546" y="665"/>
                  </a:lnTo>
                  <a:lnTo>
                    <a:pt x="491" y="748"/>
                  </a:lnTo>
                  <a:lnTo>
                    <a:pt x="431" y="834"/>
                  </a:lnTo>
                  <a:lnTo>
                    <a:pt x="369" y="926"/>
                  </a:lnTo>
                  <a:lnTo>
                    <a:pt x="347" y="960"/>
                  </a:lnTo>
                  <a:lnTo>
                    <a:pt x="331" y="996"/>
                  </a:lnTo>
                  <a:lnTo>
                    <a:pt x="0" y="666"/>
                  </a:lnTo>
                  <a:lnTo>
                    <a:pt x="2" y="664"/>
                  </a:lnTo>
                  <a:lnTo>
                    <a:pt x="8" y="657"/>
                  </a:lnTo>
                  <a:lnTo>
                    <a:pt x="18" y="645"/>
                  </a:lnTo>
                  <a:lnTo>
                    <a:pt x="30" y="629"/>
                  </a:lnTo>
                  <a:lnTo>
                    <a:pt x="47" y="609"/>
                  </a:lnTo>
                  <a:lnTo>
                    <a:pt x="66" y="588"/>
                  </a:lnTo>
                  <a:lnTo>
                    <a:pt x="89" y="561"/>
                  </a:lnTo>
                  <a:lnTo>
                    <a:pt x="115" y="533"/>
                  </a:lnTo>
                  <a:lnTo>
                    <a:pt x="144" y="503"/>
                  </a:lnTo>
                  <a:lnTo>
                    <a:pt x="174" y="471"/>
                  </a:lnTo>
                  <a:lnTo>
                    <a:pt x="208" y="438"/>
                  </a:lnTo>
                  <a:lnTo>
                    <a:pt x="244" y="403"/>
                  </a:lnTo>
                  <a:lnTo>
                    <a:pt x="283" y="368"/>
                  </a:lnTo>
                  <a:lnTo>
                    <a:pt x="324" y="332"/>
                  </a:lnTo>
                  <a:lnTo>
                    <a:pt x="366" y="296"/>
                  </a:lnTo>
                  <a:lnTo>
                    <a:pt x="410" y="261"/>
                  </a:lnTo>
                  <a:lnTo>
                    <a:pt x="457" y="226"/>
                  </a:lnTo>
                  <a:lnTo>
                    <a:pt x="504" y="192"/>
                  </a:lnTo>
                  <a:lnTo>
                    <a:pt x="554" y="160"/>
                  </a:lnTo>
                  <a:lnTo>
                    <a:pt x="603" y="130"/>
                  </a:lnTo>
                  <a:lnTo>
                    <a:pt x="655" y="102"/>
                  </a:lnTo>
                  <a:lnTo>
                    <a:pt x="707" y="76"/>
                  </a:lnTo>
                  <a:lnTo>
                    <a:pt x="761" y="54"/>
                  </a:lnTo>
                  <a:lnTo>
                    <a:pt x="815" y="35"/>
                  </a:lnTo>
                  <a:lnTo>
                    <a:pt x="870" y="19"/>
                  </a:lnTo>
                  <a:lnTo>
                    <a:pt x="925" y="7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61" name="Freeform 1274">
              <a:extLst>
                <a:ext uri="{FF2B5EF4-FFF2-40B4-BE49-F238E27FC236}">
                  <a16:creationId xmlns="" xmlns:a16="http://schemas.microsoft.com/office/drawing/2014/main" id="{611A7E9E-9357-49C7-AF11-D418F6415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" y="5106"/>
              <a:ext cx="498" cy="489"/>
            </a:xfrm>
            <a:custGeom>
              <a:avLst/>
              <a:gdLst>
                <a:gd name="T0" fmla="*/ 998 w 998"/>
                <a:gd name="T1" fmla="*/ 0 h 979"/>
                <a:gd name="T2" fmla="*/ 990 w 998"/>
                <a:gd name="T3" fmla="*/ 55 h 979"/>
                <a:gd name="T4" fmla="*/ 978 w 998"/>
                <a:gd name="T5" fmla="*/ 111 h 979"/>
                <a:gd name="T6" fmla="*/ 963 w 998"/>
                <a:gd name="T7" fmla="*/ 165 h 979"/>
                <a:gd name="T8" fmla="*/ 943 w 998"/>
                <a:gd name="T9" fmla="*/ 220 h 979"/>
                <a:gd name="T10" fmla="*/ 920 w 998"/>
                <a:gd name="T11" fmla="*/ 273 h 979"/>
                <a:gd name="T12" fmla="*/ 895 w 998"/>
                <a:gd name="T13" fmla="*/ 326 h 979"/>
                <a:gd name="T14" fmla="*/ 867 w 998"/>
                <a:gd name="T15" fmla="*/ 377 h 979"/>
                <a:gd name="T16" fmla="*/ 837 w 998"/>
                <a:gd name="T17" fmla="*/ 427 h 979"/>
                <a:gd name="T18" fmla="*/ 804 w 998"/>
                <a:gd name="T19" fmla="*/ 477 h 979"/>
                <a:gd name="T20" fmla="*/ 770 w 998"/>
                <a:gd name="T21" fmla="*/ 524 h 979"/>
                <a:gd name="T22" fmla="*/ 736 w 998"/>
                <a:gd name="T23" fmla="*/ 570 h 979"/>
                <a:gd name="T24" fmla="*/ 700 w 998"/>
                <a:gd name="T25" fmla="*/ 614 h 979"/>
                <a:gd name="T26" fmla="*/ 665 w 998"/>
                <a:gd name="T27" fmla="*/ 657 h 979"/>
                <a:gd name="T28" fmla="*/ 629 w 998"/>
                <a:gd name="T29" fmla="*/ 698 h 979"/>
                <a:gd name="T30" fmla="*/ 594 w 998"/>
                <a:gd name="T31" fmla="*/ 736 h 979"/>
                <a:gd name="T32" fmla="*/ 559 w 998"/>
                <a:gd name="T33" fmla="*/ 771 h 979"/>
                <a:gd name="T34" fmla="*/ 525 w 998"/>
                <a:gd name="T35" fmla="*/ 805 h 979"/>
                <a:gd name="T36" fmla="*/ 494 w 998"/>
                <a:gd name="T37" fmla="*/ 837 h 979"/>
                <a:gd name="T38" fmla="*/ 463 w 998"/>
                <a:gd name="T39" fmla="*/ 866 h 979"/>
                <a:gd name="T40" fmla="*/ 434 w 998"/>
                <a:gd name="T41" fmla="*/ 891 h 979"/>
                <a:gd name="T42" fmla="*/ 409 w 998"/>
                <a:gd name="T43" fmla="*/ 914 h 979"/>
                <a:gd name="T44" fmla="*/ 386 w 998"/>
                <a:gd name="T45" fmla="*/ 933 h 979"/>
                <a:gd name="T46" fmla="*/ 367 w 998"/>
                <a:gd name="T47" fmla="*/ 949 h 979"/>
                <a:gd name="T48" fmla="*/ 351 w 998"/>
                <a:gd name="T49" fmla="*/ 962 h 979"/>
                <a:gd name="T50" fmla="*/ 340 w 998"/>
                <a:gd name="T51" fmla="*/ 972 h 979"/>
                <a:gd name="T52" fmla="*/ 333 w 998"/>
                <a:gd name="T53" fmla="*/ 978 h 979"/>
                <a:gd name="T54" fmla="*/ 330 w 998"/>
                <a:gd name="T55" fmla="*/ 979 h 979"/>
                <a:gd name="T56" fmla="*/ 0 w 998"/>
                <a:gd name="T57" fmla="*/ 649 h 979"/>
                <a:gd name="T58" fmla="*/ 35 w 998"/>
                <a:gd name="T59" fmla="*/ 633 h 979"/>
                <a:gd name="T60" fmla="*/ 70 w 998"/>
                <a:gd name="T61" fmla="*/ 612 h 979"/>
                <a:gd name="T62" fmla="*/ 161 w 998"/>
                <a:gd name="T63" fmla="*/ 549 h 979"/>
                <a:gd name="T64" fmla="*/ 248 w 998"/>
                <a:gd name="T65" fmla="*/ 490 h 979"/>
                <a:gd name="T66" fmla="*/ 330 w 998"/>
                <a:gd name="T67" fmla="*/ 433 h 979"/>
                <a:gd name="T68" fmla="*/ 409 w 998"/>
                <a:gd name="T69" fmla="*/ 381 h 979"/>
                <a:gd name="T70" fmla="*/ 483 w 998"/>
                <a:gd name="T71" fmla="*/ 332 h 979"/>
                <a:gd name="T72" fmla="*/ 553 w 998"/>
                <a:gd name="T73" fmla="*/ 285 h 979"/>
                <a:gd name="T74" fmla="*/ 619 w 998"/>
                <a:gd name="T75" fmla="*/ 241 h 979"/>
                <a:gd name="T76" fmla="*/ 682 w 998"/>
                <a:gd name="T77" fmla="*/ 200 h 979"/>
                <a:gd name="T78" fmla="*/ 743 w 998"/>
                <a:gd name="T79" fmla="*/ 162 h 979"/>
                <a:gd name="T80" fmla="*/ 799 w 998"/>
                <a:gd name="T81" fmla="*/ 125 h 979"/>
                <a:gd name="T82" fmla="*/ 853 w 998"/>
                <a:gd name="T83" fmla="*/ 92 h 979"/>
                <a:gd name="T84" fmla="*/ 903 w 998"/>
                <a:gd name="T85" fmla="*/ 59 h 979"/>
                <a:gd name="T86" fmla="*/ 952 w 998"/>
                <a:gd name="T87" fmla="*/ 29 h 979"/>
                <a:gd name="T88" fmla="*/ 998 w 998"/>
                <a:gd name="T8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8" h="979">
                  <a:moveTo>
                    <a:pt x="998" y="0"/>
                  </a:moveTo>
                  <a:lnTo>
                    <a:pt x="990" y="55"/>
                  </a:lnTo>
                  <a:lnTo>
                    <a:pt x="978" y="111"/>
                  </a:lnTo>
                  <a:lnTo>
                    <a:pt x="963" y="165"/>
                  </a:lnTo>
                  <a:lnTo>
                    <a:pt x="943" y="220"/>
                  </a:lnTo>
                  <a:lnTo>
                    <a:pt x="920" y="273"/>
                  </a:lnTo>
                  <a:lnTo>
                    <a:pt x="895" y="326"/>
                  </a:lnTo>
                  <a:lnTo>
                    <a:pt x="867" y="377"/>
                  </a:lnTo>
                  <a:lnTo>
                    <a:pt x="837" y="427"/>
                  </a:lnTo>
                  <a:lnTo>
                    <a:pt x="804" y="477"/>
                  </a:lnTo>
                  <a:lnTo>
                    <a:pt x="770" y="524"/>
                  </a:lnTo>
                  <a:lnTo>
                    <a:pt x="736" y="570"/>
                  </a:lnTo>
                  <a:lnTo>
                    <a:pt x="700" y="614"/>
                  </a:lnTo>
                  <a:lnTo>
                    <a:pt x="665" y="657"/>
                  </a:lnTo>
                  <a:lnTo>
                    <a:pt x="629" y="698"/>
                  </a:lnTo>
                  <a:lnTo>
                    <a:pt x="594" y="736"/>
                  </a:lnTo>
                  <a:lnTo>
                    <a:pt x="559" y="771"/>
                  </a:lnTo>
                  <a:lnTo>
                    <a:pt x="525" y="805"/>
                  </a:lnTo>
                  <a:lnTo>
                    <a:pt x="494" y="837"/>
                  </a:lnTo>
                  <a:lnTo>
                    <a:pt x="463" y="866"/>
                  </a:lnTo>
                  <a:lnTo>
                    <a:pt x="434" y="891"/>
                  </a:lnTo>
                  <a:lnTo>
                    <a:pt x="409" y="914"/>
                  </a:lnTo>
                  <a:lnTo>
                    <a:pt x="386" y="933"/>
                  </a:lnTo>
                  <a:lnTo>
                    <a:pt x="367" y="949"/>
                  </a:lnTo>
                  <a:lnTo>
                    <a:pt x="351" y="962"/>
                  </a:lnTo>
                  <a:lnTo>
                    <a:pt x="340" y="972"/>
                  </a:lnTo>
                  <a:lnTo>
                    <a:pt x="333" y="978"/>
                  </a:lnTo>
                  <a:lnTo>
                    <a:pt x="330" y="979"/>
                  </a:lnTo>
                  <a:lnTo>
                    <a:pt x="0" y="649"/>
                  </a:lnTo>
                  <a:lnTo>
                    <a:pt x="35" y="633"/>
                  </a:lnTo>
                  <a:lnTo>
                    <a:pt x="70" y="612"/>
                  </a:lnTo>
                  <a:lnTo>
                    <a:pt x="161" y="549"/>
                  </a:lnTo>
                  <a:lnTo>
                    <a:pt x="248" y="490"/>
                  </a:lnTo>
                  <a:lnTo>
                    <a:pt x="330" y="433"/>
                  </a:lnTo>
                  <a:lnTo>
                    <a:pt x="409" y="381"/>
                  </a:lnTo>
                  <a:lnTo>
                    <a:pt x="483" y="332"/>
                  </a:lnTo>
                  <a:lnTo>
                    <a:pt x="553" y="285"/>
                  </a:lnTo>
                  <a:lnTo>
                    <a:pt x="619" y="241"/>
                  </a:lnTo>
                  <a:lnTo>
                    <a:pt x="682" y="200"/>
                  </a:lnTo>
                  <a:lnTo>
                    <a:pt x="743" y="162"/>
                  </a:lnTo>
                  <a:lnTo>
                    <a:pt x="799" y="125"/>
                  </a:lnTo>
                  <a:lnTo>
                    <a:pt x="853" y="92"/>
                  </a:lnTo>
                  <a:lnTo>
                    <a:pt x="903" y="59"/>
                  </a:lnTo>
                  <a:lnTo>
                    <a:pt x="952" y="29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62" name="Freeform 1275">
              <a:extLst>
                <a:ext uri="{FF2B5EF4-FFF2-40B4-BE49-F238E27FC236}">
                  <a16:creationId xmlns="" xmlns:a16="http://schemas.microsoft.com/office/drawing/2014/main" id="{4844F009-5C73-4F60-B264-EDC2D3B55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" y="4987"/>
              <a:ext cx="618" cy="618"/>
            </a:xfrm>
            <a:custGeom>
              <a:avLst/>
              <a:gdLst>
                <a:gd name="T0" fmla="*/ 496 w 1237"/>
                <a:gd name="T1" fmla="*/ 0 h 1235"/>
                <a:gd name="T2" fmla="*/ 532 w 1237"/>
                <a:gd name="T3" fmla="*/ 36 h 1235"/>
                <a:gd name="T4" fmla="*/ 502 w 1237"/>
                <a:gd name="T5" fmla="*/ 104 h 1235"/>
                <a:gd name="T6" fmla="*/ 474 w 1237"/>
                <a:gd name="T7" fmla="*/ 173 h 1235"/>
                <a:gd name="T8" fmla="*/ 447 w 1237"/>
                <a:gd name="T9" fmla="*/ 248 h 1235"/>
                <a:gd name="T10" fmla="*/ 423 w 1237"/>
                <a:gd name="T11" fmla="*/ 324 h 1235"/>
                <a:gd name="T12" fmla="*/ 403 w 1237"/>
                <a:gd name="T13" fmla="*/ 401 h 1235"/>
                <a:gd name="T14" fmla="*/ 375 w 1237"/>
                <a:gd name="T15" fmla="*/ 522 h 1235"/>
                <a:gd name="T16" fmla="*/ 353 w 1237"/>
                <a:gd name="T17" fmla="*/ 644 h 1235"/>
                <a:gd name="T18" fmla="*/ 335 w 1237"/>
                <a:gd name="T19" fmla="*/ 767 h 1235"/>
                <a:gd name="T20" fmla="*/ 323 w 1237"/>
                <a:gd name="T21" fmla="*/ 890 h 1235"/>
                <a:gd name="T22" fmla="*/ 320 w 1237"/>
                <a:gd name="T23" fmla="*/ 915 h 1235"/>
                <a:gd name="T24" fmla="*/ 423 w 1237"/>
                <a:gd name="T25" fmla="*/ 906 h 1235"/>
                <a:gd name="T26" fmla="*/ 526 w 1237"/>
                <a:gd name="T27" fmla="*/ 893 h 1235"/>
                <a:gd name="T28" fmla="*/ 647 w 1237"/>
                <a:gd name="T29" fmla="*/ 874 h 1235"/>
                <a:gd name="T30" fmla="*/ 766 w 1237"/>
                <a:gd name="T31" fmla="*/ 849 h 1235"/>
                <a:gd name="T32" fmla="*/ 885 w 1237"/>
                <a:gd name="T33" fmla="*/ 820 h 1235"/>
                <a:gd name="T34" fmla="*/ 1002 w 1237"/>
                <a:gd name="T35" fmla="*/ 784 h 1235"/>
                <a:gd name="T36" fmla="*/ 1060 w 1237"/>
                <a:gd name="T37" fmla="*/ 763 h 1235"/>
                <a:gd name="T38" fmla="*/ 1117 w 1237"/>
                <a:gd name="T39" fmla="*/ 740 h 1235"/>
                <a:gd name="T40" fmla="*/ 1173 w 1237"/>
                <a:gd name="T41" fmla="*/ 717 h 1235"/>
                <a:gd name="T42" fmla="*/ 1200 w 1237"/>
                <a:gd name="T43" fmla="*/ 704 h 1235"/>
                <a:gd name="T44" fmla="*/ 1237 w 1237"/>
                <a:gd name="T45" fmla="*/ 740 h 1235"/>
                <a:gd name="T46" fmla="*/ 1194 w 1237"/>
                <a:gd name="T47" fmla="*/ 797 h 1235"/>
                <a:gd name="T48" fmla="*/ 1147 w 1237"/>
                <a:gd name="T49" fmla="*/ 851 h 1235"/>
                <a:gd name="T50" fmla="*/ 1095 w 1237"/>
                <a:gd name="T51" fmla="*/ 901 h 1235"/>
                <a:gd name="T52" fmla="*/ 1041 w 1237"/>
                <a:gd name="T53" fmla="*/ 947 h 1235"/>
                <a:gd name="T54" fmla="*/ 983 w 1237"/>
                <a:gd name="T55" fmla="*/ 989 h 1235"/>
                <a:gd name="T56" fmla="*/ 922 w 1237"/>
                <a:gd name="T57" fmla="*/ 1027 h 1235"/>
                <a:gd name="T58" fmla="*/ 858 w 1237"/>
                <a:gd name="T59" fmla="*/ 1062 h 1235"/>
                <a:gd name="T60" fmla="*/ 794 w 1237"/>
                <a:gd name="T61" fmla="*/ 1094 h 1235"/>
                <a:gd name="T62" fmla="*/ 728 w 1237"/>
                <a:gd name="T63" fmla="*/ 1123 h 1235"/>
                <a:gd name="T64" fmla="*/ 661 w 1237"/>
                <a:gd name="T65" fmla="*/ 1147 h 1235"/>
                <a:gd name="T66" fmla="*/ 594 w 1237"/>
                <a:gd name="T67" fmla="*/ 1169 h 1235"/>
                <a:gd name="T68" fmla="*/ 491 w 1237"/>
                <a:gd name="T69" fmla="*/ 1196 h 1235"/>
                <a:gd name="T70" fmla="*/ 386 w 1237"/>
                <a:gd name="T71" fmla="*/ 1217 h 1235"/>
                <a:gd name="T72" fmla="*/ 280 w 1237"/>
                <a:gd name="T73" fmla="*/ 1229 h 1235"/>
                <a:gd name="T74" fmla="*/ 174 w 1237"/>
                <a:gd name="T75" fmla="*/ 1235 h 1235"/>
                <a:gd name="T76" fmla="*/ 151 w 1237"/>
                <a:gd name="T77" fmla="*/ 1235 h 1235"/>
                <a:gd name="T78" fmla="*/ 128 w 1237"/>
                <a:gd name="T79" fmla="*/ 1233 h 1235"/>
                <a:gd name="T80" fmla="*/ 106 w 1237"/>
                <a:gd name="T81" fmla="*/ 1228 h 1235"/>
                <a:gd name="T82" fmla="*/ 80 w 1237"/>
                <a:gd name="T83" fmla="*/ 1217 h 1235"/>
                <a:gd name="T84" fmla="*/ 57 w 1237"/>
                <a:gd name="T85" fmla="*/ 1201 h 1235"/>
                <a:gd name="T86" fmla="*/ 36 w 1237"/>
                <a:gd name="T87" fmla="*/ 1182 h 1235"/>
                <a:gd name="T88" fmla="*/ 21 w 1237"/>
                <a:gd name="T89" fmla="*/ 1159 h 1235"/>
                <a:gd name="T90" fmla="*/ 8 w 1237"/>
                <a:gd name="T91" fmla="*/ 1134 h 1235"/>
                <a:gd name="T92" fmla="*/ 1 w 1237"/>
                <a:gd name="T93" fmla="*/ 1106 h 1235"/>
                <a:gd name="T94" fmla="*/ 0 w 1237"/>
                <a:gd name="T95" fmla="*/ 1073 h 1235"/>
                <a:gd name="T96" fmla="*/ 0 w 1237"/>
                <a:gd name="T97" fmla="*/ 1041 h 1235"/>
                <a:gd name="T98" fmla="*/ 6 w 1237"/>
                <a:gd name="T99" fmla="*/ 947 h 1235"/>
                <a:gd name="T100" fmla="*/ 18 w 1237"/>
                <a:gd name="T101" fmla="*/ 855 h 1235"/>
                <a:gd name="T102" fmla="*/ 35 w 1237"/>
                <a:gd name="T103" fmla="*/ 762 h 1235"/>
                <a:gd name="T104" fmla="*/ 57 w 1237"/>
                <a:gd name="T105" fmla="*/ 671 h 1235"/>
                <a:gd name="T106" fmla="*/ 85 w 1237"/>
                <a:gd name="T107" fmla="*/ 582 h 1235"/>
                <a:gd name="T108" fmla="*/ 115 w 1237"/>
                <a:gd name="T109" fmla="*/ 501 h 1235"/>
                <a:gd name="T110" fmla="*/ 150 w 1237"/>
                <a:gd name="T111" fmla="*/ 421 h 1235"/>
                <a:gd name="T112" fmla="*/ 190 w 1237"/>
                <a:gd name="T113" fmla="*/ 345 h 1235"/>
                <a:gd name="T114" fmla="*/ 235 w 1237"/>
                <a:gd name="T115" fmla="*/ 270 h 1235"/>
                <a:gd name="T116" fmla="*/ 285 w 1237"/>
                <a:gd name="T117" fmla="*/ 200 h 1235"/>
                <a:gd name="T118" fmla="*/ 331 w 1237"/>
                <a:gd name="T119" fmla="*/ 144 h 1235"/>
                <a:gd name="T120" fmla="*/ 382 w 1237"/>
                <a:gd name="T121" fmla="*/ 92 h 1235"/>
                <a:gd name="T122" fmla="*/ 438 w 1237"/>
                <a:gd name="T123" fmla="*/ 44 h 1235"/>
                <a:gd name="T124" fmla="*/ 496 w 1237"/>
                <a:gd name="T125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7" h="1235">
                  <a:moveTo>
                    <a:pt x="496" y="0"/>
                  </a:moveTo>
                  <a:lnTo>
                    <a:pt x="532" y="36"/>
                  </a:lnTo>
                  <a:lnTo>
                    <a:pt x="502" y="104"/>
                  </a:lnTo>
                  <a:lnTo>
                    <a:pt x="474" y="173"/>
                  </a:lnTo>
                  <a:lnTo>
                    <a:pt x="447" y="248"/>
                  </a:lnTo>
                  <a:lnTo>
                    <a:pt x="423" y="324"/>
                  </a:lnTo>
                  <a:lnTo>
                    <a:pt x="403" y="401"/>
                  </a:lnTo>
                  <a:lnTo>
                    <a:pt x="375" y="522"/>
                  </a:lnTo>
                  <a:lnTo>
                    <a:pt x="353" y="644"/>
                  </a:lnTo>
                  <a:lnTo>
                    <a:pt x="335" y="767"/>
                  </a:lnTo>
                  <a:lnTo>
                    <a:pt x="323" y="890"/>
                  </a:lnTo>
                  <a:lnTo>
                    <a:pt x="320" y="915"/>
                  </a:lnTo>
                  <a:lnTo>
                    <a:pt x="423" y="906"/>
                  </a:lnTo>
                  <a:lnTo>
                    <a:pt x="526" y="893"/>
                  </a:lnTo>
                  <a:lnTo>
                    <a:pt x="647" y="874"/>
                  </a:lnTo>
                  <a:lnTo>
                    <a:pt x="766" y="849"/>
                  </a:lnTo>
                  <a:lnTo>
                    <a:pt x="885" y="820"/>
                  </a:lnTo>
                  <a:lnTo>
                    <a:pt x="1002" y="784"/>
                  </a:lnTo>
                  <a:lnTo>
                    <a:pt x="1060" y="763"/>
                  </a:lnTo>
                  <a:lnTo>
                    <a:pt x="1117" y="740"/>
                  </a:lnTo>
                  <a:lnTo>
                    <a:pt x="1173" y="717"/>
                  </a:lnTo>
                  <a:lnTo>
                    <a:pt x="1200" y="704"/>
                  </a:lnTo>
                  <a:lnTo>
                    <a:pt x="1237" y="740"/>
                  </a:lnTo>
                  <a:lnTo>
                    <a:pt x="1194" y="797"/>
                  </a:lnTo>
                  <a:lnTo>
                    <a:pt x="1147" y="851"/>
                  </a:lnTo>
                  <a:lnTo>
                    <a:pt x="1095" y="901"/>
                  </a:lnTo>
                  <a:lnTo>
                    <a:pt x="1041" y="947"/>
                  </a:lnTo>
                  <a:lnTo>
                    <a:pt x="983" y="989"/>
                  </a:lnTo>
                  <a:lnTo>
                    <a:pt x="922" y="1027"/>
                  </a:lnTo>
                  <a:lnTo>
                    <a:pt x="858" y="1062"/>
                  </a:lnTo>
                  <a:lnTo>
                    <a:pt x="794" y="1094"/>
                  </a:lnTo>
                  <a:lnTo>
                    <a:pt x="728" y="1123"/>
                  </a:lnTo>
                  <a:lnTo>
                    <a:pt x="661" y="1147"/>
                  </a:lnTo>
                  <a:lnTo>
                    <a:pt x="594" y="1169"/>
                  </a:lnTo>
                  <a:lnTo>
                    <a:pt x="491" y="1196"/>
                  </a:lnTo>
                  <a:lnTo>
                    <a:pt x="386" y="1217"/>
                  </a:lnTo>
                  <a:lnTo>
                    <a:pt x="280" y="1229"/>
                  </a:lnTo>
                  <a:lnTo>
                    <a:pt x="174" y="1235"/>
                  </a:lnTo>
                  <a:lnTo>
                    <a:pt x="151" y="1235"/>
                  </a:lnTo>
                  <a:lnTo>
                    <a:pt x="128" y="1233"/>
                  </a:lnTo>
                  <a:lnTo>
                    <a:pt x="106" y="1228"/>
                  </a:lnTo>
                  <a:lnTo>
                    <a:pt x="80" y="1217"/>
                  </a:lnTo>
                  <a:lnTo>
                    <a:pt x="57" y="1201"/>
                  </a:lnTo>
                  <a:lnTo>
                    <a:pt x="36" y="1182"/>
                  </a:lnTo>
                  <a:lnTo>
                    <a:pt x="21" y="1159"/>
                  </a:lnTo>
                  <a:lnTo>
                    <a:pt x="8" y="1134"/>
                  </a:lnTo>
                  <a:lnTo>
                    <a:pt x="1" y="1106"/>
                  </a:lnTo>
                  <a:lnTo>
                    <a:pt x="0" y="1073"/>
                  </a:lnTo>
                  <a:lnTo>
                    <a:pt x="0" y="1041"/>
                  </a:lnTo>
                  <a:lnTo>
                    <a:pt x="6" y="947"/>
                  </a:lnTo>
                  <a:lnTo>
                    <a:pt x="18" y="855"/>
                  </a:lnTo>
                  <a:lnTo>
                    <a:pt x="35" y="762"/>
                  </a:lnTo>
                  <a:lnTo>
                    <a:pt x="57" y="671"/>
                  </a:lnTo>
                  <a:lnTo>
                    <a:pt x="85" y="582"/>
                  </a:lnTo>
                  <a:lnTo>
                    <a:pt x="115" y="501"/>
                  </a:lnTo>
                  <a:lnTo>
                    <a:pt x="150" y="421"/>
                  </a:lnTo>
                  <a:lnTo>
                    <a:pt x="190" y="345"/>
                  </a:lnTo>
                  <a:lnTo>
                    <a:pt x="235" y="270"/>
                  </a:lnTo>
                  <a:lnTo>
                    <a:pt x="285" y="200"/>
                  </a:lnTo>
                  <a:lnTo>
                    <a:pt x="331" y="144"/>
                  </a:lnTo>
                  <a:lnTo>
                    <a:pt x="382" y="92"/>
                  </a:lnTo>
                  <a:lnTo>
                    <a:pt x="438" y="44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63" name="Freeform 1276">
              <a:extLst>
                <a:ext uri="{FF2B5EF4-FFF2-40B4-BE49-F238E27FC236}">
                  <a16:creationId xmlns="" xmlns:a16="http://schemas.microsoft.com/office/drawing/2014/main" id="{3D9CA72B-EDB1-4A26-BFB6-C99392A988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6" y="3626"/>
              <a:ext cx="1731" cy="1729"/>
            </a:xfrm>
            <a:custGeom>
              <a:avLst/>
              <a:gdLst>
                <a:gd name="T0" fmla="*/ 1977 w 3461"/>
                <a:gd name="T1" fmla="*/ 939 h 3456"/>
                <a:gd name="T2" fmla="*/ 1837 w 3461"/>
                <a:gd name="T3" fmla="*/ 996 h 3456"/>
                <a:gd name="T4" fmla="*/ 1719 w 3461"/>
                <a:gd name="T5" fmla="*/ 1101 h 3456"/>
                <a:gd name="T6" fmla="*/ 1646 w 3461"/>
                <a:gd name="T7" fmla="*/ 1235 h 3456"/>
                <a:gd name="T8" fmla="*/ 1621 w 3461"/>
                <a:gd name="T9" fmla="*/ 1382 h 3456"/>
                <a:gd name="T10" fmla="*/ 1646 w 3461"/>
                <a:gd name="T11" fmla="*/ 1529 h 3456"/>
                <a:gd name="T12" fmla="*/ 1719 w 3461"/>
                <a:gd name="T13" fmla="*/ 1665 h 3456"/>
                <a:gd name="T14" fmla="*/ 1837 w 3461"/>
                <a:gd name="T15" fmla="*/ 1770 h 3456"/>
                <a:gd name="T16" fmla="*/ 1977 w 3461"/>
                <a:gd name="T17" fmla="*/ 1826 h 3456"/>
                <a:gd name="T18" fmla="*/ 2127 w 3461"/>
                <a:gd name="T19" fmla="*/ 1835 h 3456"/>
                <a:gd name="T20" fmla="*/ 2270 w 3461"/>
                <a:gd name="T21" fmla="*/ 1794 h 3456"/>
                <a:gd name="T22" fmla="*/ 2399 w 3461"/>
                <a:gd name="T23" fmla="*/ 1705 h 3456"/>
                <a:gd name="T24" fmla="*/ 2488 w 3461"/>
                <a:gd name="T25" fmla="*/ 1577 h 3456"/>
                <a:gd name="T26" fmla="*/ 2529 w 3461"/>
                <a:gd name="T27" fmla="*/ 1433 h 3456"/>
                <a:gd name="T28" fmla="*/ 2521 w 3461"/>
                <a:gd name="T29" fmla="*/ 1283 h 3456"/>
                <a:gd name="T30" fmla="*/ 2464 w 3461"/>
                <a:gd name="T31" fmla="*/ 1143 h 3456"/>
                <a:gd name="T32" fmla="*/ 2359 w 3461"/>
                <a:gd name="T33" fmla="*/ 1026 h 3456"/>
                <a:gd name="T34" fmla="*/ 2225 w 3461"/>
                <a:gd name="T35" fmla="*/ 952 h 3456"/>
                <a:gd name="T36" fmla="*/ 2076 w 3461"/>
                <a:gd name="T37" fmla="*/ 928 h 3456"/>
                <a:gd name="T38" fmla="*/ 3351 w 3461"/>
                <a:gd name="T39" fmla="*/ 2 h 3456"/>
                <a:gd name="T40" fmla="*/ 3421 w 3461"/>
                <a:gd name="T41" fmla="*/ 40 h 3456"/>
                <a:gd name="T42" fmla="*/ 3459 w 3461"/>
                <a:gd name="T43" fmla="*/ 111 h 3456"/>
                <a:gd name="T44" fmla="*/ 3457 w 3461"/>
                <a:gd name="T45" fmla="*/ 256 h 3456"/>
                <a:gd name="T46" fmla="*/ 3444 w 3461"/>
                <a:gd name="T47" fmla="*/ 471 h 3456"/>
                <a:gd name="T48" fmla="*/ 3416 w 3461"/>
                <a:gd name="T49" fmla="*/ 722 h 3456"/>
                <a:gd name="T50" fmla="*/ 3372 w 3461"/>
                <a:gd name="T51" fmla="*/ 997 h 3456"/>
                <a:gd name="T52" fmla="*/ 3304 w 3461"/>
                <a:gd name="T53" fmla="*/ 1283 h 3456"/>
                <a:gd name="T54" fmla="*/ 3210 w 3461"/>
                <a:gd name="T55" fmla="*/ 1569 h 3456"/>
                <a:gd name="T56" fmla="*/ 3083 w 3461"/>
                <a:gd name="T57" fmla="*/ 1845 h 3456"/>
                <a:gd name="T58" fmla="*/ 2922 w 3461"/>
                <a:gd name="T59" fmla="*/ 2094 h 3456"/>
                <a:gd name="T60" fmla="*/ 2738 w 3461"/>
                <a:gd name="T61" fmla="*/ 2296 h 3456"/>
                <a:gd name="T62" fmla="*/ 2592 w 3461"/>
                <a:gd name="T63" fmla="*/ 2431 h 3456"/>
                <a:gd name="T64" fmla="*/ 2457 w 3461"/>
                <a:gd name="T65" fmla="*/ 2538 h 3456"/>
                <a:gd name="T66" fmla="*/ 2318 w 3461"/>
                <a:gd name="T67" fmla="*/ 2635 h 3456"/>
                <a:gd name="T68" fmla="*/ 2156 w 3461"/>
                <a:gd name="T69" fmla="*/ 2738 h 3456"/>
                <a:gd name="T70" fmla="*/ 2003 w 3461"/>
                <a:gd name="T71" fmla="*/ 2833 h 3456"/>
                <a:gd name="T72" fmla="*/ 1849 w 3461"/>
                <a:gd name="T73" fmla="*/ 2931 h 3456"/>
                <a:gd name="T74" fmla="*/ 1665 w 3461"/>
                <a:gd name="T75" fmla="*/ 3049 h 3456"/>
                <a:gd name="T76" fmla="*/ 1449 w 3461"/>
                <a:gd name="T77" fmla="*/ 3193 h 3456"/>
                <a:gd name="T78" fmla="*/ 1193 w 3461"/>
                <a:gd name="T79" fmla="*/ 3366 h 3456"/>
                <a:gd name="T80" fmla="*/ 1048 w 3461"/>
                <a:gd name="T81" fmla="*/ 3453 h 3456"/>
                <a:gd name="T82" fmla="*/ 969 w 3461"/>
                <a:gd name="T83" fmla="*/ 3445 h 3456"/>
                <a:gd name="T84" fmla="*/ 40 w 3461"/>
                <a:gd name="T85" fmla="*/ 2534 h 3456"/>
                <a:gd name="T86" fmla="*/ 3 w 3461"/>
                <a:gd name="T87" fmla="*/ 2463 h 3456"/>
                <a:gd name="T88" fmla="*/ 11 w 3461"/>
                <a:gd name="T89" fmla="*/ 2383 h 3456"/>
                <a:gd name="T90" fmla="*/ 152 w 3461"/>
                <a:gd name="T91" fmla="*/ 2175 h 3456"/>
                <a:gd name="T92" fmla="*/ 315 w 3461"/>
                <a:gd name="T93" fmla="*/ 1934 h 3456"/>
                <a:gd name="T94" fmla="*/ 449 w 3461"/>
                <a:gd name="T95" fmla="*/ 1729 h 3456"/>
                <a:gd name="T96" fmla="*/ 560 w 3461"/>
                <a:gd name="T97" fmla="*/ 1556 h 3456"/>
                <a:gd name="T98" fmla="*/ 653 w 3461"/>
                <a:gd name="T99" fmla="*/ 1409 h 3456"/>
                <a:gd name="T100" fmla="*/ 755 w 3461"/>
                <a:gd name="T101" fmla="*/ 1246 h 3456"/>
                <a:gd name="T102" fmla="*/ 855 w 3461"/>
                <a:gd name="T103" fmla="*/ 1094 h 3456"/>
                <a:gd name="T104" fmla="*/ 953 w 3461"/>
                <a:gd name="T105" fmla="*/ 957 h 3456"/>
                <a:gd name="T106" fmla="*/ 1068 w 3461"/>
                <a:gd name="T107" fmla="*/ 822 h 3456"/>
                <a:gd name="T108" fmla="*/ 1215 w 3461"/>
                <a:gd name="T109" fmla="*/ 667 h 3456"/>
                <a:gd name="T110" fmla="*/ 1442 w 3461"/>
                <a:gd name="T111" fmla="*/ 480 h 3456"/>
                <a:gd name="T112" fmla="*/ 1704 w 3461"/>
                <a:gd name="T113" fmla="*/ 332 h 3456"/>
                <a:gd name="T114" fmla="*/ 1983 w 3461"/>
                <a:gd name="T115" fmla="*/ 217 h 3456"/>
                <a:gd name="T116" fmla="*/ 2272 w 3461"/>
                <a:gd name="T117" fmla="*/ 131 h 3456"/>
                <a:gd name="T118" fmla="*/ 2556 w 3461"/>
                <a:gd name="T119" fmla="*/ 72 h 3456"/>
                <a:gd name="T120" fmla="*/ 2824 w 3461"/>
                <a:gd name="T121" fmla="*/ 34 h 3456"/>
                <a:gd name="T122" fmla="*/ 3065 w 3461"/>
                <a:gd name="T123" fmla="*/ 11 h 3456"/>
                <a:gd name="T124" fmla="*/ 3265 w 3461"/>
                <a:gd name="T125" fmla="*/ 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1" h="3456">
                  <a:moveTo>
                    <a:pt x="2076" y="928"/>
                  </a:moveTo>
                  <a:lnTo>
                    <a:pt x="2026" y="931"/>
                  </a:lnTo>
                  <a:lnTo>
                    <a:pt x="1977" y="939"/>
                  </a:lnTo>
                  <a:lnTo>
                    <a:pt x="1928" y="952"/>
                  </a:lnTo>
                  <a:lnTo>
                    <a:pt x="1881" y="972"/>
                  </a:lnTo>
                  <a:lnTo>
                    <a:pt x="1837" y="996"/>
                  </a:lnTo>
                  <a:lnTo>
                    <a:pt x="1794" y="1026"/>
                  </a:lnTo>
                  <a:lnTo>
                    <a:pt x="1754" y="1061"/>
                  </a:lnTo>
                  <a:lnTo>
                    <a:pt x="1719" y="1101"/>
                  </a:lnTo>
                  <a:lnTo>
                    <a:pt x="1689" y="1143"/>
                  </a:lnTo>
                  <a:lnTo>
                    <a:pt x="1665" y="1188"/>
                  </a:lnTo>
                  <a:lnTo>
                    <a:pt x="1646" y="1235"/>
                  </a:lnTo>
                  <a:lnTo>
                    <a:pt x="1632" y="1283"/>
                  </a:lnTo>
                  <a:lnTo>
                    <a:pt x="1624" y="1333"/>
                  </a:lnTo>
                  <a:lnTo>
                    <a:pt x="1621" y="1382"/>
                  </a:lnTo>
                  <a:lnTo>
                    <a:pt x="1624" y="1433"/>
                  </a:lnTo>
                  <a:lnTo>
                    <a:pt x="1632" y="1481"/>
                  </a:lnTo>
                  <a:lnTo>
                    <a:pt x="1646" y="1529"/>
                  </a:lnTo>
                  <a:lnTo>
                    <a:pt x="1665" y="1577"/>
                  </a:lnTo>
                  <a:lnTo>
                    <a:pt x="1689" y="1622"/>
                  </a:lnTo>
                  <a:lnTo>
                    <a:pt x="1719" y="1665"/>
                  </a:lnTo>
                  <a:lnTo>
                    <a:pt x="1754" y="1705"/>
                  </a:lnTo>
                  <a:lnTo>
                    <a:pt x="1794" y="1740"/>
                  </a:lnTo>
                  <a:lnTo>
                    <a:pt x="1837" y="1770"/>
                  </a:lnTo>
                  <a:lnTo>
                    <a:pt x="1881" y="1794"/>
                  </a:lnTo>
                  <a:lnTo>
                    <a:pt x="1928" y="1813"/>
                  </a:lnTo>
                  <a:lnTo>
                    <a:pt x="1977" y="1826"/>
                  </a:lnTo>
                  <a:lnTo>
                    <a:pt x="2026" y="1835"/>
                  </a:lnTo>
                  <a:lnTo>
                    <a:pt x="2076" y="1837"/>
                  </a:lnTo>
                  <a:lnTo>
                    <a:pt x="2127" y="1835"/>
                  </a:lnTo>
                  <a:lnTo>
                    <a:pt x="2175" y="1826"/>
                  </a:lnTo>
                  <a:lnTo>
                    <a:pt x="2225" y="1813"/>
                  </a:lnTo>
                  <a:lnTo>
                    <a:pt x="2270" y="1794"/>
                  </a:lnTo>
                  <a:lnTo>
                    <a:pt x="2316" y="1770"/>
                  </a:lnTo>
                  <a:lnTo>
                    <a:pt x="2359" y="1740"/>
                  </a:lnTo>
                  <a:lnTo>
                    <a:pt x="2399" y="1705"/>
                  </a:lnTo>
                  <a:lnTo>
                    <a:pt x="2434" y="1665"/>
                  </a:lnTo>
                  <a:lnTo>
                    <a:pt x="2464" y="1622"/>
                  </a:lnTo>
                  <a:lnTo>
                    <a:pt x="2488" y="1577"/>
                  </a:lnTo>
                  <a:lnTo>
                    <a:pt x="2507" y="1529"/>
                  </a:lnTo>
                  <a:lnTo>
                    <a:pt x="2521" y="1481"/>
                  </a:lnTo>
                  <a:lnTo>
                    <a:pt x="2529" y="1433"/>
                  </a:lnTo>
                  <a:lnTo>
                    <a:pt x="2532" y="1382"/>
                  </a:lnTo>
                  <a:lnTo>
                    <a:pt x="2529" y="1333"/>
                  </a:lnTo>
                  <a:lnTo>
                    <a:pt x="2521" y="1283"/>
                  </a:lnTo>
                  <a:lnTo>
                    <a:pt x="2507" y="1235"/>
                  </a:lnTo>
                  <a:lnTo>
                    <a:pt x="2488" y="1188"/>
                  </a:lnTo>
                  <a:lnTo>
                    <a:pt x="2464" y="1143"/>
                  </a:lnTo>
                  <a:lnTo>
                    <a:pt x="2434" y="1101"/>
                  </a:lnTo>
                  <a:lnTo>
                    <a:pt x="2399" y="1061"/>
                  </a:lnTo>
                  <a:lnTo>
                    <a:pt x="2359" y="1026"/>
                  </a:lnTo>
                  <a:lnTo>
                    <a:pt x="2316" y="996"/>
                  </a:lnTo>
                  <a:lnTo>
                    <a:pt x="2270" y="972"/>
                  </a:lnTo>
                  <a:lnTo>
                    <a:pt x="2225" y="952"/>
                  </a:lnTo>
                  <a:lnTo>
                    <a:pt x="2175" y="939"/>
                  </a:lnTo>
                  <a:lnTo>
                    <a:pt x="2127" y="931"/>
                  </a:lnTo>
                  <a:lnTo>
                    <a:pt x="2076" y="928"/>
                  </a:lnTo>
                  <a:close/>
                  <a:moveTo>
                    <a:pt x="3322" y="0"/>
                  </a:moveTo>
                  <a:lnTo>
                    <a:pt x="3325" y="0"/>
                  </a:lnTo>
                  <a:lnTo>
                    <a:pt x="3351" y="2"/>
                  </a:lnTo>
                  <a:lnTo>
                    <a:pt x="3377" y="10"/>
                  </a:lnTo>
                  <a:lnTo>
                    <a:pt x="3401" y="23"/>
                  </a:lnTo>
                  <a:lnTo>
                    <a:pt x="3421" y="40"/>
                  </a:lnTo>
                  <a:lnTo>
                    <a:pt x="3438" y="60"/>
                  </a:lnTo>
                  <a:lnTo>
                    <a:pt x="3451" y="86"/>
                  </a:lnTo>
                  <a:lnTo>
                    <a:pt x="3459" y="111"/>
                  </a:lnTo>
                  <a:lnTo>
                    <a:pt x="3461" y="139"/>
                  </a:lnTo>
                  <a:lnTo>
                    <a:pt x="3460" y="194"/>
                  </a:lnTo>
                  <a:lnTo>
                    <a:pt x="3457" y="256"/>
                  </a:lnTo>
                  <a:lnTo>
                    <a:pt x="3454" y="323"/>
                  </a:lnTo>
                  <a:lnTo>
                    <a:pt x="3450" y="395"/>
                  </a:lnTo>
                  <a:lnTo>
                    <a:pt x="3444" y="471"/>
                  </a:lnTo>
                  <a:lnTo>
                    <a:pt x="3437" y="552"/>
                  </a:lnTo>
                  <a:lnTo>
                    <a:pt x="3427" y="635"/>
                  </a:lnTo>
                  <a:lnTo>
                    <a:pt x="3416" y="722"/>
                  </a:lnTo>
                  <a:lnTo>
                    <a:pt x="3404" y="811"/>
                  </a:lnTo>
                  <a:lnTo>
                    <a:pt x="3389" y="903"/>
                  </a:lnTo>
                  <a:lnTo>
                    <a:pt x="3372" y="997"/>
                  </a:lnTo>
                  <a:lnTo>
                    <a:pt x="3351" y="1091"/>
                  </a:lnTo>
                  <a:lnTo>
                    <a:pt x="3329" y="1187"/>
                  </a:lnTo>
                  <a:lnTo>
                    <a:pt x="3304" y="1283"/>
                  </a:lnTo>
                  <a:lnTo>
                    <a:pt x="3275" y="1380"/>
                  </a:lnTo>
                  <a:lnTo>
                    <a:pt x="3244" y="1475"/>
                  </a:lnTo>
                  <a:lnTo>
                    <a:pt x="3210" y="1569"/>
                  </a:lnTo>
                  <a:lnTo>
                    <a:pt x="3171" y="1663"/>
                  </a:lnTo>
                  <a:lnTo>
                    <a:pt x="3129" y="1755"/>
                  </a:lnTo>
                  <a:lnTo>
                    <a:pt x="3083" y="1845"/>
                  </a:lnTo>
                  <a:lnTo>
                    <a:pt x="3033" y="1932"/>
                  </a:lnTo>
                  <a:lnTo>
                    <a:pt x="2980" y="2015"/>
                  </a:lnTo>
                  <a:lnTo>
                    <a:pt x="2922" y="2094"/>
                  </a:lnTo>
                  <a:lnTo>
                    <a:pt x="2859" y="2172"/>
                  </a:lnTo>
                  <a:lnTo>
                    <a:pt x="2793" y="2243"/>
                  </a:lnTo>
                  <a:lnTo>
                    <a:pt x="2738" y="2296"/>
                  </a:lnTo>
                  <a:lnTo>
                    <a:pt x="2686" y="2346"/>
                  </a:lnTo>
                  <a:lnTo>
                    <a:pt x="2638" y="2390"/>
                  </a:lnTo>
                  <a:lnTo>
                    <a:pt x="2592" y="2431"/>
                  </a:lnTo>
                  <a:lnTo>
                    <a:pt x="2546" y="2469"/>
                  </a:lnTo>
                  <a:lnTo>
                    <a:pt x="2501" y="2504"/>
                  </a:lnTo>
                  <a:lnTo>
                    <a:pt x="2457" y="2538"/>
                  </a:lnTo>
                  <a:lnTo>
                    <a:pt x="2412" y="2571"/>
                  </a:lnTo>
                  <a:lnTo>
                    <a:pt x="2366" y="2603"/>
                  </a:lnTo>
                  <a:lnTo>
                    <a:pt x="2318" y="2635"/>
                  </a:lnTo>
                  <a:lnTo>
                    <a:pt x="2267" y="2668"/>
                  </a:lnTo>
                  <a:lnTo>
                    <a:pt x="2214" y="2702"/>
                  </a:lnTo>
                  <a:lnTo>
                    <a:pt x="2156" y="2738"/>
                  </a:lnTo>
                  <a:lnTo>
                    <a:pt x="2094" y="2777"/>
                  </a:lnTo>
                  <a:lnTo>
                    <a:pt x="2050" y="2804"/>
                  </a:lnTo>
                  <a:lnTo>
                    <a:pt x="2003" y="2833"/>
                  </a:lnTo>
                  <a:lnTo>
                    <a:pt x="1955" y="2865"/>
                  </a:lnTo>
                  <a:lnTo>
                    <a:pt x="1903" y="2897"/>
                  </a:lnTo>
                  <a:lnTo>
                    <a:pt x="1849" y="2931"/>
                  </a:lnTo>
                  <a:lnTo>
                    <a:pt x="1791" y="2969"/>
                  </a:lnTo>
                  <a:lnTo>
                    <a:pt x="1729" y="3007"/>
                  </a:lnTo>
                  <a:lnTo>
                    <a:pt x="1665" y="3049"/>
                  </a:lnTo>
                  <a:lnTo>
                    <a:pt x="1597" y="3094"/>
                  </a:lnTo>
                  <a:lnTo>
                    <a:pt x="1525" y="3142"/>
                  </a:lnTo>
                  <a:lnTo>
                    <a:pt x="1449" y="3193"/>
                  </a:lnTo>
                  <a:lnTo>
                    <a:pt x="1368" y="3247"/>
                  </a:lnTo>
                  <a:lnTo>
                    <a:pt x="1283" y="3304"/>
                  </a:lnTo>
                  <a:lnTo>
                    <a:pt x="1193" y="3366"/>
                  </a:lnTo>
                  <a:lnTo>
                    <a:pt x="1099" y="3431"/>
                  </a:lnTo>
                  <a:lnTo>
                    <a:pt x="1074" y="3445"/>
                  </a:lnTo>
                  <a:lnTo>
                    <a:pt x="1048" y="3453"/>
                  </a:lnTo>
                  <a:lnTo>
                    <a:pt x="1021" y="3456"/>
                  </a:lnTo>
                  <a:lnTo>
                    <a:pt x="994" y="3454"/>
                  </a:lnTo>
                  <a:lnTo>
                    <a:pt x="969" y="3445"/>
                  </a:lnTo>
                  <a:lnTo>
                    <a:pt x="946" y="3433"/>
                  </a:lnTo>
                  <a:lnTo>
                    <a:pt x="924" y="3415"/>
                  </a:lnTo>
                  <a:lnTo>
                    <a:pt x="40" y="2534"/>
                  </a:lnTo>
                  <a:lnTo>
                    <a:pt x="23" y="2512"/>
                  </a:lnTo>
                  <a:lnTo>
                    <a:pt x="10" y="2488"/>
                  </a:lnTo>
                  <a:lnTo>
                    <a:pt x="3" y="2463"/>
                  </a:lnTo>
                  <a:lnTo>
                    <a:pt x="0" y="2436"/>
                  </a:lnTo>
                  <a:lnTo>
                    <a:pt x="3" y="2408"/>
                  </a:lnTo>
                  <a:lnTo>
                    <a:pt x="11" y="2383"/>
                  </a:lnTo>
                  <a:lnTo>
                    <a:pt x="25" y="2359"/>
                  </a:lnTo>
                  <a:lnTo>
                    <a:pt x="90" y="2265"/>
                  </a:lnTo>
                  <a:lnTo>
                    <a:pt x="152" y="2175"/>
                  </a:lnTo>
                  <a:lnTo>
                    <a:pt x="210" y="2090"/>
                  </a:lnTo>
                  <a:lnTo>
                    <a:pt x="264" y="2010"/>
                  </a:lnTo>
                  <a:lnTo>
                    <a:pt x="315" y="1934"/>
                  </a:lnTo>
                  <a:lnTo>
                    <a:pt x="362" y="1861"/>
                  </a:lnTo>
                  <a:lnTo>
                    <a:pt x="407" y="1794"/>
                  </a:lnTo>
                  <a:lnTo>
                    <a:pt x="449" y="1729"/>
                  </a:lnTo>
                  <a:lnTo>
                    <a:pt x="489" y="1668"/>
                  </a:lnTo>
                  <a:lnTo>
                    <a:pt x="525" y="1610"/>
                  </a:lnTo>
                  <a:lnTo>
                    <a:pt x="560" y="1556"/>
                  </a:lnTo>
                  <a:lnTo>
                    <a:pt x="593" y="1504"/>
                  </a:lnTo>
                  <a:lnTo>
                    <a:pt x="624" y="1456"/>
                  </a:lnTo>
                  <a:lnTo>
                    <a:pt x="653" y="1409"/>
                  </a:lnTo>
                  <a:lnTo>
                    <a:pt x="681" y="1365"/>
                  </a:lnTo>
                  <a:lnTo>
                    <a:pt x="718" y="1303"/>
                  </a:lnTo>
                  <a:lnTo>
                    <a:pt x="755" y="1246"/>
                  </a:lnTo>
                  <a:lnTo>
                    <a:pt x="790" y="1193"/>
                  </a:lnTo>
                  <a:lnTo>
                    <a:pt x="822" y="1142"/>
                  </a:lnTo>
                  <a:lnTo>
                    <a:pt x="855" y="1094"/>
                  </a:lnTo>
                  <a:lnTo>
                    <a:pt x="886" y="1048"/>
                  </a:lnTo>
                  <a:lnTo>
                    <a:pt x="919" y="1002"/>
                  </a:lnTo>
                  <a:lnTo>
                    <a:pt x="953" y="957"/>
                  </a:lnTo>
                  <a:lnTo>
                    <a:pt x="989" y="914"/>
                  </a:lnTo>
                  <a:lnTo>
                    <a:pt x="1027" y="868"/>
                  </a:lnTo>
                  <a:lnTo>
                    <a:pt x="1068" y="822"/>
                  </a:lnTo>
                  <a:lnTo>
                    <a:pt x="1112" y="773"/>
                  </a:lnTo>
                  <a:lnTo>
                    <a:pt x="1161" y="722"/>
                  </a:lnTo>
                  <a:lnTo>
                    <a:pt x="1215" y="667"/>
                  </a:lnTo>
                  <a:lnTo>
                    <a:pt x="1287" y="601"/>
                  </a:lnTo>
                  <a:lnTo>
                    <a:pt x="1363" y="538"/>
                  </a:lnTo>
                  <a:lnTo>
                    <a:pt x="1442" y="480"/>
                  </a:lnTo>
                  <a:lnTo>
                    <a:pt x="1527" y="427"/>
                  </a:lnTo>
                  <a:lnTo>
                    <a:pt x="1613" y="378"/>
                  </a:lnTo>
                  <a:lnTo>
                    <a:pt x="1704" y="332"/>
                  </a:lnTo>
                  <a:lnTo>
                    <a:pt x="1794" y="290"/>
                  </a:lnTo>
                  <a:lnTo>
                    <a:pt x="1889" y="252"/>
                  </a:lnTo>
                  <a:lnTo>
                    <a:pt x="1983" y="217"/>
                  </a:lnTo>
                  <a:lnTo>
                    <a:pt x="2080" y="186"/>
                  </a:lnTo>
                  <a:lnTo>
                    <a:pt x="2175" y="157"/>
                  </a:lnTo>
                  <a:lnTo>
                    <a:pt x="2272" y="131"/>
                  </a:lnTo>
                  <a:lnTo>
                    <a:pt x="2367" y="110"/>
                  </a:lnTo>
                  <a:lnTo>
                    <a:pt x="2463" y="89"/>
                  </a:lnTo>
                  <a:lnTo>
                    <a:pt x="2556" y="72"/>
                  </a:lnTo>
                  <a:lnTo>
                    <a:pt x="2648" y="57"/>
                  </a:lnTo>
                  <a:lnTo>
                    <a:pt x="2737" y="45"/>
                  </a:lnTo>
                  <a:lnTo>
                    <a:pt x="2824" y="34"/>
                  </a:lnTo>
                  <a:lnTo>
                    <a:pt x="2909" y="24"/>
                  </a:lnTo>
                  <a:lnTo>
                    <a:pt x="2988" y="17"/>
                  </a:lnTo>
                  <a:lnTo>
                    <a:pt x="3065" y="11"/>
                  </a:lnTo>
                  <a:lnTo>
                    <a:pt x="3137" y="6"/>
                  </a:lnTo>
                  <a:lnTo>
                    <a:pt x="3204" y="3"/>
                  </a:lnTo>
                  <a:lnTo>
                    <a:pt x="3265" y="1"/>
                  </a:lnTo>
                  <a:lnTo>
                    <a:pt x="3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64" name="Group 1036">
            <a:extLst>
              <a:ext uri="{FF2B5EF4-FFF2-40B4-BE49-F238E27FC236}">
                <a16:creationId xmlns="" xmlns:a16="http://schemas.microsoft.com/office/drawing/2014/main" id="{FE04DA2B-9613-4CB2-9E05-661050B9235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4496" y="1944479"/>
            <a:ext cx="295554" cy="293755"/>
            <a:chOff x="9876" y="-1946"/>
            <a:chExt cx="822" cy="817"/>
          </a:xfrm>
          <a:solidFill>
            <a:schemeClr val="accent1"/>
          </a:solidFill>
        </p:grpSpPr>
        <p:sp>
          <p:nvSpPr>
            <p:cNvPr id="1265" name="Freeform 1038">
              <a:extLst>
                <a:ext uri="{FF2B5EF4-FFF2-40B4-BE49-F238E27FC236}">
                  <a16:creationId xmlns="" xmlns:a16="http://schemas.microsoft.com/office/drawing/2014/main" id="{DD3D6D91-2EA3-45A8-AB0A-637AA9502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66" name="Freeform 1039">
              <a:extLst>
                <a:ext uri="{FF2B5EF4-FFF2-40B4-BE49-F238E27FC236}">
                  <a16:creationId xmlns="" xmlns:a16="http://schemas.microsoft.com/office/drawing/2014/main" id="{B1F3AD94-F7BD-4630-83DB-3B7632302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67" name="Freeform 1040">
              <a:extLst>
                <a:ext uri="{FF2B5EF4-FFF2-40B4-BE49-F238E27FC236}">
                  <a16:creationId xmlns="" xmlns:a16="http://schemas.microsoft.com/office/drawing/2014/main" id="{1D954738-51CD-4E30-963C-7258BFD7B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68" name="Freeform 1041">
              <a:extLst>
                <a:ext uri="{FF2B5EF4-FFF2-40B4-BE49-F238E27FC236}">
                  <a16:creationId xmlns="" xmlns:a16="http://schemas.microsoft.com/office/drawing/2014/main" id="{030659A7-1301-4FA5-AFEA-2772B8A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69" name="Freeform 1042">
              <a:extLst>
                <a:ext uri="{FF2B5EF4-FFF2-40B4-BE49-F238E27FC236}">
                  <a16:creationId xmlns="" xmlns:a16="http://schemas.microsoft.com/office/drawing/2014/main" id="{1153E0E7-5828-4958-9652-13E75B07CB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70" name="Freeform 1043">
              <a:extLst>
                <a:ext uri="{FF2B5EF4-FFF2-40B4-BE49-F238E27FC236}">
                  <a16:creationId xmlns="" xmlns:a16="http://schemas.microsoft.com/office/drawing/2014/main" id="{DF7E1AB9-B6E8-464B-8290-2E94FD14E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71" name="Freeform 1171">
            <a:extLst>
              <a:ext uri="{FF2B5EF4-FFF2-40B4-BE49-F238E27FC236}">
                <a16:creationId xmlns="" xmlns:a16="http://schemas.microsoft.com/office/drawing/2014/main" id="{A569D499-077A-47FA-AD5D-439AD0A65B0C}"/>
              </a:ext>
            </a:extLst>
          </p:cNvPr>
          <p:cNvSpPr>
            <a:spLocks/>
          </p:cNvSpPr>
          <p:nvPr/>
        </p:nvSpPr>
        <p:spPr bwMode="auto">
          <a:xfrm>
            <a:off x="10986627" y="1924759"/>
            <a:ext cx="372599" cy="279420"/>
          </a:xfrm>
          <a:custGeom>
            <a:avLst/>
            <a:gdLst>
              <a:gd name="T0" fmla="*/ 6189 w 6231"/>
              <a:gd name="T1" fmla="*/ 0 h 4673"/>
              <a:gd name="T2" fmla="*/ 6206 w 6231"/>
              <a:gd name="T3" fmla="*/ 6 h 4673"/>
              <a:gd name="T4" fmla="*/ 6219 w 6231"/>
              <a:gd name="T5" fmla="*/ 17 h 4673"/>
              <a:gd name="T6" fmla="*/ 6229 w 6231"/>
              <a:gd name="T7" fmla="*/ 34 h 4673"/>
              <a:gd name="T8" fmla="*/ 6231 w 6231"/>
              <a:gd name="T9" fmla="*/ 53 h 4673"/>
              <a:gd name="T10" fmla="*/ 6223 w 6231"/>
              <a:gd name="T11" fmla="*/ 72 h 4673"/>
              <a:gd name="T12" fmla="*/ 3477 w 6231"/>
              <a:gd name="T13" fmla="*/ 4603 h 4673"/>
              <a:gd name="T14" fmla="*/ 3455 w 6231"/>
              <a:gd name="T15" fmla="*/ 4631 h 4673"/>
              <a:gd name="T16" fmla="*/ 3428 w 6231"/>
              <a:gd name="T17" fmla="*/ 4652 h 4673"/>
              <a:gd name="T18" fmla="*/ 3398 w 6231"/>
              <a:gd name="T19" fmla="*/ 4665 h 4673"/>
              <a:gd name="T20" fmla="*/ 3366 w 6231"/>
              <a:gd name="T21" fmla="*/ 4673 h 4673"/>
              <a:gd name="T22" fmla="*/ 3332 w 6231"/>
              <a:gd name="T23" fmla="*/ 4673 h 4673"/>
              <a:gd name="T24" fmla="*/ 3300 w 6231"/>
              <a:gd name="T25" fmla="*/ 4664 h 4673"/>
              <a:gd name="T26" fmla="*/ 3269 w 6231"/>
              <a:gd name="T27" fmla="*/ 4648 h 4673"/>
              <a:gd name="T28" fmla="*/ 2513 w 6231"/>
              <a:gd name="T29" fmla="*/ 4132 h 4673"/>
              <a:gd name="T30" fmla="*/ 1745 w 6231"/>
              <a:gd name="T31" fmla="*/ 4641 h 4673"/>
              <a:gd name="T32" fmla="*/ 1717 w 6231"/>
              <a:gd name="T33" fmla="*/ 4654 h 4673"/>
              <a:gd name="T34" fmla="*/ 1690 w 6231"/>
              <a:gd name="T35" fmla="*/ 4656 h 4673"/>
              <a:gd name="T36" fmla="*/ 1664 w 6231"/>
              <a:gd name="T37" fmla="*/ 4650 h 4673"/>
              <a:gd name="T38" fmla="*/ 1639 w 6231"/>
              <a:gd name="T39" fmla="*/ 4639 h 4673"/>
              <a:gd name="T40" fmla="*/ 1621 w 6231"/>
              <a:gd name="T41" fmla="*/ 4618 h 4673"/>
              <a:gd name="T42" fmla="*/ 1609 w 6231"/>
              <a:gd name="T43" fmla="*/ 4595 h 4673"/>
              <a:gd name="T44" fmla="*/ 1603 w 6231"/>
              <a:gd name="T45" fmla="*/ 4565 h 4673"/>
              <a:gd name="T46" fmla="*/ 1603 w 6231"/>
              <a:gd name="T47" fmla="*/ 3511 h 4673"/>
              <a:gd name="T48" fmla="*/ 5090 w 6231"/>
              <a:gd name="T49" fmla="*/ 905 h 4673"/>
              <a:gd name="T50" fmla="*/ 972 w 6231"/>
              <a:gd name="T51" fmla="*/ 3077 h 4673"/>
              <a:gd name="T52" fmla="*/ 64 w 6231"/>
              <a:gd name="T53" fmla="*/ 2459 h 4673"/>
              <a:gd name="T54" fmla="*/ 36 w 6231"/>
              <a:gd name="T55" fmla="*/ 2434 h 4673"/>
              <a:gd name="T56" fmla="*/ 15 w 6231"/>
              <a:gd name="T57" fmla="*/ 2404 h 4673"/>
              <a:gd name="T58" fmla="*/ 4 w 6231"/>
              <a:gd name="T59" fmla="*/ 2370 h 4673"/>
              <a:gd name="T60" fmla="*/ 0 w 6231"/>
              <a:gd name="T61" fmla="*/ 2335 h 4673"/>
              <a:gd name="T62" fmla="*/ 0 w 6231"/>
              <a:gd name="T63" fmla="*/ 2335 h 4673"/>
              <a:gd name="T64" fmla="*/ 4 w 6231"/>
              <a:gd name="T65" fmla="*/ 2301 h 4673"/>
              <a:gd name="T66" fmla="*/ 17 w 6231"/>
              <a:gd name="T67" fmla="*/ 2269 h 4673"/>
              <a:gd name="T68" fmla="*/ 36 w 6231"/>
              <a:gd name="T69" fmla="*/ 2241 h 4673"/>
              <a:gd name="T70" fmla="*/ 62 w 6231"/>
              <a:gd name="T71" fmla="*/ 2216 h 4673"/>
              <a:gd name="T72" fmla="*/ 96 w 6231"/>
              <a:gd name="T73" fmla="*/ 2199 h 4673"/>
              <a:gd name="T74" fmla="*/ 6168 w 6231"/>
              <a:gd name="T75" fmla="*/ 4 h 4673"/>
              <a:gd name="T76" fmla="*/ 6189 w 6231"/>
              <a:gd name="T77" fmla="*/ 0 h 4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31" h="4673">
                <a:moveTo>
                  <a:pt x="6189" y="0"/>
                </a:moveTo>
                <a:lnTo>
                  <a:pt x="6206" y="6"/>
                </a:lnTo>
                <a:lnTo>
                  <a:pt x="6219" y="17"/>
                </a:lnTo>
                <a:lnTo>
                  <a:pt x="6229" y="34"/>
                </a:lnTo>
                <a:lnTo>
                  <a:pt x="6231" y="53"/>
                </a:lnTo>
                <a:lnTo>
                  <a:pt x="6223" y="72"/>
                </a:lnTo>
                <a:lnTo>
                  <a:pt x="3477" y="4603"/>
                </a:lnTo>
                <a:lnTo>
                  <a:pt x="3455" y="4631"/>
                </a:lnTo>
                <a:lnTo>
                  <a:pt x="3428" y="4652"/>
                </a:lnTo>
                <a:lnTo>
                  <a:pt x="3398" y="4665"/>
                </a:lnTo>
                <a:lnTo>
                  <a:pt x="3366" y="4673"/>
                </a:lnTo>
                <a:lnTo>
                  <a:pt x="3332" y="4673"/>
                </a:lnTo>
                <a:lnTo>
                  <a:pt x="3300" y="4664"/>
                </a:lnTo>
                <a:lnTo>
                  <a:pt x="3269" y="4648"/>
                </a:lnTo>
                <a:lnTo>
                  <a:pt x="2513" y="4132"/>
                </a:lnTo>
                <a:lnTo>
                  <a:pt x="1745" y="4641"/>
                </a:lnTo>
                <a:lnTo>
                  <a:pt x="1717" y="4654"/>
                </a:lnTo>
                <a:lnTo>
                  <a:pt x="1690" y="4656"/>
                </a:lnTo>
                <a:lnTo>
                  <a:pt x="1664" y="4650"/>
                </a:lnTo>
                <a:lnTo>
                  <a:pt x="1639" y="4639"/>
                </a:lnTo>
                <a:lnTo>
                  <a:pt x="1621" y="4618"/>
                </a:lnTo>
                <a:lnTo>
                  <a:pt x="1609" y="4595"/>
                </a:lnTo>
                <a:lnTo>
                  <a:pt x="1603" y="4565"/>
                </a:lnTo>
                <a:lnTo>
                  <a:pt x="1603" y="3511"/>
                </a:lnTo>
                <a:lnTo>
                  <a:pt x="5090" y="905"/>
                </a:lnTo>
                <a:lnTo>
                  <a:pt x="972" y="3077"/>
                </a:lnTo>
                <a:lnTo>
                  <a:pt x="64" y="2459"/>
                </a:lnTo>
                <a:lnTo>
                  <a:pt x="36" y="2434"/>
                </a:lnTo>
                <a:lnTo>
                  <a:pt x="15" y="2404"/>
                </a:lnTo>
                <a:lnTo>
                  <a:pt x="4" y="2370"/>
                </a:lnTo>
                <a:lnTo>
                  <a:pt x="0" y="2335"/>
                </a:lnTo>
                <a:lnTo>
                  <a:pt x="0" y="2335"/>
                </a:lnTo>
                <a:lnTo>
                  <a:pt x="4" y="2301"/>
                </a:lnTo>
                <a:lnTo>
                  <a:pt x="17" y="2269"/>
                </a:lnTo>
                <a:lnTo>
                  <a:pt x="36" y="2241"/>
                </a:lnTo>
                <a:lnTo>
                  <a:pt x="62" y="2216"/>
                </a:lnTo>
                <a:lnTo>
                  <a:pt x="96" y="2199"/>
                </a:lnTo>
                <a:lnTo>
                  <a:pt x="6168" y="4"/>
                </a:lnTo>
                <a:lnTo>
                  <a:pt x="618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>
              <a:solidFill>
                <a:schemeClr val="bg1"/>
              </a:solidFill>
            </a:endParaRPr>
          </a:p>
        </p:txBody>
      </p:sp>
      <p:sp>
        <p:nvSpPr>
          <p:cNvPr id="1275" name="TextBox 1274">
            <a:extLst>
              <a:ext uri="{FF2B5EF4-FFF2-40B4-BE49-F238E27FC236}">
                <a16:creationId xmlns="" xmlns:a16="http://schemas.microsoft.com/office/drawing/2014/main" id="{B882338D-8ED9-432B-B64E-4456746175C8}"/>
              </a:ext>
            </a:extLst>
          </p:cNvPr>
          <p:cNvSpPr txBox="1"/>
          <p:nvPr/>
        </p:nvSpPr>
        <p:spPr>
          <a:xfrm>
            <a:off x="9512029" y="0"/>
            <a:ext cx="2507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crmvip.ru </a:t>
            </a:r>
          </a:p>
        </p:txBody>
      </p:sp>
    </p:spTree>
    <p:extLst>
      <p:ext uri="{BB962C8B-B14F-4D97-AF65-F5344CB8AC3E}">
        <p14:creationId xmlns="" xmlns:p14="http://schemas.microsoft.com/office/powerpoint/2010/main" val="110521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6DBEE353-3AAD-4014-92CF-5C2985D02503}"/>
              </a:ext>
            </a:extLst>
          </p:cNvPr>
          <p:cNvSpPr txBox="1"/>
          <p:nvPr/>
        </p:nvSpPr>
        <p:spPr>
          <a:xfrm>
            <a:off x="2457830" y="307441"/>
            <a:ext cx="7276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ВЗАИМОДЕЙСТВИЯ ПОСЛЕ ЗВОНКА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="" xmlns:a16="http://schemas.microsoft.com/office/drawing/2014/main" id="{43382797-178A-45E5-9623-0FD7BDE7E7B8}"/>
              </a:ext>
            </a:extLst>
          </p:cNvPr>
          <p:cNvSpPr txBox="1"/>
          <p:nvPr/>
        </p:nvSpPr>
        <p:spPr>
          <a:xfrm>
            <a:off x="4291078" y="943765"/>
            <a:ext cx="3626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spc="300" dirty="0">
                <a:latin typeface="Arial" pitchFamily="34" charset="0"/>
                <a:cs typeface="Arial" pitchFamily="34" charset="0"/>
              </a:rPr>
              <a:t>Для удержания контакта</a:t>
            </a:r>
            <a:r>
              <a:rPr lang="en-US" sz="1600" b="1" spc="3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8" name="Circle: Hollow 167">
            <a:extLst>
              <a:ext uri="{FF2B5EF4-FFF2-40B4-BE49-F238E27FC236}">
                <a16:creationId xmlns="" xmlns:a16="http://schemas.microsoft.com/office/drawing/2014/main" id="{C1C3BFAD-0367-4AE8-9B6A-CEC058AAE771}"/>
              </a:ext>
            </a:extLst>
          </p:cNvPr>
          <p:cNvSpPr/>
          <p:nvPr/>
        </p:nvSpPr>
        <p:spPr>
          <a:xfrm>
            <a:off x="-473765" y="5426765"/>
            <a:ext cx="1709530" cy="1709530"/>
          </a:xfrm>
          <a:prstGeom prst="donut">
            <a:avLst>
              <a:gd name="adj" fmla="val 220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="" xmlns:a16="http://schemas.microsoft.com/office/drawing/2014/main" id="{CB251A0C-D405-4931-BA70-A40932ED1957}"/>
              </a:ext>
            </a:extLst>
          </p:cNvPr>
          <p:cNvSpPr txBox="1"/>
          <p:nvPr/>
        </p:nvSpPr>
        <p:spPr>
          <a:xfrm>
            <a:off x="134982" y="-76003"/>
            <a:ext cx="10967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1</a:t>
            </a:r>
            <a:r>
              <a:rPr lang="ru-RU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5</a:t>
            </a:r>
            <a:endParaRPr lang="en-US" sz="8800" b="1" spc="-3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70" name="Parallelogram 169">
            <a:extLst>
              <a:ext uri="{FF2B5EF4-FFF2-40B4-BE49-F238E27FC236}">
                <a16:creationId xmlns="" xmlns:a16="http://schemas.microsoft.com/office/drawing/2014/main" id="{12AFFBA4-BBBA-4BD2-811C-1049CEE5F953}"/>
              </a:ext>
            </a:extLst>
          </p:cNvPr>
          <p:cNvSpPr/>
          <p:nvPr/>
        </p:nvSpPr>
        <p:spPr>
          <a:xfrm>
            <a:off x="9513804" y="5576675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Parallelogram 170">
            <a:extLst>
              <a:ext uri="{FF2B5EF4-FFF2-40B4-BE49-F238E27FC236}">
                <a16:creationId xmlns="" xmlns:a16="http://schemas.microsoft.com/office/drawing/2014/main" id="{7473B374-730B-44E7-B049-107947754784}"/>
              </a:ext>
            </a:extLst>
          </p:cNvPr>
          <p:cNvSpPr/>
          <p:nvPr/>
        </p:nvSpPr>
        <p:spPr>
          <a:xfrm>
            <a:off x="10958291" y="4856418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Freeform 191"/>
          <p:cNvSpPr>
            <a:spLocks/>
          </p:cNvSpPr>
          <p:nvPr/>
        </p:nvSpPr>
        <p:spPr bwMode="auto">
          <a:xfrm>
            <a:off x="2437666" y="5447040"/>
            <a:ext cx="536002" cy="681976"/>
          </a:xfrm>
          <a:custGeom>
            <a:avLst/>
            <a:gdLst>
              <a:gd name="T0" fmla="*/ 230 w 275"/>
              <a:gd name="T1" fmla="*/ 159 h 351"/>
              <a:gd name="T2" fmla="*/ 247 w 275"/>
              <a:gd name="T3" fmla="*/ 40 h 351"/>
              <a:gd name="T4" fmla="*/ 127 w 275"/>
              <a:gd name="T5" fmla="*/ 30 h 351"/>
              <a:gd name="T6" fmla="*/ 118 w 275"/>
              <a:gd name="T7" fmla="*/ 38 h 351"/>
              <a:gd name="T8" fmla="*/ 38 w 275"/>
              <a:gd name="T9" fmla="*/ 45 h 351"/>
              <a:gd name="T10" fmla="*/ 22 w 275"/>
              <a:gd name="T11" fmla="*/ 142 h 351"/>
              <a:gd name="T12" fmla="*/ 38 w 275"/>
              <a:gd name="T13" fmla="*/ 156 h 351"/>
              <a:gd name="T14" fmla="*/ 33 w 275"/>
              <a:gd name="T15" fmla="*/ 296 h 351"/>
              <a:gd name="T16" fmla="*/ 197 w 275"/>
              <a:gd name="T17" fmla="*/ 310 h 351"/>
              <a:gd name="T18" fmla="*/ 230 w 275"/>
              <a:gd name="T19" fmla="*/ 159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5" h="351">
                <a:moveTo>
                  <a:pt x="230" y="159"/>
                </a:moveTo>
                <a:cubicBezTo>
                  <a:pt x="267" y="129"/>
                  <a:pt x="275" y="76"/>
                  <a:pt x="247" y="40"/>
                </a:cubicBezTo>
                <a:cubicBezTo>
                  <a:pt x="219" y="5"/>
                  <a:pt x="165" y="0"/>
                  <a:pt x="127" y="30"/>
                </a:cubicBezTo>
                <a:cubicBezTo>
                  <a:pt x="123" y="33"/>
                  <a:pt x="120" y="36"/>
                  <a:pt x="118" y="38"/>
                </a:cubicBezTo>
                <a:cubicBezTo>
                  <a:pt x="94" y="24"/>
                  <a:pt x="62" y="26"/>
                  <a:pt x="38" y="45"/>
                </a:cubicBezTo>
                <a:cubicBezTo>
                  <a:pt x="7" y="70"/>
                  <a:pt x="0" y="113"/>
                  <a:pt x="22" y="142"/>
                </a:cubicBezTo>
                <a:cubicBezTo>
                  <a:pt x="27" y="147"/>
                  <a:pt x="32" y="152"/>
                  <a:pt x="38" y="156"/>
                </a:cubicBezTo>
                <a:cubicBezTo>
                  <a:pt x="5" y="197"/>
                  <a:pt x="1" y="255"/>
                  <a:pt x="33" y="296"/>
                </a:cubicBezTo>
                <a:cubicBezTo>
                  <a:pt x="71" y="344"/>
                  <a:pt x="144" y="351"/>
                  <a:pt x="197" y="310"/>
                </a:cubicBezTo>
                <a:cubicBezTo>
                  <a:pt x="245" y="272"/>
                  <a:pt x="258" y="207"/>
                  <a:pt x="230" y="159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7" name="Freeform 190"/>
          <p:cNvSpPr>
            <a:spLocks/>
          </p:cNvSpPr>
          <p:nvPr/>
        </p:nvSpPr>
        <p:spPr bwMode="auto">
          <a:xfrm>
            <a:off x="2862476" y="6536148"/>
            <a:ext cx="721891" cy="792598"/>
          </a:xfrm>
          <a:custGeom>
            <a:avLst/>
            <a:gdLst>
              <a:gd name="T0" fmla="*/ 207 w 370"/>
              <a:gd name="T1" fmla="*/ 291 h 408"/>
              <a:gd name="T2" fmla="*/ 294 w 370"/>
              <a:gd name="T3" fmla="*/ 259 h 408"/>
              <a:gd name="T4" fmla="*/ 325 w 370"/>
              <a:gd name="T5" fmla="*/ 66 h 408"/>
              <a:gd name="T6" fmla="*/ 130 w 370"/>
              <a:gd name="T7" fmla="*/ 49 h 408"/>
              <a:gd name="T8" fmla="*/ 73 w 370"/>
              <a:gd name="T9" fmla="*/ 159 h 408"/>
              <a:gd name="T10" fmla="*/ 35 w 370"/>
              <a:gd name="T11" fmla="*/ 173 h 408"/>
              <a:gd name="T12" fmla="*/ 21 w 370"/>
              <a:gd name="T13" fmla="*/ 261 h 408"/>
              <a:gd name="T14" fmla="*/ 78 w 370"/>
              <a:gd name="T15" fmla="*/ 283 h 408"/>
              <a:gd name="T16" fmla="*/ 76 w 370"/>
              <a:gd name="T17" fmla="*/ 373 h 408"/>
              <a:gd name="T18" fmla="*/ 182 w 370"/>
              <a:gd name="T19" fmla="*/ 382 h 408"/>
              <a:gd name="T20" fmla="*/ 207 w 370"/>
              <a:gd name="T21" fmla="*/ 291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0" h="408">
                <a:moveTo>
                  <a:pt x="207" y="291"/>
                </a:moveTo>
                <a:cubicBezTo>
                  <a:pt x="237" y="290"/>
                  <a:pt x="268" y="279"/>
                  <a:pt x="294" y="259"/>
                </a:cubicBezTo>
                <a:cubicBezTo>
                  <a:pt x="357" y="210"/>
                  <a:pt x="370" y="124"/>
                  <a:pt x="325" y="66"/>
                </a:cubicBezTo>
                <a:cubicBezTo>
                  <a:pt x="280" y="8"/>
                  <a:pt x="193" y="0"/>
                  <a:pt x="130" y="49"/>
                </a:cubicBezTo>
                <a:cubicBezTo>
                  <a:pt x="94" y="77"/>
                  <a:pt x="75" y="118"/>
                  <a:pt x="73" y="159"/>
                </a:cubicBezTo>
                <a:cubicBezTo>
                  <a:pt x="60" y="159"/>
                  <a:pt x="47" y="164"/>
                  <a:pt x="35" y="173"/>
                </a:cubicBezTo>
                <a:cubicBezTo>
                  <a:pt x="7" y="195"/>
                  <a:pt x="0" y="235"/>
                  <a:pt x="21" y="261"/>
                </a:cubicBezTo>
                <a:cubicBezTo>
                  <a:pt x="35" y="279"/>
                  <a:pt x="57" y="286"/>
                  <a:pt x="78" y="283"/>
                </a:cubicBezTo>
                <a:cubicBezTo>
                  <a:pt x="57" y="310"/>
                  <a:pt x="56" y="346"/>
                  <a:pt x="76" y="373"/>
                </a:cubicBezTo>
                <a:cubicBezTo>
                  <a:pt x="101" y="404"/>
                  <a:pt x="148" y="408"/>
                  <a:pt x="182" y="382"/>
                </a:cubicBezTo>
                <a:cubicBezTo>
                  <a:pt x="212" y="359"/>
                  <a:pt x="221" y="321"/>
                  <a:pt x="207" y="29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908446"/>
            <a:ext cx="3721218" cy="3960186"/>
            <a:chOff x="0" y="2908446"/>
            <a:chExt cx="3721218" cy="3960186"/>
          </a:xfr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00" scaled="1"/>
          </a:gradFill>
        </p:grpSpPr>
        <p:sp>
          <p:nvSpPr>
            <p:cNvPr id="375" name="Freeform 374"/>
            <p:cNvSpPr>
              <a:spLocks/>
            </p:cNvSpPr>
            <p:nvPr/>
          </p:nvSpPr>
          <p:spPr bwMode="auto">
            <a:xfrm>
              <a:off x="0" y="2908446"/>
              <a:ext cx="3721218" cy="3960186"/>
            </a:xfrm>
            <a:custGeom>
              <a:avLst/>
              <a:gdLst>
                <a:gd name="connsiteX0" fmla="*/ 2720932 w 3807204"/>
                <a:gd name="connsiteY0" fmla="*/ 0 h 4051693"/>
                <a:gd name="connsiteX1" fmla="*/ 2962455 w 3807204"/>
                <a:gd name="connsiteY1" fmla="*/ 334866 h 4051693"/>
                <a:gd name="connsiteX2" fmla="*/ 1238007 w 3807204"/>
                <a:gd name="connsiteY2" fmla="*/ 2054028 h 4051693"/>
                <a:gd name="connsiteX3" fmla="*/ 1228923 w 3807204"/>
                <a:gd name="connsiteY3" fmla="*/ 2132847 h 4051693"/>
                <a:gd name="connsiteX4" fmla="*/ 1174851 w 3807204"/>
                <a:gd name="connsiteY4" fmla="*/ 2301205 h 4051693"/>
                <a:gd name="connsiteX5" fmla="*/ 1682354 w 3807204"/>
                <a:gd name="connsiteY5" fmla="*/ 2480158 h 4051693"/>
                <a:gd name="connsiteX6" fmla="*/ 1772618 w 3807204"/>
                <a:gd name="connsiteY6" fmla="*/ 2666312 h 4051693"/>
                <a:gd name="connsiteX7" fmla="*/ 1779557 w 3807204"/>
                <a:gd name="connsiteY7" fmla="*/ 2706185 h 4051693"/>
                <a:gd name="connsiteX8" fmla="*/ 3565681 w 3807204"/>
                <a:gd name="connsiteY8" fmla="*/ 1391969 h 4051693"/>
                <a:gd name="connsiteX9" fmla="*/ 3807204 w 3807204"/>
                <a:gd name="connsiteY9" fmla="*/ 1726835 h 4051693"/>
                <a:gd name="connsiteX10" fmla="*/ 2275882 w 3807204"/>
                <a:gd name="connsiteY10" fmla="*/ 3007024 h 4051693"/>
                <a:gd name="connsiteX11" fmla="*/ 2307336 w 3807204"/>
                <a:gd name="connsiteY11" fmla="*/ 3022641 h 4051693"/>
                <a:gd name="connsiteX12" fmla="*/ 2457595 w 3807204"/>
                <a:gd name="connsiteY12" fmla="*/ 3156203 h 4051693"/>
                <a:gd name="connsiteX13" fmla="*/ 2423629 w 3807204"/>
                <a:gd name="connsiteY13" fmla="*/ 3899853 h 4051693"/>
                <a:gd name="connsiteX14" fmla="*/ 2491562 w 3807204"/>
                <a:gd name="connsiteY14" fmla="*/ 3957515 h 4051693"/>
                <a:gd name="connsiteX15" fmla="*/ 2535332 w 3807204"/>
                <a:gd name="connsiteY15" fmla="*/ 4047644 h 4051693"/>
                <a:gd name="connsiteX16" fmla="*/ 2535483 w 3807204"/>
                <a:gd name="connsiteY16" fmla="*/ 4051693 h 4051693"/>
                <a:gd name="connsiteX17" fmla="*/ 0 w 3807204"/>
                <a:gd name="connsiteY17" fmla="*/ 4051693 h 4051693"/>
                <a:gd name="connsiteX18" fmla="*/ 0 w 3807204"/>
                <a:gd name="connsiteY18" fmla="*/ 3979431 h 4051693"/>
                <a:gd name="connsiteX19" fmla="*/ 0 w 3807204"/>
                <a:gd name="connsiteY19" fmla="*/ 1261289 h 4051693"/>
                <a:gd name="connsiteX20" fmla="*/ 41959 w 3807204"/>
                <a:gd name="connsiteY20" fmla="*/ 1291115 h 4051693"/>
                <a:gd name="connsiteX21" fmla="*/ 159844 w 3807204"/>
                <a:gd name="connsiteY21" fmla="*/ 1567498 h 4051693"/>
                <a:gd name="connsiteX22" fmla="*/ 173830 w 3807204"/>
                <a:gd name="connsiteY22" fmla="*/ 1555568 h 4051693"/>
                <a:gd name="connsiteX23" fmla="*/ 673092 w 3807204"/>
                <a:gd name="connsiteY23" fmla="*/ 1404701 h 4051693"/>
                <a:gd name="connsiteX24" fmla="*/ 782805 w 3807204"/>
                <a:gd name="connsiteY24" fmla="*/ 1424880 h 405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07204" h="4051693">
                  <a:moveTo>
                    <a:pt x="2720932" y="0"/>
                  </a:moveTo>
                  <a:lnTo>
                    <a:pt x="2962455" y="334866"/>
                  </a:lnTo>
                  <a:lnTo>
                    <a:pt x="1238007" y="2054028"/>
                  </a:lnTo>
                  <a:lnTo>
                    <a:pt x="1228923" y="2132847"/>
                  </a:lnTo>
                  <a:cubicBezTo>
                    <a:pt x="1218433" y="2190354"/>
                    <a:pt x="1200326" y="2247022"/>
                    <a:pt x="1174851" y="2301205"/>
                  </a:cubicBezTo>
                  <a:cubicBezTo>
                    <a:pt x="1364665" y="2263426"/>
                    <a:pt x="1562471" y="2327054"/>
                    <a:pt x="1682354" y="2480158"/>
                  </a:cubicBezTo>
                  <a:cubicBezTo>
                    <a:pt x="1726561" y="2536827"/>
                    <a:pt x="1756438" y="2600206"/>
                    <a:pt x="1772618" y="2666312"/>
                  </a:cubicBezTo>
                  <a:lnTo>
                    <a:pt x="1779557" y="2706185"/>
                  </a:lnTo>
                  <a:lnTo>
                    <a:pt x="3565681" y="1391969"/>
                  </a:lnTo>
                  <a:lnTo>
                    <a:pt x="3807204" y="1726835"/>
                  </a:lnTo>
                  <a:lnTo>
                    <a:pt x="2275882" y="3007024"/>
                  </a:lnTo>
                  <a:lnTo>
                    <a:pt x="2307336" y="3022641"/>
                  </a:lnTo>
                  <a:cubicBezTo>
                    <a:pt x="2363563" y="3056909"/>
                    <a:pt x="2414637" y="3101523"/>
                    <a:pt x="2457595" y="3156203"/>
                  </a:cubicBezTo>
                  <a:cubicBezTo>
                    <a:pt x="2633423" y="3378900"/>
                    <a:pt x="2613443" y="3693062"/>
                    <a:pt x="2423629" y="3899853"/>
                  </a:cubicBezTo>
                  <a:cubicBezTo>
                    <a:pt x="2449603" y="3913771"/>
                    <a:pt x="2471582" y="3933655"/>
                    <a:pt x="2491562" y="3957515"/>
                  </a:cubicBezTo>
                  <a:cubicBezTo>
                    <a:pt x="2513041" y="3984855"/>
                    <a:pt x="2527527" y="4015551"/>
                    <a:pt x="2535332" y="4047644"/>
                  </a:cubicBezTo>
                  <a:lnTo>
                    <a:pt x="2535483" y="4051693"/>
                  </a:lnTo>
                  <a:lnTo>
                    <a:pt x="0" y="4051693"/>
                  </a:lnTo>
                  <a:lnTo>
                    <a:pt x="0" y="3979431"/>
                  </a:lnTo>
                  <a:cubicBezTo>
                    <a:pt x="0" y="3521698"/>
                    <a:pt x="0" y="2707951"/>
                    <a:pt x="0" y="1261289"/>
                  </a:cubicBezTo>
                  <a:cubicBezTo>
                    <a:pt x="7992" y="1271231"/>
                    <a:pt x="33967" y="1281173"/>
                    <a:pt x="41959" y="1291115"/>
                  </a:cubicBezTo>
                  <a:cubicBezTo>
                    <a:pt x="105897" y="1372638"/>
                    <a:pt x="145857" y="1468079"/>
                    <a:pt x="159844" y="1567498"/>
                  </a:cubicBezTo>
                  <a:cubicBezTo>
                    <a:pt x="165838" y="1563521"/>
                    <a:pt x="169834" y="1559544"/>
                    <a:pt x="173830" y="1555568"/>
                  </a:cubicBezTo>
                  <a:cubicBezTo>
                    <a:pt x="323684" y="1439249"/>
                    <a:pt x="503508" y="1390037"/>
                    <a:pt x="673092" y="1404701"/>
                  </a:cubicBezTo>
                  <a:lnTo>
                    <a:pt x="782805" y="14248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6" name="Freeform 375"/>
            <p:cNvSpPr>
              <a:spLocks/>
            </p:cNvSpPr>
            <p:nvPr/>
          </p:nvSpPr>
          <p:spPr bwMode="auto">
            <a:xfrm>
              <a:off x="2" y="4907172"/>
              <a:ext cx="2057102" cy="1961460"/>
            </a:xfrm>
            <a:custGeom>
              <a:avLst/>
              <a:gdLst>
                <a:gd name="connsiteX0" fmla="*/ 0 w 2104635"/>
                <a:gd name="connsiteY0" fmla="*/ 3187 h 2006783"/>
                <a:gd name="connsiteX1" fmla="*/ 451589 w 2104635"/>
                <a:gd name="connsiteY1" fmla="*/ 172237 h 2006783"/>
                <a:gd name="connsiteX2" fmla="*/ 543505 w 2104635"/>
                <a:gd name="connsiteY2" fmla="*/ 506361 h 2006783"/>
                <a:gd name="connsiteX3" fmla="*/ 609445 w 2104635"/>
                <a:gd name="connsiteY3" fmla="*/ 566026 h 2006783"/>
                <a:gd name="connsiteX4" fmla="*/ 995093 w 2104635"/>
                <a:gd name="connsiteY4" fmla="*/ 609780 h 2006783"/>
                <a:gd name="connsiteX5" fmla="*/ 1047046 w 2104635"/>
                <a:gd name="connsiteY5" fmla="*/ 733087 h 2006783"/>
                <a:gd name="connsiteX6" fmla="*/ 1562576 w 2104635"/>
                <a:gd name="connsiteY6" fmla="*/ 830540 h 2006783"/>
                <a:gd name="connsiteX7" fmla="*/ 1594547 w 2104635"/>
                <a:gd name="connsiteY7" fmla="*/ 1256150 h 2006783"/>
                <a:gd name="connsiteX8" fmla="*/ 1676472 w 2104635"/>
                <a:gd name="connsiteY8" fmla="*/ 1234272 h 2006783"/>
                <a:gd name="connsiteX9" fmla="*/ 2036144 w 2104635"/>
                <a:gd name="connsiteY9" fmla="*/ 1490831 h 2006783"/>
                <a:gd name="connsiteX10" fmla="*/ 2072111 w 2104635"/>
                <a:gd name="connsiteY10" fmla="*/ 1725513 h 2006783"/>
                <a:gd name="connsiteX11" fmla="*/ 1982193 w 2104635"/>
                <a:gd name="connsiteY11" fmla="*/ 1888597 h 2006783"/>
                <a:gd name="connsiteX12" fmla="*/ 2070113 w 2104635"/>
                <a:gd name="connsiteY12" fmla="*/ 1948262 h 2006783"/>
                <a:gd name="connsiteX13" fmla="*/ 2095094 w 2104635"/>
                <a:gd name="connsiteY13" fmla="*/ 1982010 h 2006783"/>
                <a:gd name="connsiteX14" fmla="*/ 2104635 w 2104635"/>
                <a:gd name="connsiteY14" fmla="*/ 2006783 h 2006783"/>
                <a:gd name="connsiteX15" fmla="*/ 0 w 2104635"/>
                <a:gd name="connsiteY15" fmla="*/ 2006783 h 2006783"/>
                <a:gd name="connsiteX16" fmla="*/ 0 w 2104635"/>
                <a:gd name="connsiteY16" fmla="*/ 1995580 h 2006783"/>
                <a:gd name="connsiteX17" fmla="*/ 0 w 2104635"/>
                <a:gd name="connsiteY17" fmla="*/ 3187 h 200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04635" h="2006783">
                  <a:moveTo>
                    <a:pt x="0" y="3187"/>
                  </a:moveTo>
                  <a:cubicBezTo>
                    <a:pt x="167847" y="-14713"/>
                    <a:pt x="349681" y="42963"/>
                    <a:pt x="451589" y="172237"/>
                  </a:cubicBezTo>
                  <a:cubicBezTo>
                    <a:pt x="527519" y="267701"/>
                    <a:pt x="555494" y="387031"/>
                    <a:pt x="543505" y="506361"/>
                  </a:cubicBezTo>
                  <a:cubicBezTo>
                    <a:pt x="565485" y="526249"/>
                    <a:pt x="589463" y="546137"/>
                    <a:pt x="609445" y="566026"/>
                  </a:cubicBezTo>
                  <a:cubicBezTo>
                    <a:pt x="743323" y="482495"/>
                    <a:pt x="909171" y="498405"/>
                    <a:pt x="995093" y="609780"/>
                  </a:cubicBezTo>
                  <a:cubicBezTo>
                    <a:pt x="1025066" y="645579"/>
                    <a:pt x="1041051" y="687344"/>
                    <a:pt x="1047046" y="733087"/>
                  </a:cubicBezTo>
                  <a:cubicBezTo>
                    <a:pt x="1232876" y="647568"/>
                    <a:pt x="1446682" y="681378"/>
                    <a:pt x="1562576" y="830540"/>
                  </a:cubicBezTo>
                  <a:cubicBezTo>
                    <a:pt x="1656490" y="949870"/>
                    <a:pt x="1662485" y="1112954"/>
                    <a:pt x="1594547" y="1256150"/>
                  </a:cubicBezTo>
                  <a:cubicBezTo>
                    <a:pt x="1594547" y="1256150"/>
                    <a:pt x="1594547" y="1256150"/>
                    <a:pt x="1676472" y="1234272"/>
                  </a:cubicBezTo>
                  <a:cubicBezTo>
                    <a:pt x="1836326" y="1238250"/>
                    <a:pt x="1970204" y="1359569"/>
                    <a:pt x="2036144" y="1490831"/>
                  </a:cubicBezTo>
                  <a:cubicBezTo>
                    <a:pt x="2072111" y="1562429"/>
                    <a:pt x="2088097" y="1643971"/>
                    <a:pt x="2072111" y="1725513"/>
                  </a:cubicBezTo>
                  <a:cubicBezTo>
                    <a:pt x="2062121" y="1789156"/>
                    <a:pt x="2028152" y="1844843"/>
                    <a:pt x="1982193" y="1888597"/>
                  </a:cubicBezTo>
                  <a:cubicBezTo>
                    <a:pt x="1982193" y="1888597"/>
                    <a:pt x="2030150" y="1906497"/>
                    <a:pt x="2070113" y="1948262"/>
                  </a:cubicBezTo>
                  <a:cubicBezTo>
                    <a:pt x="2079854" y="1957958"/>
                    <a:pt x="2088222" y="1969331"/>
                    <a:pt x="2095094" y="1982010"/>
                  </a:cubicBezTo>
                  <a:lnTo>
                    <a:pt x="2104635" y="2006783"/>
                  </a:lnTo>
                  <a:lnTo>
                    <a:pt x="0" y="2006783"/>
                  </a:lnTo>
                  <a:lnTo>
                    <a:pt x="0" y="1995580"/>
                  </a:lnTo>
                  <a:cubicBezTo>
                    <a:pt x="0" y="1634690"/>
                    <a:pt x="0" y="1026875"/>
                    <a:pt x="0" y="3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0" name="Freeform 379"/>
            <p:cNvSpPr>
              <a:spLocks/>
            </p:cNvSpPr>
            <p:nvPr/>
          </p:nvSpPr>
          <p:spPr bwMode="auto">
            <a:xfrm>
              <a:off x="0" y="5454626"/>
              <a:ext cx="1715197" cy="1414006"/>
            </a:xfrm>
            <a:custGeom>
              <a:avLst/>
              <a:gdLst>
                <a:gd name="connsiteX0" fmla="*/ 0 w 1754830"/>
                <a:gd name="connsiteY0" fmla="*/ 537 h 1446679"/>
                <a:gd name="connsiteX1" fmla="*/ 313709 w 1754830"/>
                <a:gd name="connsiteY1" fmla="*/ 129773 h 1446679"/>
                <a:gd name="connsiteX2" fmla="*/ 379647 w 1754830"/>
                <a:gd name="connsiteY2" fmla="*/ 286844 h 1446679"/>
                <a:gd name="connsiteX3" fmla="*/ 387640 w 1754830"/>
                <a:gd name="connsiteY3" fmla="*/ 280879 h 1446679"/>
                <a:gd name="connsiteX4" fmla="*/ 869618 w 1754830"/>
                <a:gd name="connsiteY4" fmla="*/ 274165 h 1446679"/>
                <a:gd name="connsiteX5" fmla="*/ 875421 w 1754830"/>
                <a:gd name="connsiteY5" fmla="*/ 280071 h 1446679"/>
                <a:gd name="connsiteX6" fmla="*/ 951898 w 1754830"/>
                <a:gd name="connsiteY6" fmla="*/ 279548 h 1446679"/>
                <a:gd name="connsiteX7" fmla="*/ 1222369 w 1754830"/>
                <a:gd name="connsiteY7" fmla="*/ 423948 h 1446679"/>
                <a:gd name="connsiteX8" fmla="*/ 1285273 w 1754830"/>
                <a:gd name="connsiteY8" fmla="*/ 763607 h 1446679"/>
                <a:gd name="connsiteX9" fmla="*/ 1259822 w 1754830"/>
                <a:gd name="connsiteY9" fmla="*/ 831568 h 1446679"/>
                <a:gd name="connsiteX10" fmla="*/ 1284712 w 1754830"/>
                <a:gd name="connsiteY10" fmla="*/ 874431 h 1446679"/>
                <a:gd name="connsiteX11" fmla="*/ 1278812 w 1754830"/>
                <a:gd name="connsiteY11" fmla="*/ 1102022 h 1446679"/>
                <a:gd name="connsiteX12" fmla="*/ 1686433 w 1754830"/>
                <a:gd name="connsiteY12" fmla="*/ 1189505 h 1446679"/>
                <a:gd name="connsiteX13" fmla="*/ 1754370 w 1754830"/>
                <a:gd name="connsiteY13" fmla="*/ 1404980 h 1446679"/>
                <a:gd name="connsiteX14" fmla="*/ 1744829 w 1754830"/>
                <a:gd name="connsiteY14" fmla="*/ 1446679 h 1446679"/>
                <a:gd name="connsiteX15" fmla="*/ 0 w 1754830"/>
                <a:gd name="connsiteY15" fmla="*/ 1446679 h 1446679"/>
                <a:gd name="connsiteX16" fmla="*/ 0 w 1754830"/>
                <a:gd name="connsiteY16" fmla="*/ 1408312 h 1446679"/>
                <a:gd name="connsiteX17" fmla="*/ 0 w 1754830"/>
                <a:gd name="connsiteY17" fmla="*/ 537 h 144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54830" h="1446679">
                  <a:moveTo>
                    <a:pt x="0" y="537"/>
                  </a:moveTo>
                  <a:cubicBezTo>
                    <a:pt x="113894" y="-5428"/>
                    <a:pt x="241776" y="38314"/>
                    <a:pt x="313709" y="129773"/>
                  </a:cubicBezTo>
                  <a:cubicBezTo>
                    <a:pt x="349675" y="177490"/>
                    <a:pt x="371655" y="231173"/>
                    <a:pt x="379647" y="286844"/>
                  </a:cubicBezTo>
                  <a:cubicBezTo>
                    <a:pt x="383644" y="284855"/>
                    <a:pt x="385642" y="282867"/>
                    <a:pt x="387640" y="280879"/>
                  </a:cubicBezTo>
                  <a:cubicBezTo>
                    <a:pt x="536252" y="166058"/>
                    <a:pt x="738408" y="166927"/>
                    <a:pt x="869618" y="274165"/>
                  </a:cubicBezTo>
                  <a:lnTo>
                    <a:pt x="875421" y="280071"/>
                  </a:lnTo>
                  <a:lnTo>
                    <a:pt x="951898" y="279548"/>
                  </a:lnTo>
                  <a:cubicBezTo>
                    <a:pt x="1056194" y="288744"/>
                    <a:pt x="1154501" y="337457"/>
                    <a:pt x="1222369" y="423948"/>
                  </a:cubicBezTo>
                  <a:cubicBezTo>
                    <a:pt x="1298469" y="522119"/>
                    <a:pt x="1317651" y="647475"/>
                    <a:pt x="1285273" y="763607"/>
                  </a:cubicBezTo>
                  <a:lnTo>
                    <a:pt x="1259822" y="831568"/>
                  </a:lnTo>
                  <a:lnTo>
                    <a:pt x="1284712" y="874431"/>
                  </a:lnTo>
                  <a:cubicBezTo>
                    <a:pt x="1313654" y="946940"/>
                    <a:pt x="1310283" y="1028954"/>
                    <a:pt x="1278812" y="1102022"/>
                  </a:cubicBezTo>
                  <a:cubicBezTo>
                    <a:pt x="1416684" y="1032434"/>
                    <a:pt x="1588524" y="1066234"/>
                    <a:pt x="1686433" y="1189505"/>
                  </a:cubicBezTo>
                  <a:cubicBezTo>
                    <a:pt x="1736387" y="1253129"/>
                    <a:pt x="1758366" y="1329676"/>
                    <a:pt x="1754370" y="1404980"/>
                  </a:cubicBezTo>
                  <a:lnTo>
                    <a:pt x="1744829" y="1446679"/>
                  </a:lnTo>
                  <a:lnTo>
                    <a:pt x="0" y="1446679"/>
                  </a:lnTo>
                  <a:lnTo>
                    <a:pt x="0" y="1408312"/>
                  </a:lnTo>
                  <a:cubicBezTo>
                    <a:pt x="0" y="1117798"/>
                    <a:pt x="0" y="675110"/>
                    <a:pt x="0" y="5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1" name="Freeform 198"/>
            <p:cNvSpPr>
              <a:spLocks/>
            </p:cNvSpPr>
            <p:nvPr/>
          </p:nvSpPr>
          <p:spPr bwMode="auto">
            <a:xfrm>
              <a:off x="769791" y="3460414"/>
              <a:ext cx="1274999" cy="964802"/>
            </a:xfrm>
            <a:custGeom>
              <a:avLst/>
              <a:gdLst>
                <a:gd name="T0" fmla="*/ 0 w 653"/>
                <a:gd name="T1" fmla="*/ 496 h 496"/>
                <a:gd name="T2" fmla="*/ 647 w 653"/>
                <a:gd name="T3" fmla="*/ 8 h 496"/>
                <a:gd name="T4" fmla="*/ 0 w 653"/>
                <a:gd name="T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3" h="496">
                  <a:moveTo>
                    <a:pt x="0" y="496"/>
                  </a:moveTo>
                  <a:cubicBezTo>
                    <a:pt x="0" y="496"/>
                    <a:pt x="653" y="0"/>
                    <a:pt x="647" y="8"/>
                  </a:cubicBezTo>
                  <a:cubicBezTo>
                    <a:pt x="620" y="48"/>
                    <a:pt x="0" y="496"/>
                    <a:pt x="0" y="4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2" name="Freeform 199"/>
            <p:cNvSpPr>
              <a:spLocks/>
            </p:cNvSpPr>
            <p:nvPr/>
          </p:nvSpPr>
          <p:spPr bwMode="auto">
            <a:xfrm>
              <a:off x="968224" y="3740960"/>
              <a:ext cx="934011" cy="888394"/>
            </a:xfrm>
            <a:custGeom>
              <a:avLst/>
              <a:gdLst>
                <a:gd name="T0" fmla="*/ 0 w 478"/>
                <a:gd name="T1" fmla="*/ 457 h 457"/>
                <a:gd name="T2" fmla="*/ 399 w 478"/>
                <a:gd name="T3" fmla="*/ 87 h 457"/>
                <a:gd name="T4" fmla="*/ 0 w 478"/>
                <a:gd name="T5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8" h="457">
                  <a:moveTo>
                    <a:pt x="0" y="457"/>
                  </a:moveTo>
                  <a:cubicBezTo>
                    <a:pt x="0" y="457"/>
                    <a:pt x="478" y="0"/>
                    <a:pt x="399" y="87"/>
                  </a:cubicBezTo>
                  <a:cubicBezTo>
                    <a:pt x="321" y="174"/>
                    <a:pt x="0" y="457"/>
                    <a:pt x="0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3" name="Freeform 200"/>
            <p:cNvSpPr>
              <a:spLocks/>
            </p:cNvSpPr>
            <p:nvPr/>
          </p:nvSpPr>
          <p:spPr bwMode="auto">
            <a:xfrm>
              <a:off x="1260174" y="3762627"/>
              <a:ext cx="949977" cy="911202"/>
            </a:xfrm>
            <a:custGeom>
              <a:avLst/>
              <a:gdLst>
                <a:gd name="T0" fmla="*/ 0 w 487"/>
                <a:gd name="T1" fmla="*/ 469 h 469"/>
                <a:gd name="T2" fmla="*/ 430 w 487"/>
                <a:gd name="T3" fmla="*/ 64 h 469"/>
                <a:gd name="T4" fmla="*/ 0 w 487"/>
                <a:gd name="T5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7" h="469">
                  <a:moveTo>
                    <a:pt x="0" y="469"/>
                  </a:moveTo>
                  <a:cubicBezTo>
                    <a:pt x="0" y="469"/>
                    <a:pt x="487" y="0"/>
                    <a:pt x="430" y="64"/>
                  </a:cubicBezTo>
                  <a:cubicBezTo>
                    <a:pt x="372" y="127"/>
                    <a:pt x="0" y="469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4" name="Freeform 201"/>
            <p:cNvSpPr>
              <a:spLocks/>
            </p:cNvSpPr>
            <p:nvPr/>
          </p:nvSpPr>
          <p:spPr bwMode="auto">
            <a:xfrm>
              <a:off x="1858900" y="4706902"/>
              <a:ext cx="1209995" cy="863304"/>
            </a:xfrm>
            <a:custGeom>
              <a:avLst/>
              <a:gdLst>
                <a:gd name="T0" fmla="*/ 0 w 620"/>
                <a:gd name="T1" fmla="*/ 444 h 444"/>
                <a:gd name="T2" fmla="*/ 523 w 620"/>
                <a:gd name="T3" fmla="*/ 84 h 444"/>
                <a:gd name="T4" fmla="*/ 0 w 620"/>
                <a:gd name="T5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" h="444">
                  <a:moveTo>
                    <a:pt x="0" y="444"/>
                  </a:moveTo>
                  <a:cubicBezTo>
                    <a:pt x="0" y="444"/>
                    <a:pt x="620" y="0"/>
                    <a:pt x="523" y="84"/>
                  </a:cubicBezTo>
                  <a:cubicBezTo>
                    <a:pt x="426" y="168"/>
                    <a:pt x="36" y="438"/>
                    <a:pt x="0" y="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5" name="Freeform 202"/>
            <p:cNvSpPr>
              <a:spLocks/>
            </p:cNvSpPr>
            <p:nvPr/>
          </p:nvSpPr>
          <p:spPr bwMode="auto">
            <a:xfrm>
              <a:off x="2067597" y="5375193"/>
              <a:ext cx="621533" cy="509772"/>
            </a:xfrm>
            <a:custGeom>
              <a:avLst/>
              <a:gdLst>
                <a:gd name="T0" fmla="*/ 0 w 318"/>
                <a:gd name="T1" fmla="*/ 262 h 262"/>
                <a:gd name="T2" fmla="*/ 318 w 318"/>
                <a:gd name="T3" fmla="*/ 0 h 262"/>
                <a:gd name="T4" fmla="*/ 0 w 318"/>
                <a:gd name="T5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262">
                  <a:moveTo>
                    <a:pt x="0" y="262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318" y="0"/>
                    <a:pt x="65" y="159"/>
                    <a:pt x="0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6" name="Freeform 203"/>
            <p:cNvSpPr>
              <a:spLocks/>
            </p:cNvSpPr>
            <p:nvPr/>
          </p:nvSpPr>
          <p:spPr bwMode="auto">
            <a:xfrm>
              <a:off x="1781350" y="5419670"/>
              <a:ext cx="590742" cy="465295"/>
            </a:xfrm>
            <a:custGeom>
              <a:avLst/>
              <a:gdLst>
                <a:gd name="T0" fmla="*/ 303 w 303"/>
                <a:gd name="T1" fmla="*/ 0 h 239"/>
                <a:gd name="T2" fmla="*/ 0 w 303"/>
                <a:gd name="T3" fmla="*/ 239 h 239"/>
                <a:gd name="T4" fmla="*/ 303 w 303"/>
                <a:gd name="T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3" h="239">
                  <a:moveTo>
                    <a:pt x="303" y="0"/>
                  </a:moveTo>
                  <a:cubicBezTo>
                    <a:pt x="0" y="239"/>
                    <a:pt x="0" y="239"/>
                    <a:pt x="0" y="239"/>
                  </a:cubicBezTo>
                  <a:cubicBezTo>
                    <a:pt x="0" y="239"/>
                    <a:pt x="230" y="82"/>
                    <a:pt x="30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20" name="Oval 819"/>
          <p:cNvSpPr/>
          <p:nvPr/>
        </p:nvSpPr>
        <p:spPr>
          <a:xfrm>
            <a:off x="6614024" y="4344145"/>
            <a:ext cx="914400" cy="914400"/>
          </a:xfrm>
          <a:prstGeom prst="ellipse">
            <a:avLst/>
          </a:prstGeom>
          <a:noFill/>
          <a:ln w="508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Montserrat" panose="02000000000000000000" pitchFamily="2" charset="0"/>
              </a:rPr>
              <a:t>20%</a:t>
            </a:r>
          </a:p>
        </p:txBody>
      </p:sp>
      <p:sp>
        <p:nvSpPr>
          <p:cNvPr id="821" name="Arc 820"/>
          <p:cNvSpPr/>
          <p:nvPr/>
        </p:nvSpPr>
        <p:spPr>
          <a:xfrm>
            <a:off x="6614024" y="4344145"/>
            <a:ext cx="914400" cy="914400"/>
          </a:xfrm>
          <a:prstGeom prst="arc">
            <a:avLst>
              <a:gd name="adj1" fmla="val 16200000"/>
              <a:gd name="adj2" fmla="val 20697729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22" name="Oval 821"/>
          <p:cNvSpPr/>
          <p:nvPr/>
        </p:nvSpPr>
        <p:spPr>
          <a:xfrm>
            <a:off x="7894285" y="4344145"/>
            <a:ext cx="914400" cy="914400"/>
          </a:xfrm>
          <a:prstGeom prst="ellipse">
            <a:avLst/>
          </a:prstGeom>
          <a:noFill/>
          <a:ln w="508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Montserrat" panose="02000000000000000000" pitchFamily="2" charset="0"/>
              </a:rPr>
              <a:t>50%</a:t>
            </a:r>
          </a:p>
        </p:txBody>
      </p:sp>
      <p:sp>
        <p:nvSpPr>
          <p:cNvPr id="823" name="Arc 822"/>
          <p:cNvSpPr/>
          <p:nvPr/>
        </p:nvSpPr>
        <p:spPr>
          <a:xfrm>
            <a:off x="7894285" y="4344145"/>
            <a:ext cx="914400" cy="914400"/>
          </a:xfrm>
          <a:prstGeom prst="arc">
            <a:avLst>
              <a:gd name="adj1" fmla="val 16200000"/>
              <a:gd name="adj2" fmla="val 5556158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24" name="Oval 823"/>
          <p:cNvSpPr/>
          <p:nvPr/>
        </p:nvSpPr>
        <p:spPr>
          <a:xfrm>
            <a:off x="9174546" y="4344145"/>
            <a:ext cx="914400" cy="914400"/>
          </a:xfrm>
          <a:prstGeom prst="ellipse">
            <a:avLst/>
          </a:prstGeom>
          <a:noFill/>
          <a:ln w="508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Montserrat" panose="02000000000000000000" pitchFamily="2" charset="0"/>
              </a:rPr>
              <a:t>80%</a:t>
            </a:r>
          </a:p>
        </p:txBody>
      </p:sp>
      <p:sp>
        <p:nvSpPr>
          <p:cNvPr id="825" name="Arc 824"/>
          <p:cNvSpPr/>
          <p:nvPr/>
        </p:nvSpPr>
        <p:spPr>
          <a:xfrm>
            <a:off x="9174546" y="4344145"/>
            <a:ext cx="914400" cy="914400"/>
          </a:xfrm>
          <a:prstGeom prst="arc">
            <a:avLst>
              <a:gd name="adj1" fmla="val 16200000"/>
              <a:gd name="adj2" fmla="val 12516629"/>
            </a:avLst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26" name="Oval 825"/>
          <p:cNvSpPr/>
          <p:nvPr/>
        </p:nvSpPr>
        <p:spPr>
          <a:xfrm>
            <a:off x="10454807" y="4344145"/>
            <a:ext cx="914400" cy="914400"/>
          </a:xfrm>
          <a:prstGeom prst="ellipse">
            <a:avLst/>
          </a:prstGeom>
          <a:noFill/>
          <a:ln w="508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Montserrat" panose="02000000000000000000" pitchFamily="2" charset="0"/>
              </a:rPr>
              <a:t>60%</a:t>
            </a:r>
          </a:p>
        </p:txBody>
      </p:sp>
      <p:sp>
        <p:nvSpPr>
          <p:cNvPr id="827" name="Arc 826"/>
          <p:cNvSpPr/>
          <p:nvPr/>
        </p:nvSpPr>
        <p:spPr>
          <a:xfrm>
            <a:off x="10454807" y="4344145"/>
            <a:ext cx="914400" cy="914400"/>
          </a:xfrm>
          <a:prstGeom prst="arc">
            <a:avLst>
              <a:gd name="adj1" fmla="val 16200000"/>
              <a:gd name="adj2" fmla="val 7939478"/>
            </a:avLst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28" name="Text Placeholder 32"/>
          <p:cNvSpPr txBox="1">
            <a:spLocks/>
          </p:cNvSpPr>
          <p:nvPr/>
        </p:nvSpPr>
        <p:spPr>
          <a:xfrm>
            <a:off x="10780400" y="5413129"/>
            <a:ext cx="263213" cy="276999"/>
          </a:xfrm>
          <a:prstGeom prst="rect">
            <a:avLst/>
          </a:prstGeom>
          <a:effectLst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bg1"/>
                </a:solidFill>
                <a:latin typeface="+mj-lt"/>
                <a:ea typeface="Questrial" panose="020B0606030504020204" pitchFamily="34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4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29" name="Text Placeholder 32"/>
          <p:cNvSpPr txBox="1">
            <a:spLocks/>
          </p:cNvSpPr>
          <p:nvPr/>
        </p:nvSpPr>
        <p:spPr>
          <a:xfrm>
            <a:off x="6939617" y="5432872"/>
            <a:ext cx="263214" cy="276999"/>
          </a:xfrm>
          <a:prstGeom prst="rect">
            <a:avLst/>
          </a:prstGeom>
          <a:effectLst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bg1"/>
                </a:solidFill>
                <a:latin typeface="+mj-lt"/>
                <a:ea typeface="Questrial" panose="020B0606030504020204" pitchFamily="34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30" name="Text Placeholder 32"/>
          <p:cNvSpPr txBox="1">
            <a:spLocks/>
          </p:cNvSpPr>
          <p:nvPr/>
        </p:nvSpPr>
        <p:spPr>
          <a:xfrm>
            <a:off x="8219877" y="5435997"/>
            <a:ext cx="263214" cy="276999"/>
          </a:xfrm>
          <a:prstGeom prst="rect">
            <a:avLst/>
          </a:prstGeom>
          <a:effectLst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bg1"/>
                </a:solidFill>
                <a:latin typeface="+mj-lt"/>
                <a:ea typeface="Questrial" panose="020B0606030504020204" pitchFamily="34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31" name="Text Placeholder 32"/>
          <p:cNvSpPr txBox="1">
            <a:spLocks/>
          </p:cNvSpPr>
          <p:nvPr/>
        </p:nvSpPr>
        <p:spPr>
          <a:xfrm>
            <a:off x="9496868" y="5435412"/>
            <a:ext cx="263213" cy="276999"/>
          </a:xfrm>
          <a:prstGeom prst="rect">
            <a:avLst/>
          </a:prstGeom>
          <a:effectLst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bg1"/>
                </a:solidFill>
                <a:latin typeface="+mj-lt"/>
                <a:ea typeface="Questrial" panose="020B0606030504020204" pitchFamily="34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32" name="TextBox 831"/>
          <p:cNvSpPr txBox="1"/>
          <p:nvPr/>
        </p:nvSpPr>
        <p:spPr>
          <a:xfrm>
            <a:off x="6614024" y="1962424"/>
            <a:ext cx="441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Где здесь маркетинг?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cs typeface="Montserrat" panose="02000000000000000000" pitchFamily="2" charset="0"/>
            </a:endParaRPr>
          </a:p>
        </p:txBody>
      </p:sp>
      <p:sp>
        <p:nvSpPr>
          <p:cNvPr id="833" name="Rectangle 832"/>
          <p:cNvSpPr/>
          <p:nvPr/>
        </p:nvSpPr>
        <p:spPr>
          <a:xfrm>
            <a:off x="6614024" y="2994044"/>
            <a:ext cx="4155420" cy="1504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10000"/>
              </a:lnSpc>
              <a:buAutoNum type="arabicPeriod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ИЗУЧЕНИЕ КЛИЕНТА</a:t>
            </a:r>
          </a:p>
          <a:p>
            <a:pPr marL="228600" indent="-228600">
              <a:lnSpc>
                <a:spcPct val="110000"/>
              </a:lnSpc>
              <a:buAutoNum type="arabicPeriod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ПОСТРОЕНИЕ ПЛАНОВ ДЛЯ ДАЛЬНЕЙШИХ ДЕЙСТВИЙ</a:t>
            </a:r>
          </a:p>
          <a:p>
            <a:pPr marL="228600" indent="-228600">
              <a:lnSpc>
                <a:spcPct val="110000"/>
              </a:lnSpc>
              <a:buAutoNum type="arabicPeriod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ВКЛЮЧЕНИЕ КЛИЕНТА В СИСТЕМУ РАБОТЫ</a:t>
            </a:r>
          </a:p>
          <a:p>
            <a:pPr marL="228600" indent="-228600">
              <a:lnSpc>
                <a:spcPct val="110000"/>
              </a:lnSpc>
              <a:buAutoNum type="arabicPeriod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ПРОГНОЗИРОВАНИЕ В ЗВОНКЕ СОБЫТИЙ, КОТОРЫЕ МОГУТ ИЛИ УЖЕ ИДУТ У КЛИЕНТА</a:t>
            </a:r>
          </a:p>
          <a:p>
            <a:pPr marL="228600" indent="-228600">
              <a:lnSpc>
                <a:spcPct val="110000"/>
              </a:lnSpc>
              <a:buAutoNum type="arabicPeriod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indent="-228600">
              <a:lnSpc>
                <a:spcPct val="110000"/>
              </a:lnSpc>
              <a:buAutoNum type="arabicPeriod"/>
            </a:pP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1700380" y="3064372"/>
            <a:ext cx="4164844" cy="2801205"/>
            <a:chOff x="1700380" y="3064372"/>
            <a:chExt cx="4164844" cy="2801205"/>
          </a:xfrm>
        </p:grpSpPr>
        <p:sp>
          <p:nvSpPr>
            <p:cNvPr id="100" name="Freeform 192"/>
            <p:cNvSpPr>
              <a:spLocks/>
            </p:cNvSpPr>
            <p:nvPr/>
          </p:nvSpPr>
          <p:spPr bwMode="auto">
            <a:xfrm>
              <a:off x="2950289" y="5206410"/>
              <a:ext cx="263439" cy="254316"/>
            </a:xfrm>
            <a:custGeom>
              <a:avLst/>
              <a:gdLst>
                <a:gd name="T0" fmla="*/ 102 w 135"/>
                <a:gd name="T1" fmla="*/ 110 h 131"/>
                <a:gd name="T2" fmla="*/ 20 w 135"/>
                <a:gd name="T3" fmla="*/ 103 h 131"/>
                <a:gd name="T4" fmla="*/ 33 w 135"/>
                <a:gd name="T5" fmla="*/ 21 h 131"/>
                <a:gd name="T6" fmla="*/ 115 w 135"/>
                <a:gd name="T7" fmla="*/ 28 h 131"/>
                <a:gd name="T8" fmla="*/ 102 w 135"/>
                <a:gd name="T9" fmla="*/ 11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1">
                  <a:moveTo>
                    <a:pt x="102" y="110"/>
                  </a:moveTo>
                  <a:cubicBezTo>
                    <a:pt x="76" y="131"/>
                    <a:pt x="39" y="128"/>
                    <a:pt x="20" y="103"/>
                  </a:cubicBezTo>
                  <a:cubicBezTo>
                    <a:pt x="0" y="78"/>
                    <a:pt x="6" y="41"/>
                    <a:pt x="33" y="21"/>
                  </a:cubicBezTo>
                  <a:cubicBezTo>
                    <a:pt x="59" y="0"/>
                    <a:pt x="96" y="3"/>
                    <a:pt x="115" y="28"/>
                  </a:cubicBezTo>
                  <a:cubicBezTo>
                    <a:pt x="135" y="53"/>
                    <a:pt x="129" y="89"/>
                    <a:pt x="102" y="110"/>
                  </a:cubicBezTo>
                  <a:close/>
                </a:path>
              </a:pathLst>
            </a:custGeom>
            <a:solidFill>
              <a:srgbClr val="94C9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1" name="Freeform 193"/>
            <p:cNvSpPr>
              <a:spLocks/>
            </p:cNvSpPr>
            <p:nvPr/>
          </p:nvSpPr>
          <p:spPr bwMode="auto">
            <a:xfrm>
              <a:off x="2747293" y="5167635"/>
              <a:ext cx="153958" cy="149396"/>
            </a:xfrm>
            <a:custGeom>
              <a:avLst/>
              <a:gdLst>
                <a:gd name="T0" fmla="*/ 60 w 79"/>
                <a:gd name="T1" fmla="*/ 65 h 77"/>
                <a:gd name="T2" fmla="*/ 11 w 79"/>
                <a:gd name="T3" fmla="*/ 61 h 77"/>
                <a:gd name="T4" fmla="*/ 19 w 79"/>
                <a:gd name="T5" fmla="*/ 12 h 77"/>
                <a:gd name="T6" fmla="*/ 68 w 79"/>
                <a:gd name="T7" fmla="*/ 17 h 77"/>
                <a:gd name="T8" fmla="*/ 60 w 79"/>
                <a:gd name="T9" fmla="*/ 6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7">
                  <a:moveTo>
                    <a:pt x="60" y="65"/>
                  </a:moveTo>
                  <a:cubicBezTo>
                    <a:pt x="44" y="77"/>
                    <a:pt x="22" y="75"/>
                    <a:pt x="11" y="61"/>
                  </a:cubicBezTo>
                  <a:cubicBezTo>
                    <a:pt x="0" y="46"/>
                    <a:pt x="3" y="24"/>
                    <a:pt x="19" y="12"/>
                  </a:cubicBezTo>
                  <a:cubicBezTo>
                    <a:pt x="34" y="0"/>
                    <a:pt x="56" y="2"/>
                    <a:pt x="68" y="17"/>
                  </a:cubicBezTo>
                  <a:cubicBezTo>
                    <a:pt x="79" y="31"/>
                    <a:pt x="75" y="53"/>
                    <a:pt x="60" y="65"/>
                  </a:cubicBezTo>
                  <a:close/>
                </a:path>
              </a:pathLst>
            </a:custGeom>
            <a:solidFill>
              <a:srgbClr val="94C9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2" name="Oval 205"/>
            <p:cNvSpPr>
              <a:spLocks noChangeArrowheads="1"/>
            </p:cNvSpPr>
            <p:nvPr/>
          </p:nvSpPr>
          <p:spPr bwMode="auto">
            <a:xfrm>
              <a:off x="3405320" y="3064372"/>
              <a:ext cx="1692396" cy="1685038"/>
            </a:xfrm>
            <a:prstGeom prst="ellipse">
              <a:avLst/>
            </a:prstGeom>
            <a:gradFill>
              <a:gsLst>
                <a:gs pos="0">
                  <a:srgbClr val="FFED08">
                    <a:alpha val="50000"/>
                  </a:srgbClr>
                </a:gs>
                <a:gs pos="80000">
                  <a:srgbClr val="FFED08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3" name="Freeform 211"/>
            <p:cNvSpPr>
              <a:spLocks/>
            </p:cNvSpPr>
            <p:nvPr/>
          </p:nvSpPr>
          <p:spPr bwMode="auto">
            <a:xfrm>
              <a:off x="2961694" y="4318016"/>
              <a:ext cx="806283" cy="805143"/>
            </a:xfrm>
            <a:custGeom>
              <a:avLst/>
              <a:gdLst>
                <a:gd name="T0" fmla="*/ 413 w 413"/>
                <a:gd name="T1" fmla="*/ 131 h 414"/>
                <a:gd name="T2" fmla="*/ 295 w 413"/>
                <a:gd name="T3" fmla="*/ 0 h 414"/>
                <a:gd name="T4" fmla="*/ 294 w 413"/>
                <a:gd name="T5" fmla="*/ 1 h 414"/>
                <a:gd name="T6" fmla="*/ 15 w 413"/>
                <a:gd name="T7" fmla="*/ 340 h 414"/>
                <a:gd name="T8" fmla="*/ 59 w 413"/>
                <a:gd name="T9" fmla="*/ 343 h 414"/>
                <a:gd name="T10" fmla="*/ 0 w 413"/>
                <a:gd name="T11" fmla="*/ 396 h 414"/>
                <a:gd name="T12" fmla="*/ 412 w 413"/>
                <a:gd name="T13" fmla="*/ 132 h 414"/>
                <a:gd name="T14" fmla="*/ 413 w 413"/>
                <a:gd name="T15" fmla="*/ 131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3" h="414">
                  <a:moveTo>
                    <a:pt x="413" y="131"/>
                  </a:moveTo>
                  <a:cubicBezTo>
                    <a:pt x="295" y="0"/>
                    <a:pt x="295" y="0"/>
                    <a:pt x="295" y="0"/>
                  </a:cubicBezTo>
                  <a:cubicBezTo>
                    <a:pt x="294" y="1"/>
                    <a:pt x="294" y="1"/>
                    <a:pt x="294" y="1"/>
                  </a:cubicBezTo>
                  <a:cubicBezTo>
                    <a:pt x="17" y="12"/>
                    <a:pt x="15" y="340"/>
                    <a:pt x="15" y="340"/>
                  </a:cubicBezTo>
                  <a:cubicBezTo>
                    <a:pt x="59" y="343"/>
                    <a:pt x="59" y="343"/>
                    <a:pt x="59" y="343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396"/>
                    <a:pt x="353" y="414"/>
                    <a:pt x="412" y="132"/>
                  </a:cubicBezTo>
                  <a:cubicBezTo>
                    <a:pt x="412" y="132"/>
                    <a:pt x="413" y="131"/>
                    <a:pt x="413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" name="Freeform 212"/>
            <p:cNvSpPr>
              <a:spLocks/>
            </p:cNvSpPr>
            <p:nvPr/>
          </p:nvSpPr>
          <p:spPr bwMode="auto">
            <a:xfrm>
              <a:off x="3122494" y="4361352"/>
              <a:ext cx="604427" cy="572495"/>
            </a:xfrm>
            <a:custGeom>
              <a:avLst/>
              <a:gdLst>
                <a:gd name="T0" fmla="*/ 310 w 310"/>
                <a:gd name="T1" fmla="*/ 87 h 295"/>
                <a:gd name="T2" fmla="*/ 232 w 310"/>
                <a:gd name="T3" fmla="*/ 0 h 295"/>
                <a:gd name="T4" fmla="*/ 231 w 310"/>
                <a:gd name="T5" fmla="*/ 0 h 295"/>
                <a:gd name="T6" fmla="*/ 13 w 310"/>
                <a:gd name="T7" fmla="*/ 254 h 295"/>
                <a:gd name="T8" fmla="*/ 45 w 310"/>
                <a:gd name="T9" fmla="*/ 254 h 295"/>
                <a:gd name="T10" fmla="*/ 0 w 310"/>
                <a:gd name="T11" fmla="*/ 295 h 295"/>
                <a:gd name="T12" fmla="*/ 309 w 310"/>
                <a:gd name="T13" fmla="*/ 87 h 295"/>
                <a:gd name="T14" fmla="*/ 310 w 310"/>
                <a:gd name="T15" fmla="*/ 8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295">
                  <a:moveTo>
                    <a:pt x="310" y="87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31" y="23"/>
                    <a:pt x="13" y="254"/>
                    <a:pt x="13" y="254"/>
                  </a:cubicBezTo>
                  <a:cubicBezTo>
                    <a:pt x="45" y="254"/>
                    <a:pt x="45" y="254"/>
                    <a:pt x="45" y="254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0" y="295"/>
                    <a:pt x="252" y="289"/>
                    <a:pt x="309" y="87"/>
                  </a:cubicBezTo>
                  <a:lnTo>
                    <a:pt x="310" y="87"/>
                  </a:lnTo>
                  <a:close/>
                </a:path>
              </a:pathLst>
            </a:custGeom>
            <a:solidFill>
              <a:srgbClr val="EFCA2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" name="Freeform 213"/>
            <p:cNvSpPr>
              <a:spLocks/>
            </p:cNvSpPr>
            <p:nvPr/>
          </p:nvSpPr>
          <p:spPr bwMode="auto">
            <a:xfrm>
              <a:off x="3522784" y="3349792"/>
              <a:ext cx="1270437" cy="1214556"/>
            </a:xfrm>
            <a:custGeom>
              <a:avLst/>
              <a:gdLst>
                <a:gd name="T0" fmla="*/ 561 w 651"/>
                <a:gd name="T1" fmla="*/ 111 h 625"/>
                <a:gd name="T2" fmla="*/ 540 w 651"/>
                <a:gd name="T3" fmla="*/ 458 h 625"/>
                <a:gd name="T4" fmla="*/ 305 w 651"/>
                <a:gd name="T5" fmla="*/ 510 h 625"/>
                <a:gd name="T6" fmla="*/ 136 w 651"/>
                <a:gd name="T7" fmla="*/ 625 h 625"/>
                <a:gd name="T8" fmla="*/ 0 w 651"/>
                <a:gd name="T9" fmla="*/ 470 h 625"/>
                <a:gd name="T10" fmla="*/ 134 w 651"/>
                <a:gd name="T11" fmla="*/ 317 h 625"/>
                <a:gd name="T12" fmla="*/ 214 w 651"/>
                <a:gd name="T13" fmla="*/ 90 h 625"/>
                <a:gd name="T14" fmla="*/ 561 w 651"/>
                <a:gd name="T15" fmla="*/ 111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1" h="625">
                  <a:moveTo>
                    <a:pt x="561" y="111"/>
                  </a:moveTo>
                  <a:cubicBezTo>
                    <a:pt x="651" y="213"/>
                    <a:pt x="641" y="368"/>
                    <a:pt x="540" y="458"/>
                  </a:cubicBezTo>
                  <a:cubicBezTo>
                    <a:pt x="473" y="517"/>
                    <a:pt x="384" y="534"/>
                    <a:pt x="305" y="510"/>
                  </a:cubicBezTo>
                  <a:cubicBezTo>
                    <a:pt x="136" y="625"/>
                    <a:pt x="136" y="625"/>
                    <a:pt x="136" y="625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134" y="317"/>
                    <a:pt x="134" y="317"/>
                    <a:pt x="134" y="317"/>
                  </a:cubicBezTo>
                  <a:cubicBezTo>
                    <a:pt x="120" y="235"/>
                    <a:pt x="147" y="149"/>
                    <a:pt x="214" y="90"/>
                  </a:cubicBezTo>
                  <a:cubicBezTo>
                    <a:pt x="315" y="0"/>
                    <a:pt x="471" y="10"/>
                    <a:pt x="561" y="111"/>
                  </a:cubicBezTo>
                  <a:close/>
                </a:path>
              </a:pathLst>
            </a:custGeom>
            <a:gradFill flip="none" rotWithShape="1">
              <a:gsLst>
                <a:gs pos="86000">
                  <a:srgbClr val="FFED08">
                    <a:alpha val="70000"/>
                  </a:srgbClr>
                </a:gs>
                <a:gs pos="0">
                  <a:srgbClr val="FFFAB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" name="Freeform 214"/>
            <p:cNvSpPr>
              <a:spLocks noEditPoints="1"/>
            </p:cNvSpPr>
            <p:nvPr/>
          </p:nvSpPr>
          <p:spPr bwMode="auto">
            <a:xfrm>
              <a:off x="3717797" y="3787717"/>
              <a:ext cx="591882" cy="574776"/>
            </a:xfrm>
            <a:custGeom>
              <a:avLst/>
              <a:gdLst>
                <a:gd name="T0" fmla="*/ 19 w 303"/>
                <a:gd name="T1" fmla="*/ 223 h 296"/>
                <a:gd name="T2" fmla="*/ 6 w 303"/>
                <a:gd name="T3" fmla="*/ 226 h 296"/>
                <a:gd name="T4" fmla="*/ 3 w 303"/>
                <a:gd name="T5" fmla="*/ 212 h 296"/>
                <a:gd name="T6" fmla="*/ 103 w 303"/>
                <a:gd name="T7" fmla="*/ 68 h 296"/>
                <a:gd name="T8" fmla="*/ 163 w 303"/>
                <a:gd name="T9" fmla="*/ 15 h 296"/>
                <a:gd name="T10" fmla="*/ 162 w 303"/>
                <a:gd name="T11" fmla="*/ 17 h 296"/>
                <a:gd name="T12" fmla="*/ 164 w 303"/>
                <a:gd name="T13" fmla="*/ 15 h 296"/>
                <a:gd name="T14" fmla="*/ 164 w 303"/>
                <a:gd name="T15" fmla="*/ 14 h 296"/>
                <a:gd name="T16" fmla="*/ 164 w 303"/>
                <a:gd name="T17" fmla="*/ 30 h 296"/>
                <a:gd name="T18" fmla="*/ 199 w 303"/>
                <a:gd name="T19" fmla="*/ 115 h 296"/>
                <a:gd name="T20" fmla="*/ 277 w 303"/>
                <a:gd name="T21" fmla="*/ 158 h 296"/>
                <a:gd name="T22" fmla="*/ 293 w 303"/>
                <a:gd name="T23" fmla="*/ 158 h 296"/>
                <a:gd name="T24" fmla="*/ 303 w 303"/>
                <a:gd name="T25" fmla="*/ 168 h 296"/>
                <a:gd name="T26" fmla="*/ 297 w 303"/>
                <a:gd name="T27" fmla="*/ 177 h 296"/>
                <a:gd name="T28" fmla="*/ 75 w 303"/>
                <a:gd name="T29" fmla="*/ 294 h 296"/>
                <a:gd name="T30" fmla="*/ 62 w 303"/>
                <a:gd name="T31" fmla="*/ 290 h 296"/>
                <a:gd name="T32" fmla="*/ 66 w 303"/>
                <a:gd name="T33" fmla="*/ 276 h 296"/>
                <a:gd name="T34" fmla="*/ 260 w 303"/>
                <a:gd name="T35" fmla="*/ 175 h 296"/>
                <a:gd name="T36" fmla="*/ 184 w 303"/>
                <a:gd name="T37" fmla="*/ 128 h 296"/>
                <a:gd name="T38" fmla="*/ 145 w 303"/>
                <a:gd name="T39" fmla="*/ 42 h 296"/>
                <a:gd name="T40" fmla="*/ 19 w 303"/>
                <a:gd name="T41" fmla="*/ 223 h 296"/>
                <a:gd name="T42" fmla="*/ 103 w 303"/>
                <a:gd name="T43" fmla="*/ 68 h 296"/>
                <a:gd name="T44" fmla="*/ 146 w 303"/>
                <a:gd name="T45" fmla="*/ 6 h 296"/>
                <a:gd name="T46" fmla="*/ 160 w 303"/>
                <a:gd name="T47" fmla="*/ 3 h 296"/>
                <a:gd name="T48" fmla="*/ 164 w 303"/>
                <a:gd name="T49" fmla="*/ 13 h 296"/>
                <a:gd name="T50" fmla="*/ 164 w 303"/>
                <a:gd name="T51" fmla="*/ 14 h 296"/>
                <a:gd name="T52" fmla="*/ 164 w 303"/>
                <a:gd name="T53" fmla="*/ 15 h 296"/>
                <a:gd name="T54" fmla="*/ 164 w 303"/>
                <a:gd name="T55" fmla="*/ 13 h 296"/>
                <a:gd name="T56" fmla="*/ 163 w 303"/>
                <a:gd name="T57" fmla="*/ 15 h 296"/>
                <a:gd name="T58" fmla="*/ 103 w 303"/>
                <a:gd name="T59" fmla="*/ 6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3" h="296">
                  <a:moveTo>
                    <a:pt x="19" y="223"/>
                  </a:moveTo>
                  <a:cubicBezTo>
                    <a:pt x="16" y="228"/>
                    <a:pt x="10" y="229"/>
                    <a:pt x="6" y="226"/>
                  </a:cubicBezTo>
                  <a:cubicBezTo>
                    <a:pt x="1" y="223"/>
                    <a:pt x="0" y="217"/>
                    <a:pt x="3" y="212"/>
                  </a:cubicBezTo>
                  <a:cubicBezTo>
                    <a:pt x="103" y="68"/>
                    <a:pt x="103" y="68"/>
                    <a:pt x="103" y="68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63" y="16"/>
                    <a:pt x="163" y="15"/>
                    <a:pt x="164" y="15"/>
                  </a:cubicBezTo>
                  <a:cubicBezTo>
                    <a:pt x="164" y="14"/>
                    <a:pt x="164" y="14"/>
                    <a:pt x="164" y="14"/>
                  </a:cubicBezTo>
                  <a:cubicBezTo>
                    <a:pt x="163" y="19"/>
                    <a:pt x="163" y="25"/>
                    <a:pt x="164" y="30"/>
                  </a:cubicBezTo>
                  <a:cubicBezTo>
                    <a:pt x="165" y="61"/>
                    <a:pt x="178" y="91"/>
                    <a:pt x="199" y="115"/>
                  </a:cubicBezTo>
                  <a:cubicBezTo>
                    <a:pt x="219" y="138"/>
                    <a:pt x="247" y="155"/>
                    <a:pt x="277" y="158"/>
                  </a:cubicBezTo>
                  <a:cubicBezTo>
                    <a:pt x="282" y="158"/>
                    <a:pt x="287" y="159"/>
                    <a:pt x="293" y="158"/>
                  </a:cubicBezTo>
                  <a:cubicBezTo>
                    <a:pt x="298" y="158"/>
                    <a:pt x="303" y="162"/>
                    <a:pt x="303" y="168"/>
                  </a:cubicBezTo>
                  <a:cubicBezTo>
                    <a:pt x="303" y="172"/>
                    <a:pt x="301" y="175"/>
                    <a:pt x="297" y="177"/>
                  </a:cubicBezTo>
                  <a:cubicBezTo>
                    <a:pt x="75" y="294"/>
                    <a:pt x="75" y="294"/>
                    <a:pt x="75" y="294"/>
                  </a:cubicBezTo>
                  <a:cubicBezTo>
                    <a:pt x="71" y="296"/>
                    <a:pt x="65" y="294"/>
                    <a:pt x="62" y="290"/>
                  </a:cubicBezTo>
                  <a:cubicBezTo>
                    <a:pt x="60" y="285"/>
                    <a:pt x="61" y="279"/>
                    <a:pt x="66" y="276"/>
                  </a:cubicBezTo>
                  <a:cubicBezTo>
                    <a:pt x="260" y="175"/>
                    <a:pt x="260" y="175"/>
                    <a:pt x="260" y="175"/>
                  </a:cubicBezTo>
                  <a:cubicBezTo>
                    <a:pt x="230" y="168"/>
                    <a:pt x="204" y="151"/>
                    <a:pt x="184" y="128"/>
                  </a:cubicBezTo>
                  <a:cubicBezTo>
                    <a:pt x="163" y="104"/>
                    <a:pt x="149" y="74"/>
                    <a:pt x="145" y="42"/>
                  </a:cubicBezTo>
                  <a:lnTo>
                    <a:pt x="19" y="223"/>
                  </a:lnTo>
                  <a:close/>
                  <a:moveTo>
                    <a:pt x="103" y="68"/>
                  </a:moveTo>
                  <a:cubicBezTo>
                    <a:pt x="146" y="6"/>
                    <a:pt x="146" y="6"/>
                    <a:pt x="146" y="6"/>
                  </a:cubicBezTo>
                  <a:cubicBezTo>
                    <a:pt x="149" y="1"/>
                    <a:pt x="155" y="0"/>
                    <a:pt x="160" y="3"/>
                  </a:cubicBezTo>
                  <a:cubicBezTo>
                    <a:pt x="163" y="6"/>
                    <a:pt x="164" y="9"/>
                    <a:pt x="164" y="13"/>
                  </a:cubicBezTo>
                  <a:cubicBezTo>
                    <a:pt x="164" y="14"/>
                    <a:pt x="164" y="14"/>
                    <a:pt x="164" y="14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4" y="14"/>
                    <a:pt x="164" y="13"/>
                    <a:pt x="164" y="13"/>
                  </a:cubicBezTo>
                  <a:cubicBezTo>
                    <a:pt x="163" y="15"/>
                    <a:pt x="163" y="15"/>
                    <a:pt x="163" y="15"/>
                  </a:cubicBezTo>
                  <a:lnTo>
                    <a:pt x="103" y="68"/>
                  </a:lnTo>
                  <a:close/>
                </a:path>
              </a:pathLst>
            </a:custGeom>
            <a:solidFill>
              <a:srgbClr val="4C49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7" name="Freeform 215"/>
            <p:cNvSpPr>
              <a:spLocks/>
            </p:cNvSpPr>
            <p:nvPr/>
          </p:nvSpPr>
          <p:spPr bwMode="auto">
            <a:xfrm>
              <a:off x="3438392" y="4052296"/>
              <a:ext cx="579337" cy="591882"/>
            </a:xfrm>
            <a:custGeom>
              <a:avLst/>
              <a:gdLst>
                <a:gd name="T0" fmla="*/ 111 w 297"/>
                <a:gd name="T1" fmla="*/ 0 h 305"/>
                <a:gd name="T2" fmla="*/ 297 w 297"/>
                <a:gd name="T3" fmla="*/ 209 h 305"/>
                <a:gd name="T4" fmla="*/ 190 w 297"/>
                <a:gd name="T5" fmla="*/ 285 h 305"/>
                <a:gd name="T6" fmla="*/ 141 w 297"/>
                <a:gd name="T7" fmla="*/ 282 h 305"/>
                <a:gd name="T8" fmla="*/ 20 w 297"/>
                <a:gd name="T9" fmla="*/ 146 h 305"/>
                <a:gd name="T10" fmla="*/ 23 w 297"/>
                <a:gd name="T11" fmla="*/ 97 h 305"/>
                <a:gd name="T12" fmla="*/ 111 w 297"/>
                <a:gd name="T1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305">
                  <a:moveTo>
                    <a:pt x="111" y="0"/>
                  </a:moveTo>
                  <a:cubicBezTo>
                    <a:pt x="297" y="209"/>
                    <a:pt x="297" y="209"/>
                    <a:pt x="297" y="209"/>
                  </a:cubicBezTo>
                  <a:cubicBezTo>
                    <a:pt x="190" y="285"/>
                    <a:pt x="190" y="285"/>
                    <a:pt x="190" y="285"/>
                  </a:cubicBezTo>
                  <a:cubicBezTo>
                    <a:pt x="171" y="298"/>
                    <a:pt x="162" y="305"/>
                    <a:pt x="141" y="282"/>
                  </a:cubicBezTo>
                  <a:cubicBezTo>
                    <a:pt x="20" y="146"/>
                    <a:pt x="20" y="146"/>
                    <a:pt x="20" y="146"/>
                  </a:cubicBezTo>
                  <a:cubicBezTo>
                    <a:pt x="0" y="122"/>
                    <a:pt x="7" y="114"/>
                    <a:pt x="23" y="97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rgbClr val="4C49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8" name="Freeform 216"/>
            <p:cNvSpPr>
              <a:spLocks/>
            </p:cNvSpPr>
            <p:nvPr/>
          </p:nvSpPr>
          <p:spPr bwMode="auto">
            <a:xfrm>
              <a:off x="1985487" y="4657864"/>
              <a:ext cx="1650200" cy="1122182"/>
            </a:xfrm>
            <a:custGeom>
              <a:avLst/>
              <a:gdLst>
                <a:gd name="T0" fmla="*/ 812 w 845"/>
                <a:gd name="T1" fmla="*/ 345 h 577"/>
                <a:gd name="T2" fmla="*/ 5 w 845"/>
                <a:gd name="T3" fmla="*/ 328 h 577"/>
                <a:gd name="T4" fmla="*/ 49 w 845"/>
                <a:gd name="T5" fmla="*/ 272 h 577"/>
                <a:gd name="T6" fmla="*/ 703 w 845"/>
                <a:gd name="T7" fmla="*/ 151 h 577"/>
                <a:gd name="T8" fmla="*/ 812 w 845"/>
                <a:gd name="T9" fmla="*/ 34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5" h="577">
                  <a:moveTo>
                    <a:pt x="812" y="345"/>
                  </a:moveTo>
                  <a:cubicBezTo>
                    <a:pt x="812" y="345"/>
                    <a:pt x="552" y="577"/>
                    <a:pt x="5" y="328"/>
                  </a:cubicBezTo>
                  <a:cubicBezTo>
                    <a:pt x="5" y="328"/>
                    <a:pt x="0" y="322"/>
                    <a:pt x="49" y="272"/>
                  </a:cubicBezTo>
                  <a:cubicBezTo>
                    <a:pt x="49" y="272"/>
                    <a:pt x="396" y="434"/>
                    <a:pt x="703" y="151"/>
                  </a:cubicBezTo>
                  <a:cubicBezTo>
                    <a:pt x="845" y="283"/>
                    <a:pt x="829" y="0"/>
                    <a:pt x="812" y="345"/>
                  </a:cubicBezTo>
                  <a:close/>
                </a:path>
              </a:pathLst>
            </a:custGeom>
            <a:solidFill>
              <a:srgbClr val="F4A36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Freeform 217"/>
            <p:cNvSpPr>
              <a:spLocks/>
            </p:cNvSpPr>
            <p:nvPr/>
          </p:nvSpPr>
          <p:spPr bwMode="auto">
            <a:xfrm>
              <a:off x="2296824" y="4673830"/>
              <a:ext cx="1064020" cy="1191747"/>
            </a:xfrm>
            <a:custGeom>
              <a:avLst/>
              <a:gdLst>
                <a:gd name="T0" fmla="*/ 478 w 545"/>
                <a:gd name="T1" fmla="*/ 0 h 613"/>
                <a:gd name="T2" fmla="*/ 389 w 545"/>
                <a:gd name="T3" fmla="*/ 52 h 613"/>
                <a:gd name="T4" fmla="*/ 71 w 545"/>
                <a:gd name="T5" fmla="*/ 172 h 613"/>
                <a:gd name="T6" fmla="*/ 0 w 545"/>
                <a:gd name="T7" fmla="*/ 221 h 613"/>
                <a:gd name="T8" fmla="*/ 545 w 545"/>
                <a:gd name="T9" fmla="*/ 221 h 613"/>
                <a:gd name="T10" fmla="*/ 478 w 545"/>
                <a:gd name="T11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5" h="613">
                  <a:moveTo>
                    <a:pt x="478" y="0"/>
                  </a:moveTo>
                  <a:cubicBezTo>
                    <a:pt x="478" y="0"/>
                    <a:pt x="416" y="23"/>
                    <a:pt x="389" y="52"/>
                  </a:cubicBezTo>
                  <a:cubicBezTo>
                    <a:pt x="361" y="82"/>
                    <a:pt x="376" y="454"/>
                    <a:pt x="71" y="172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1"/>
                    <a:pt x="394" y="613"/>
                    <a:pt x="545" y="221"/>
                  </a:cubicBezTo>
                  <a:lnTo>
                    <a:pt x="478" y="0"/>
                  </a:ln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Freeform 218"/>
            <p:cNvSpPr>
              <a:spLocks/>
            </p:cNvSpPr>
            <p:nvPr/>
          </p:nvSpPr>
          <p:spPr bwMode="auto">
            <a:xfrm>
              <a:off x="2852212" y="4525574"/>
              <a:ext cx="1263594" cy="978487"/>
            </a:xfrm>
            <a:custGeom>
              <a:avLst/>
              <a:gdLst>
                <a:gd name="T0" fmla="*/ 595 w 647"/>
                <a:gd name="T1" fmla="*/ 235 h 503"/>
                <a:gd name="T2" fmla="*/ 148 w 647"/>
                <a:gd name="T3" fmla="*/ 503 h 503"/>
                <a:gd name="T4" fmla="*/ 260 w 647"/>
                <a:gd name="T5" fmla="*/ 392 h 503"/>
                <a:gd name="T6" fmla="*/ 82 w 647"/>
                <a:gd name="T7" fmla="*/ 318 h 503"/>
                <a:gd name="T8" fmla="*/ 7 w 647"/>
                <a:gd name="T9" fmla="*/ 76 h 503"/>
                <a:gd name="T10" fmla="*/ 485 w 647"/>
                <a:gd name="T11" fmla="*/ 30 h 503"/>
                <a:gd name="T12" fmla="*/ 595 w 647"/>
                <a:gd name="T13" fmla="*/ 2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7" h="503">
                  <a:moveTo>
                    <a:pt x="595" y="235"/>
                  </a:moveTo>
                  <a:cubicBezTo>
                    <a:pt x="595" y="235"/>
                    <a:pt x="415" y="475"/>
                    <a:pt x="148" y="503"/>
                  </a:cubicBezTo>
                  <a:cubicBezTo>
                    <a:pt x="148" y="503"/>
                    <a:pt x="282" y="465"/>
                    <a:pt x="260" y="392"/>
                  </a:cubicBezTo>
                  <a:cubicBezTo>
                    <a:pt x="243" y="336"/>
                    <a:pt x="164" y="340"/>
                    <a:pt x="82" y="318"/>
                  </a:cubicBezTo>
                  <a:cubicBezTo>
                    <a:pt x="0" y="296"/>
                    <a:pt x="7" y="76"/>
                    <a:pt x="7" y="76"/>
                  </a:cubicBezTo>
                  <a:cubicBezTo>
                    <a:pt x="7" y="76"/>
                    <a:pt x="328" y="0"/>
                    <a:pt x="485" y="30"/>
                  </a:cubicBezTo>
                  <a:cubicBezTo>
                    <a:pt x="485" y="30"/>
                    <a:pt x="647" y="137"/>
                    <a:pt x="595" y="235"/>
                  </a:cubicBezTo>
                  <a:close/>
                </a:path>
              </a:pathLst>
            </a:custGeom>
            <a:solidFill>
              <a:srgbClr val="1F52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1" name="Freeform 219"/>
            <p:cNvSpPr>
              <a:spLocks/>
            </p:cNvSpPr>
            <p:nvPr/>
          </p:nvSpPr>
          <p:spPr bwMode="auto">
            <a:xfrm>
              <a:off x="3241098" y="4118441"/>
              <a:ext cx="238349" cy="263439"/>
            </a:xfrm>
            <a:custGeom>
              <a:avLst/>
              <a:gdLst>
                <a:gd name="T0" fmla="*/ 86 w 122"/>
                <a:gd name="T1" fmla="*/ 0 h 136"/>
                <a:gd name="T2" fmla="*/ 1 w 122"/>
                <a:gd name="T3" fmla="*/ 69 h 136"/>
                <a:gd name="T4" fmla="*/ 24 w 122"/>
                <a:gd name="T5" fmla="*/ 117 h 136"/>
                <a:gd name="T6" fmla="*/ 67 w 122"/>
                <a:gd name="T7" fmla="*/ 131 h 136"/>
                <a:gd name="T8" fmla="*/ 95 w 122"/>
                <a:gd name="T9" fmla="*/ 99 h 136"/>
                <a:gd name="T10" fmla="*/ 121 w 122"/>
                <a:gd name="T11" fmla="*/ 36 h 136"/>
                <a:gd name="T12" fmla="*/ 86 w 122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136">
                  <a:moveTo>
                    <a:pt x="86" y="0"/>
                  </a:moveTo>
                  <a:cubicBezTo>
                    <a:pt x="86" y="0"/>
                    <a:pt x="9" y="13"/>
                    <a:pt x="1" y="69"/>
                  </a:cubicBezTo>
                  <a:cubicBezTo>
                    <a:pt x="0" y="79"/>
                    <a:pt x="22" y="100"/>
                    <a:pt x="24" y="117"/>
                  </a:cubicBezTo>
                  <a:cubicBezTo>
                    <a:pt x="25" y="132"/>
                    <a:pt x="55" y="136"/>
                    <a:pt x="67" y="131"/>
                  </a:cubicBezTo>
                  <a:cubicBezTo>
                    <a:pt x="85" y="123"/>
                    <a:pt x="92" y="107"/>
                    <a:pt x="95" y="99"/>
                  </a:cubicBezTo>
                  <a:cubicBezTo>
                    <a:pt x="114" y="88"/>
                    <a:pt x="110" y="61"/>
                    <a:pt x="121" y="36"/>
                  </a:cubicBezTo>
                  <a:cubicBezTo>
                    <a:pt x="122" y="28"/>
                    <a:pt x="86" y="0"/>
                    <a:pt x="86" y="0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2" name="Freeform 220"/>
            <p:cNvSpPr>
              <a:spLocks/>
            </p:cNvSpPr>
            <p:nvPr/>
          </p:nvSpPr>
          <p:spPr bwMode="auto">
            <a:xfrm>
              <a:off x="3400758" y="4251871"/>
              <a:ext cx="34212" cy="68426"/>
            </a:xfrm>
            <a:custGeom>
              <a:avLst/>
              <a:gdLst>
                <a:gd name="T0" fmla="*/ 17 w 17"/>
                <a:gd name="T1" fmla="*/ 0 h 35"/>
                <a:gd name="T2" fmla="*/ 16 w 17"/>
                <a:gd name="T3" fmla="*/ 0 h 35"/>
                <a:gd name="T4" fmla="*/ 1 w 17"/>
                <a:gd name="T5" fmla="*/ 16 h 35"/>
                <a:gd name="T6" fmla="*/ 8 w 17"/>
                <a:gd name="T7" fmla="*/ 33 h 35"/>
                <a:gd name="T8" fmla="*/ 14 w 17"/>
                <a:gd name="T9" fmla="*/ 30 h 35"/>
                <a:gd name="T10" fmla="*/ 5 w 17"/>
                <a:gd name="T11" fmla="*/ 16 h 35"/>
                <a:gd name="T12" fmla="*/ 17 w 1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5">
                  <a:moveTo>
                    <a:pt x="17" y="0"/>
                  </a:moveTo>
                  <a:cubicBezTo>
                    <a:pt x="17" y="0"/>
                    <a:pt x="16" y="0"/>
                    <a:pt x="16" y="0"/>
                  </a:cubicBezTo>
                  <a:cubicBezTo>
                    <a:pt x="9" y="4"/>
                    <a:pt x="4" y="8"/>
                    <a:pt x="1" y="16"/>
                  </a:cubicBezTo>
                  <a:cubicBezTo>
                    <a:pt x="0" y="22"/>
                    <a:pt x="3" y="28"/>
                    <a:pt x="8" y="33"/>
                  </a:cubicBezTo>
                  <a:cubicBezTo>
                    <a:pt x="10" y="35"/>
                    <a:pt x="16" y="33"/>
                    <a:pt x="14" y="30"/>
                  </a:cubicBezTo>
                  <a:cubicBezTo>
                    <a:pt x="9" y="26"/>
                    <a:pt x="5" y="22"/>
                    <a:pt x="5" y="16"/>
                  </a:cubicBezTo>
                  <a:cubicBezTo>
                    <a:pt x="4" y="10"/>
                    <a:pt x="12" y="4"/>
                    <a:pt x="17" y="0"/>
                  </a:cubicBezTo>
                  <a:close/>
                </a:path>
              </a:pathLst>
            </a:custGeom>
            <a:solidFill>
              <a:srgbClr val="F9AB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3" name="Freeform 221"/>
            <p:cNvSpPr>
              <a:spLocks/>
            </p:cNvSpPr>
            <p:nvPr/>
          </p:nvSpPr>
          <p:spPr bwMode="auto">
            <a:xfrm>
              <a:off x="5621172" y="3456992"/>
              <a:ext cx="244052" cy="242911"/>
            </a:xfrm>
            <a:custGeom>
              <a:avLst/>
              <a:gdLst>
                <a:gd name="T0" fmla="*/ 0 w 125"/>
                <a:gd name="T1" fmla="*/ 22 h 125"/>
                <a:gd name="T2" fmla="*/ 33 w 125"/>
                <a:gd name="T3" fmla="*/ 0 h 125"/>
                <a:gd name="T4" fmla="*/ 103 w 125"/>
                <a:gd name="T5" fmla="*/ 33 h 125"/>
                <a:gd name="T6" fmla="*/ 53 w 125"/>
                <a:gd name="T7" fmla="*/ 121 h 125"/>
                <a:gd name="T8" fmla="*/ 8 w 125"/>
                <a:gd name="T9" fmla="*/ 114 h 125"/>
                <a:gd name="T10" fmla="*/ 0 w 125"/>
                <a:gd name="T11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125">
                  <a:moveTo>
                    <a:pt x="0" y="22"/>
                  </a:moveTo>
                  <a:cubicBezTo>
                    <a:pt x="0" y="22"/>
                    <a:pt x="22" y="0"/>
                    <a:pt x="33" y="0"/>
                  </a:cubicBezTo>
                  <a:cubicBezTo>
                    <a:pt x="44" y="0"/>
                    <a:pt x="81" y="9"/>
                    <a:pt x="103" y="33"/>
                  </a:cubicBezTo>
                  <a:cubicBezTo>
                    <a:pt x="125" y="57"/>
                    <a:pt x="53" y="121"/>
                    <a:pt x="53" y="121"/>
                  </a:cubicBezTo>
                  <a:cubicBezTo>
                    <a:pt x="53" y="121"/>
                    <a:pt x="17" y="125"/>
                    <a:pt x="8" y="114"/>
                  </a:cubicBezTo>
                  <a:cubicBezTo>
                    <a:pt x="0" y="103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4" name="Freeform 222"/>
            <p:cNvSpPr>
              <a:spLocks/>
            </p:cNvSpPr>
            <p:nvPr/>
          </p:nvSpPr>
          <p:spPr bwMode="auto">
            <a:xfrm>
              <a:off x="5621172" y="3486644"/>
              <a:ext cx="151677" cy="205277"/>
            </a:xfrm>
            <a:custGeom>
              <a:avLst/>
              <a:gdLst>
                <a:gd name="T0" fmla="*/ 75 w 78"/>
                <a:gd name="T1" fmla="*/ 16 h 106"/>
                <a:gd name="T2" fmla="*/ 59 w 78"/>
                <a:gd name="T3" fmla="*/ 27 h 106"/>
                <a:gd name="T4" fmla="*/ 41 w 78"/>
                <a:gd name="T5" fmla="*/ 17 h 106"/>
                <a:gd name="T6" fmla="*/ 43 w 78"/>
                <a:gd name="T7" fmla="*/ 15 h 106"/>
                <a:gd name="T8" fmla="*/ 49 w 78"/>
                <a:gd name="T9" fmla="*/ 10 h 106"/>
                <a:gd name="T10" fmla="*/ 47 w 78"/>
                <a:gd name="T11" fmla="*/ 8 h 106"/>
                <a:gd name="T12" fmla="*/ 38 w 78"/>
                <a:gd name="T13" fmla="*/ 13 h 106"/>
                <a:gd name="T14" fmla="*/ 36 w 78"/>
                <a:gd name="T15" fmla="*/ 16 h 106"/>
                <a:gd name="T16" fmla="*/ 14 w 78"/>
                <a:gd name="T17" fmla="*/ 10 h 106"/>
                <a:gd name="T18" fmla="*/ 17 w 78"/>
                <a:gd name="T19" fmla="*/ 7 h 106"/>
                <a:gd name="T20" fmla="*/ 21 w 78"/>
                <a:gd name="T21" fmla="*/ 4 h 106"/>
                <a:gd name="T22" fmla="*/ 24 w 78"/>
                <a:gd name="T23" fmla="*/ 2 h 106"/>
                <a:gd name="T24" fmla="*/ 24 w 78"/>
                <a:gd name="T25" fmla="*/ 1 h 106"/>
                <a:gd name="T26" fmla="*/ 13 w 78"/>
                <a:gd name="T27" fmla="*/ 4 h 106"/>
                <a:gd name="T28" fmla="*/ 9 w 78"/>
                <a:gd name="T29" fmla="*/ 9 h 106"/>
                <a:gd name="T30" fmla="*/ 0 w 78"/>
                <a:gd name="T31" fmla="*/ 7 h 106"/>
                <a:gd name="T32" fmla="*/ 0 w 78"/>
                <a:gd name="T33" fmla="*/ 88 h 106"/>
                <a:gd name="T34" fmla="*/ 24 w 78"/>
                <a:gd name="T35" fmla="*/ 106 h 106"/>
                <a:gd name="T36" fmla="*/ 29 w 78"/>
                <a:gd name="T37" fmla="*/ 43 h 106"/>
                <a:gd name="T38" fmla="*/ 66 w 78"/>
                <a:gd name="T39" fmla="*/ 43 h 106"/>
                <a:gd name="T40" fmla="*/ 62 w 78"/>
                <a:gd name="T41" fmla="*/ 29 h 106"/>
                <a:gd name="T42" fmla="*/ 67 w 78"/>
                <a:gd name="T43" fmla="*/ 23 h 106"/>
                <a:gd name="T44" fmla="*/ 77 w 78"/>
                <a:gd name="T45" fmla="*/ 17 h 106"/>
                <a:gd name="T46" fmla="*/ 75 w 78"/>
                <a:gd name="T47" fmla="*/ 1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" h="106">
                  <a:moveTo>
                    <a:pt x="75" y="16"/>
                  </a:moveTo>
                  <a:cubicBezTo>
                    <a:pt x="69" y="16"/>
                    <a:pt x="62" y="21"/>
                    <a:pt x="59" y="27"/>
                  </a:cubicBezTo>
                  <a:cubicBezTo>
                    <a:pt x="55" y="23"/>
                    <a:pt x="48" y="20"/>
                    <a:pt x="41" y="17"/>
                  </a:cubicBezTo>
                  <a:cubicBezTo>
                    <a:pt x="42" y="17"/>
                    <a:pt x="42" y="16"/>
                    <a:pt x="43" y="15"/>
                  </a:cubicBezTo>
                  <a:cubicBezTo>
                    <a:pt x="45" y="13"/>
                    <a:pt x="48" y="12"/>
                    <a:pt x="49" y="10"/>
                  </a:cubicBezTo>
                  <a:cubicBezTo>
                    <a:pt x="51" y="8"/>
                    <a:pt x="49" y="8"/>
                    <a:pt x="47" y="8"/>
                  </a:cubicBezTo>
                  <a:cubicBezTo>
                    <a:pt x="44" y="8"/>
                    <a:pt x="40" y="10"/>
                    <a:pt x="38" y="13"/>
                  </a:cubicBezTo>
                  <a:cubicBezTo>
                    <a:pt x="37" y="14"/>
                    <a:pt x="37" y="15"/>
                    <a:pt x="36" y="16"/>
                  </a:cubicBezTo>
                  <a:cubicBezTo>
                    <a:pt x="28" y="13"/>
                    <a:pt x="21" y="11"/>
                    <a:pt x="14" y="10"/>
                  </a:cubicBezTo>
                  <a:cubicBezTo>
                    <a:pt x="15" y="9"/>
                    <a:pt x="16" y="8"/>
                    <a:pt x="17" y="7"/>
                  </a:cubicBezTo>
                  <a:cubicBezTo>
                    <a:pt x="18" y="6"/>
                    <a:pt x="19" y="5"/>
                    <a:pt x="21" y="4"/>
                  </a:cubicBezTo>
                  <a:cubicBezTo>
                    <a:pt x="22" y="4"/>
                    <a:pt x="24" y="3"/>
                    <a:pt x="24" y="2"/>
                  </a:cubicBezTo>
                  <a:cubicBezTo>
                    <a:pt x="25" y="1"/>
                    <a:pt x="24" y="1"/>
                    <a:pt x="24" y="1"/>
                  </a:cubicBezTo>
                  <a:cubicBezTo>
                    <a:pt x="20" y="0"/>
                    <a:pt x="16" y="2"/>
                    <a:pt x="13" y="4"/>
                  </a:cubicBezTo>
                  <a:cubicBezTo>
                    <a:pt x="12" y="5"/>
                    <a:pt x="10" y="7"/>
                    <a:pt x="9" y="9"/>
                  </a:cubicBezTo>
                  <a:cubicBezTo>
                    <a:pt x="3" y="7"/>
                    <a:pt x="0" y="7"/>
                    <a:pt x="0" y="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9" y="106"/>
                    <a:pt x="24" y="106"/>
                  </a:cubicBezTo>
                  <a:cubicBezTo>
                    <a:pt x="38" y="105"/>
                    <a:pt x="29" y="43"/>
                    <a:pt x="29" y="43"/>
                  </a:cubicBezTo>
                  <a:cubicBezTo>
                    <a:pt x="29" y="43"/>
                    <a:pt x="55" y="67"/>
                    <a:pt x="66" y="43"/>
                  </a:cubicBezTo>
                  <a:cubicBezTo>
                    <a:pt x="68" y="38"/>
                    <a:pt x="67" y="33"/>
                    <a:pt x="62" y="29"/>
                  </a:cubicBezTo>
                  <a:cubicBezTo>
                    <a:pt x="64" y="27"/>
                    <a:pt x="65" y="25"/>
                    <a:pt x="67" y="23"/>
                  </a:cubicBezTo>
                  <a:cubicBezTo>
                    <a:pt x="70" y="20"/>
                    <a:pt x="74" y="20"/>
                    <a:pt x="77" y="17"/>
                  </a:cubicBezTo>
                  <a:cubicBezTo>
                    <a:pt x="78" y="16"/>
                    <a:pt x="76" y="16"/>
                    <a:pt x="75" y="16"/>
                  </a:cubicBezTo>
                  <a:close/>
                </a:path>
              </a:pathLst>
            </a:custGeom>
            <a:solidFill>
              <a:srgbClr val="F9AB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5" name="Freeform 223"/>
            <p:cNvSpPr>
              <a:spLocks/>
            </p:cNvSpPr>
            <p:nvPr/>
          </p:nvSpPr>
          <p:spPr bwMode="auto">
            <a:xfrm>
              <a:off x="4732778" y="3636040"/>
              <a:ext cx="992173" cy="792598"/>
            </a:xfrm>
            <a:custGeom>
              <a:avLst/>
              <a:gdLst>
                <a:gd name="T0" fmla="*/ 25 w 508"/>
                <a:gd name="T1" fmla="*/ 368 h 408"/>
                <a:gd name="T2" fmla="*/ 508 w 508"/>
                <a:gd name="T3" fmla="*/ 29 h 408"/>
                <a:gd name="T4" fmla="*/ 451 w 508"/>
                <a:gd name="T5" fmla="*/ 0 h 408"/>
                <a:gd name="T6" fmla="*/ 71 w 508"/>
                <a:gd name="T7" fmla="*/ 202 h 408"/>
                <a:gd name="T8" fmla="*/ 25 w 508"/>
                <a:gd name="T9" fmla="*/ 3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408">
                  <a:moveTo>
                    <a:pt x="25" y="368"/>
                  </a:moveTo>
                  <a:cubicBezTo>
                    <a:pt x="25" y="368"/>
                    <a:pt x="333" y="408"/>
                    <a:pt x="508" y="29"/>
                  </a:cubicBezTo>
                  <a:cubicBezTo>
                    <a:pt x="451" y="0"/>
                    <a:pt x="451" y="0"/>
                    <a:pt x="451" y="0"/>
                  </a:cubicBezTo>
                  <a:cubicBezTo>
                    <a:pt x="451" y="0"/>
                    <a:pt x="285" y="267"/>
                    <a:pt x="71" y="202"/>
                  </a:cubicBezTo>
                  <a:cubicBezTo>
                    <a:pt x="71" y="202"/>
                    <a:pt x="0" y="237"/>
                    <a:pt x="25" y="368"/>
                  </a:cubicBezTo>
                  <a:close/>
                </a:path>
              </a:pathLst>
            </a:custGeom>
            <a:solidFill>
              <a:srgbClr val="0D2F5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" name="Freeform 224"/>
            <p:cNvSpPr>
              <a:spLocks/>
            </p:cNvSpPr>
            <p:nvPr/>
          </p:nvSpPr>
          <p:spPr bwMode="auto">
            <a:xfrm>
              <a:off x="3391635" y="3558491"/>
              <a:ext cx="1118760" cy="652325"/>
            </a:xfrm>
            <a:custGeom>
              <a:avLst/>
              <a:gdLst>
                <a:gd name="T0" fmla="*/ 573 w 573"/>
                <a:gd name="T1" fmla="*/ 150 h 336"/>
                <a:gd name="T2" fmla="*/ 0 w 573"/>
                <a:gd name="T3" fmla="*/ 288 h 336"/>
                <a:gd name="T4" fmla="*/ 43 w 573"/>
                <a:gd name="T5" fmla="*/ 336 h 336"/>
                <a:gd name="T6" fmla="*/ 470 w 573"/>
                <a:gd name="T7" fmla="*/ 287 h 336"/>
                <a:gd name="T8" fmla="*/ 573 w 573"/>
                <a:gd name="T9" fmla="*/ 15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336">
                  <a:moveTo>
                    <a:pt x="573" y="150"/>
                  </a:moveTo>
                  <a:cubicBezTo>
                    <a:pt x="573" y="150"/>
                    <a:pt x="302" y="0"/>
                    <a:pt x="0" y="288"/>
                  </a:cubicBezTo>
                  <a:cubicBezTo>
                    <a:pt x="43" y="336"/>
                    <a:pt x="43" y="336"/>
                    <a:pt x="43" y="336"/>
                  </a:cubicBezTo>
                  <a:cubicBezTo>
                    <a:pt x="43" y="336"/>
                    <a:pt x="294" y="149"/>
                    <a:pt x="470" y="287"/>
                  </a:cubicBezTo>
                  <a:cubicBezTo>
                    <a:pt x="470" y="287"/>
                    <a:pt x="549" y="281"/>
                    <a:pt x="573" y="150"/>
                  </a:cubicBezTo>
                  <a:close/>
                </a:path>
              </a:pathLst>
            </a:custGeom>
            <a:solidFill>
              <a:srgbClr val="0D2F5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7" name="Freeform 225"/>
            <p:cNvSpPr>
              <a:spLocks/>
            </p:cNvSpPr>
            <p:nvPr/>
          </p:nvSpPr>
          <p:spPr bwMode="auto">
            <a:xfrm>
              <a:off x="3754291" y="3842457"/>
              <a:ext cx="1090250" cy="1196309"/>
            </a:xfrm>
            <a:custGeom>
              <a:avLst/>
              <a:gdLst>
                <a:gd name="T0" fmla="*/ 558 w 558"/>
                <a:gd name="T1" fmla="*/ 191 h 616"/>
                <a:gd name="T2" fmla="*/ 558 w 558"/>
                <a:gd name="T3" fmla="*/ 242 h 616"/>
                <a:gd name="T4" fmla="*/ 473 w 558"/>
                <a:gd name="T5" fmla="*/ 389 h 616"/>
                <a:gd name="T6" fmla="*/ 194 w 558"/>
                <a:gd name="T7" fmla="*/ 538 h 616"/>
                <a:gd name="T8" fmla="*/ 131 w 558"/>
                <a:gd name="T9" fmla="*/ 598 h 616"/>
                <a:gd name="T10" fmla="*/ 0 w 558"/>
                <a:gd name="T11" fmla="*/ 375 h 616"/>
                <a:gd name="T12" fmla="*/ 124 w 558"/>
                <a:gd name="T13" fmla="*/ 299 h 616"/>
                <a:gd name="T14" fmla="*/ 351 w 558"/>
                <a:gd name="T15" fmla="*/ 23 h 616"/>
                <a:gd name="T16" fmla="*/ 408 w 558"/>
                <a:gd name="T17" fmla="*/ 0 h 616"/>
                <a:gd name="T18" fmla="*/ 486 w 558"/>
                <a:gd name="T19" fmla="*/ 58 h 616"/>
                <a:gd name="T20" fmla="*/ 558 w 558"/>
                <a:gd name="T21" fmla="*/ 191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8" h="616">
                  <a:moveTo>
                    <a:pt x="558" y="191"/>
                  </a:moveTo>
                  <a:cubicBezTo>
                    <a:pt x="558" y="242"/>
                    <a:pt x="558" y="242"/>
                    <a:pt x="558" y="242"/>
                  </a:cubicBezTo>
                  <a:cubicBezTo>
                    <a:pt x="558" y="242"/>
                    <a:pt x="485" y="334"/>
                    <a:pt x="473" y="389"/>
                  </a:cubicBezTo>
                  <a:cubicBezTo>
                    <a:pt x="473" y="389"/>
                    <a:pt x="280" y="456"/>
                    <a:pt x="194" y="538"/>
                  </a:cubicBezTo>
                  <a:cubicBezTo>
                    <a:pt x="113" y="616"/>
                    <a:pt x="131" y="598"/>
                    <a:pt x="131" y="598"/>
                  </a:cubicBezTo>
                  <a:cubicBezTo>
                    <a:pt x="131" y="598"/>
                    <a:pt x="23" y="469"/>
                    <a:pt x="0" y="375"/>
                  </a:cubicBezTo>
                  <a:cubicBezTo>
                    <a:pt x="0" y="375"/>
                    <a:pt x="80" y="358"/>
                    <a:pt x="124" y="299"/>
                  </a:cubicBezTo>
                  <a:cubicBezTo>
                    <a:pt x="168" y="240"/>
                    <a:pt x="286" y="60"/>
                    <a:pt x="351" y="23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86" y="58"/>
                    <a:pt x="486" y="58"/>
                    <a:pt x="486" y="58"/>
                  </a:cubicBezTo>
                  <a:lnTo>
                    <a:pt x="558" y="191"/>
                  </a:lnTo>
                  <a:close/>
                </a:path>
              </a:pathLst>
            </a:custGeom>
            <a:solidFill>
              <a:srgbClr val="0D2F5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8" name="Freeform 226"/>
            <p:cNvSpPr>
              <a:spLocks/>
            </p:cNvSpPr>
            <p:nvPr/>
          </p:nvSpPr>
          <p:spPr bwMode="auto">
            <a:xfrm>
              <a:off x="3799908" y="3945096"/>
              <a:ext cx="1009279" cy="1021824"/>
            </a:xfrm>
            <a:custGeom>
              <a:avLst/>
              <a:gdLst>
                <a:gd name="T0" fmla="*/ 499 w 517"/>
                <a:gd name="T1" fmla="*/ 0 h 526"/>
                <a:gd name="T2" fmla="*/ 349 w 517"/>
                <a:gd name="T3" fmla="*/ 3 h 526"/>
                <a:gd name="T4" fmla="*/ 301 w 517"/>
                <a:gd name="T5" fmla="*/ 138 h 526"/>
                <a:gd name="T6" fmla="*/ 200 w 517"/>
                <a:gd name="T7" fmla="*/ 152 h 526"/>
                <a:gd name="T8" fmla="*/ 0 w 517"/>
                <a:gd name="T9" fmla="*/ 385 h 526"/>
                <a:gd name="T10" fmla="*/ 93 w 517"/>
                <a:gd name="T11" fmla="*/ 526 h 526"/>
                <a:gd name="T12" fmla="*/ 362 w 517"/>
                <a:gd name="T13" fmla="*/ 357 h 526"/>
                <a:gd name="T14" fmla="*/ 379 w 517"/>
                <a:gd name="T15" fmla="*/ 311 h 526"/>
                <a:gd name="T16" fmla="*/ 479 w 517"/>
                <a:gd name="T17" fmla="*/ 270 h 526"/>
                <a:gd name="T18" fmla="*/ 517 w 517"/>
                <a:gd name="T19" fmla="*/ 157 h 526"/>
                <a:gd name="T20" fmla="*/ 499 w 517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7" h="526">
                  <a:moveTo>
                    <a:pt x="499" y="0"/>
                  </a:moveTo>
                  <a:cubicBezTo>
                    <a:pt x="349" y="3"/>
                    <a:pt x="349" y="3"/>
                    <a:pt x="349" y="3"/>
                  </a:cubicBezTo>
                  <a:cubicBezTo>
                    <a:pt x="301" y="138"/>
                    <a:pt x="301" y="138"/>
                    <a:pt x="301" y="138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0" y="152"/>
                    <a:pt x="200" y="282"/>
                    <a:pt x="0" y="385"/>
                  </a:cubicBezTo>
                  <a:cubicBezTo>
                    <a:pt x="0" y="385"/>
                    <a:pt x="60" y="489"/>
                    <a:pt x="93" y="526"/>
                  </a:cubicBezTo>
                  <a:cubicBezTo>
                    <a:pt x="362" y="357"/>
                    <a:pt x="362" y="357"/>
                    <a:pt x="362" y="357"/>
                  </a:cubicBezTo>
                  <a:cubicBezTo>
                    <a:pt x="379" y="311"/>
                    <a:pt x="379" y="311"/>
                    <a:pt x="379" y="311"/>
                  </a:cubicBezTo>
                  <a:cubicBezTo>
                    <a:pt x="479" y="270"/>
                    <a:pt x="479" y="270"/>
                    <a:pt x="479" y="270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17" y="157"/>
                    <a:pt x="509" y="31"/>
                    <a:pt x="499" y="0"/>
                  </a:cubicBezTo>
                  <a:close/>
                </a:path>
              </a:pathLst>
            </a:custGeom>
            <a:solidFill>
              <a:srgbClr val="1F52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9" name="Freeform 227"/>
            <p:cNvSpPr>
              <a:spLocks/>
            </p:cNvSpPr>
            <p:nvPr/>
          </p:nvSpPr>
          <p:spPr bwMode="auto">
            <a:xfrm>
              <a:off x="4537765" y="3293911"/>
              <a:ext cx="700223" cy="1121041"/>
            </a:xfrm>
            <a:custGeom>
              <a:avLst/>
              <a:gdLst>
                <a:gd name="T0" fmla="*/ 355 w 359"/>
                <a:gd name="T1" fmla="*/ 181 h 577"/>
                <a:gd name="T2" fmla="*/ 150 w 359"/>
                <a:gd name="T3" fmla="*/ 88 h 577"/>
                <a:gd name="T4" fmla="*/ 104 w 359"/>
                <a:gd name="T5" fmla="*/ 224 h 577"/>
                <a:gd name="T6" fmla="*/ 124 w 359"/>
                <a:gd name="T7" fmla="*/ 289 h 577"/>
                <a:gd name="T8" fmla="*/ 115 w 359"/>
                <a:gd name="T9" fmla="*/ 335 h 577"/>
                <a:gd name="T10" fmla="*/ 0 w 359"/>
                <a:gd name="T11" fmla="*/ 572 h 577"/>
                <a:gd name="T12" fmla="*/ 155 w 359"/>
                <a:gd name="T13" fmla="*/ 453 h 577"/>
                <a:gd name="T14" fmla="*/ 221 w 359"/>
                <a:gd name="T15" fmla="*/ 390 h 577"/>
                <a:gd name="T16" fmla="*/ 311 w 359"/>
                <a:gd name="T17" fmla="*/ 382 h 577"/>
                <a:gd name="T18" fmla="*/ 355 w 359"/>
                <a:gd name="T19" fmla="*/ 18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9" h="577">
                  <a:moveTo>
                    <a:pt x="355" y="181"/>
                  </a:moveTo>
                  <a:cubicBezTo>
                    <a:pt x="333" y="0"/>
                    <a:pt x="182" y="68"/>
                    <a:pt x="150" y="88"/>
                  </a:cubicBezTo>
                  <a:cubicBezTo>
                    <a:pt x="118" y="108"/>
                    <a:pt x="104" y="224"/>
                    <a:pt x="104" y="224"/>
                  </a:cubicBezTo>
                  <a:cubicBezTo>
                    <a:pt x="124" y="289"/>
                    <a:pt x="124" y="289"/>
                    <a:pt x="124" y="289"/>
                  </a:cubicBezTo>
                  <a:cubicBezTo>
                    <a:pt x="115" y="335"/>
                    <a:pt x="115" y="335"/>
                    <a:pt x="115" y="335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17" y="577"/>
                    <a:pt x="86" y="508"/>
                    <a:pt x="155" y="453"/>
                  </a:cubicBezTo>
                  <a:cubicBezTo>
                    <a:pt x="175" y="429"/>
                    <a:pt x="212" y="386"/>
                    <a:pt x="221" y="390"/>
                  </a:cubicBezTo>
                  <a:cubicBezTo>
                    <a:pt x="233" y="395"/>
                    <a:pt x="302" y="410"/>
                    <a:pt x="311" y="382"/>
                  </a:cubicBezTo>
                  <a:cubicBezTo>
                    <a:pt x="322" y="345"/>
                    <a:pt x="359" y="213"/>
                    <a:pt x="355" y="181"/>
                  </a:cubicBezTo>
                </a:path>
              </a:pathLst>
            </a:custGeom>
            <a:solidFill>
              <a:srgbClr val="FDBA8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0" name="Freeform 228"/>
            <p:cNvSpPr>
              <a:spLocks/>
            </p:cNvSpPr>
            <p:nvPr/>
          </p:nvSpPr>
          <p:spPr bwMode="auto">
            <a:xfrm>
              <a:off x="4504693" y="3862985"/>
              <a:ext cx="631797" cy="596444"/>
            </a:xfrm>
            <a:custGeom>
              <a:avLst/>
              <a:gdLst>
                <a:gd name="T0" fmla="*/ 318 w 324"/>
                <a:gd name="T1" fmla="*/ 91 h 307"/>
                <a:gd name="T2" fmla="*/ 196 w 324"/>
                <a:gd name="T3" fmla="*/ 35 h 307"/>
                <a:gd name="T4" fmla="*/ 156 w 324"/>
                <a:gd name="T5" fmla="*/ 17 h 307"/>
                <a:gd name="T6" fmla="*/ 3 w 324"/>
                <a:gd name="T7" fmla="*/ 284 h 307"/>
                <a:gd name="T8" fmla="*/ 116 w 324"/>
                <a:gd name="T9" fmla="*/ 209 h 307"/>
                <a:gd name="T10" fmla="*/ 239 w 324"/>
                <a:gd name="T11" fmla="*/ 97 h 307"/>
                <a:gd name="T12" fmla="*/ 324 w 324"/>
                <a:gd name="T13" fmla="*/ 97 h 307"/>
                <a:gd name="T14" fmla="*/ 318 w 324"/>
                <a:gd name="T15" fmla="*/ 9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307">
                  <a:moveTo>
                    <a:pt x="318" y="91"/>
                  </a:moveTo>
                  <a:cubicBezTo>
                    <a:pt x="318" y="91"/>
                    <a:pt x="226" y="57"/>
                    <a:pt x="196" y="35"/>
                  </a:cubicBezTo>
                  <a:cubicBezTo>
                    <a:pt x="166" y="14"/>
                    <a:pt x="155" y="0"/>
                    <a:pt x="156" y="17"/>
                  </a:cubicBezTo>
                  <a:cubicBezTo>
                    <a:pt x="157" y="28"/>
                    <a:pt x="133" y="127"/>
                    <a:pt x="3" y="284"/>
                  </a:cubicBezTo>
                  <a:cubicBezTo>
                    <a:pt x="0" y="307"/>
                    <a:pt x="93" y="217"/>
                    <a:pt x="116" y="209"/>
                  </a:cubicBezTo>
                  <a:cubicBezTo>
                    <a:pt x="160" y="178"/>
                    <a:pt x="232" y="94"/>
                    <a:pt x="239" y="97"/>
                  </a:cubicBezTo>
                  <a:cubicBezTo>
                    <a:pt x="249" y="102"/>
                    <a:pt x="306" y="114"/>
                    <a:pt x="324" y="97"/>
                  </a:cubicBezTo>
                  <a:cubicBezTo>
                    <a:pt x="323" y="94"/>
                    <a:pt x="321" y="92"/>
                    <a:pt x="318" y="91"/>
                  </a:cubicBezTo>
                  <a:close/>
                </a:path>
              </a:pathLst>
            </a:custGeom>
            <a:solidFill>
              <a:srgbClr val="F9AB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1" name="Freeform 229"/>
            <p:cNvSpPr>
              <a:spLocks/>
            </p:cNvSpPr>
            <p:nvPr/>
          </p:nvSpPr>
          <p:spPr bwMode="auto">
            <a:xfrm>
              <a:off x="4803485" y="3597265"/>
              <a:ext cx="41055" cy="124307"/>
            </a:xfrm>
            <a:custGeom>
              <a:avLst/>
              <a:gdLst>
                <a:gd name="T0" fmla="*/ 1 w 21"/>
                <a:gd name="T1" fmla="*/ 2 h 64"/>
                <a:gd name="T2" fmla="*/ 21 w 21"/>
                <a:gd name="T3" fmla="*/ 32 h 64"/>
                <a:gd name="T4" fmla="*/ 0 w 21"/>
                <a:gd name="T5" fmla="*/ 64 h 64"/>
                <a:gd name="T6" fmla="*/ 1 w 21"/>
                <a:gd name="T7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64">
                  <a:moveTo>
                    <a:pt x="1" y="2"/>
                  </a:moveTo>
                  <a:cubicBezTo>
                    <a:pt x="1" y="2"/>
                    <a:pt x="21" y="0"/>
                    <a:pt x="21" y="32"/>
                  </a:cubicBezTo>
                  <a:cubicBezTo>
                    <a:pt x="21" y="63"/>
                    <a:pt x="0" y="64"/>
                    <a:pt x="0" y="64"/>
                  </a:cubicBezTo>
                  <a:cubicBezTo>
                    <a:pt x="0" y="64"/>
                    <a:pt x="20" y="25"/>
                    <a:pt x="1" y="2"/>
                  </a:cubicBezTo>
                  <a:close/>
                </a:path>
              </a:pathLst>
            </a:custGeom>
            <a:solidFill>
              <a:srgbClr val="F9AB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2" name="Freeform 231"/>
            <p:cNvSpPr>
              <a:spLocks/>
            </p:cNvSpPr>
            <p:nvPr/>
          </p:nvSpPr>
          <p:spPr bwMode="auto">
            <a:xfrm>
              <a:off x="5182108" y="3750083"/>
              <a:ext cx="28511" cy="51319"/>
            </a:xfrm>
            <a:custGeom>
              <a:avLst/>
              <a:gdLst>
                <a:gd name="T0" fmla="*/ 2 w 15"/>
                <a:gd name="T1" fmla="*/ 11 h 26"/>
                <a:gd name="T2" fmla="*/ 4 w 15"/>
                <a:gd name="T3" fmla="*/ 25 h 26"/>
                <a:gd name="T4" fmla="*/ 13 w 15"/>
                <a:gd name="T5" fmla="*/ 15 h 26"/>
                <a:gd name="T6" fmla="*/ 12 w 15"/>
                <a:gd name="T7" fmla="*/ 2 h 26"/>
                <a:gd name="T8" fmla="*/ 2 w 15"/>
                <a:gd name="T9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6">
                  <a:moveTo>
                    <a:pt x="2" y="11"/>
                  </a:moveTo>
                  <a:cubicBezTo>
                    <a:pt x="0" y="18"/>
                    <a:pt x="1" y="24"/>
                    <a:pt x="4" y="25"/>
                  </a:cubicBezTo>
                  <a:cubicBezTo>
                    <a:pt x="7" y="26"/>
                    <a:pt x="11" y="21"/>
                    <a:pt x="13" y="15"/>
                  </a:cubicBezTo>
                  <a:cubicBezTo>
                    <a:pt x="15" y="9"/>
                    <a:pt x="15" y="3"/>
                    <a:pt x="12" y="2"/>
                  </a:cubicBezTo>
                  <a:cubicBezTo>
                    <a:pt x="8" y="0"/>
                    <a:pt x="4" y="5"/>
                    <a:pt x="2" y="11"/>
                  </a:cubicBezTo>
                  <a:close/>
                </a:path>
              </a:pathLst>
            </a:custGeom>
            <a:solidFill>
              <a:srgbClr val="DB85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3" name="Freeform 232"/>
            <p:cNvSpPr>
              <a:spLocks/>
            </p:cNvSpPr>
            <p:nvPr/>
          </p:nvSpPr>
          <p:spPr bwMode="auto">
            <a:xfrm>
              <a:off x="5031571" y="3592703"/>
              <a:ext cx="109481" cy="43337"/>
            </a:xfrm>
            <a:custGeom>
              <a:avLst/>
              <a:gdLst>
                <a:gd name="T0" fmla="*/ 54 w 56"/>
                <a:gd name="T1" fmla="*/ 19 h 22"/>
                <a:gd name="T2" fmla="*/ 3 w 56"/>
                <a:gd name="T3" fmla="*/ 8 h 22"/>
                <a:gd name="T4" fmla="*/ 5 w 56"/>
                <a:gd name="T5" fmla="*/ 11 h 22"/>
                <a:gd name="T6" fmla="*/ 26 w 56"/>
                <a:gd name="T7" fmla="*/ 8 h 22"/>
                <a:gd name="T8" fmla="*/ 51 w 56"/>
                <a:gd name="T9" fmla="*/ 21 h 22"/>
                <a:gd name="T10" fmla="*/ 54 w 56"/>
                <a:gd name="T1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2">
                  <a:moveTo>
                    <a:pt x="54" y="19"/>
                  </a:moveTo>
                  <a:cubicBezTo>
                    <a:pt x="41" y="5"/>
                    <a:pt x="20" y="0"/>
                    <a:pt x="3" y="8"/>
                  </a:cubicBezTo>
                  <a:cubicBezTo>
                    <a:pt x="0" y="9"/>
                    <a:pt x="3" y="11"/>
                    <a:pt x="5" y="11"/>
                  </a:cubicBezTo>
                  <a:cubicBezTo>
                    <a:pt x="12" y="9"/>
                    <a:pt x="18" y="7"/>
                    <a:pt x="26" y="8"/>
                  </a:cubicBezTo>
                  <a:cubicBezTo>
                    <a:pt x="36" y="9"/>
                    <a:pt x="43" y="15"/>
                    <a:pt x="51" y="21"/>
                  </a:cubicBezTo>
                  <a:cubicBezTo>
                    <a:pt x="52" y="22"/>
                    <a:pt x="56" y="21"/>
                    <a:pt x="54" y="19"/>
                  </a:cubicBezTo>
                  <a:close/>
                </a:path>
              </a:pathLst>
            </a:custGeom>
            <a:solidFill>
              <a:srgbClr val="8D380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4" name="Freeform 233"/>
            <p:cNvSpPr>
              <a:spLocks/>
            </p:cNvSpPr>
            <p:nvPr/>
          </p:nvSpPr>
          <p:spPr bwMode="auto">
            <a:xfrm>
              <a:off x="5207197" y="3671393"/>
              <a:ext cx="38775" cy="22809"/>
            </a:xfrm>
            <a:custGeom>
              <a:avLst/>
              <a:gdLst>
                <a:gd name="T0" fmla="*/ 13 w 20"/>
                <a:gd name="T1" fmla="*/ 2 h 12"/>
                <a:gd name="T2" fmla="*/ 1 w 20"/>
                <a:gd name="T3" fmla="*/ 1 h 12"/>
                <a:gd name="T4" fmla="*/ 1 w 20"/>
                <a:gd name="T5" fmla="*/ 2 h 12"/>
                <a:gd name="T6" fmla="*/ 9 w 20"/>
                <a:gd name="T7" fmla="*/ 4 h 12"/>
                <a:gd name="T8" fmla="*/ 16 w 20"/>
                <a:gd name="T9" fmla="*/ 11 h 12"/>
                <a:gd name="T10" fmla="*/ 20 w 20"/>
                <a:gd name="T11" fmla="*/ 10 h 12"/>
                <a:gd name="T12" fmla="*/ 13 w 20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">
                  <a:moveTo>
                    <a:pt x="13" y="2"/>
                  </a:moveTo>
                  <a:cubicBezTo>
                    <a:pt x="9" y="0"/>
                    <a:pt x="5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2"/>
                    <a:pt x="7" y="3"/>
                    <a:pt x="9" y="4"/>
                  </a:cubicBezTo>
                  <a:cubicBezTo>
                    <a:pt x="12" y="6"/>
                    <a:pt x="14" y="9"/>
                    <a:pt x="16" y="11"/>
                  </a:cubicBezTo>
                  <a:cubicBezTo>
                    <a:pt x="17" y="12"/>
                    <a:pt x="20" y="12"/>
                    <a:pt x="20" y="10"/>
                  </a:cubicBezTo>
                  <a:cubicBezTo>
                    <a:pt x="20" y="7"/>
                    <a:pt x="16" y="3"/>
                    <a:pt x="13" y="2"/>
                  </a:cubicBezTo>
                  <a:close/>
                </a:path>
              </a:pathLst>
            </a:custGeom>
            <a:solidFill>
              <a:srgbClr val="8D380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5" name="Freeform 234"/>
            <p:cNvSpPr>
              <a:spLocks/>
            </p:cNvSpPr>
            <p:nvPr/>
          </p:nvSpPr>
          <p:spPr bwMode="auto">
            <a:xfrm>
              <a:off x="4444250" y="3526559"/>
              <a:ext cx="360376" cy="484683"/>
            </a:xfrm>
            <a:custGeom>
              <a:avLst/>
              <a:gdLst>
                <a:gd name="T0" fmla="*/ 172 w 185"/>
                <a:gd name="T1" fmla="*/ 20 h 249"/>
                <a:gd name="T2" fmla="*/ 163 w 185"/>
                <a:gd name="T3" fmla="*/ 100 h 249"/>
                <a:gd name="T4" fmla="*/ 185 w 185"/>
                <a:gd name="T5" fmla="*/ 128 h 249"/>
                <a:gd name="T6" fmla="*/ 164 w 185"/>
                <a:gd name="T7" fmla="*/ 249 h 249"/>
                <a:gd name="T8" fmla="*/ 52 w 185"/>
                <a:gd name="T9" fmla="*/ 215 h 249"/>
                <a:gd name="T10" fmla="*/ 4 w 185"/>
                <a:gd name="T11" fmla="*/ 113 h 249"/>
                <a:gd name="T12" fmla="*/ 67 w 185"/>
                <a:gd name="T13" fmla="*/ 25 h 249"/>
                <a:gd name="T14" fmla="*/ 172 w 185"/>
                <a:gd name="T15" fmla="*/ 2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249">
                  <a:moveTo>
                    <a:pt x="172" y="20"/>
                  </a:moveTo>
                  <a:cubicBezTo>
                    <a:pt x="172" y="20"/>
                    <a:pt x="147" y="81"/>
                    <a:pt x="163" y="100"/>
                  </a:cubicBezTo>
                  <a:cubicBezTo>
                    <a:pt x="179" y="120"/>
                    <a:pt x="185" y="128"/>
                    <a:pt x="185" y="128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49"/>
                    <a:pt x="139" y="227"/>
                    <a:pt x="52" y="215"/>
                  </a:cubicBezTo>
                  <a:cubicBezTo>
                    <a:pt x="52" y="215"/>
                    <a:pt x="12" y="137"/>
                    <a:pt x="4" y="113"/>
                  </a:cubicBezTo>
                  <a:cubicBezTo>
                    <a:pt x="0" y="100"/>
                    <a:pt x="50" y="36"/>
                    <a:pt x="67" y="25"/>
                  </a:cubicBezTo>
                  <a:cubicBezTo>
                    <a:pt x="108" y="0"/>
                    <a:pt x="172" y="20"/>
                    <a:pt x="172" y="20"/>
                  </a:cubicBezTo>
                  <a:close/>
                </a:path>
              </a:pathLst>
            </a:custGeom>
            <a:solidFill>
              <a:srgbClr val="6D280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6" name="Freeform 235"/>
            <p:cNvSpPr>
              <a:spLocks/>
            </p:cNvSpPr>
            <p:nvPr/>
          </p:nvSpPr>
          <p:spPr bwMode="auto">
            <a:xfrm>
              <a:off x="4316523" y="3263120"/>
              <a:ext cx="988751" cy="778913"/>
            </a:xfrm>
            <a:custGeom>
              <a:avLst/>
              <a:gdLst>
                <a:gd name="T0" fmla="*/ 499 w 506"/>
                <a:gd name="T1" fmla="*/ 147 h 401"/>
                <a:gd name="T2" fmla="*/ 420 w 506"/>
                <a:gd name="T3" fmla="*/ 59 h 401"/>
                <a:gd name="T4" fmla="*/ 245 w 506"/>
                <a:gd name="T5" fmla="*/ 52 h 401"/>
                <a:gd name="T6" fmla="*/ 5 w 506"/>
                <a:gd name="T7" fmla="*/ 61 h 401"/>
                <a:gd name="T8" fmla="*/ 18 w 506"/>
                <a:gd name="T9" fmla="*/ 183 h 401"/>
                <a:gd name="T10" fmla="*/ 96 w 506"/>
                <a:gd name="T11" fmla="*/ 174 h 401"/>
                <a:gd name="T12" fmla="*/ 36 w 506"/>
                <a:gd name="T13" fmla="*/ 198 h 401"/>
                <a:gd name="T14" fmla="*/ 54 w 506"/>
                <a:gd name="T15" fmla="*/ 257 h 401"/>
                <a:gd name="T16" fmla="*/ 173 w 506"/>
                <a:gd name="T17" fmla="*/ 205 h 401"/>
                <a:gd name="T18" fmla="*/ 101 w 506"/>
                <a:gd name="T19" fmla="*/ 363 h 401"/>
                <a:gd name="T20" fmla="*/ 125 w 506"/>
                <a:gd name="T21" fmla="*/ 401 h 401"/>
                <a:gd name="T22" fmla="*/ 245 w 506"/>
                <a:gd name="T23" fmla="*/ 159 h 401"/>
                <a:gd name="T24" fmla="*/ 273 w 506"/>
                <a:gd name="T25" fmla="*/ 145 h 401"/>
                <a:gd name="T26" fmla="*/ 187 w 506"/>
                <a:gd name="T27" fmla="*/ 312 h 401"/>
                <a:gd name="T28" fmla="*/ 173 w 506"/>
                <a:gd name="T29" fmla="*/ 363 h 401"/>
                <a:gd name="T30" fmla="*/ 289 w 506"/>
                <a:gd name="T31" fmla="*/ 237 h 401"/>
                <a:gd name="T32" fmla="*/ 340 w 506"/>
                <a:gd name="T33" fmla="*/ 123 h 401"/>
                <a:gd name="T34" fmla="*/ 336 w 506"/>
                <a:gd name="T35" fmla="*/ 161 h 401"/>
                <a:gd name="T36" fmla="*/ 420 w 506"/>
                <a:gd name="T37" fmla="*/ 142 h 401"/>
                <a:gd name="T38" fmla="*/ 431 w 506"/>
                <a:gd name="T39" fmla="*/ 216 h 401"/>
                <a:gd name="T40" fmla="*/ 476 w 506"/>
                <a:gd name="T41" fmla="*/ 174 h 401"/>
                <a:gd name="T42" fmla="*/ 486 w 506"/>
                <a:gd name="T43" fmla="*/ 225 h 401"/>
                <a:gd name="T44" fmla="*/ 499 w 506"/>
                <a:gd name="T45" fmla="*/ 147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6" h="401">
                  <a:moveTo>
                    <a:pt x="499" y="147"/>
                  </a:moveTo>
                  <a:cubicBezTo>
                    <a:pt x="492" y="100"/>
                    <a:pt x="454" y="91"/>
                    <a:pt x="420" y="59"/>
                  </a:cubicBezTo>
                  <a:cubicBezTo>
                    <a:pt x="386" y="27"/>
                    <a:pt x="319" y="0"/>
                    <a:pt x="245" y="52"/>
                  </a:cubicBezTo>
                  <a:cubicBezTo>
                    <a:pt x="245" y="52"/>
                    <a:pt x="100" y="124"/>
                    <a:pt x="5" y="61"/>
                  </a:cubicBezTo>
                  <a:cubicBezTo>
                    <a:pt x="5" y="61"/>
                    <a:pt x="0" y="125"/>
                    <a:pt x="18" y="183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4"/>
                    <a:pt x="49" y="199"/>
                    <a:pt x="36" y="198"/>
                  </a:cubicBezTo>
                  <a:cubicBezTo>
                    <a:pt x="36" y="198"/>
                    <a:pt x="43" y="236"/>
                    <a:pt x="54" y="257"/>
                  </a:cubicBezTo>
                  <a:cubicBezTo>
                    <a:pt x="66" y="278"/>
                    <a:pt x="173" y="205"/>
                    <a:pt x="173" y="205"/>
                  </a:cubicBezTo>
                  <a:cubicBezTo>
                    <a:pt x="173" y="205"/>
                    <a:pt x="112" y="288"/>
                    <a:pt x="101" y="363"/>
                  </a:cubicBezTo>
                  <a:cubicBezTo>
                    <a:pt x="125" y="401"/>
                    <a:pt x="125" y="401"/>
                    <a:pt x="125" y="401"/>
                  </a:cubicBezTo>
                  <a:cubicBezTo>
                    <a:pt x="125" y="401"/>
                    <a:pt x="196" y="202"/>
                    <a:pt x="245" y="159"/>
                  </a:cubicBezTo>
                  <a:cubicBezTo>
                    <a:pt x="251" y="153"/>
                    <a:pt x="260" y="144"/>
                    <a:pt x="273" y="145"/>
                  </a:cubicBezTo>
                  <a:cubicBezTo>
                    <a:pt x="294" y="238"/>
                    <a:pt x="204" y="292"/>
                    <a:pt x="187" y="312"/>
                  </a:cubicBezTo>
                  <a:cubicBezTo>
                    <a:pt x="170" y="333"/>
                    <a:pt x="173" y="363"/>
                    <a:pt x="173" y="363"/>
                  </a:cubicBezTo>
                  <a:cubicBezTo>
                    <a:pt x="184" y="324"/>
                    <a:pt x="263" y="290"/>
                    <a:pt x="289" y="237"/>
                  </a:cubicBezTo>
                  <a:cubicBezTo>
                    <a:pt x="311" y="196"/>
                    <a:pt x="332" y="143"/>
                    <a:pt x="340" y="123"/>
                  </a:cubicBezTo>
                  <a:cubicBezTo>
                    <a:pt x="346" y="127"/>
                    <a:pt x="357" y="137"/>
                    <a:pt x="336" y="161"/>
                  </a:cubicBezTo>
                  <a:cubicBezTo>
                    <a:pt x="336" y="161"/>
                    <a:pt x="387" y="172"/>
                    <a:pt x="420" y="142"/>
                  </a:cubicBezTo>
                  <a:cubicBezTo>
                    <a:pt x="420" y="142"/>
                    <a:pt x="436" y="176"/>
                    <a:pt x="431" y="216"/>
                  </a:cubicBezTo>
                  <a:cubicBezTo>
                    <a:pt x="431" y="216"/>
                    <a:pt x="464" y="212"/>
                    <a:pt x="476" y="174"/>
                  </a:cubicBezTo>
                  <a:cubicBezTo>
                    <a:pt x="476" y="174"/>
                    <a:pt x="488" y="200"/>
                    <a:pt x="486" y="225"/>
                  </a:cubicBezTo>
                  <a:cubicBezTo>
                    <a:pt x="486" y="225"/>
                    <a:pt x="506" y="194"/>
                    <a:pt x="499" y="147"/>
                  </a:cubicBezTo>
                  <a:close/>
                </a:path>
              </a:pathLst>
            </a:custGeom>
            <a:solidFill>
              <a:srgbClr val="8D380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7" name="Freeform 236"/>
            <p:cNvSpPr>
              <a:spLocks/>
            </p:cNvSpPr>
            <p:nvPr/>
          </p:nvSpPr>
          <p:spPr bwMode="auto">
            <a:xfrm>
              <a:off x="5001919" y="3816227"/>
              <a:ext cx="148255" cy="137991"/>
            </a:xfrm>
            <a:custGeom>
              <a:avLst/>
              <a:gdLst>
                <a:gd name="T0" fmla="*/ 0 w 76"/>
                <a:gd name="T1" fmla="*/ 0 h 71"/>
                <a:gd name="T2" fmla="*/ 51 w 76"/>
                <a:gd name="T3" fmla="*/ 71 h 71"/>
                <a:gd name="T4" fmla="*/ 76 w 76"/>
                <a:gd name="T5" fmla="*/ 58 h 71"/>
                <a:gd name="T6" fmla="*/ 68 w 76"/>
                <a:gd name="T7" fmla="*/ 60 h 71"/>
                <a:gd name="T8" fmla="*/ 0 w 76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1">
                  <a:moveTo>
                    <a:pt x="0" y="0"/>
                  </a:moveTo>
                  <a:cubicBezTo>
                    <a:pt x="0" y="0"/>
                    <a:pt x="19" y="71"/>
                    <a:pt x="51" y="71"/>
                  </a:cubicBezTo>
                  <a:cubicBezTo>
                    <a:pt x="59" y="71"/>
                    <a:pt x="67" y="68"/>
                    <a:pt x="76" y="58"/>
                  </a:cubicBezTo>
                  <a:cubicBezTo>
                    <a:pt x="76" y="58"/>
                    <a:pt x="73" y="60"/>
                    <a:pt x="68" y="60"/>
                  </a:cubicBezTo>
                  <a:cubicBezTo>
                    <a:pt x="56" y="60"/>
                    <a:pt x="32" y="52"/>
                    <a:pt x="0" y="0"/>
                  </a:cubicBezTo>
                </a:path>
              </a:pathLst>
            </a:custGeom>
            <a:solidFill>
              <a:srgbClr val="F794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8" name="Freeform 237"/>
            <p:cNvSpPr>
              <a:spLocks/>
            </p:cNvSpPr>
            <p:nvPr/>
          </p:nvSpPr>
          <p:spPr bwMode="auto">
            <a:xfrm>
              <a:off x="5013324" y="3835614"/>
              <a:ext cx="136852" cy="104920"/>
            </a:xfrm>
            <a:custGeom>
              <a:avLst/>
              <a:gdLst>
                <a:gd name="T0" fmla="*/ 8 w 70"/>
                <a:gd name="T1" fmla="*/ 7 h 54"/>
                <a:gd name="T2" fmla="*/ 70 w 70"/>
                <a:gd name="T3" fmla="*/ 48 h 54"/>
                <a:gd name="T4" fmla="*/ 53 w 70"/>
                <a:gd name="T5" fmla="*/ 52 h 54"/>
                <a:gd name="T6" fmla="*/ 0 w 70"/>
                <a:gd name="T7" fmla="*/ 0 h 54"/>
                <a:gd name="T8" fmla="*/ 8 w 70"/>
                <a:gd name="T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8" y="7"/>
                  </a:moveTo>
                  <a:cubicBezTo>
                    <a:pt x="8" y="7"/>
                    <a:pt x="51" y="48"/>
                    <a:pt x="70" y="48"/>
                  </a:cubicBezTo>
                  <a:cubicBezTo>
                    <a:pt x="70" y="48"/>
                    <a:pt x="61" y="54"/>
                    <a:pt x="53" y="52"/>
                  </a:cubicBezTo>
                  <a:cubicBezTo>
                    <a:pt x="43" y="51"/>
                    <a:pt x="13" y="33"/>
                    <a:pt x="0" y="0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9" name="Freeform 238"/>
            <p:cNvSpPr>
              <a:spLocks/>
            </p:cNvSpPr>
            <p:nvPr/>
          </p:nvSpPr>
          <p:spPr bwMode="auto">
            <a:xfrm>
              <a:off x="5013324" y="3835614"/>
              <a:ext cx="147116" cy="103779"/>
            </a:xfrm>
            <a:custGeom>
              <a:avLst/>
              <a:gdLst>
                <a:gd name="T0" fmla="*/ 0 w 75"/>
                <a:gd name="T1" fmla="*/ 0 h 53"/>
                <a:gd name="T2" fmla="*/ 70 w 75"/>
                <a:gd name="T3" fmla="*/ 48 h 53"/>
                <a:gd name="T4" fmla="*/ 0 w 75"/>
                <a:gd name="T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53">
                  <a:moveTo>
                    <a:pt x="0" y="0"/>
                  </a:moveTo>
                  <a:cubicBezTo>
                    <a:pt x="0" y="0"/>
                    <a:pt x="75" y="43"/>
                    <a:pt x="70" y="48"/>
                  </a:cubicBezTo>
                  <a:cubicBezTo>
                    <a:pt x="64" y="53"/>
                    <a:pt x="30" y="37"/>
                    <a:pt x="0" y="0"/>
                  </a:cubicBezTo>
                  <a:close/>
                </a:path>
              </a:pathLst>
            </a:custGeom>
            <a:solidFill>
              <a:srgbClr val="E892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0" name="Freeform 239"/>
            <p:cNvSpPr>
              <a:spLocks/>
            </p:cNvSpPr>
            <p:nvPr/>
          </p:nvSpPr>
          <p:spPr bwMode="auto">
            <a:xfrm>
              <a:off x="3828419" y="4012381"/>
              <a:ext cx="1016122" cy="931730"/>
            </a:xfrm>
            <a:custGeom>
              <a:avLst/>
              <a:gdLst>
                <a:gd name="T0" fmla="*/ 0 w 520"/>
                <a:gd name="T1" fmla="*/ 373 h 479"/>
                <a:gd name="T2" fmla="*/ 166 w 520"/>
                <a:gd name="T3" fmla="*/ 259 h 479"/>
                <a:gd name="T4" fmla="*/ 520 w 520"/>
                <a:gd name="T5" fmla="*/ 11 h 479"/>
                <a:gd name="T6" fmla="*/ 371 w 520"/>
                <a:gd name="T7" fmla="*/ 202 h 479"/>
                <a:gd name="T8" fmla="*/ 489 w 520"/>
                <a:gd name="T9" fmla="*/ 112 h 479"/>
                <a:gd name="T10" fmla="*/ 68 w 520"/>
                <a:gd name="T11" fmla="*/ 479 h 479"/>
                <a:gd name="T12" fmla="*/ 0 w 520"/>
                <a:gd name="T13" fmla="*/ 3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0" h="479">
                  <a:moveTo>
                    <a:pt x="0" y="373"/>
                  </a:moveTo>
                  <a:cubicBezTo>
                    <a:pt x="0" y="373"/>
                    <a:pt x="67" y="356"/>
                    <a:pt x="166" y="259"/>
                  </a:cubicBezTo>
                  <a:cubicBezTo>
                    <a:pt x="378" y="53"/>
                    <a:pt x="502" y="0"/>
                    <a:pt x="520" y="11"/>
                  </a:cubicBezTo>
                  <a:cubicBezTo>
                    <a:pt x="371" y="202"/>
                    <a:pt x="371" y="202"/>
                    <a:pt x="371" y="202"/>
                  </a:cubicBezTo>
                  <a:cubicBezTo>
                    <a:pt x="489" y="112"/>
                    <a:pt x="489" y="112"/>
                    <a:pt x="489" y="112"/>
                  </a:cubicBezTo>
                  <a:cubicBezTo>
                    <a:pt x="489" y="112"/>
                    <a:pt x="439" y="247"/>
                    <a:pt x="68" y="479"/>
                  </a:cubicBezTo>
                  <a:cubicBezTo>
                    <a:pt x="68" y="479"/>
                    <a:pt x="8" y="399"/>
                    <a:pt x="0" y="3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1" name="Freeform 240"/>
            <p:cNvSpPr>
              <a:spLocks/>
            </p:cNvSpPr>
            <p:nvPr/>
          </p:nvSpPr>
          <p:spPr bwMode="auto">
            <a:xfrm>
              <a:off x="4467059" y="3945096"/>
              <a:ext cx="419678" cy="533720"/>
            </a:xfrm>
            <a:custGeom>
              <a:avLst/>
              <a:gdLst>
                <a:gd name="T0" fmla="*/ 157 w 215"/>
                <a:gd name="T1" fmla="*/ 0 h 275"/>
                <a:gd name="T2" fmla="*/ 193 w 215"/>
                <a:gd name="T3" fmla="*/ 46 h 275"/>
                <a:gd name="T4" fmla="*/ 55 w 215"/>
                <a:gd name="T5" fmla="*/ 229 h 275"/>
                <a:gd name="T6" fmla="*/ 193 w 215"/>
                <a:gd name="T7" fmla="*/ 115 h 275"/>
                <a:gd name="T8" fmla="*/ 215 w 215"/>
                <a:gd name="T9" fmla="*/ 189 h 275"/>
                <a:gd name="T10" fmla="*/ 175 w 215"/>
                <a:gd name="T11" fmla="*/ 157 h 275"/>
                <a:gd name="T12" fmla="*/ 0 w 215"/>
                <a:gd name="T13" fmla="*/ 275 h 275"/>
                <a:gd name="T14" fmla="*/ 172 w 215"/>
                <a:gd name="T15" fmla="*/ 50 h 275"/>
                <a:gd name="T16" fmla="*/ 83 w 215"/>
                <a:gd name="T17" fmla="*/ 106 h 275"/>
                <a:gd name="T18" fmla="*/ 121 w 215"/>
                <a:gd name="T19" fmla="*/ 5 h 275"/>
                <a:gd name="T20" fmla="*/ 157 w 215"/>
                <a:gd name="T2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275">
                  <a:moveTo>
                    <a:pt x="157" y="0"/>
                  </a:moveTo>
                  <a:cubicBezTo>
                    <a:pt x="193" y="46"/>
                    <a:pt x="193" y="46"/>
                    <a:pt x="193" y="46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215" y="189"/>
                    <a:pt x="215" y="189"/>
                    <a:pt x="215" y="189"/>
                  </a:cubicBezTo>
                  <a:cubicBezTo>
                    <a:pt x="215" y="189"/>
                    <a:pt x="195" y="157"/>
                    <a:pt x="175" y="157"/>
                  </a:cubicBezTo>
                  <a:cubicBezTo>
                    <a:pt x="156" y="156"/>
                    <a:pt x="0" y="275"/>
                    <a:pt x="0" y="275"/>
                  </a:cubicBezTo>
                  <a:cubicBezTo>
                    <a:pt x="0" y="275"/>
                    <a:pt x="191" y="48"/>
                    <a:pt x="172" y="50"/>
                  </a:cubicBezTo>
                  <a:cubicBezTo>
                    <a:pt x="154" y="52"/>
                    <a:pt x="83" y="106"/>
                    <a:pt x="83" y="106"/>
                  </a:cubicBezTo>
                  <a:cubicBezTo>
                    <a:pt x="121" y="5"/>
                    <a:pt x="121" y="5"/>
                    <a:pt x="121" y="5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2" name="Freeform 241"/>
            <p:cNvSpPr>
              <a:spLocks/>
            </p:cNvSpPr>
            <p:nvPr/>
          </p:nvSpPr>
          <p:spPr bwMode="auto">
            <a:xfrm>
              <a:off x="1985487" y="4860860"/>
              <a:ext cx="550827" cy="374061"/>
            </a:xfrm>
            <a:custGeom>
              <a:avLst/>
              <a:gdLst>
                <a:gd name="T0" fmla="*/ 246 w 282"/>
                <a:gd name="T1" fmla="*/ 91 h 193"/>
                <a:gd name="T2" fmla="*/ 221 w 282"/>
                <a:gd name="T3" fmla="*/ 43 h 193"/>
                <a:gd name="T4" fmla="*/ 167 w 282"/>
                <a:gd name="T5" fmla="*/ 18 h 193"/>
                <a:gd name="T6" fmla="*/ 133 w 282"/>
                <a:gd name="T7" fmla="*/ 7 h 193"/>
                <a:gd name="T8" fmla="*/ 159 w 282"/>
                <a:gd name="T9" fmla="*/ 34 h 193"/>
                <a:gd name="T10" fmla="*/ 103 w 282"/>
                <a:gd name="T11" fmla="*/ 43 h 193"/>
                <a:gd name="T12" fmla="*/ 0 w 282"/>
                <a:gd name="T13" fmla="*/ 120 h 193"/>
                <a:gd name="T14" fmla="*/ 169 w 282"/>
                <a:gd name="T15" fmla="*/ 135 h 193"/>
                <a:gd name="T16" fmla="*/ 227 w 282"/>
                <a:gd name="T17" fmla="*/ 193 h 193"/>
                <a:gd name="T18" fmla="*/ 282 w 282"/>
                <a:gd name="T19" fmla="*/ 120 h 193"/>
                <a:gd name="T20" fmla="*/ 246 w 282"/>
                <a:gd name="T21" fmla="*/ 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193">
                  <a:moveTo>
                    <a:pt x="246" y="91"/>
                  </a:moveTo>
                  <a:cubicBezTo>
                    <a:pt x="221" y="43"/>
                    <a:pt x="221" y="43"/>
                    <a:pt x="221" y="43"/>
                  </a:cubicBezTo>
                  <a:cubicBezTo>
                    <a:pt x="221" y="43"/>
                    <a:pt x="208" y="35"/>
                    <a:pt x="167" y="18"/>
                  </a:cubicBezTo>
                  <a:cubicBezTo>
                    <a:pt x="126" y="0"/>
                    <a:pt x="133" y="7"/>
                    <a:pt x="133" y="7"/>
                  </a:cubicBezTo>
                  <a:cubicBezTo>
                    <a:pt x="159" y="34"/>
                    <a:pt x="159" y="34"/>
                    <a:pt x="159" y="34"/>
                  </a:cubicBezTo>
                  <a:cubicBezTo>
                    <a:pt x="159" y="34"/>
                    <a:pt x="153" y="47"/>
                    <a:pt x="103" y="43"/>
                  </a:cubicBezTo>
                  <a:cubicBezTo>
                    <a:pt x="73" y="40"/>
                    <a:pt x="0" y="120"/>
                    <a:pt x="0" y="120"/>
                  </a:cubicBezTo>
                  <a:cubicBezTo>
                    <a:pt x="0" y="120"/>
                    <a:pt x="140" y="109"/>
                    <a:pt x="169" y="135"/>
                  </a:cubicBezTo>
                  <a:cubicBezTo>
                    <a:pt x="199" y="161"/>
                    <a:pt x="227" y="193"/>
                    <a:pt x="227" y="193"/>
                  </a:cubicBezTo>
                  <a:cubicBezTo>
                    <a:pt x="282" y="120"/>
                    <a:pt x="282" y="120"/>
                    <a:pt x="282" y="120"/>
                  </a:cubicBezTo>
                  <a:lnTo>
                    <a:pt x="246" y="91"/>
                  </a:lnTo>
                  <a:close/>
                </a:path>
              </a:pathLst>
            </a:custGeom>
            <a:solidFill>
              <a:srgbClr val="0D2F5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3" name="Freeform 242"/>
            <p:cNvSpPr>
              <a:spLocks/>
            </p:cNvSpPr>
            <p:nvPr/>
          </p:nvSpPr>
          <p:spPr bwMode="auto">
            <a:xfrm>
              <a:off x="1700380" y="5128860"/>
              <a:ext cx="482401" cy="337567"/>
            </a:xfrm>
            <a:custGeom>
              <a:avLst/>
              <a:gdLst>
                <a:gd name="T0" fmla="*/ 201 w 247"/>
                <a:gd name="T1" fmla="*/ 29 h 174"/>
                <a:gd name="T2" fmla="*/ 156 w 247"/>
                <a:gd name="T3" fmla="*/ 0 h 174"/>
                <a:gd name="T4" fmla="*/ 96 w 247"/>
                <a:gd name="T5" fmla="*/ 4 h 174"/>
                <a:gd name="T6" fmla="*/ 61 w 247"/>
                <a:gd name="T7" fmla="*/ 11 h 174"/>
                <a:gd name="T8" fmla="*/ 97 w 247"/>
                <a:gd name="T9" fmla="*/ 22 h 174"/>
                <a:gd name="T10" fmla="*/ 53 w 247"/>
                <a:gd name="T11" fmla="*/ 57 h 174"/>
                <a:gd name="T12" fmla="*/ 0 w 247"/>
                <a:gd name="T13" fmla="*/ 174 h 174"/>
                <a:gd name="T14" fmla="*/ 156 w 247"/>
                <a:gd name="T15" fmla="*/ 106 h 174"/>
                <a:gd name="T16" fmla="*/ 234 w 247"/>
                <a:gd name="T17" fmla="*/ 128 h 174"/>
                <a:gd name="T18" fmla="*/ 247 w 247"/>
                <a:gd name="T19" fmla="*/ 38 h 174"/>
                <a:gd name="T20" fmla="*/ 201 w 247"/>
                <a:gd name="T21" fmla="*/ 2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7" h="174">
                  <a:moveTo>
                    <a:pt x="201" y="29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41" y="0"/>
                    <a:pt x="96" y="4"/>
                  </a:cubicBezTo>
                  <a:cubicBezTo>
                    <a:pt x="52" y="8"/>
                    <a:pt x="61" y="11"/>
                    <a:pt x="61" y="1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2"/>
                    <a:pt x="99" y="36"/>
                    <a:pt x="53" y="57"/>
                  </a:cubicBezTo>
                  <a:cubicBezTo>
                    <a:pt x="25" y="70"/>
                    <a:pt x="0" y="174"/>
                    <a:pt x="0" y="174"/>
                  </a:cubicBezTo>
                  <a:cubicBezTo>
                    <a:pt x="0" y="174"/>
                    <a:pt x="117" y="97"/>
                    <a:pt x="156" y="106"/>
                  </a:cubicBezTo>
                  <a:cubicBezTo>
                    <a:pt x="194" y="114"/>
                    <a:pt x="234" y="128"/>
                    <a:pt x="234" y="128"/>
                  </a:cubicBezTo>
                  <a:cubicBezTo>
                    <a:pt x="247" y="38"/>
                    <a:pt x="247" y="38"/>
                    <a:pt x="247" y="38"/>
                  </a:cubicBezTo>
                  <a:lnTo>
                    <a:pt x="201" y="29"/>
                  </a:lnTo>
                  <a:close/>
                </a:path>
              </a:pathLst>
            </a:custGeom>
            <a:solidFill>
              <a:srgbClr val="0D2F5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1239647" y="1493165"/>
            <a:ext cx="3869472" cy="3125923"/>
            <a:chOff x="1239647" y="1493165"/>
            <a:chExt cx="3869472" cy="3125923"/>
          </a:xfrm>
        </p:grpSpPr>
        <p:sp>
          <p:nvSpPr>
            <p:cNvPr id="135" name="Freeform 204"/>
            <p:cNvSpPr>
              <a:spLocks/>
            </p:cNvSpPr>
            <p:nvPr/>
          </p:nvSpPr>
          <p:spPr bwMode="auto">
            <a:xfrm>
              <a:off x="2535520" y="1493165"/>
              <a:ext cx="1808026" cy="1799616"/>
            </a:xfrm>
            <a:custGeom>
              <a:avLst/>
              <a:gdLst>
                <a:gd name="T0" fmla="*/ 1003 w 1005"/>
                <a:gd name="T1" fmla="*/ 500 h 1005"/>
                <a:gd name="T2" fmla="*/ 505 w 1005"/>
                <a:gd name="T3" fmla="*/ 1003 h 1005"/>
                <a:gd name="T4" fmla="*/ 1 w 1005"/>
                <a:gd name="T5" fmla="*/ 506 h 1005"/>
                <a:gd name="T6" fmla="*/ 499 w 1005"/>
                <a:gd name="T7" fmla="*/ 2 h 1005"/>
                <a:gd name="T8" fmla="*/ 1003 w 1005"/>
                <a:gd name="T9" fmla="*/ 500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1005">
                  <a:moveTo>
                    <a:pt x="1003" y="500"/>
                  </a:moveTo>
                  <a:cubicBezTo>
                    <a:pt x="1005" y="776"/>
                    <a:pt x="782" y="1002"/>
                    <a:pt x="505" y="1003"/>
                  </a:cubicBezTo>
                  <a:cubicBezTo>
                    <a:pt x="229" y="1005"/>
                    <a:pt x="3" y="782"/>
                    <a:pt x="1" y="506"/>
                  </a:cubicBezTo>
                  <a:cubicBezTo>
                    <a:pt x="0" y="229"/>
                    <a:pt x="222" y="3"/>
                    <a:pt x="499" y="2"/>
                  </a:cubicBezTo>
                  <a:cubicBezTo>
                    <a:pt x="776" y="0"/>
                    <a:pt x="1001" y="223"/>
                    <a:pt x="1003" y="500"/>
                  </a:cubicBezTo>
                  <a:close/>
                </a:path>
              </a:pathLst>
            </a:custGeom>
            <a:gradFill>
              <a:gsLst>
                <a:gs pos="0">
                  <a:srgbClr val="FFED08">
                    <a:alpha val="50000"/>
                  </a:srgbClr>
                </a:gs>
                <a:gs pos="80000">
                  <a:srgbClr val="FFED08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6" name="Freeform 206"/>
            <p:cNvSpPr>
              <a:spLocks/>
            </p:cNvSpPr>
            <p:nvPr/>
          </p:nvSpPr>
          <p:spPr bwMode="auto">
            <a:xfrm>
              <a:off x="2120057" y="2891341"/>
              <a:ext cx="841636" cy="838214"/>
            </a:xfrm>
            <a:custGeom>
              <a:avLst/>
              <a:gdLst>
                <a:gd name="T0" fmla="*/ 431 w 431"/>
                <a:gd name="T1" fmla="*/ 136 h 431"/>
                <a:gd name="T2" fmla="*/ 308 w 431"/>
                <a:gd name="T3" fmla="*/ 0 h 431"/>
                <a:gd name="T4" fmla="*/ 307 w 431"/>
                <a:gd name="T5" fmla="*/ 1 h 431"/>
                <a:gd name="T6" fmla="*/ 16 w 431"/>
                <a:gd name="T7" fmla="*/ 354 h 431"/>
                <a:gd name="T8" fmla="*/ 62 w 431"/>
                <a:gd name="T9" fmla="*/ 357 h 431"/>
                <a:gd name="T10" fmla="*/ 0 w 431"/>
                <a:gd name="T11" fmla="*/ 413 h 431"/>
                <a:gd name="T12" fmla="*/ 430 w 431"/>
                <a:gd name="T13" fmla="*/ 137 h 431"/>
                <a:gd name="T14" fmla="*/ 431 w 431"/>
                <a:gd name="T15" fmla="*/ 13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1" h="431">
                  <a:moveTo>
                    <a:pt x="431" y="136"/>
                  </a:moveTo>
                  <a:cubicBezTo>
                    <a:pt x="308" y="0"/>
                    <a:pt x="308" y="0"/>
                    <a:pt x="308" y="0"/>
                  </a:cubicBezTo>
                  <a:cubicBezTo>
                    <a:pt x="307" y="1"/>
                    <a:pt x="307" y="1"/>
                    <a:pt x="307" y="1"/>
                  </a:cubicBezTo>
                  <a:cubicBezTo>
                    <a:pt x="18" y="13"/>
                    <a:pt x="16" y="354"/>
                    <a:pt x="16" y="354"/>
                  </a:cubicBezTo>
                  <a:cubicBezTo>
                    <a:pt x="62" y="357"/>
                    <a:pt x="62" y="357"/>
                    <a:pt x="62" y="357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413"/>
                    <a:pt x="368" y="431"/>
                    <a:pt x="430" y="137"/>
                  </a:cubicBezTo>
                  <a:cubicBezTo>
                    <a:pt x="430" y="137"/>
                    <a:pt x="430" y="137"/>
                    <a:pt x="431" y="1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7" name="Freeform 207"/>
            <p:cNvSpPr>
              <a:spLocks/>
            </p:cNvSpPr>
            <p:nvPr/>
          </p:nvSpPr>
          <p:spPr bwMode="auto">
            <a:xfrm>
              <a:off x="2288841" y="2935817"/>
              <a:ext cx="630656" cy="597585"/>
            </a:xfrm>
            <a:custGeom>
              <a:avLst/>
              <a:gdLst>
                <a:gd name="T0" fmla="*/ 323 w 323"/>
                <a:gd name="T1" fmla="*/ 90 h 307"/>
                <a:gd name="T2" fmla="*/ 241 w 323"/>
                <a:gd name="T3" fmla="*/ 0 h 307"/>
                <a:gd name="T4" fmla="*/ 241 w 323"/>
                <a:gd name="T5" fmla="*/ 0 h 307"/>
                <a:gd name="T6" fmla="*/ 14 w 323"/>
                <a:gd name="T7" fmla="*/ 265 h 307"/>
                <a:gd name="T8" fmla="*/ 47 w 323"/>
                <a:gd name="T9" fmla="*/ 265 h 307"/>
                <a:gd name="T10" fmla="*/ 0 w 323"/>
                <a:gd name="T11" fmla="*/ 307 h 307"/>
                <a:gd name="T12" fmla="*/ 322 w 323"/>
                <a:gd name="T13" fmla="*/ 91 h 307"/>
                <a:gd name="T14" fmla="*/ 323 w 323"/>
                <a:gd name="T15" fmla="*/ 9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07">
                  <a:moveTo>
                    <a:pt x="323" y="90"/>
                  </a:moveTo>
                  <a:cubicBezTo>
                    <a:pt x="241" y="0"/>
                    <a:pt x="241" y="0"/>
                    <a:pt x="241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33" y="24"/>
                    <a:pt x="14" y="265"/>
                    <a:pt x="14" y="265"/>
                  </a:cubicBezTo>
                  <a:cubicBezTo>
                    <a:pt x="47" y="265"/>
                    <a:pt x="47" y="265"/>
                    <a:pt x="47" y="265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07"/>
                    <a:pt x="262" y="301"/>
                    <a:pt x="322" y="91"/>
                  </a:cubicBezTo>
                  <a:lnTo>
                    <a:pt x="323" y="90"/>
                  </a:lnTo>
                  <a:close/>
                </a:path>
              </a:pathLst>
            </a:custGeom>
            <a:solidFill>
              <a:srgbClr val="EFCA2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8" name="Freeform 208"/>
            <p:cNvSpPr>
              <a:spLocks/>
            </p:cNvSpPr>
            <p:nvPr/>
          </p:nvSpPr>
          <p:spPr bwMode="auto">
            <a:xfrm>
              <a:off x="2706237" y="1884342"/>
              <a:ext cx="1321756" cy="1263594"/>
            </a:xfrm>
            <a:custGeom>
              <a:avLst/>
              <a:gdLst>
                <a:gd name="T0" fmla="*/ 584 w 677"/>
                <a:gd name="T1" fmla="*/ 115 h 650"/>
                <a:gd name="T2" fmla="*/ 562 w 677"/>
                <a:gd name="T3" fmla="*/ 477 h 650"/>
                <a:gd name="T4" fmla="*/ 318 w 677"/>
                <a:gd name="T5" fmla="*/ 530 h 650"/>
                <a:gd name="T6" fmla="*/ 142 w 677"/>
                <a:gd name="T7" fmla="*/ 650 h 650"/>
                <a:gd name="T8" fmla="*/ 0 w 677"/>
                <a:gd name="T9" fmla="*/ 489 h 650"/>
                <a:gd name="T10" fmla="*/ 140 w 677"/>
                <a:gd name="T11" fmla="*/ 329 h 650"/>
                <a:gd name="T12" fmla="*/ 222 w 677"/>
                <a:gd name="T13" fmla="*/ 93 h 650"/>
                <a:gd name="T14" fmla="*/ 584 w 677"/>
                <a:gd name="T15" fmla="*/ 11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7" h="650">
                  <a:moveTo>
                    <a:pt x="584" y="115"/>
                  </a:moveTo>
                  <a:cubicBezTo>
                    <a:pt x="677" y="221"/>
                    <a:pt x="668" y="383"/>
                    <a:pt x="562" y="477"/>
                  </a:cubicBezTo>
                  <a:cubicBezTo>
                    <a:pt x="493" y="538"/>
                    <a:pt x="400" y="555"/>
                    <a:pt x="318" y="530"/>
                  </a:cubicBezTo>
                  <a:cubicBezTo>
                    <a:pt x="142" y="650"/>
                    <a:pt x="142" y="650"/>
                    <a:pt x="142" y="650"/>
                  </a:cubicBezTo>
                  <a:cubicBezTo>
                    <a:pt x="0" y="489"/>
                    <a:pt x="0" y="489"/>
                    <a:pt x="0" y="489"/>
                  </a:cubicBezTo>
                  <a:cubicBezTo>
                    <a:pt x="140" y="329"/>
                    <a:pt x="140" y="329"/>
                    <a:pt x="140" y="329"/>
                  </a:cubicBezTo>
                  <a:cubicBezTo>
                    <a:pt x="125" y="244"/>
                    <a:pt x="153" y="154"/>
                    <a:pt x="222" y="93"/>
                  </a:cubicBezTo>
                  <a:cubicBezTo>
                    <a:pt x="328" y="0"/>
                    <a:pt x="490" y="9"/>
                    <a:pt x="584" y="115"/>
                  </a:cubicBezTo>
                  <a:close/>
                </a:path>
              </a:pathLst>
            </a:custGeom>
            <a:gradFill flip="none" rotWithShape="1">
              <a:gsLst>
                <a:gs pos="86000">
                  <a:srgbClr val="FFED08">
                    <a:alpha val="70000"/>
                  </a:srgbClr>
                </a:gs>
                <a:gs pos="0">
                  <a:srgbClr val="FFFAB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9" name="Freeform 209"/>
            <p:cNvSpPr>
              <a:spLocks noEditPoints="1"/>
            </p:cNvSpPr>
            <p:nvPr/>
          </p:nvSpPr>
          <p:spPr bwMode="auto">
            <a:xfrm>
              <a:off x="2909234" y="2339373"/>
              <a:ext cx="614690" cy="598725"/>
            </a:xfrm>
            <a:custGeom>
              <a:avLst/>
              <a:gdLst>
                <a:gd name="T0" fmla="*/ 20 w 315"/>
                <a:gd name="T1" fmla="*/ 232 h 308"/>
                <a:gd name="T2" fmla="*/ 6 w 315"/>
                <a:gd name="T3" fmla="*/ 235 h 308"/>
                <a:gd name="T4" fmla="*/ 3 w 315"/>
                <a:gd name="T5" fmla="*/ 221 h 308"/>
                <a:gd name="T6" fmla="*/ 107 w 315"/>
                <a:gd name="T7" fmla="*/ 70 h 308"/>
                <a:gd name="T8" fmla="*/ 170 w 315"/>
                <a:gd name="T9" fmla="*/ 15 h 308"/>
                <a:gd name="T10" fmla="*/ 169 w 315"/>
                <a:gd name="T11" fmla="*/ 17 h 308"/>
                <a:gd name="T12" fmla="*/ 170 w 315"/>
                <a:gd name="T13" fmla="*/ 15 h 308"/>
                <a:gd name="T14" fmla="*/ 170 w 315"/>
                <a:gd name="T15" fmla="*/ 15 h 308"/>
                <a:gd name="T16" fmla="*/ 170 w 315"/>
                <a:gd name="T17" fmla="*/ 31 h 308"/>
                <a:gd name="T18" fmla="*/ 207 w 315"/>
                <a:gd name="T19" fmla="*/ 119 h 308"/>
                <a:gd name="T20" fmla="*/ 288 w 315"/>
                <a:gd name="T21" fmla="*/ 164 h 308"/>
                <a:gd name="T22" fmla="*/ 304 w 315"/>
                <a:gd name="T23" fmla="*/ 165 h 308"/>
                <a:gd name="T24" fmla="*/ 315 w 315"/>
                <a:gd name="T25" fmla="*/ 174 h 308"/>
                <a:gd name="T26" fmla="*/ 309 w 315"/>
                <a:gd name="T27" fmla="*/ 184 h 308"/>
                <a:gd name="T28" fmla="*/ 78 w 315"/>
                <a:gd name="T29" fmla="*/ 305 h 308"/>
                <a:gd name="T30" fmla="*/ 64 w 315"/>
                <a:gd name="T31" fmla="*/ 301 h 308"/>
                <a:gd name="T32" fmla="*/ 69 w 315"/>
                <a:gd name="T33" fmla="*/ 287 h 308"/>
                <a:gd name="T34" fmla="*/ 270 w 315"/>
                <a:gd name="T35" fmla="*/ 182 h 308"/>
                <a:gd name="T36" fmla="*/ 192 w 315"/>
                <a:gd name="T37" fmla="*/ 133 h 308"/>
                <a:gd name="T38" fmla="*/ 151 w 315"/>
                <a:gd name="T39" fmla="*/ 43 h 308"/>
                <a:gd name="T40" fmla="*/ 20 w 315"/>
                <a:gd name="T41" fmla="*/ 232 h 308"/>
                <a:gd name="T42" fmla="*/ 107 w 315"/>
                <a:gd name="T43" fmla="*/ 70 h 308"/>
                <a:gd name="T44" fmla="*/ 152 w 315"/>
                <a:gd name="T45" fmla="*/ 6 h 308"/>
                <a:gd name="T46" fmla="*/ 166 w 315"/>
                <a:gd name="T47" fmla="*/ 3 h 308"/>
                <a:gd name="T48" fmla="*/ 170 w 315"/>
                <a:gd name="T49" fmla="*/ 13 h 308"/>
                <a:gd name="T50" fmla="*/ 170 w 315"/>
                <a:gd name="T51" fmla="*/ 15 h 308"/>
                <a:gd name="T52" fmla="*/ 170 w 315"/>
                <a:gd name="T53" fmla="*/ 15 h 308"/>
                <a:gd name="T54" fmla="*/ 170 w 315"/>
                <a:gd name="T55" fmla="*/ 13 h 308"/>
                <a:gd name="T56" fmla="*/ 170 w 315"/>
                <a:gd name="T57" fmla="*/ 15 h 308"/>
                <a:gd name="T58" fmla="*/ 107 w 315"/>
                <a:gd name="T59" fmla="*/ 7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5" h="308">
                  <a:moveTo>
                    <a:pt x="20" y="232"/>
                  </a:moveTo>
                  <a:cubicBezTo>
                    <a:pt x="17" y="237"/>
                    <a:pt x="10" y="238"/>
                    <a:pt x="6" y="235"/>
                  </a:cubicBezTo>
                  <a:cubicBezTo>
                    <a:pt x="1" y="232"/>
                    <a:pt x="0" y="225"/>
                    <a:pt x="3" y="221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9" y="17"/>
                    <a:pt x="170" y="16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20"/>
                    <a:pt x="170" y="25"/>
                    <a:pt x="170" y="31"/>
                  </a:cubicBezTo>
                  <a:cubicBezTo>
                    <a:pt x="172" y="63"/>
                    <a:pt x="185" y="95"/>
                    <a:pt x="207" y="119"/>
                  </a:cubicBezTo>
                  <a:cubicBezTo>
                    <a:pt x="228" y="144"/>
                    <a:pt x="257" y="161"/>
                    <a:pt x="288" y="164"/>
                  </a:cubicBezTo>
                  <a:cubicBezTo>
                    <a:pt x="294" y="165"/>
                    <a:pt x="299" y="165"/>
                    <a:pt x="304" y="165"/>
                  </a:cubicBezTo>
                  <a:cubicBezTo>
                    <a:pt x="310" y="164"/>
                    <a:pt x="315" y="169"/>
                    <a:pt x="315" y="174"/>
                  </a:cubicBezTo>
                  <a:cubicBezTo>
                    <a:pt x="315" y="178"/>
                    <a:pt x="313" y="182"/>
                    <a:pt x="309" y="184"/>
                  </a:cubicBezTo>
                  <a:cubicBezTo>
                    <a:pt x="78" y="305"/>
                    <a:pt x="78" y="305"/>
                    <a:pt x="78" y="305"/>
                  </a:cubicBezTo>
                  <a:cubicBezTo>
                    <a:pt x="73" y="308"/>
                    <a:pt x="67" y="306"/>
                    <a:pt x="64" y="301"/>
                  </a:cubicBezTo>
                  <a:cubicBezTo>
                    <a:pt x="62" y="296"/>
                    <a:pt x="64" y="290"/>
                    <a:pt x="69" y="287"/>
                  </a:cubicBezTo>
                  <a:cubicBezTo>
                    <a:pt x="270" y="182"/>
                    <a:pt x="270" y="182"/>
                    <a:pt x="270" y="182"/>
                  </a:cubicBezTo>
                  <a:cubicBezTo>
                    <a:pt x="240" y="174"/>
                    <a:pt x="212" y="157"/>
                    <a:pt x="192" y="133"/>
                  </a:cubicBezTo>
                  <a:cubicBezTo>
                    <a:pt x="170" y="108"/>
                    <a:pt x="155" y="76"/>
                    <a:pt x="151" y="43"/>
                  </a:cubicBezTo>
                  <a:lnTo>
                    <a:pt x="20" y="232"/>
                  </a:lnTo>
                  <a:close/>
                  <a:moveTo>
                    <a:pt x="107" y="70"/>
                  </a:moveTo>
                  <a:cubicBezTo>
                    <a:pt x="152" y="6"/>
                    <a:pt x="152" y="6"/>
                    <a:pt x="152" y="6"/>
                  </a:cubicBezTo>
                  <a:cubicBezTo>
                    <a:pt x="155" y="1"/>
                    <a:pt x="162" y="0"/>
                    <a:pt x="166" y="3"/>
                  </a:cubicBezTo>
                  <a:cubicBezTo>
                    <a:pt x="170" y="5"/>
                    <a:pt x="171" y="9"/>
                    <a:pt x="170" y="13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4"/>
                    <a:pt x="170" y="14"/>
                    <a:pt x="170" y="13"/>
                  </a:cubicBezTo>
                  <a:cubicBezTo>
                    <a:pt x="170" y="15"/>
                    <a:pt x="170" y="15"/>
                    <a:pt x="170" y="15"/>
                  </a:cubicBezTo>
                  <a:lnTo>
                    <a:pt x="107" y="70"/>
                  </a:lnTo>
                  <a:close/>
                </a:path>
              </a:pathLst>
            </a:custGeom>
            <a:solidFill>
              <a:srgbClr val="4C49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0" name="Freeform 210"/>
            <p:cNvSpPr>
              <a:spLocks/>
            </p:cNvSpPr>
            <p:nvPr/>
          </p:nvSpPr>
          <p:spPr bwMode="auto">
            <a:xfrm>
              <a:off x="2616144" y="2613075"/>
              <a:ext cx="605567" cy="618112"/>
            </a:xfrm>
            <a:custGeom>
              <a:avLst/>
              <a:gdLst>
                <a:gd name="T0" fmla="*/ 117 w 310"/>
                <a:gd name="T1" fmla="*/ 0 h 318"/>
                <a:gd name="T2" fmla="*/ 310 w 310"/>
                <a:gd name="T3" fmla="*/ 218 h 318"/>
                <a:gd name="T4" fmla="*/ 199 w 310"/>
                <a:gd name="T5" fmla="*/ 297 h 318"/>
                <a:gd name="T6" fmla="*/ 148 w 310"/>
                <a:gd name="T7" fmla="*/ 294 h 318"/>
                <a:gd name="T8" fmla="*/ 22 w 310"/>
                <a:gd name="T9" fmla="*/ 152 h 318"/>
                <a:gd name="T10" fmla="*/ 25 w 310"/>
                <a:gd name="T11" fmla="*/ 101 h 318"/>
                <a:gd name="T12" fmla="*/ 117 w 310"/>
                <a:gd name="T1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8">
                  <a:moveTo>
                    <a:pt x="117" y="0"/>
                  </a:moveTo>
                  <a:cubicBezTo>
                    <a:pt x="310" y="218"/>
                    <a:pt x="310" y="218"/>
                    <a:pt x="310" y="218"/>
                  </a:cubicBezTo>
                  <a:cubicBezTo>
                    <a:pt x="199" y="297"/>
                    <a:pt x="199" y="297"/>
                    <a:pt x="199" y="297"/>
                  </a:cubicBezTo>
                  <a:cubicBezTo>
                    <a:pt x="179" y="311"/>
                    <a:pt x="169" y="318"/>
                    <a:pt x="148" y="294"/>
                  </a:cubicBezTo>
                  <a:cubicBezTo>
                    <a:pt x="22" y="152"/>
                    <a:pt x="22" y="152"/>
                    <a:pt x="22" y="152"/>
                  </a:cubicBezTo>
                  <a:cubicBezTo>
                    <a:pt x="0" y="127"/>
                    <a:pt x="9" y="119"/>
                    <a:pt x="25" y="10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rgbClr val="4C49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1" name="Freeform 230"/>
            <p:cNvSpPr>
              <a:spLocks/>
            </p:cNvSpPr>
            <p:nvPr/>
          </p:nvSpPr>
          <p:spPr bwMode="auto">
            <a:xfrm>
              <a:off x="5074907" y="3697623"/>
              <a:ext cx="34212" cy="51319"/>
            </a:xfrm>
            <a:custGeom>
              <a:avLst/>
              <a:gdLst>
                <a:gd name="T0" fmla="*/ 1 w 18"/>
                <a:gd name="T1" fmla="*/ 11 h 26"/>
                <a:gd name="T2" fmla="*/ 5 w 18"/>
                <a:gd name="T3" fmla="*/ 25 h 26"/>
                <a:gd name="T4" fmla="*/ 16 w 18"/>
                <a:gd name="T5" fmla="*/ 15 h 26"/>
                <a:gd name="T6" fmla="*/ 12 w 18"/>
                <a:gd name="T7" fmla="*/ 2 h 26"/>
                <a:gd name="T8" fmla="*/ 1 w 18"/>
                <a:gd name="T9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6">
                  <a:moveTo>
                    <a:pt x="1" y="11"/>
                  </a:moveTo>
                  <a:cubicBezTo>
                    <a:pt x="0" y="18"/>
                    <a:pt x="1" y="24"/>
                    <a:pt x="5" y="25"/>
                  </a:cubicBezTo>
                  <a:cubicBezTo>
                    <a:pt x="9" y="26"/>
                    <a:pt x="14" y="22"/>
                    <a:pt x="16" y="15"/>
                  </a:cubicBezTo>
                  <a:cubicBezTo>
                    <a:pt x="18" y="9"/>
                    <a:pt x="16" y="3"/>
                    <a:pt x="12" y="2"/>
                  </a:cubicBezTo>
                  <a:cubicBezTo>
                    <a:pt x="8" y="0"/>
                    <a:pt x="3" y="5"/>
                    <a:pt x="1" y="11"/>
                  </a:cubicBezTo>
                  <a:close/>
                </a:path>
              </a:pathLst>
            </a:custGeom>
            <a:solidFill>
              <a:srgbClr val="DB85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2" name="Freeform 243"/>
            <p:cNvSpPr>
              <a:spLocks/>
            </p:cNvSpPr>
            <p:nvPr/>
          </p:nvSpPr>
          <p:spPr bwMode="auto">
            <a:xfrm>
              <a:off x="1493962" y="3447869"/>
              <a:ext cx="1758541" cy="842776"/>
            </a:xfrm>
            <a:custGeom>
              <a:avLst/>
              <a:gdLst>
                <a:gd name="T0" fmla="*/ 901 w 901"/>
                <a:gd name="T1" fmla="*/ 203 h 434"/>
                <a:gd name="T2" fmla="*/ 0 w 901"/>
                <a:gd name="T3" fmla="*/ 419 h 434"/>
                <a:gd name="T4" fmla="*/ 42 w 901"/>
                <a:gd name="T5" fmla="*/ 301 h 434"/>
                <a:gd name="T6" fmla="*/ 731 w 901"/>
                <a:gd name="T7" fmla="*/ 0 h 434"/>
                <a:gd name="T8" fmla="*/ 901 w 901"/>
                <a:gd name="T9" fmla="*/ 203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" h="434">
                  <a:moveTo>
                    <a:pt x="901" y="203"/>
                  </a:moveTo>
                  <a:cubicBezTo>
                    <a:pt x="901" y="203"/>
                    <a:pt x="750" y="434"/>
                    <a:pt x="0" y="419"/>
                  </a:cubicBezTo>
                  <a:cubicBezTo>
                    <a:pt x="0" y="419"/>
                    <a:pt x="1" y="373"/>
                    <a:pt x="42" y="301"/>
                  </a:cubicBezTo>
                  <a:cubicBezTo>
                    <a:pt x="42" y="301"/>
                    <a:pt x="539" y="307"/>
                    <a:pt x="731" y="0"/>
                  </a:cubicBezTo>
                  <a:cubicBezTo>
                    <a:pt x="731" y="0"/>
                    <a:pt x="883" y="97"/>
                    <a:pt x="901" y="203"/>
                  </a:cubicBezTo>
                  <a:close/>
                </a:path>
              </a:pathLst>
            </a:custGeom>
            <a:solidFill>
              <a:srgbClr val="2E3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3" name="Freeform 244"/>
            <p:cNvSpPr>
              <a:spLocks/>
            </p:cNvSpPr>
            <p:nvPr/>
          </p:nvSpPr>
          <p:spPr bwMode="auto">
            <a:xfrm>
              <a:off x="1985487" y="3167323"/>
              <a:ext cx="1060598" cy="1451765"/>
            </a:xfrm>
            <a:custGeom>
              <a:avLst/>
              <a:gdLst>
                <a:gd name="T0" fmla="*/ 412 w 543"/>
                <a:gd name="T1" fmla="*/ 0 h 747"/>
                <a:gd name="T2" fmla="*/ 328 w 543"/>
                <a:gd name="T3" fmla="*/ 83 h 747"/>
                <a:gd name="T4" fmla="*/ 67 w 543"/>
                <a:gd name="T5" fmla="*/ 332 h 747"/>
                <a:gd name="T6" fmla="*/ 44 w 543"/>
                <a:gd name="T7" fmla="*/ 359 h 747"/>
                <a:gd name="T8" fmla="*/ 0 w 543"/>
                <a:gd name="T9" fmla="*/ 433 h 747"/>
                <a:gd name="T10" fmla="*/ 543 w 543"/>
                <a:gd name="T11" fmla="*/ 246 h 747"/>
                <a:gd name="T12" fmla="*/ 412 w 543"/>
                <a:gd name="T13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747">
                  <a:moveTo>
                    <a:pt x="412" y="0"/>
                  </a:moveTo>
                  <a:cubicBezTo>
                    <a:pt x="412" y="0"/>
                    <a:pt x="350" y="42"/>
                    <a:pt x="328" y="83"/>
                  </a:cubicBezTo>
                  <a:cubicBezTo>
                    <a:pt x="305" y="125"/>
                    <a:pt x="435" y="563"/>
                    <a:pt x="67" y="332"/>
                  </a:cubicBezTo>
                  <a:cubicBezTo>
                    <a:pt x="44" y="359"/>
                    <a:pt x="44" y="359"/>
                    <a:pt x="44" y="359"/>
                  </a:cubicBezTo>
                  <a:cubicBezTo>
                    <a:pt x="0" y="433"/>
                    <a:pt x="0" y="433"/>
                    <a:pt x="0" y="433"/>
                  </a:cubicBezTo>
                  <a:cubicBezTo>
                    <a:pt x="0" y="433"/>
                    <a:pt x="479" y="747"/>
                    <a:pt x="543" y="246"/>
                  </a:cubicBezTo>
                  <a:lnTo>
                    <a:pt x="412" y="0"/>
                  </a:ln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4" name="Freeform 245"/>
            <p:cNvSpPr>
              <a:spLocks/>
            </p:cNvSpPr>
            <p:nvPr/>
          </p:nvSpPr>
          <p:spPr bwMode="auto">
            <a:xfrm>
              <a:off x="2601318" y="2512718"/>
              <a:ext cx="236068" cy="304494"/>
            </a:xfrm>
            <a:custGeom>
              <a:avLst/>
              <a:gdLst>
                <a:gd name="T0" fmla="*/ 121 w 121"/>
                <a:gd name="T1" fmla="*/ 52 h 157"/>
                <a:gd name="T2" fmla="*/ 93 w 121"/>
                <a:gd name="T3" fmla="*/ 132 h 157"/>
                <a:gd name="T4" fmla="*/ 75 w 121"/>
                <a:gd name="T5" fmla="*/ 113 h 157"/>
                <a:gd name="T6" fmla="*/ 35 w 121"/>
                <a:gd name="T7" fmla="*/ 146 h 157"/>
                <a:gd name="T8" fmla="*/ 34 w 121"/>
                <a:gd name="T9" fmla="*/ 125 h 157"/>
                <a:gd name="T10" fmla="*/ 6 w 121"/>
                <a:gd name="T11" fmla="*/ 73 h 157"/>
                <a:gd name="T12" fmla="*/ 85 w 121"/>
                <a:gd name="T13" fmla="*/ 0 h 157"/>
                <a:gd name="T14" fmla="*/ 121 w 121"/>
                <a:gd name="T15" fmla="*/ 5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57">
                  <a:moveTo>
                    <a:pt x="121" y="52"/>
                  </a:moveTo>
                  <a:cubicBezTo>
                    <a:pt x="121" y="52"/>
                    <a:pt x="119" y="128"/>
                    <a:pt x="93" y="132"/>
                  </a:cubicBezTo>
                  <a:cubicBezTo>
                    <a:pt x="67" y="136"/>
                    <a:pt x="75" y="113"/>
                    <a:pt x="75" y="113"/>
                  </a:cubicBezTo>
                  <a:cubicBezTo>
                    <a:pt x="75" y="113"/>
                    <a:pt x="50" y="157"/>
                    <a:pt x="35" y="146"/>
                  </a:cubicBezTo>
                  <a:cubicBezTo>
                    <a:pt x="31" y="143"/>
                    <a:pt x="29" y="133"/>
                    <a:pt x="34" y="125"/>
                  </a:cubicBezTo>
                  <a:cubicBezTo>
                    <a:pt x="34" y="125"/>
                    <a:pt x="12" y="114"/>
                    <a:pt x="6" y="73"/>
                  </a:cubicBezTo>
                  <a:cubicBezTo>
                    <a:pt x="0" y="31"/>
                    <a:pt x="85" y="0"/>
                    <a:pt x="85" y="0"/>
                  </a:cubicBezTo>
                  <a:lnTo>
                    <a:pt x="121" y="52"/>
                  </a:ln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5" name="Freeform 246"/>
            <p:cNvSpPr>
              <a:spLocks/>
            </p:cNvSpPr>
            <p:nvPr/>
          </p:nvSpPr>
          <p:spPr bwMode="auto">
            <a:xfrm>
              <a:off x="2739310" y="2697467"/>
              <a:ext cx="59303" cy="44476"/>
            </a:xfrm>
            <a:custGeom>
              <a:avLst/>
              <a:gdLst>
                <a:gd name="T0" fmla="*/ 28 w 30"/>
                <a:gd name="T1" fmla="*/ 1 h 23"/>
                <a:gd name="T2" fmla="*/ 13 w 30"/>
                <a:gd name="T3" fmla="*/ 7 h 23"/>
                <a:gd name="T4" fmla="*/ 5 w 30"/>
                <a:gd name="T5" fmla="*/ 14 h 23"/>
                <a:gd name="T6" fmla="*/ 1 w 30"/>
                <a:gd name="T7" fmla="*/ 22 h 23"/>
                <a:gd name="T8" fmla="*/ 4 w 30"/>
                <a:gd name="T9" fmla="*/ 23 h 23"/>
                <a:gd name="T10" fmla="*/ 9 w 30"/>
                <a:gd name="T11" fmla="*/ 18 h 23"/>
                <a:gd name="T12" fmla="*/ 16 w 30"/>
                <a:gd name="T13" fmla="*/ 11 h 23"/>
                <a:gd name="T14" fmla="*/ 28 w 30"/>
                <a:gd name="T15" fmla="*/ 3 h 23"/>
                <a:gd name="T16" fmla="*/ 28 w 30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3">
                  <a:moveTo>
                    <a:pt x="28" y="1"/>
                  </a:moveTo>
                  <a:cubicBezTo>
                    <a:pt x="22" y="0"/>
                    <a:pt x="17" y="3"/>
                    <a:pt x="13" y="7"/>
                  </a:cubicBezTo>
                  <a:cubicBezTo>
                    <a:pt x="10" y="9"/>
                    <a:pt x="8" y="11"/>
                    <a:pt x="5" y="14"/>
                  </a:cubicBezTo>
                  <a:cubicBezTo>
                    <a:pt x="4" y="16"/>
                    <a:pt x="0" y="19"/>
                    <a:pt x="1" y="22"/>
                  </a:cubicBezTo>
                  <a:cubicBezTo>
                    <a:pt x="1" y="23"/>
                    <a:pt x="3" y="23"/>
                    <a:pt x="4" y="23"/>
                  </a:cubicBezTo>
                  <a:cubicBezTo>
                    <a:pt x="6" y="22"/>
                    <a:pt x="7" y="20"/>
                    <a:pt x="9" y="18"/>
                  </a:cubicBezTo>
                  <a:cubicBezTo>
                    <a:pt x="11" y="15"/>
                    <a:pt x="13" y="13"/>
                    <a:pt x="16" y="11"/>
                  </a:cubicBezTo>
                  <a:cubicBezTo>
                    <a:pt x="20" y="8"/>
                    <a:pt x="24" y="6"/>
                    <a:pt x="28" y="3"/>
                  </a:cubicBezTo>
                  <a:cubicBezTo>
                    <a:pt x="30" y="2"/>
                    <a:pt x="29" y="1"/>
                    <a:pt x="28" y="1"/>
                  </a:cubicBezTo>
                  <a:close/>
                </a:path>
              </a:pathLst>
            </a:custGeom>
            <a:solidFill>
              <a:srgbClr val="F9AB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6" name="Freeform 247"/>
            <p:cNvSpPr>
              <a:spLocks/>
            </p:cNvSpPr>
            <p:nvPr/>
          </p:nvSpPr>
          <p:spPr bwMode="auto">
            <a:xfrm>
              <a:off x="4830855" y="2316564"/>
              <a:ext cx="266861" cy="265720"/>
            </a:xfrm>
            <a:custGeom>
              <a:avLst/>
              <a:gdLst>
                <a:gd name="T0" fmla="*/ 0 w 137"/>
                <a:gd name="T1" fmla="*/ 24 h 137"/>
                <a:gd name="T2" fmla="*/ 36 w 137"/>
                <a:gd name="T3" fmla="*/ 0 h 137"/>
                <a:gd name="T4" fmla="*/ 112 w 137"/>
                <a:gd name="T5" fmla="*/ 36 h 137"/>
                <a:gd name="T6" fmla="*/ 58 w 137"/>
                <a:gd name="T7" fmla="*/ 132 h 137"/>
                <a:gd name="T8" fmla="*/ 9 w 137"/>
                <a:gd name="T9" fmla="*/ 125 h 137"/>
                <a:gd name="T10" fmla="*/ 0 w 137"/>
                <a:gd name="T11" fmla="*/ 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37">
                  <a:moveTo>
                    <a:pt x="0" y="24"/>
                  </a:moveTo>
                  <a:cubicBezTo>
                    <a:pt x="0" y="24"/>
                    <a:pt x="24" y="0"/>
                    <a:pt x="36" y="0"/>
                  </a:cubicBezTo>
                  <a:cubicBezTo>
                    <a:pt x="48" y="0"/>
                    <a:pt x="88" y="10"/>
                    <a:pt x="112" y="36"/>
                  </a:cubicBezTo>
                  <a:cubicBezTo>
                    <a:pt x="137" y="62"/>
                    <a:pt x="58" y="132"/>
                    <a:pt x="58" y="132"/>
                  </a:cubicBezTo>
                  <a:cubicBezTo>
                    <a:pt x="58" y="132"/>
                    <a:pt x="18" y="137"/>
                    <a:pt x="9" y="125"/>
                  </a:cubicBezTo>
                  <a:cubicBezTo>
                    <a:pt x="0" y="112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7" name="Freeform 248"/>
            <p:cNvSpPr>
              <a:spLocks/>
            </p:cNvSpPr>
            <p:nvPr/>
          </p:nvSpPr>
          <p:spPr bwMode="auto">
            <a:xfrm>
              <a:off x="4830855" y="2347355"/>
              <a:ext cx="165362" cy="225804"/>
            </a:xfrm>
            <a:custGeom>
              <a:avLst/>
              <a:gdLst>
                <a:gd name="T0" fmla="*/ 82 w 85"/>
                <a:gd name="T1" fmla="*/ 17 h 116"/>
                <a:gd name="T2" fmla="*/ 65 w 85"/>
                <a:gd name="T3" fmla="*/ 29 h 116"/>
                <a:gd name="T4" fmla="*/ 45 w 85"/>
                <a:gd name="T5" fmla="*/ 19 h 116"/>
                <a:gd name="T6" fmla="*/ 47 w 85"/>
                <a:gd name="T7" fmla="*/ 17 h 116"/>
                <a:gd name="T8" fmla="*/ 54 w 85"/>
                <a:gd name="T9" fmla="*/ 11 h 116"/>
                <a:gd name="T10" fmla="*/ 52 w 85"/>
                <a:gd name="T11" fmla="*/ 9 h 116"/>
                <a:gd name="T12" fmla="*/ 42 w 85"/>
                <a:gd name="T13" fmla="*/ 14 h 116"/>
                <a:gd name="T14" fmla="*/ 39 w 85"/>
                <a:gd name="T15" fmla="*/ 17 h 116"/>
                <a:gd name="T16" fmla="*/ 16 w 85"/>
                <a:gd name="T17" fmla="*/ 11 h 116"/>
                <a:gd name="T18" fmla="*/ 18 w 85"/>
                <a:gd name="T19" fmla="*/ 8 h 116"/>
                <a:gd name="T20" fmla="*/ 23 w 85"/>
                <a:gd name="T21" fmla="*/ 5 h 116"/>
                <a:gd name="T22" fmla="*/ 27 w 85"/>
                <a:gd name="T23" fmla="*/ 2 h 116"/>
                <a:gd name="T24" fmla="*/ 26 w 85"/>
                <a:gd name="T25" fmla="*/ 1 h 116"/>
                <a:gd name="T26" fmla="*/ 15 w 85"/>
                <a:gd name="T27" fmla="*/ 5 h 116"/>
                <a:gd name="T28" fmla="*/ 10 w 85"/>
                <a:gd name="T29" fmla="*/ 10 h 116"/>
                <a:gd name="T30" fmla="*/ 0 w 85"/>
                <a:gd name="T31" fmla="*/ 8 h 116"/>
                <a:gd name="T32" fmla="*/ 0 w 85"/>
                <a:gd name="T33" fmla="*/ 96 h 116"/>
                <a:gd name="T34" fmla="*/ 26 w 85"/>
                <a:gd name="T35" fmla="*/ 116 h 116"/>
                <a:gd name="T36" fmla="*/ 32 w 85"/>
                <a:gd name="T37" fmla="*/ 47 h 116"/>
                <a:gd name="T38" fmla="*/ 72 w 85"/>
                <a:gd name="T39" fmla="*/ 47 h 116"/>
                <a:gd name="T40" fmla="*/ 68 w 85"/>
                <a:gd name="T41" fmla="*/ 32 h 116"/>
                <a:gd name="T42" fmla="*/ 73 w 85"/>
                <a:gd name="T43" fmla="*/ 26 h 116"/>
                <a:gd name="T44" fmla="*/ 84 w 85"/>
                <a:gd name="T45" fmla="*/ 19 h 116"/>
                <a:gd name="T46" fmla="*/ 82 w 85"/>
                <a:gd name="T47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" h="116">
                  <a:moveTo>
                    <a:pt x="82" y="17"/>
                  </a:moveTo>
                  <a:cubicBezTo>
                    <a:pt x="76" y="17"/>
                    <a:pt x="68" y="23"/>
                    <a:pt x="65" y="29"/>
                  </a:cubicBezTo>
                  <a:cubicBezTo>
                    <a:pt x="60" y="26"/>
                    <a:pt x="53" y="22"/>
                    <a:pt x="45" y="19"/>
                  </a:cubicBezTo>
                  <a:cubicBezTo>
                    <a:pt x="46" y="19"/>
                    <a:pt x="46" y="18"/>
                    <a:pt x="47" y="17"/>
                  </a:cubicBezTo>
                  <a:cubicBezTo>
                    <a:pt x="49" y="15"/>
                    <a:pt x="52" y="13"/>
                    <a:pt x="54" y="11"/>
                  </a:cubicBezTo>
                  <a:cubicBezTo>
                    <a:pt x="55" y="10"/>
                    <a:pt x="53" y="9"/>
                    <a:pt x="52" y="9"/>
                  </a:cubicBezTo>
                  <a:cubicBezTo>
                    <a:pt x="48" y="9"/>
                    <a:pt x="44" y="11"/>
                    <a:pt x="42" y="14"/>
                  </a:cubicBezTo>
                  <a:cubicBezTo>
                    <a:pt x="41" y="15"/>
                    <a:pt x="40" y="16"/>
                    <a:pt x="39" y="17"/>
                  </a:cubicBezTo>
                  <a:cubicBezTo>
                    <a:pt x="31" y="15"/>
                    <a:pt x="23" y="12"/>
                    <a:pt x="16" y="11"/>
                  </a:cubicBezTo>
                  <a:cubicBezTo>
                    <a:pt x="16" y="10"/>
                    <a:pt x="17" y="9"/>
                    <a:pt x="18" y="8"/>
                  </a:cubicBezTo>
                  <a:cubicBezTo>
                    <a:pt x="20" y="7"/>
                    <a:pt x="21" y="6"/>
                    <a:pt x="23" y="5"/>
                  </a:cubicBezTo>
                  <a:cubicBezTo>
                    <a:pt x="24" y="5"/>
                    <a:pt x="26" y="4"/>
                    <a:pt x="27" y="2"/>
                  </a:cubicBezTo>
                  <a:cubicBezTo>
                    <a:pt x="27" y="2"/>
                    <a:pt x="27" y="1"/>
                    <a:pt x="26" y="1"/>
                  </a:cubicBezTo>
                  <a:cubicBezTo>
                    <a:pt x="22" y="0"/>
                    <a:pt x="18" y="3"/>
                    <a:pt x="15" y="5"/>
                  </a:cubicBezTo>
                  <a:cubicBezTo>
                    <a:pt x="13" y="6"/>
                    <a:pt x="11" y="8"/>
                    <a:pt x="10" y="10"/>
                  </a:cubicBezTo>
                  <a:cubicBezTo>
                    <a:pt x="4" y="8"/>
                    <a:pt x="0" y="8"/>
                    <a:pt x="0" y="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10" y="116"/>
                    <a:pt x="26" y="116"/>
                  </a:cubicBezTo>
                  <a:cubicBezTo>
                    <a:pt x="42" y="115"/>
                    <a:pt x="32" y="47"/>
                    <a:pt x="32" y="47"/>
                  </a:cubicBezTo>
                  <a:cubicBezTo>
                    <a:pt x="32" y="47"/>
                    <a:pt x="60" y="74"/>
                    <a:pt x="72" y="47"/>
                  </a:cubicBezTo>
                  <a:cubicBezTo>
                    <a:pt x="75" y="42"/>
                    <a:pt x="73" y="37"/>
                    <a:pt x="68" y="32"/>
                  </a:cubicBezTo>
                  <a:cubicBezTo>
                    <a:pt x="70" y="30"/>
                    <a:pt x="71" y="28"/>
                    <a:pt x="73" y="26"/>
                  </a:cubicBezTo>
                  <a:cubicBezTo>
                    <a:pt x="76" y="23"/>
                    <a:pt x="80" y="22"/>
                    <a:pt x="84" y="19"/>
                  </a:cubicBezTo>
                  <a:cubicBezTo>
                    <a:pt x="85" y="18"/>
                    <a:pt x="83" y="17"/>
                    <a:pt x="82" y="17"/>
                  </a:cubicBezTo>
                  <a:close/>
                </a:path>
              </a:pathLst>
            </a:custGeom>
            <a:solidFill>
              <a:srgbClr val="F9AB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8" name="Freeform 249"/>
            <p:cNvSpPr>
              <a:spLocks/>
            </p:cNvSpPr>
            <p:nvPr/>
          </p:nvSpPr>
          <p:spPr bwMode="auto">
            <a:xfrm>
              <a:off x="3858070" y="2512718"/>
              <a:ext cx="1085688" cy="864444"/>
            </a:xfrm>
            <a:custGeom>
              <a:avLst/>
              <a:gdLst>
                <a:gd name="T0" fmla="*/ 29 w 556"/>
                <a:gd name="T1" fmla="*/ 402 h 445"/>
                <a:gd name="T2" fmla="*/ 556 w 556"/>
                <a:gd name="T3" fmla="*/ 31 h 445"/>
                <a:gd name="T4" fmla="*/ 494 w 556"/>
                <a:gd name="T5" fmla="*/ 0 h 445"/>
                <a:gd name="T6" fmla="*/ 79 w 556"/>
                <a:gd name="T7" fmla="*/ 221 h 445"/>
                <a:gd name="T8" fmla="*/ 29 w 556"/>
                <a:gd name="T9" fmla="*/ 402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" h="445">
                  <a:moveTo>
                    <a:pt x="29" y="402"/>
                  </a:moveTo>
                  <a:cubicBezTo>
                    <a:pt x="29" y="402"/>
                    <a:pt x="365" y="445"/>
                    <a:pt x="556" y="31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494" y="0"/>
                    <a:pt x="312" y="291"/>
                    <a:pt x="79" y="221"/>
                  </a:cubicBezTo>
                  <a:cubicBezTo>
                    <a:pt x="79" y="221"/>
                    <a:pt x="0" y="259"/>
                    <a:pt x="29" y="402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9" name="Freeform 250"/>
            <p:cNvSpPr>
              <a:spLocks/>
            </p:cNvSpPr>
            <p:nvPr/>
          </p:nvSpPr>
          <p:spPr bwMode="auto">
            <a:xfrm>
              <a:off x="3928776" y="2148922"/>
              <a:ext cx="529159" cy="904360"/>
            </a:xfrm>
            <a:custGeom>
              <a:avLst/>
              <a:gdLst>
                <a:gd name="T0" fmla="*/ 268 w 271"/>
                <a:gd name="T1" fmla="*/ 181 h 465"/>
                <a:gd name="T2" fmla="*/ 221 w 271"/>
                <a:gd name="T3" fmla="*/ 382 h 465"/>
                <a:gd name="T4" fmla="*/ 131 w 271"/>
                <a:gd name="T5" fmla="*/ 388 h 465"/>
                <a:gd name="T6" fmla="*/ 52 w 271"/>
                <a:gd name="T7" fmla="*/ 465 h 465"/>
                <a:gd name="T8" fmla="*/ 0 w 271"/>
                <a:gd name="T9" fmla="*/ 411 h 465"/>
                <a:gd name="T10" fmla="*/ 38 w 271"/>
                <a:gd name="T11" fmla="*/ 345 h 465"/>
                <a:gd name="T12" fmla="*/ 23 w 271"/>
                <a:gd name="T13" fmla="*/ 314 h 465"/>
                <a:gd name="T14" fmla="*/ 16 w 271"/>
                <a:gd name="T15" fmla="*/ 221 h 465"/>
                <a:gd name="T16" fmla="*/ 64 w 271"/>
                <a:gd name="T17" fmla="*/ 86 h 465"/>
                <a:gd name="T18" fmla="*/ 268 w 271"/>
                <a:gd name="T19" fmla="*/ 181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1" h="465">
                  <a:moveTo>
                    <a:pt x="268" y="181"/>
                  </a:moveTo>
                  <a:cubicBezTo>
                    <a:pt x="271" y="214"/>
                    <a:pt x="233" y="345"/>
                    <a:pt x="221" y="382"/>
                  </a:cubicBezTo>
                  <a:cubicBezTo>
                    <a:pt x="212" y="409"/>
                    <a:pt x="142" y="394"/>
                    <a:pt x="131" y="388"/>
                  </a:cubicBezTo>
                  <a:cubicBezTo>
                    <a:pt x="119" y="383"/>
                    <a:pt x="52" y="465"/>
                    <a:pt x="52" y="465"/>
                  </a:cubicBezTo>
                  <a:cubicBezTo>
                    <a:pt x="0" y="411"/>
                    <a:pt x="0" y="411"/>
                    <a:pt x="0" y="411"/>
                  </a:cubicBezTo>
                  <a:cubicBezTo>
                    <a:pt x="38" y="345"/>
                    <a:pt x="38" y="345"/>
                    <a:pt x="38" y="345"/>
                  </a:cubicBezTo>
                  <a:cubicBezTo>
                    <a:pt x="23" y="314"/>
                    <a:pt x="23" y="314"/>
                    <a:pt x="23" y="314"/>
                  </a:cubicBezTo>
                  <a:cubicBezTo>
                    <a:pt x="16" y="221"/>
                    <a:pt x="16" y="221"/>
                    <a:pt x="16" y="221"/>
                  </a:cubicBezTo>
                  <a:cubicBezTo>
                    <a:pt x="16" y="221"/>
                    <a:pt x="31" y="105"/>
                    <a:pt x="64" y="86"/>
                  </a:cubicBezTo>
                  <a:cubicBezTo>
                    <a:pt x="96" y="66"/>
                    <a:pt x="248" y="0"/>
                    <a:pt x="268" y="181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0" name="Freeform 251"/>
            <p:cNvSpPr>
              <a:spLocks/>
            </p:cNvSpPr>
            <p:nvPr/>
          </p:nvSpPr>
          <p:spPr bwMode="auto">
            <a:xfrm>
              <a:off x="3910530" y="2115849"/>
              <a:ext cx="691100" cy="680836"/>
            </a:xfrm>
            <a:custGeom>
              <a:avLst/>
              <a:gdLst>
                <a:gd name="T0" fmla="*/ 262 w 354"/>
                <a:gd name="T1" fmla="*/ 192 h 350"/>
                <a:gd name="T2" fmla="*/ 320 w 354"/>
                <a:gd name="T3" fmla="*/ 184 h 350"/>
                <a:gd name="T4" fmla="*/ 284 w 354"/>
                <a:gd name="T5" fmla="*/ 40 h 350"/>
                <a:gd name="T6" fmla="*/ 313 w 354"/>
                <a:gd name="T7" fmla="*/ 95 h 350"/>
                <a:gd name="T8" fmla="*/ 262 w 354"/>
                <a:gd name="T9" fmla="*/ 30 h 350"/>
                <a:gd name="T10" fmla="*/ 282 w 354"/>
                <a:gd name="T11" fmla="*/ 73 h 350"/>
                <a:gd name="T12" fmla="*/ 224 w 354"/>
                <a:gd name="T13" fmla="*/ 25 h 350"/>
                <a:gd name="T14" fmla="*/ 71 w 354"/>
                <a:gd name="T15" fmla="*/ 24 h 350"/>
                <a:gd name="T16" fmla="*/ 44 w 354"/>
                <a:gd name="T17" fmla="*/ 82 h 350"/>
                <a:gd name="T18" fmla="*/ 19 w 354"/>
                <a:gd name="T19" fmla="*/ 121 h 350"/>
                <a:gd name="T20" fmla="*/ 16 w 354"/>
                <a:gd name="T21" fmla="*/ 248 h 350"/>
                <a:gd name="T22" fmla="*/ 12 w 354"/>
                <a:gd name="T23" fmla="*/ 314 h 350"/>
                <a:gd name="T24" fmla="*/ 42 w 354"/>
                <a:gd name="T25" fmla="*/ 350 h 350"/>
                <a:gd name="T26" fmla="*/ 52 w 354"/>
                <a:gd name="T27" fmla="*/ 251 h 350"/>
                <a:gd name="T28" fmla="*/ 43 w 354"/>
                <a:gd name="T29" fmla="*/ 172 h 350"/>
                <a:gd name="T30" fmla="*/ 94 w 354"/>
                <a:gd name="T31" fmla="*/ 172 h 350"/>
                <a:gd name="T32" fmla="*/ 100 w 354"/>
                <a:gd name="T33" fmla="*/ 219 h 350"/>
                <a:gd name="T34" fmla="*/ 115 w 354"/>
                <a:gd name="T35" fmla="*/ 215 h 350"/>
                <a:gd name="T36" fmla="*/ 129 w 354"/>
                <a:gd name="T37" fmla="*/ 163 h 350"/>
                <a:gd name="T38" fmla="*/ 262 w 354"/>
                <a:gd name="T39" fmla="*/ 19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4" h="350">
                  <a:moveTo>
                    <a:pt x="262" y="192"/>
                  </a:moveTo>
                  <a:cubicBezTo>
                    <a:pt x="262" y="192"/>
                    <a:pt x="291" y="208"/>
                    <a:pt x="320" y="184"/>
                  </a:cubicBezTo>
                  <a:cubicBezTo>
                    <a:pt x="349" y="161"/>
                    <a:pt x="354" y="102"/>
                    <a:pt x="284" y="40"/>
                  </a:cubicBezTo>
                  <a:cubicBezTo>
                    <a:pt x="284" y="40"/>
                    <a:pt x="318" y="89"/>
                    <a:pt x="313" y="95"/>
                  </a:cubicBezTo>
                  <a:cubicBezTo>
                    <a:pt x="313" y="95"/>
                    <a:pt x="276" y="34"/>
                    <a:pt x="262" y="30"/>
                  </a:cubicBezTo>
                  <a:cubicBezTo>
                    <a:pt x="262" y="30"/>
                    <a:pt x="283" y="67"/>
                    <a:pt x="282" y="73"/>
                  </a:cubicBezTo>
                  <a:cubicBezTo>
                    <a:pt x="282" y="83"/>
                    <a:pt x="271" y="45"/>
                    <a:pt x="224" y="25"/>
                  </a:cubicBezTo>
                  <a:cubicBezTo>
                    <a:pt x="195" y="12"/>
                    <a:pt x="95" y="0"/>
                    <a:pt x="71" y="24"/>
                  </a:cubicBezTo>
                  <a:cubicBezTo>
                    <a:pt x="47" y="47"/>
                    <a:pt x="44" y="82"/>
                    <a:pt x="44" y="82"/>
                  </a:cubicBezTo>
                  <a:cubicBezTo>
                    <a:pt x="44" y="82"/>
                    <a:pt x="38" y="107"/>
                    <a:pt x="19" y="121"/>
                  </a:cubicBezTo>
                  <a:cubicBezTo>
                    <a:pt x="0" y="136"/>
                    <a:pt x="14" y="219"/>
                    <a:pt x="16" y="248"/>
                  </a:cubicBezTo>
                  <a:cubicBezTo>
                    <a:pt x="18" y="278"/>
                    <a:pt x="12" y="314"/>
                    <a:pt x="12" y="314"/>
                  </a:cubicBezTo>
                  <a:cubicBezTo>
                    <a:pt x="42" y="350"/>
                    <a:pt x="42" y="350"/>
                    <a:pt x="42" y="350"/>
                  </a:cubicBezTo>
                  <a:cubicBezTo>
                    <a:pt x="52" y="251"/>
                    <a:pt x="52" y="251"/>
                    <a:pt x="52" y="251"/>
                  </a:cubicBezTo>
                  <a:cubicBezTo>
                    <a:pt x="52" y="251"/>
                    <a:pt x="21" y="200"/>
                    <a:pt x="43" y="172"/>
                  </a:cubicBezTo>
                  <a:cubicBezTo>
                    <a:pt x="66" y="144"/>
                    <a:pt x="86" y="155"/>
                    <a:pt x="94" y="172"/>
                  </a:cubicBezTo>
                  <a:cubicBezTo>
                    <a:pt x="106" y="197"/>
                    <a:pt x="100" y="219"/>
                    <a:pt x="100" y="219"/>
                  </a:cubicBezTo>
                  <a:cubicBezTo>
                    <a:pt x="115" y="215"/>
                    <a:pt x="115" y="215"/>
                    <a:pt x="115" y="215"/>
                  </a:cubicBezTo>
                  <a:cubicBezTo>
                    <a:pt x="115" y="215"/>
                    <a:pt x="111" y="190"/>
                    <a:pt x="129" y="163"/>
                  </a:cubicBezTo>
                  <a:cubicBezTo>
                    <a:pt x="147" y="135"/>
                    <a:pt x="176" y="75"/>
                    <a:pt x="262" y="192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1" name="Freeform 252"/>
            <p:cNvSpPr>
              <a:spLocks/>
            </p:cNvSpPr>
            <p:nvPr/>
          </p:nvSpPr>
          <p:spPr bwMode="auto">
            <a:xfrm>
              <a:off x="3945883" y="2714574"/>
              <a:ext cx="405993" cy="338708"/>
            </a:xfrm>
            <a:custGeom>
              <a:avLst/>
              <a:gdLst>
                <a:gd name="T0" fmla="*/ 5 w 208"/>
                <a:gd name="T1" fmla="*/ 129 h 174"/>
                <a:gd name="T2" fmla="*/ 41 w 208"/>
                <a:gd name="T3" fmla="*/ 17 h 174"/>
                <a:gd name="T4" fmla="*/ 81 w 208"/>
                <a:gd name="T5" fmla="*/ 35 h 174"/>
                <a:gd name="T6" fmla="*/ 202 w 208"/>
                <a:gd name="T7" fmla="*/ 92 h 174"/>
                <a:gd name="T8" fmla="*/ 208 w 208"/>
                <a:gd name="T9" fmla="*/ 98 h 174"/>
                <a:gd name="T10" fmla="*/ 123 w 208"/>
                <a:gd name="T11" fmla="*/ 97 h 174"/>
                <a:gd name="T12" fmla="*/ 43 w 208"/>
                <a:gd name="T13" fmla="*/ 174 h 174"/>
                <a:gd name="T14" fmla="*/ 5 w 208"/>
                <a:gd name="T15" fmla="*/ 12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74">
                  <a:moveTo>
                    <a:pt x="5" y="129"/>
                  </a:moveTo>
                  <a:cubicBezTo>
                    <a:pt x="10" y="119"/>
                    <a:pt x="42" y="34"/>
                    <a:pt x="41" y="17"/>
                  </a:cubicBezTo>
                  <a:cubicBezTo>
                    <a:pt x="40" y="0"/>
                    <a:pt x="51" y="13"/>
                    <a:pt x="81" y="35"/>
                  </a:cubicBezTo>
                  <a:cubicBezTo>
                    <a:pt x="110" y="57"/>
                    <a:pt x="202" y="92"/>
                    <a:pt x="202" y="92"/>
                  </a:cubicBezTo>
                  <a:cubicBezTo>
                    <a:pt x="205" y="94"/>
                    <a:pt x="207" y="96"/>
                    <a:pt x="208" y="98"/>
                  </a:cubicBezTo>
                  <a:cubicBezTo>
                    <a:pt x="190" y="115"/>
                    <a:pt x="133" y="102"/>
                    <a:pt x="123" y="97"/>
                  </a:cubicBezTo>
                  <a:cubicBezTo>
                    <a:pt x="114" y="93"/>
                    <a:pt x="51" y="157"/>
                    <a:pt x="43" y="174"/>
                  </a:cubicBezTo>
                  <a:cubicBezTo>
                    <a:pt x="43" y="174"/>
                    <a:pt x="0" y="139"/>
                    <a:pt x="5" y="129"/>
                  </a:cubicBezTo>
                  <a:close/>
                </a:path>
              </a:pathLst>
            </a:custGeom>
            <a:solidFill>
              <a:srgbClr val="F9AB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2" name="Freeform 253"/>
            <p:cNvSpPr>
              <a:spLocks/>
            </p:cNvSpPr>
            <p:nvPr/>
          </p:nvSpPr>
          <p:spPr bwMode="auto">
            <a:xfrm>
              <a:off x="4022291" y="2448854"/>
              <a:ext cx="43337" cy="124307"/>
            </a:xfrm>
            <a:custGeom>
              <a:avLst/>
              <a:gdLst>
                <a:gd name="T0" fmla="*/ 1 w 22"/>
                <a:gd name="T1" fmla="*/ 2 h 64"/>
                <a:gd name="T2" fmla="*/ 22 w 22"/>
                <a:gd name="T3" fmla="*/ 32 h 64"/>
                <a:gd name="T4" fmla="*/ 0 w 22"/>
                <a:gd name="T5" fmla="*/ 64 h 64"/>
                <a:gd name="T6" fmla="*/ 1 w 22"/>
                <a:gd name="T7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64">
                  <a:moveTo>
                    <a:pt x="1" y="2"/>
                  </a:moveTo>
                  <a:cubicBezTo>
                    <a:pt x="1" y="2"/>
                    <a:pt x="22" y="0"/>
                    <a:pt x="22" y="32"/>
                  </a:cubicBezTo>
                  <a:cubicBezTo>
                    <a:pt x="21" y="63"/>
                    <a:pt x="0" y="64"/>
                    <a:pt x="0" y="64"/>
                  </a:cubicBezTo>
                  <a:cubicBezTo>
                    <a:pt x="0" y="64"/>
                    <a:pt x="21" y="24"/>
                    <a:pt x="1" y="2"/>
                  </a:cubicBezTo>
                  <a:close/>
                </a:path>
              </a:pathLst>
            </a:custGeom>
            <a:solidFill>
              <a:srgbClr val="F9AB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3" name="Freeform 254"/>
            <p:cNvSpPr>
              <a:spLocks/>
            </p:cNvSpPr>
            <p:nvPr/>
          </p:nvSpPr>
          <p:spPr bwMode="auto">
            <a:xfrm>
              <a:off x="4293714" y="2553774"/>
              <a:ext cx="35353" cy="47898"/>
            </a:xfrm>
            <a:custGeom>
              <a:avLst/>
              <a:gdLst>
                <a:gd name="T0" fmla="*/ 1 w 18"/>
                <a:gd name="T1" fmla="*/ 10 h 25"/>
                <a:gd name="T2" fmla="*/ 5 w 18"/>
                <a:gd name="T3" fmla="*/ 24 h 25"/>
                <a:gd name="T4" fmla="*/ 16 w 18"/>
                <a:gd name="T5" fmla="*/ 15 h 25"/>
                <a:gd name="T6" fmla="*/ 12 w 18"/>
                <a:gd name="T7" fmla="*/ 1 h 25"/>
                <a:gd name="T8" fmla="*/ 1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" y="10"/>
                  </a:moveTo>
                  <a:cubicBezTo>
                    <a:pt x="0" y="17"/>
                    <a:pt x="1" y="23"/>
                    <a:pt x="5" y="24"/>
                  </a:cubicBezTo>
                  <a:cubicBezTo>
                    <a:pt x="9" y="25"/>
                    <a:pt x="14" y="21"/>
                    <a:pt x="16" y="15"/>
                  </a:cubicBezTo>
                  <a:cubicBezTo>
                    <a:pt x="18" y="8"/>
                    <a:pt x="16" y="2"/>
                    <a:pt x="12" y="1"/>
                  </a:cubicBezTo>
                  <a:cubicBezTo>
                    <a:pt x="8" y="0"/>
                    <a:pt x="3" y="4"/>
                    <a:pt x="1" y="10"/>
                  </a:cubicBezTo>
                  <a:close/>
                </a:path>
              </a:pathLst>
            </a:custGeom>
            <a:solidFill>
              <a:srgbClr val="DB85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4" name="Freeform 255"/>
            <p:cNvSpPr>
              <a:spLocks/>
            </p:cNvSpPr>
            <p:nvPr/>
          </p:nvSpPr>
          <p:spPr bwMode="auto">
            <a:xfrm>
              <a:off x="4398633" y="2606233"/>
              <a:ext cx="31932" cy="50179"/>
            </a:xfrm>
            <a:custGeom>
              <a:avLst/>
              <a:gdLst>
                <a:gd name="T0" fmla="*/ 3 w 16"/>
                <a:gd name="T1" fmla="*/ 11 h 26"/>
                <a:gd name="T2" fmla="*/ 4 w 16"/>
                <a:gd name="T3" fmla="*/ 25 h 26"/>
                <a:gd name="T4" fmla="*/ 14 w 16"/>
                <a:gd name="T5" fmla="*/ 15 h 26"/>
                <a:gd name="T6" fmla="*/ 12 w 16"/>
                <a:gd name="T7" fmla="*/ 2 h 26"/>
                <a:gd name="T8" fmla="*/ 3 w 16"/>
                <a:gd name="T9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6">
                  <a:moveTo>
                    <a:pt x="3" y="11"/>
                  </a:moveTo>
                  <a:cubicBezTo>
                    <a:pt x="0" y="17"/>
                    <a:pt x="1" y="23"/>
                    <a:pt x="4" y="25"/>
                  </a:cubicBezTo>
                  <a:cubicBezTo>
                    <a:pt x="7" y="26"/>
                    <a:pt x="12" y="21"/>
                    <a:pt x="14" y="15"/>
                  </a:cubicBezTo>
                  <a:cubicBezTo>
                    <a:pt x="16" y="9"/>
                    <a:pt x="15" y="3"/>
                    <a:pt x="12" y="2"/>
                  </a:cubicBezTo>
                  <a:cubicBezTo>
                    <a:pt x="9" y="0"/>
                    <a:pt x="5" y="5"/>
                    <a:pt x="3" y="11"/>
                  </a:cubicBezTo>
                  <a:close/>
                </a:path>
              </a:pathLst>
            </a:custGeom>
            <a:solidFill>
              <a:srgbClr val="DB85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5" name="Freeform 256"/>
            <p:cNvSpPr>
              <a:spLocks/>
            </p:cNvSpPr>
            <p:nvPr/>
          </p:nvSpPr>
          <p:spPr bwMode="auto">
            <a:xfrm>
              <a:off x="4203619" y="2645008"/>
              <a:ext cx="183609" cy="296512"/>
            </a:xfrm>
            <a:custGeom>
              <a:avLst/>
              <a:gdLst>
                <a:gd name="T0" fmla="*/ 82 w 94"/>
                <a:gd name="T1" fmla="*/ 55 h 153"/>
                <a:gd name="T2" fmla="*/ 11 w 94"/>
                <a:gd name="T3" fmla="*/ 9 h 153"/>
                <a:gd name="T4" fmla="*/ 0 w 94"/>
                <a:gd name="T5" fmla="*/ 0 h 153"/>
                <a:gd name="T6" fmla="*/ 94 w 94"/>
                <a:gd name="T7" fmla="*/ 58 h 153"/>
                <a:gd name="T8" fmla="*/ 82 w 94"/>
                <a:gd name="T9" fmla="*/ 5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53">
                  <a:moveTo>
                    <a:pt x="82" y="55"/>
                  </a:moveTo>
                  <a:cubicBezTo>
                    <a:pt x="49" y="58"/>
                    <a:pt x="21" y="41"/>
                    <a:pt x="11" y="9"/>
                  </a:cubicBezTo>
                  <a:cubicBezTo>
                    <a:pt x="8" y="6"/>
                    <a:pt x="4" y="3"/>
                    <a:pt x="0" y="0"/>
                  </a:cubicBezTo>
                  <a:cubicBezTo>
                    <a:pt x="0" y="0"/>
                    <a:pt x="25" y="153"/>
                    <a:pt x="94" y="58"/>
                  </a:cubicBezTo>
                  <a:cubicBezTo>
                    <a:pt x="94" y="58"/>
                    <a:pt x="90" y="59"/>
                    <a:pt x="82" y="55"/>
                  </a:cubicBezTo>
                  <a:close/>
                </a:path>
              </a:pathLst>
            </a:custGeom>
            <a:solidFill>
              <a:srgbClr val="DB85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6" name="Freeform 257"/>
            <p:cNvSpPr>
              <a:spLocks/>
            </p:cNvSpPr>
            <p:nvPr/>
          </p:nvSpPr>
          <p:spPr bwMode="auto">
            <a:xfrm>
              <a:off x="4225288" y="2662114"/>
              <a:ext cx="137991" cy="95796"/>
            </a:xfrm>
            <a:custGeom>
              <a:avLst/>
              <a:gdLst>
                <a:gd name="T0" fmla="*/ 71 w 71"/>
                <a:gd name="T1" fmla="*/ 46 h 49"/>
                <a:gd name="T2" fmla="*/ 0 w 71"/>
                <a:gd name="T3" fmla="*/ 0 h 49"/>
                <a:gd name="T4" fmla="*/ 71 w 71"/>
                <a:gd name="T5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49">
                  <a:moveTo>
                    <a:pt x="71" y="46"/>
                  </a:moveTo>
                  <a:cubicBezTo>
                    <a:pt x="59" y="42"/>
                    <a:pt x="37" y="30"/>
                    <a:pt x="0" y="0"/>
                  </a:cubicBezTo>
                  <a:cubicBezTo>
                    <a:pt x="10" y="32"/>
                    <a:pt x="38" y="49"/>
                    <a:pt x="71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7" name="Freeform 258"/>
            <p:cNvSpPr>
              <a:spLocks/>
            </p:cNvSpPr>
            <p:nvPr/>
          </p:nvSpPr>
          <p:spPr bwMode="auto">
            <a:xfrm>
              <a:off x="4203619" y="2397535"/>
              <a:ext cx="158519" cy="128868"/>
            </a:xfrm>
            <a:custGeom>
              <a:avLst/>
              <a:gdLst>
                <a:gd name="T0" fmla="*/ 81 w 81"/>
                <a:gd name="T1" fmla="*/ 66 h 66"/>
                <a:gd name="T2" fmla="*/ 42 w 81"/>
                <a:gd name="T3" fmla="*/ 22 h 66"/>
                <a:gd name="T4" fmla="*/ 0 w 81"/>
                <a:gd name="T5" fmla="*/ 53 h 66"/>
                <a:gd name="T6" fmla="*/ 81 w 81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66">
                  <a:moveTo>
                    <a:pt x="81" y="66"/>
                  </a:moveTo>
                  <a:cubicBezTo>
                    <a:pt x="81" y="66"/>
                    <a:pt x="73" y="24"/>
                    <a:pt x="42" y="22"/>
                  </a:cubicBezTo>
                  <a:cubicBezTo>
                    <a:pt x="3" y="19"/>
                    <a:pt x="0" y="53"/>
                    <a:pt x="0" y="53"/>
                  </a:cubicBezTo>
                  <a:cubicBezTo>
                    <a:pt x="0" y="53"/>
                    <a:pt x="38" y="0"/>
                    <a:pt x="81" y="66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8" name="Freeform 259"/>
            <p:cNvSpPr>
              <a:spLocks/>
            </p:cNvSpPr>
            <p:nvPr/>
          </p:nvSpPr>
          <p:spPr bwMode="auto">
            <a:xfrm>
              <a:off x="4426004" y="2507016"/>
              <a:ext cx="41055" cy="52460"/>
            </a:xfrm>
            <a:custGeom>
              <a:avLst/>
              <a:gdLst>
                <a:gd name="T0" fmla="*/ 0 w 21"/>
                <a:gd name="T1" fmla="*/ 25 h 27"/>
                <a:gd name="T2" fmla="*/ 21 w 21"/>
                <a:gd name="T3" fmla="*/ 27 h 27"/>
                <a:gd name="T4" fmla="*/ 0 w 21"/>
                <a:gd name="T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cubicBezTo>
                    <a:pt x="0" y="25"/>
                    <a:pt x="15" y="0"/>
                    <a:pt x="21" y="27"/>
                  </a:cubicBezTo>
                  <a:cubicBezTo>
                    <a:pt x="21" y="27"/>
                    <a:pt x="11" y="21"/>
                    <a:pt x="0" y="25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9" name="Freeform 260"/>
            <p:cNvSpPr>
              <a:spLocks/>
            </p:cNvSpPr>
            <p:nvPr/>
          </p:nvSpPr>
          <p:spPr bwMode="auto">
            <a:xfrm>
              <a:off x="2741590" y="2269806"/>
              <a:ext cx="1294386" cy="1634234"/>
            </a:xfrm>
            <a:custGeom>
              <a:avLst/>
              <a:gdLst>
                <a:gd name="T0" fmla="*/ 274 w 663"/>
                <a:gd name="T1" fmla="*/ 10 h 841"/>
                <a:gd name="T2" fmla="*/ 601 w 663"/>
                <a:gd name="T3" fmla="*/ 199 h 841"/>
                <a:gd name="T4" fmla="*/ 647 w 663"/>
                <a:gd name="T5" fmla="*/ 299 h 841"/>
                <a:gd name="T6" fmla="*/ 654 w 663"/>
                <a:gd name="T7" fmla="*/ 449 h 841"/>
                <a:gd name="T8" fmla="*/ 257 w 663"/>
                <a:gd name="T9" fmla="*/ 841 h 841"/>
                <a:gd name="T10" fmla="*/ 32 w 663"/>
                <a:gd name="T11" fmla="*/ 569 h 841"/>
                <a:gd name="T12" fmla="*/ 0 w 663"/>
                <a:gd name="T13" fmla="*/ 462 h 841"/>
                <a:gd name="T14" fmla="*/ 162 w 663"/>
                <a:gd name="T15" fmla="*/ 403 h 841"/>
                <a:gd name="T16" fmla="*/ 371 w 663"/>
                <a:gd name="T17" fmla="*/ 260 h 841"/>
                <a:gd name="T18" fmla="*/ 49 w 663"/>
                <a:gd name="T19" fmla="*/ 177 h 841"/>
                <a:gd name="T20" fmla="*/ 1 w 663"/>
                <a:gd name="T21" fmla="*/ 127 h 841"/>
                <a:gd name="T22" fmla="*/ 274 w 663"/>
                <a:gd name="T23" fmla="*/ 1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3" h="841">
                  <a:moveTo>
                    <a:pt x="274" y="10"/>
                  </a:moveTo>
                  <a:cubicBezTo>
                    <a:pt x="461" y="23"/>
                    <a:pt x="601" y="199"/>
                    <a:pt x="601" y="199"/>
                  </a:cubicBezTo>
                  <a:cubicBezTo>
                    <a:pt x="620" y="217"/>
                    <a:pt x="643" y="270"/>
                    <a:pt x="647" y="299"/>
                  </a:cubicBezTo>
                  <a:cubicBezTo>
                    <a:pt x="647" y="299"/>
                    <a:pt x="663" y="391"/>
                    <a:pt x="654" y="449"/>
                  </a:cubicBezTo>
                  <a:cubicBezTo>
                    <a:pt x="646" y="508"/>
                    <a:pt x="353" y="781"/>
                    <a:pt x="257" y="841"/>
                  </a:cubicBezTo>
                  <a:cubicBezTo>
                    <a:pt x="257" y="841"/>
                    <a:pt x="60" y="641"/>
                    <a:pt x="32" y="569"/>
                  </a:cubicBezTo>
                  <a:cubicBezTo>
                    <a:pt x="4" y="497"/>
                    <a:pt x="0" y="462"/>
                    <a:pt x="0" y="462"/>
                  </a:cubicBezTo>
                  <a:cubicBezTo>
                    <a:pt x="0" y="462"/>
                    <a:pt x="92" y="446"/>
                    <a:pt x="162" y="403"/>
                  </a:cubicBezTo>
                  <a:cubicBezTo>
                    <a:pt x="217" y="370"/>
                    <a:pt x="292" y="317"/>
                    <a:pt x="371" y="260"/>
                  </a:cubicBezTo>
                  <a:cubicBezTo>
                    <a:pt x="295" y="8"/>
                    <a:pt x="49" y="177"/>
                    <a:pt x="49" y="17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27"/>
                    <a:pt x="136" y="0"/>
                    <a:pt x="274" y="10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0" name="Freeform 261"/>
            <p:cNvSpPr>
              <a:spLocks/>
            </p:cNvSpPr>
            <p:nvPr/>
          </p:nvSpPr>
          <p:spPr bwMode="auto">
            <a:xfrm>
              <a:off x="2920638" y="2796685"/>
              <a:ext cx="1101654" cy="1076564"/>
            </a:xfrm>
            <a:custGeom>
              <a:avLst/>
              <a:gdLst>
                <a:gd name="T0" fmla="*/ 548 w 564"/>
                <a:gd name="T1" fmla="*/ 0 h 554"/>
                <a:gd name="T2" fmla="*/ 398 w 564"/>
                <a:gd name="T3" fmla="*/ 1 h 554"/>
                <a:gd name="T4" fmla="*/ 343 w 564"/>
                <a:gd name="T5" fmla="*/ 119 h 554"/>
                <a:gd name="T6" fmla="*/ 229 w 564"/>
                <a:gd name="T7" fmla="*/ 120 h 554"/>
                <a:gd name="T8" fmla="*/ 0 w 564"/>
                <a:gd name="T9" fmla="*/ 387 h 554"/>
                <a:gd name="T10" fmla="*/ 150 w 564"/>
                <a:gd name="T11" fmla="*/ 554 h 554"/>
                <a:gd name="T12" fmla="*/ 407 w 564"/>
                <a:gd name="T13" fmla="*/ 355 h 554"/>
                <a:gd name="T14" fmla="*/ 424 w 564"/>
                <a:gd name="T15" fmla="*/ 309 h 554"/>
                <a:gd name="T16" fmla="*/ 525 w 564"/>
                <a:gd name="T17" fmla="*/ 269 h 554"/>
                <a:gd name="T18" fmla="*/ 564 w 564"/>
                <a:gd name="T19" fmla="*/ 156 h 554"/>
                <a:gd name="T20" fmla="*/ 548 w 564"/>
                <a:gd name="T21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4" h="554">
                  <a:moveTo>
                    <a:pt x="548" y="0"/>
                  </a:moveTo>
                  <a:cubicBezTo>
                    <a:pt x="398" y="1"/>
                    <a:pt x="398" y="1"/>
                    <a:pt x="398" y="1"/>
                  </a:cubicBezTo>
                  <a:cubicBezTo>
                    <a:pt x="343" y="119"/>
                    <a:pt x="343" y="119"/>
                    <a:pt x="343" y="119"/>
                  </a:cubicBezTo>
                  <a:cubicBezTo>
                    <a:pt x="229" y="120"/>
                    <a:pt x="229" y="120"/>
                    <a:pt x="229" y="120"/>
                  </a:cubicBezTo>
                  <a:cubicBezTo>
                    <a:pt x="229" y="120"/>
                    <a:pt x="200" y="286"/>
                    <a:pt x="0" y="387"/>
                  </a:cubicBezTo>
                  <a:cubicBezTo>
                    <a:pt x="0" y="387"/>
                    <a:pt x="117" y="517"/>
                    <a:pt x="150" y="554"/>
                  </a:cubicBezTo>
                  <a:cubicBezTo>
                    <a:pt x="407" y="355"/>
                    <a:pt x="407" y="355"/>
                    <a:pt x="407" y="355"/>
                  </a:cubicBezTo>
                  <a:cubicBezTo>
                    <a:pt x="424" y="309"/>
                    <a:pt x="424" y="309"/>
                    <a:pt x="424" y="309"/>
                  </a:cubicBezTo>
                  <a:cubicBezTo>
                    <a:pt x="525" y="269"/>
                    <a:pt x="525" y="269"/>
                    <a:pt x="525" y="269"/>
                  </a:cubicBezTo>
                  <a:cubicBezTo>
                    <a:pt x="564" y="156"/>
                    <a:pt x="564" y="156"/>
                    <a:pt x="564" y="156"/>
                  </a:cubicBezTo>
                  <a:cubicBezTo>
                    <a:pt x="564" y="156"/>
                    <a:pt x="557" y="31"/>
                    <a:pt x="548" y="0"/>
                  </a:cubicBezTo>
                  <a:close/>
                </a:path>
              </a:pathLst>
            </a:custGeom>
            <a:solidFill>
              <a:srgbClr val="2E3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1" name="Freeform 262"/>
            <p:cNvSpPr>
              <a:spLocks/>
            </p:cNvSpPr>
            <p:nvPr/>
          </p:nvSpPr>
          <p:spPr bwMode="auto">
            <a:xfrm>
              <a:off x="2955991" y="2863970"/>
              <a:ext cx="1041211" cy="978487"/>
            </a:xfrm>
            <a:custGeom>
              <a:avLst/>
              <a:gdLst>
                <a:gd name="T0" fmla="*/ 1 w 533"/>
                <a:gd name="T1" fmla="*/ 373 h 503"/>
                <a:gd name="T2" fmla="*/ 159 w 533"/>
                <a:gd name="T3" fmla="*/ 248 h 503"/>
                <a:gd name="T4" fmla="*/ 523 w 533"/>
                <a:gd name="T5" fmla="*/ 12 h 503"/>
                <a:gd name="T6" fmla="*/ 533 w 533"/>
                <a:gd name="T7" fmla="*/ 111 h 503"/>
                <a:gd name="T8" fmla="*/ 117 w 533"/>
                <a:gd name="T9" fmla="*/ 503 h 503"/>
                <a:gd name="T10" fmla="*/ 1 w 533"/>
                <a:gd name="T11" fmla="*/ 37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3" h="503">
                  <a:moveTo>
                    <a:pt x="1" y="373"/>
                  </a:moveTo>
                  <a:cubicBezTo>
                    <a:pt x="1" y="373"/>
                    <a:pt x="58" y="344"/>
                    <a:pt x="159" y="248"/>
                  </a:cubicBezTo>
                  <a:cubicBezTo>
                    <a:pt x="373" y="45"/>
                    <a:pt x="505" y="0"/>
                    <a:pt x="523" y="12"/>
                  </a:cubicBezTo>
                  <a:cubicBezTo>
                    <a:pt x="533" y="111"/>
                    <a:pt x="533" y="111"/>
                    <a:pt x="533" y="111"/>
                  </a:cubicBezTo>
                  <a:cubicBezTo>
                    <a:pt x="533" y="111"/>
                    <a:pt x="461" y="272"/>
                    <a:pt x="117" y="503"/>
                  </a:cubicBezTo>
                  <a:cubicBezTo>
                    <a:pt x="117" y="503"/>
                    <a:pt x="0" y="383"/>
                    <a:pt x="1" y="373"/>
                  </a:cubicBezTo>
                  <a:close/>
                </a:path>
              </a:pathLst>
            </a:custGeom>
            <a:solidFill>
              <a:srgbClr val="D9E6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2" name="Freeform 263"/>
            <p:cNvSpPr>
              <a:spLocks/>
            </p:cNvSpPr>
            <p:nvPr/>
          </p:nvSpPr>
          <p:spPr bwMode="auto">
            <a:xfrm>
              <a:off x="3020995" y="2957485"/>
              <a:ext cx="1001296" cy="670572"/>
            </a:xfrm>
            <a:custGeom>
              <a:avLst/>
              <a:gdLst>
                <a:gd name="T0" fmla="*/ 513 w 513"/>
                <a:gd name="T1" fmla="*/ 27 h 345"/>
                <a:gd name="T2" fmla="*/ 21 w 513"/>
                <a:gd name="T3" fmla="*/ 202 h 345"/>
                <a:gd name="T4" fmla="*/ 0 w 513"/>
                <a:gd name="T5" fmla="*/ 105 h 345"/>
                <a:gd name="T6" fmla="*/ 116 w 513"/>
                <a:gd name="T7" fmla="*/ 103 h 345"/>
                <a:gd name="T8" fmla="*/ 510 w 513"/>
                <a:gd name="T9" fmla="*/ 0 h 345"/>
                <a:gd name="T10" fmla="*/ 513 w 513"/>
                <a:gd name="T11" fmla="*/ 2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3" h="345">
                  <a:moveTo>
                    <a:pt x="513" y="27"/>
                  </a:moveTo>
                  <a:cubicBezTo>
                    <a:pt x="513" y="27"/>
                    <a:pt x="267" y="345"/>
                    <a:pt x="21" y="20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16" y="103"/>
                    <a:pt x="116" y="103"/>
                    <a:pt x="116" y="103"/>
                  </a:cubicBezTo>
                  <a:cubicBezTo>
                    <a:pt x="116" y="103"/>
                    <a:pt x="227" y="227"/>
                    <a:pt x="510" y="0"/>
                  </a:cubicBezTo>
                  <a:lnTo>
                    <a:pt x="513" y="27"/>
                  </a:lnTo>
                  <a:close/>
                </a:path>
              </a:pathLst>
            </a:custGeom>
            <a:solidFill>
              <a:srgbClr val="A10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3" name="Freeform 264"/>
            <p:cNvSpPr>
              <a:spLocks/>
            </p:cNvSpPr>
            <p:nvPr/>
          </p:nvSpPr>
          <p:spPr bwMode="auto">
            <a:xfrm>
              <a:off x="3932198" y="2817212"/>
              <a:ext cx="87813" cy="192733"/>
            </a:xfrm>
            <a:custGeom>
              <a:avLst/>
              <a:gdLst>
                <a:gd name="T0" fmla="*/ 60 w 77"/>
                <a:gd name="T1" fmla="*/ 0 h 169"/>
                <a:gd name="T2" fmla="*/ 77 w 77"/>
                <a:gd name="T3" fmla="*/ 137 h 169"/>
                <a:gd name="T4" fmla="*/ 0 w 77"/>
                <a:gd name="T5" fmla="*/ 169 h 169"/>
                <a:gd name="T6" fmla="*/ 41 w 77"/>
                <a:gd name="T7" fmla="*/ 5 h 169"/>
                <a:gd name="T8" fmla="*/ 60 w 77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69">
                  <a:moveTo>
                    <a:pt x="60" y="0"/>
                  </a:moveTo>
                  <a:lnTo>
                    <a:pt x="77" y="137"/>
                  </a:lnTo>
                  <a:lnTo>
                    <a:pt x="0" y="169"/>
                  </a:lnTo>
                  <a:lnTo>
                    <a:pt x="41" y="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4" name="Freeform 265"/>
            <p:cNvSpPr>
              <a:spLocks/>
            </p:cNvSpPr>
            <p:nvPr/>
          </p:nvSpPr>
          <p:spPr bwMode="auto">
            <a:xfrm>
              <a:off x="3969832" y="2996259"/>
              <a:ext cx="75268" cy="82111"/>
            </a:xfrm>
            <a:custGeom>
              <a:avLst/>
              <a:gdLst>
                <a:gd name="T0" fmla="*/ 48 w 66"/>
                <a:gd name="T1" fmla="*/ 0 h 72"/>
                <a:gd name="T2" fmla="*/ 0 w 66"/>
                <a:gd name="T3" fmla="*/ 72 h 72"/>
                <a:gd name="T4" fmla="*/ 46 w 66"/>
                <a:gd name="T5" fmla="*/ 62 h 72"/>
                <a:gd name="T6" fmla="*/ 66 w 66"/>
                <a:gd name="T7" fmla="*/ 29 h 72"/>
                <a:gd name="T8" fmla="*/ 48 w 66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2">
                  <a:moveTo>
                    <a:pt x="48" y="0"/>
                  </a:moveTo>
                  <a:lnTo>
                    <a:pt x="0" y="72"/>
                  </a:lnTo>
                  <a:lnTo>
                    <a:pt x="46" y="62"/>
                  </a:lnTo>
                  <a:lnTo>
                    <a:pt x="66" y="2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5" name="Freeform 266"/>
            <p:cNvSpPr>
              <a:spLocks/>
            </p:cNvSpPr>
            <p:nvPr/>
          </p:nvSpPr>
          <p:spPr bwMode="auto">
            <a:xfrm>
              <a:off x="1700380" y="3727274"/>
              <a:ext cx="424239" cy="363797"/>
            </a:xfrm>
            <a:custGeom>
              <a:avLst/>
              <a:gdLst>
                <a:gd name="T0" fmla="*/ 217 w 217"/>
                <a:gd name="T1" fmla="*/ 61 h 187"/>
                <a:gd name="T2" fmla="*/ 170 w 217"/>
                <a:gd name="T3" fmla="*/ 0 h 187"/>
                <a:gd name="T4" fmla="*/ 106 w 217"/>
                <a:gd name="T5" fmla="*/ 32 h 187"/>
                <a:gd name="T6" fmla="*/ 106 w 217"/>
                <a:gd name="T7" fmla="*/ 53 h 187"/>
                <a:gd name="T8" fmla="*/ 81 w 217"/>
                <a:gd name="T9" fmla="*/ 49 h 187"/>
                <a:gd name="T10" fmla="*/ 0 w 217"/>
                <a:gd name="T11" fmla="*/ 178 h 187"/>
                <a:gd name="T12" fmla="*/ 25 w 217"/>
                <a:gd name="T13" fmla="*/ 187 h 187"/>
                <a:gd name="T14" fmla="*/ 128 w 217"/>
                <a:gd name="T15" fmla="*/ 142 h 187"/>
                <a:gd name="T16" fmla="*/ 164 w 217"/>
                <a:gd name="T17" fmla="*/ 144 h 187"/>
                <a:gd name="T18" fmla="*/ 217 w 217"/>
                <a:gd name="T19" fmla="*/ 6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187">
                  <a:moveTo>
                    <a:pt x="217" y="61"/>
                  </a:moveTo>
                  <a:cubicBezTo>
                    <a:pt x="217" y="61"/>
                    <a:pt x="195" y="14"/>
                    <a:pt x="170" y="0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1" y="49"/>
                    <a:pt x="23" y="123"/>
                    <a:pt x="0" y="178"/>
                  </a:cubicBezTo>
                  <a:cubicBezTo>
                    <a:pt x="25" y="187"/>
                    <a:pt x="25" y="187"/>
                    <a:pt x="25" y="187"/>
                  </a:cubicBezTo>
                  <a:cubicBezTo>
                    <a:pt x="25" y="187"/>
                    <a:pt x="105" y="145"/>
                    <a:pt x="128" y="142"/>
                  </a:cubicBezTo>
                  <a:cubicBezTo>
                    <a:pt x="151" y="140"/>
                    <a:pt x="164" y="144"/>
                    <a:pt x="164" y="144"/>
                  </a:cubicBezTo>
                  <a:lnTo>
                    <a:pt x="217" y="6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6" name="Freeform 267"/>
            <p:cNvSpPr>
              <a:spLocks/>
            </p:cNvSpPr>
            <p:nvPr/>
          </p:nvSpPr>
          <p:spPr bwMode="auto">
            <a:xfrm>
              <a:off x="1239647" y="3962202"/>
              <a:ext cx="359235" cy="427661"/>
            </a:xfrm>
            <a:custGeom>
              <a:avLst/>
              <a:gdLst>
                <a:gd name="T0" fmla="*/ 184 w 184"/>
                <a:gd name="T1" fmla="*/ 48 h 220"/>
                <a:gd name="T2" fmla="*/ 123 w 184"/>
                <a:gd name="T3" fmla="*/ 0 h 220"/>
                <a:gd name="T4" fmla="*/ 67 w 184"/>
                <a:gd name="T5" fmla="*/ 47 h 220"/>
                <a:gd name="T6" fmla="*/ 73 w 184"/>
                <a:gd name="T7" fmla="*/ 67 h 220"/>
                <a:gd name="T8" fmla="*/ 47 w 184"/>
                <a:gd name="T9" fmla="*/ 70 h 220"/>
                <a:gd name="T10" fmla="*/ 0 w 184"/>
                <a:gd name="T11" fmla="*/ 217 h 220"/>
                <a:gd name="T12" fmla="*/ 27 w 184"/>
                <a:gd name="T13" fmla="*/ 220 h 220"/>
                <a:gd name="T14" fmla="*/ 116 w 184"/>
                <a:gd name="T15" fmla="*/ 150 h 220"/>
                <a:gd name="T16" fmla="*/ 153 w 184"/>
                <a:gd name="T17" fmla="*/ 142 h 220"/>
                <a:gd name="T18" fmla="*/ 184 w 184"/>
                <a:gd name="T19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220">
                  <a:moveTo>
                    <a:pt x="184" y="48"/>
                  </a:moveTo>
                  <a:cubicBezTo>
                    <a:pt x="184" y="48"/>
                    <a:pt x="151" y="7"/>
                    <a:pt x="123" y="0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7" y="70"/>
                    <a:pt x="8" y="156"/>
                    <a:pt x="0" y="217"/>
                  </a:cubicBezTo>
                  <a:cubicBezTo>
                    <a:pt x="27" y="220"/>
                    <a:pt x="27" y="220"/>
                    <a:pt x="27" y="220"/>
                  </a:cubicBezTo>
                  <a:cubicBezTo>
                    <a:pt x="27" y="220"/>
                    <a:pt x="95" y="158"/>
                    <a:pt x="116" y="150"/>
                  </a:cubicBezTo>
                  <a:cubicBezTo>
                    <a:pt x="138" y="142"/>
                    <a:pt x="153" y="142"/>
                    <a:pt x="153" y="142"/>
                  </a:cubicBezTo>
                  <a:lnTo>
                    <a:pt x="184" y="4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3" name="TextBox 172">
            <a:extLst>
              <a:ext uri="{FF2B5EF4-FFF2-40B4-BE49-F238E27FC236}">
                <a16:creationId xmlns="" xmlns:a16="http://schemas.microsoft.com/office/drawing/2014/main" id="{B882338D-8ED9-432B-B64E-4456746175C8}"/>
              </a:ext>
            </a:extLst>
          </p:cNvPr>
          <p:cNvSpPr txBox="1"/>
          <p:nvPr/>
        </p:nvSpPr>
        <p:spPr>
          <a:xfrm>
            <a:off x="9512029" y="0"/>
            <a:ext cx="2507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crmvip.ru </a:t>
            </a:r>
          </a:p>
        </p:txBody>
      </p:sp>
    </p:spTree>
    <p:extLst>
      <p:ext uri="{BB962C8B-B14F-4D97-AF65-F5344CB8AC3E}">
        <p14:creationId xmlns="" xmlns:p14="http://schemas.microsoft.com/office/powerpoint/2010/main" val="41271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FBF55705-1943-4043-ADBA-73A34DB3273F}"/>
              </a:ext>
            </a:extLst>
          </p:cNvPr>
          <p:cNvSpPr txBox="1"/>
          <p:nvPr/>
        </p:nvSpPr>
        <p:spPr>
          <a:xfrm>
            <a:off x="2125623" y="307441"/>
            <a:ext cx="794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ЧТО СЧИТАТЬ РЕЗУЛЬТАТОМ ЗВОНКА?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0880E2C9-B853-4A98-9072-3E310F0D6E1C}"/>
              </a:ext>
            </a:extLst>
          </p:cNvPr>
          <p:cNvSpPr txBox="1"/>
          <p:nvPr/>
        </p:nvSpPr>
        <p:spPr>
          <a:xfrm>
            <a:off x="4873159" y="803721"/>
            <a:ext cx="2445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spc="300" dirty="0">
                <a:solidFill>
                  <a:schemeClr val="bg1">
                    <a:lumMod val="75000"/>
                  </a:schemeClr>
                </a:solidFill>
              </a:rPr>
              <a:t>В ИДЕАЛЕ СДЕЛКУ</a:t>
            </a:r>
            <a:r>
              <a:rPr lang="en-US" sz="1600" spc="3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7" name="Circle: Hollow 106">
            <a:extLst>
              <a:ext uri="{FF2B5EF4-FFF2-40B4-BE49-F238E27FC236}">
                <a16:creationId xmlns="" xmlns:a16="http://schemas.microsoft.com/office/drawing/2014/main" id="{EBE30782-D7F5-4BC7-B027-E900811615F1}"/>
              </a:ext>
            </a:extLst>
          </p:cNvPr>
          <p:cNvSpPr/>
          <p:nvPr/>
        </p:nvSpPr>
        <p:spPr>
          <a:xfrm>
            <a:off x="-473765" y="5426765"/>
            <a:ext cx="1709530" cy="1709530"/>
          </a:xfrm>
          <a:prstGeom prst="donut">
            <a:avLst>
              <a:gd name="adj" fmla="val 220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48DBD960-DEB3-4443-9E6D-D1B0D9257EA3}"/>
              </a:ext>
            </a:extLst>
          </p:cNvPr>
          <p:cNvSpPr txBox="1"/>
          <p:nvPr/>
        </p:nvSpPr>
        <p:spPr>
          <a:xfrm>
            <a:off x="152615" y="-76003"/>
            <a:ext cx="10615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1</a:t>
            </a:r>
            <a:r>
              <a:rPr lang="ru-RU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6</a:t>
            </a:r>
            <a:endParaRPr lang="en-US" sz="8800" b="1" spc="-3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9" name="Parallelogram 108">
            <a:extLst>
              <a:ext uri="{FF2B5EF4-FFF2-40B4-BE49-F238E27FC236}">
                <a16:creationId xmlns="" xmlns:a16="http://schemas.microsoft.com/office/drawing/2014/main" id="{BECB3BD8-F89D-47FB-B51C-0D10729C7601}"/>
              </a:ext>
            </a:extLst>
          </p:cNvPr>
          <p:cNvSpPr/>
          <p:nvPr/>
        </p:nvSpPr>
        <p:spPr>
          <a:xfrm>
            <a:off x="9513804" y="5576675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Parallelogram 109">
            <a:extLst>
              <a:ext uri="{FF2B5EF4-FFF2-40B4-BE49-F238E27FC236}">
                <a16:creationId xmlns="" xmlns:a16="http://schemas.microsoft.com/office/drawing/2014/main" id="{2BE3E253-0CDA-4211-803A-526B8032CB6F}"/>
              </a:ext>
            </a:extLst>
          </p:cNvPr>
          <p:cNvSpPr/>
          <p:nvPr/>
        </p:nvSpPr>
        <p:spPr>
          <a:xfrm>
            <a:off x="10958291" y="4856418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6D257F5F-8410-48FD-AF80-C06A1F3BC7D5}"/>
              </a:ext>
            </a:extLst>
          </p:cNvPr>
          <p:cNvSpPr txBox="1"/>
          <p:nvPr/>
        </p:nvSpPr>
        <p:spPr>
          <a:xfrm>
            <a:off x="10926903" y="-62538"/>
            <a:ext cx="3369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 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53" name="Freeform 252"/>
          <p:cNvSpPr>
            <a:spLocks/>
          </p:cNvSpPr>
          <p:nvPr/>
        </p:nvSpPr>
        <p:spPr bwMode="auto">
          <a:xfrm>
            <a:off x="4358745" y="5589317"/>
            <a:ext cx="3585631" cy="1268683"/>
          </a:xfrm>
          <a:custGeom>
            <a:avLst/>
            <a:gdLst>
              <a:gd name="connsiteX0" fmla="*/ 1578907 w 3555106"/>
              <a:gd name="connsiteY0" fmla="*/ 241 h 1257883"/>
              <a:gd name="connsiteX1" fmla="*/ 1684391 w 3555106"/>
              <a:gd name="connsiteY1" fmla="*/ 70314 h 1257883"/>
              <a:gd name="connsiteX2" fmla="*/ 1781195 w 3555106"/>
              <a:gd name="connsiteY2" fmla="*/ 70314 h 1257883"/>
              <a:gd name="connsiteX3" fmla="*/ 1995182 w 3555106"/>
              <a:gd name="connsiteY3" fmla="*/ 176846 h 1257883"/>
              <a:gd name="connsiteX4" fmla="*/ 1978199 w 3555106"/>
              <a:gd name="connsiteY4" fmla="*/ 281687 h 1257883"/>
              <a:gd name="connsiteX5" fmla="*/ 1959518 w 3555106"/>
              <a:gd name="connsiteY5" fmla="*/ 447403 h 1257883"/>
              <a:gd name="connsiteX6" fmla="*/ 2035942 w 3555106"/>
              <a:gd name="connsiteY6" fmla="*/ 557316 h 1257883"/>
              <a:gd name="connsiteX7" fmla="*/ 2117461 w 3555106"/>
              <a:gd name="connsiteY7" fmla="*/ 790672 h 1257883"/>
              <a:gd name="connsiteX8" fmla="*/ 2329750 w 3555106"/>
              <a:gd name="connsiteY8" fmla="*/ 788981 h 1257883"/>
              <a:gd name="connsiteX9" fmla="*/ 2431649 w 3555106"/>
              <a:gd name="connsiteY9" fmla="*/ 934405 h 1257883"/>
              <a:gd name="connsiteX10" fmla="*/ 2557324 w 3555106"/>
              <a:gd name="connsiteY10" fmla="*/ 1013881 h 1257883"/>
              <a:gd name="connsiteX11" fmla="*/ 2840942 w 3555106"/>
              <a:gd name="connsiteY11" fmla="*/ 817727 h 1257883"/>
              <a:gd name="connsiteX12" fmla="*/ 3036248 w 3555106"/>
              <a:gd name="connsiteY12" fmla="*/ 1142396 h 1257883"/>
              <a:gd name="connsiteX13" fmla="*/ 3272314 w 3555106"/>
              <a:gd name="connsiteY13" fmla="*/ 1181288 h 1257883"/>
              <a:gd name="connsiteX14" fmla="*/ 3431955 w 3555106"/>
              <a:gd name="connsiteY14" fmla="*/ 1204962 h 1257883"/>
              <a:gd name="connsiteX15" fmla="*/ 3549069 w 3555106"/>
              <a:gd name="connsiteY15" fmla="*/ 1250351 h 1257883"/>
              <a:gd name="connsiteX16" fmla="*/ 3555106 w 3555106"/>
              <a:gd name="connsiteY16" fmla="*/ 1257883 h 1257883"/>
              <a:gd name="connsiteX17" fmla="*/ 0 w 3555106"/>
              <a:gd name="connsiteY17" fmla="*/ 1257883 h 1257883"/>
              <a:gd name="connsiteX18" fmla="*/ 15509 w 3555106"/>
              <a:gd name="connsiteY18" fmla="*/ 1233662 h 1257883"/>
              <a:gd name="connsiteX19" fmla="*/ 48915 w 3555106"/>
              <a:gd name="connsiteY19" fmla="*/ 1196507 h 1257883"/>
              <a:gd name="connsiteX20" fmla="*/ 432734 w 3555106"/>
              <a:gd name="connsiteY20" fmla="*/ 1159305 h 1257883"/>
              <a:gd name="connsiteX21" fmla="*/ 602565 w 3555106"/>
              <a:gd name="connsiteY21" fmla="*/ 1111958 h 1257883"/>
              <a:gd name="connsiteX22" fmla="*/ 670498 w 3555106"/>
              <a:gd name="connsiteY22" fmla="*/ 854929 h 1257883"/>
              <a:gd name="connsiteX23" fmla="*/ 918451 w 3555106"/>
              <a:gd name="connsiteY23" fmla="*/ 888749 h 1257883"/>
              <a:gd name="connsiteX24" fmla="*/ 1095076 w 3555106"/>
              <a:gd name="connsiteY24" fmla="*/ 858311 h 1257883"/>
              <a:gd name="connsiteX25" fmla="*/ 1095076 w 3555106"/>
              <a:gd name="connsiteY25" fmla="*/ 582681 h 1257883"/>
              <a:gd name="connsiteX26" fmla="*/ 1322650 w 3555106"/>
              <a:gd name="connsiteY26" fmla="*/ 484604 h 1257883"/>
              <a:gd name="connsiteX27" fmla="*/ 1422851 w 3555106"/>
              <a:gd name="connsiteY27" fmla="*/ 322270 h 1257883"/>
              <a:gd name="connsiteX28" fmla="*/ 1412661 w 3555106"/>
              <a:gd name="connsiteY28" fmla="*/ 176846 h 1257883"/>
              <a:gd name="connsiteX29" fmla="*/ 1478895 w 3555106"/>
              <a:gd name="connsiteY29" fmla="*/ 121043 h 1257883"/>
              <a:gd name="connsiteX30" fmla="*/ 1534939 w 3555106"/>
              <a:gd name="connsiteY30" fmla="*/ 70314 h 1257883"/>
              <a:gd name="connsiteX31" fmla="*/ 1555319 w 3555106"/>
              <a:gd name="connsiteY31" fmla="*/ 7748 h 1257883"/>
              <a:gd name="connsiteX32" fmla="*/ 1578907 w 3555106"/>
              <a:gd name="connsiteY32" fmla="*/ 241 h 125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55106" h="1257883">
                <a:moveTo>
                  <a:pt x="1578907" y="241"/>
                </a:moveTo>
                <a:cubicBezTo>
                  <a:pt x="1633681" y="-4776"/>
                  <a:pt x="1684391" y="70314"/>
                  <a:pt x="1684391" y="70314"/>
                </a:cubicBezTo>
                <a:cubicBezTo>
                  <a:pt x="1714960" y="-37909"/>
                  <a:pt x="1781195" y="70314"/>
                  <a:pt x="1781195" y="70314"/>
                </a:cubicBezTo>
                <a:cubicBezTo>
                  <a:pt x="1781195" y="70314"/>
                  <a:pt x="1923853" y="-4089"/>
                  <a:pt x="1995182" y="176846"/>
                </a:cubicBezTo>
                <a:cubicBezTo>
                  <a:pt x="2020657" y="241103"/>
                  <a:pt x="1978199" y="281687"/>
                  <a:pt x="1978199" y="281687"/>
                </a:cubicBezTo>
                <a:cubicBezTo>
                  <a:pt x="2075003" y="354399"/>
                  <a:pt x="1959518" y="447403"/>
                  <a:pt x="1959518" y="447403"/>
                </a:cubicBezTo>
                <a:cubicBezTo>
                  <a:pt x="2075003" y="438948"/>
                  <a:pt x="2035942" y="557316"/>
                  <a:pt x="2035942" y="557316"/>
                </a:cubicBezTo>
                <a:cubicBezTo>
                  <a:pt x="2249929" y="570844"/>
                  <a:pt x="2117461" y="790672"/>
                  <a:pt x="2117461" y="790672"/>
                </a:cubicBezTo>
                <a:cubicBezTo>
                  <a:pt x="2117461" y="790672"/>
                  <a:pt x="2256722" y="750088"/>
                  <a:pt x="2329750" y="788981"/>
                </a:cubicBezTo>
                <a:cubicBezTo>
                  <a:pt x="2418062" y="836328"/>
                  <a:pt x="2431649" y="934405"/>
                  <a:pt x="2431649" y="934405"/>
                </a:cubicBezTo>
                <a:cubicBezTo>
                  <a:pt x="2564117" y="822800"/>
                  <a:pt x="2557324" y="1013881"/>
                  <a:pt x="2557324" y="1013881"/>
                </a:cubicBezTo>
                <a:cubicBezTo>
                  <a:pt x="2557324" y="1013881"/>
                  <a:pt x="2613368" y="794054"/>
                  <a:pt x="2840942" y="817727"/>
                </a:cubicBezTo>
                <a:cubicBezTo>
                  <a:pt x="3068516" y="841401"/>
                  <a:pt x="3036248" y="1142396"/>
                  <a:pt x="3036248" y="1142396"/>
                </a:cubicBezTo>
                <a:cubicBezTo>
                  <a:pt x="3168717" y="991898"/>
                  <a:pt x="3272314" y="1181288"/>
                  <a:pt x="3272314" y="1181288"/>
                </a:cubicBezTo>
                <a:cubicBezTo>
                  <a:pt x="3272314" y="1181288"/>
                  <a:pt x="3272314" y="1181288"/>
                  <a:pt x="3431955" y="1204962"/>
                </a:cubicBezTo>
                <a:cubicBezTo>
                  <a:pt x="3492458" y="1214474"/>
                  <a:pt x="3528122" y="1232071"/>
                  <a:pt x="3549069" y="1250351"/>
                </a:cubicBezTo>
                <a:lnTo>
                  <a:pt x="3555106" y="1257883"/>
                </a:lnTo>
                <a:lnTo>
                  <a:pt x="0" y="1257883"/>
                </a:lnTo>
                <a:lnTo>
                  <a:pt x="15509" y="1233662"/>
                </a:lnTo>
                <a:cubicBezTo>
                  <a:pt x="25298" y="1220769"/>
                  <a:pt x="36390" y="1208344"/>
                  <a:pt x="48915" y="1196507"/>
                </a:cubicBezTo>
                <a:cubicBezTo>
                  <a:pt x="247618" y="1007117"/>
                  <a:pt x="432734" y="1159305"/>
                  <a:pt x="432734" y="1159305"/>
                </a:cubicBezTo>
                <a:cubicBezTo>
                  <a:pt x="470097" y="1013881"/>
                  <a:pt x="602565" y="1111958"/>
                  <a:pt x="602565" y="1111958"/>
                </a:cubicBezTo>
                <a:cubicBezTo>
                  <a:pt x="602565" y="1111958"/>
                  <a:pt x="527839" y="939478"/>
                  <a:pt x="670498" y="854929"/>
                </a:cubicBezTo>
                <a:cubicBezTo>
                  <a:pt x="802966" y="775453"/>
                  <a:pt x="918451" y="888749"/>
                  <a:pt x="918451" y="888749"/>
                </a:cubicBezTo>
                <a:cubicBezTo>
                  <a:pt x="979591" y="768689"/>
                  <a:pt x="1095076" y="858311"/>
                  <a:pt x="1095076" y="858311"/>
                </a:cubicBezTo>
                <a:cubicBezTo>
                  <a:pt x="1033937" y="799127"/>
                  <a:pt x="1022049" y="709505"/>
                  <a:pt x="1095076" y="582681"/>
                </a:cubicBezTo>
                <a:cubicBezTo>
                  <a:pt x="1166405" y="454167"/>
                  <a:pt x="1322650" y="484604"/>
                  <a:pt x="1322650" y="484604"/>
                </a:cubicBezTo>
                <a:cubicBezTo>
                  <a:pt x="1261511" y="349326"/>
                  <a:pt x="1422851" y="322270"/>
                  <a:pt x="1422851" y="322270"/>
                </a:cubicBezTo>
                <a:cubicBezTo>
                  <a:pt x="1422851" y="322270"/>
                  <a:pt x="1382091" y="286760"/>
                  <a:pt x="1412661" y="176846"/>
                </a:cubicBezTo>
                <a:cubicBezTo>
                  <a:pt x="1443230" y="65241"/>
                  <a:pt x="1478895" y="121043"/>
                  <a:pt x="1478895" y="121043"/>
                </a:cubicBezTo>
                <a:cubicBezTo>
                  <a:pt x="1460213" y="31421"/>
                  <a:pt x="1534939" y="70314"/>
                  <a:pt x="1534939" y="70314"/>
                </a:cubicBezTo>
                <a:cubicBezTo>
                  <a:pt x="1534939" y="70314"/>
                  <a:pt x="1494180" y="44949"/>
                  <a:pt x="1555319" y="7748"/>
                </a:cubicBezTo>
                <a:cubicBezTo>
                  <a:pt x="1563174" y="3309"/>
                  <a:pt x="1571082" y="957"/>
                  <a:pt x="1578907" y="241"/>
                </a:cubicBezTo>
                <a:close/>
              </a:path>
            </a:pathLst>
          </a:custGeom>
          <a:gradFill flip="none" rotWithShape="1">
            <a:gsLst>
              <a:gs pos="5000">
                <a:schemeClr val="accent1"/>
              </a:gs>
              <a:gs pos="100000">
                <a:schemeClr val="accent3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4" name="Freeform 48"/>
          <p:cNvSpPr>
            <a:spLocks/>
          </p:cNvSpPr>
          <p:nvPr/>
        </p:nvSpPr>
        <p:spPr bwMode="auto">
          <a:xfrm>
            <a:off x="5293000" y="5913458"/>
            <a:ext cx="243254" cy="214223"/>
          </a:xfrm>
          <a:custGeom>
            <a:avLst/>
            <a:gdLst>
              <a:gd name="T0" fmla="*/ 98 w 142"/>
              <a:gd name="T1" fmla="*/ 32 h 126"/>
              <a:gd name="T2" fmla="*/ 60 w 142"/>
              <a:gd name="T3" fmla="*/ 1 h 126"/>
              <a:gd name="T4" fmla="*/ 31 w 142"/>
              <a:gd name="T5" fmla="*/ 49 h 126"/>
              <a:gd name="T6" fmla="*/ 8 w 142"/>
              <a:gd name="T7" fmla="*/ 83 h 126"/>
              <a:gd name="T8" fmla="*/ 46 w 142"/>
              <a:gd name="T9" fmla="*/ 100 h 126"/>
              <a:gd name="T10" fmla="*/ 73 w 142"/>
              <a:gd name="T11" fmla="*/ 120 h 126"/>
              <a:gd name="T12" fmla="*/ 92 w 142"/>
              <a:gd name="T13" fmla="*/ 85 h 126"/>
              <a:gd name="T14" fmla="*/ 133 w 142"/>
              <a:gd name="T15" fmla="*/ 70 h 126"/>
              <a:gd name="T16" fmla="*/ 98 w 142"/>
              <a:gd name="T17" fmla="*/ 32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" h="126">
                <a:moveTo>
                  <a:pt x="98" y="32"/>
                </a:moveTo>
                <a:cubicBezTo>
                  <a:pt x="98" y="32"/>
                  <a:pt x="91" y="0"/>
                  <a:pt x="60" y="1"/>
                </a:cubicBezTo>
                <a:cubicBezTo>
                  <a:pt x="30" y="2"/>
                  <a:pt x="31" y="49"/>
                  <a:pt x="31" y="49"/>
                </a:cubicBezTo>
                <a:cubicBezTo>
                  <a:pt x="31" y="49"/>
                  <a:pt x="0" y="54"/>
                  <a:pt x="8" y="83"/>
                </a:cubicBezTo>
                <a:cubicBezTo>
                  <a:pt x="16" y="112"/>
                  <a:pt x="46" y="100"/>
                  <a:pt x="46" y="100"/>
                </a:cubicBezTo>
                <a:cubicBezTo>
                  <a:pt x="46" y="100"/>
                  <a:pt x="53" y="126"/>
                  <a:pt x="73" y="120"/>
                </a:cubicBezTo>
                <a:cubicBezTo>
                  <a:pt x="93" y="113"/>
                  <a:pt x="92" y="85"/>
                  <a:pt x="92" y="85"/>
                </a:cubicBezTo>
                <a:cubicBezTo>
                  <a:pt x="92" y="85"/>
                  <a:pt x="123" y="108"/>
                  <a:pt x="133" y="70"/>
                </a:cubicBezTo>
                <a:cubicBezTo>
                  <a:pt x="142" y="31"/>
                  <a:pt x="98" y="32"/>
                  <a:pt x="98" y="32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5" name="Freeform 49"/>
          <p:cNvSpPr>
            <a:spLocks/>
          </p:cNvSpPr>
          <p:nvPr/>
        </p:nvSpPr>
        <p:spPr bwMode="auto">
          <a:xfrm>
            <a:off x="6571332" y="5855398"/>
            <a:ext cx="441460" cy="390407"/>
          </a:xfrm>
          <a:custGeom>
            <a:avLst/>
            <a:gdLst>
              <a:gd name="T0" fmla="*/ 53 w 258"/>
              <a:gd name="T1" fmla="*/ 101 h 229"/>
              <a:gd name="T2" fmla="*/ 26 w 258"/>
              <a:gd name="T3" fmla="*/ 41 h 229"/>
              <a:gd name="T4" fmla="*/ 88 w 258"/>
              <a:gd name="T5" fmla="*/ 69 h 229"/>
              <a:gd name="T6" fmla="*/ 124 w 258"/>
              <a:gd name="T7" fmla="*/ 37 h 229"/>
              <a:gd name="T8" fmla="*/ 150 w 258"/>
              <a:gd name="T9" fmla="*/ 76 h 229"/>
              <a:gd name="T10" fmla="*/ 243 w 258"/>
              <a:gd name="T11" fmla="*/ 111 h 229"/>
              <a:gd name="T12" fmla="*/ 212 w 258"/>
              <a:gd name="T13" fmla="*/ 170 h 229"/>
              <a:gd name="T14" fmla="*/ 151 w 258"/>
              <a:gd name="T15" fmla="*/ 228 h 229"/>
              <a:gd name="T16" fmla="*/ 98 w 258"/>
              <a:gd name="T17" fmla="*/ 190 h 229"/>
              <a:gd name="T18" fmla="*/ 33 w 258"/>
              <a:gd name="T19" fmla="*/ 182 h 229"/>
              <a:gd name="T20" fmla="*/ 53 w 258"/>
              <a:gd name="T21" fmla="*/ 101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8" h="229">
                <a:moveTo>
                  <a:pt x="53" y="101"/>
                </a:moveTo>
                <a:cubicBezTo>
                  <a:pt x="53" y="101"/>
                  <a:pt x="0" y="82"/>
                  <a:pt x="26" y="41"/>
                </a:cubicBezTo>
                <a:cubicBezTo>
                  <a:pt x="52" y="0"/>
                  <a:pt x="84" y="59"/>
                  <a:pt x="88" y="69"/>
                </a:cubicBezTo>
                <a:cubicBezTo>
                  <a:pt x="91" y="80"/>
                  <a:pt x="90" y="34"/>
                  <a:pt x="124" y="37"/>
                </a:cubicBezTo>
                <a:cubicBezTo>
                  <a:pt x="159" y="39"/>
                  <a:pt x="150" y="76"/>
                  <a:pt x="150" y="76"/>
                </a:cubicBezTo>
                <a:cubicBezTo>
                  <a:pt x="150" y="76"/>
                  <a:pt x="229" y="58"/>
                  <a:pt x="243" y="111"/>
                </a:cubicBezTo>
                <a:cubicBezTo>
                  <a:pt x="258" y="164"/>
                  <a:pt x="212" y="170"/>
                  <a:pt x="212" y="170"/>
                </a:cubicBezTo>
                <a:cubicBezTo>
                  <a:pt x="212" y="170"/>
                  <a:pt x="196" y="226"/>
                  <a:pt x="151" y="228"/>
                </a:cubicBezTo>
                <a:cubicBezTo>
                  <a:pt x="107" y="229"/>
                  <a:pt x="98" y="190"/>
                  <a:pt x="98" y="190"/>
                </a:cubicBezTo>
                <a:cubicBezTo>
                  <a:pt x="98" y="190"/>
                  <a:pt x="65" y="223"/>
                  <a:pt x="33" y="182"/>
                </a:cubicBezTo>
                <a:cubicBezTo>
                  <a:pt x="1" y="141"/>
                  <a:pt x="53" y="101"/>
                  <a:pt x="53" y="101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6" name="Freeform 50"/>
          <p:cNvSpPr>
            <a:spLocks/>
          </p:cNvSpPr>
          <p:nvPr/>
        </p:nvSpPr>
        <p:spPr bwMode="auto">
          <a:xfrm>
            <a:off x="6935712" y="6120674"/>
            <a:ext cx="192200" cy="178186"/>
          </a:xfrm>
          <a:custGeom>
            <a:avLst/>
            <a:gdLst>
              <a:gd name="T0" fmla="*/ 29 w 112"/>
              <a:gd name="T1" fmla="*/ 46 h 104"/>
              <a:gd name="T2" fmla="*/ 71 w 112"/>
              <a:gd name="T3" fmla="*/ 38 h 104"/>
              <a:gd name="T4" fmla="*/ 89 w 112"/>
              <a:gd name="T5" fmla="*/ 63 h 104"/>
              <a:gd name="T6" fmla="*/ 57 w 112"/>
              <a:gd name="T7" fmla="*/ 103 h 104"/>
              <a:gd name="T8" fmla="*/ 26 w 112"/>
              <a:gd name="T9" fmla="*/ 71 h 104"/>
              <a:gd name="T10" fmla="*/ 29 w 112"/>
              <a:gd name="T11" fmla="*/ 4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04">
                <a:moveTo>
                  <a:pt x="29" y="46"/>
                </a:moveTo>
                <a:cubicBezTo>
                  <a:pt x="29" y="46"/>
                  <a:pt x="46" y="0"/>
                  <a:pt x="71" y="38"/>
                </a:cubicBezTo>
                <a:cubicBezTo>
                  <a:pt x="94" y="21"/>
                  <a:pt x="112" y="52"/>
                  <a:pt x="89" y="63"/>
                </a:cubicBezTo>
                <a:cubicBezTo>
                  <a:pt x="89" y="63"/>
                  <a:pt x="105" y="104"/>
                  <a:pt x="57" y="103"/>
                </a:cubicBezTo>
                <a:cubicBezTo>
                  <a:pt x="22" y="102"/>
                  <a:pt x="26" y="71"/>
                  <a:pt x="26" y="71"/>
                </a:cubicBezTo>
                <a:cubicBezTo>
                  <a:pt x="26" y="71"/>
                  <a:pt x="0" y="47"/>
                  <a:pt x="29" y="46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19403" y="1515877"/>
            <a:ext cx="2509614" cy="4661856"/>
            <a:chOff x="4719403" y="1515877"/>
            <a:chExt cx="2509614" cy="4661856"/>
          </a:xfrm>
        </p:grpSpPr>
        <p:sp>
          <p:nvSpPr>
            <p:cNvPr id="211" name="Freeform 5"/>
            <p:cNvSpPr>
              <a:spLocks/>
            </p:cNvSpPr>
            <p:nvPr/>
          </p:nvSpPr>
          <p:spPr bwMode="auto">
            <a:xfrm>
              <a:off x="5591312" y="1628995"/>
              <a:ext cx="159166" cy="172180"/>
            </a:xfrm>
            <a:custGeom>
              <a:avLst/>
              <a:gdLst>
                <a:gd name="T0" fmla="*/ 6 w 93"/>
                <a:gd name="T1" fmla="*/ 5 h 101"/>
                <a:gd name="T2" fmla="*/ 4 w 93"/>
                <a:gd name="T3" fmla="*/ 77 h 101"/>
                <a:gd name="T4" fmla="*/ 20 w 93"/>
                <a:gd name="T5" fmla="*/ 95 h 101"/>
                <a:gd name="T6" fmla="*/ 64 w 93"/>
                <a:gd name="T7" fmla="*/ 94 h 101"/>
                <a:gd name="T8" fmla="*/ 90 w 93"/>
                <a:gd name="T9" fmla="*/ 16 h 101"/>
                <a:gd name="T10" fmla="*/ 6 w 93"/>
                <a:gd name="T11" fmla="*/ 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01">
                  <a:moveTo>
                    <a:pt x="6" y="5"/>
                  </a:moveTo>
                  <a:cubicBezTo>
                    <a:pt x="6" y="5"/>
                    <a:pt x="0" y="63"/>
                    <a:pt x="4" y="77"/>
                  </a:cubicBezTo>
                  <a:cubicBezTo>
                    <a:pt x="9" y="91"/>
                    <a:pt x="20" y="95"/>
                    <a:pt x="20" y="95"/>
                  </a:cubicBezTo>
                  <a:cubicBezTo>
                    <a:pt x="20" y="95"/>
                    <a:pt x="50" y="101"/>
                    <a:pt x="64" y="94"/>
                  </a:cubicBezTo>
                  <a:cubicBezTo>
                    <a:pt x="79" y="86"/>
                    <a:pt x="93" y="32"/>
                    <a:pt x="90" y="16"/>
                  </a:cubicBezTo>
                  <a:cubicBezTo>
                    <a:pt x="88" y="0"/>
                    <a:pt x="6" y="5"/>
                    <a:pt x="6" y="5"/>
                  </a:cubicBezTo>
                  <a:close/>
                </a:path>
              </a:pathLst>
            </a:custGeom>
            <a:solidFill>
              <a:srgbClr val="F4CE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2" name="Freeform 6"/>
            <p:cNvSpPr>
              <a:spLocks/>
            </p:cNvSpPr>
            <p:nvPr/>
          </p:nvSpPr>
          <p:spPr bwMode="auto">
            <a:xfrm>
              <a:off x="5582302" y="1515877"/>
              <a:ext cx="213222" cy="196204"/>
            </a:xfrm>
            <a:custGeom>
              <a:avLst/>
              <a:gdLst>
                <a:gd name="T0" fmla="*/ 110 w 124"/>
                <a:gd name="T1" fmla="*/ 93 h 115"/>
                <a:gd name="T2" fmla="*/ 124 w 124"/>
                <a:gd name="T3" fmla="*/ 32 h 115"/>
                <a:gd name="T4" fmla="*/ 104 w 124"/>
                <a:gd name="T5" fmla="*/ 0 h 115"/>
                <a:gd name="T6" fmla="*/ 83 w 124"/>
                <a:gd name="T7" fmla="*/ 32 h 115"/>
                <a:gd name="T8" fmla="*/ 61 w 124"/>
                <a:gd name="T9" fmla="*/ 0 h 115"/>
                <a:gd name="T10" fmla="*/ 41 w 124"/>
                <a:gd name="T11" fmla="*/ 29 h 115"/>
                <a:gd name="T12" fmla="*/ 20 w 124"/>
                <a:gd name="T13" fmla="*/ 13 h 115"/>
                <a:gd name="T14" fmla="*/ 4 w 124"/>
                <a:gd name="T15" fmla="*/ 62 h 115"/>
                <a:gd name="T16" fmla="*/ 41 w 124"/>
                <a:gd name="T17" fmla="*/ 88 h 115"/>
                <a:gd name="T18" fmla="*/ 75 w 124"/>
                <a:gd name="T19" fmla="*/ 87 h 115"/>
                <a:gd name="T20" fmla="*/ 110 w 124"/>
                <a:gd name="T21" fmla="*/ 9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15">
                  <a:moveTo>
                    <a:pt x="110" y="93"/>
                  </a:moveTo>
                  <a:cubicBezTo>
                    <a:pt x="119" y="82"/>
                    <a:pt x="124" y="50"/>
                    <a:pt x="124" y="32"/>
                  </a:cubicBezTo>
                  <a:cubicBezTo>
                    <a:pt x="124" y="15"/>
                    <a:pt x="118" y="0"/>
                    <a:pt x="104" y="0"/>
                  </a:cubicBezTo>
                  <a:cubicBezTo>
                    <a:pt x="89" y="1"/>
                    <a:pt x="84" y="21"/>
                    <a:pt x="83" y="32"/>
                  </a:cubicBezTo>
                  <a:cubicBezTo>
                    <a:pt x="83" y="32"/>
                    <a:pt x="81" y="0"/>
                    <a:pt x="61" y="0"/>
                  </a:cubicBezTo>
                  <a:cubicBezTo>
                    <a:pt x="41" y="0"/>
                    <a:pt x="41" y="29"/>
                    <a:pt x="41" y="29"/>
                  </a:cubicBezTo>
                  <a:cubicBezTo>
                    <a:pt x="41" y="29"/>
                    <a:pt x="35" y="7"/>
                    <a:pt x="20" y="13"/>
                  </a:cubicBezTo>
                  <a:cubicBezTo>
                    <a:pt x="5" y="19"/>
                    <a:pt x="0" y="44"/>
                    <a:pt x="4" y="62"/>
                  </a:cubicBezTo>
                  <a:cubicBezTo>
                    <a:pt x="9" y="79"/>
                    <a:pt x="31" y="106"/>
                    <a:pt x="41" y="88"/>
                  </a:cubicBezTo>
                  <a:cubicBezTo>
                    <a:pt x="41" y="88"/>
                    <a:pt x="62" y="112"/>
                    <a:pt x="75" y="87"/>
                  </a:cubicBezTo>
                  <a:cubicBezTo>
                    <a:pt x="75" y="87"/>
                    <a:pt x="92" y="115"/>
                    <a:pt x="110" y="93"/>
                  </a:cubicBezTo>
                  <a:close/>
                </a:path>
              </a:pathLst>
            </a:custGeom>
            <a:solidFill>
              <a:srgbClr val="FFE1C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3" name="Freeform 7"/>
            <p:cNvSpPr>
              <a:spLocks/>
            </p:cNvSpPr>
            <p:nvPr/>
          </p:nvSpPr>
          <p:spPr bwMode="auto">
            <a:xfrm>
              <a:off x="5636359" y="1621987"/>
              <a:ext cx="176184" cy="186194"/>
            </a:xfrm>
            <a:custGeom>
              <a:avLst/>
              <a:gdLst>
                <a:gd name="T0" fmla="*/ 58 w 103"/>
                <a:gd name="T1" fmla="*/ 107 h 109"/>
                <a:gd name="T2" fmla="*/ 89 w 103"/>
                <a:gd name="T3" fmla="*/ 79 h 109"/>
                <a:gd name="T4" fmla="*/ 98 w 103"/>
                <a:gd name="T5" fmla="*/ 12 h 109"/>
                <a:gd name="T6" fmla="*/ 18 w 103"/>
                <a:gd name="T7" fmla="*/ 2 h 109"/>
                <a:gd name="T8" fmla="*/ 43 w 103"/>
                <a:gd name="T9" fmla="*/ 34 h 109"/>
                <a:gd name="T10" fmla="*/ 20 w 103"/>
                <a:gd name="T11" fmla="*/ 93 h 109"/>
                <a:gd name="T12" fmla="*/ 58 w 103"/>
                <a:gd name="T13" fmla="*/ 10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9">
                  <a:moveTo>
                    <a:pt x="58" y="107"/>
                  </a:moveTo>
                  <a:cubicBezTo>
                    <a:pt x="58" y="107"/>
                    <a:pt x="81" y="95"/>
                    <a:pt x="89" y="79"/>
                  </a:cubicBezTo>
                  <a:cubicBezTo>
                    <a:pt x="98" y="62"/>
                    <a:pt x="103" y="17"/>
                    <a:pt x="98" y="12"/>
                  </a:cubicBezTo>
                  <a:cubicBezTo>
                    <a:pt x="93" y="7"/>
                    <a:pt x="33" y="0"/>
                    <a:pt x="18" y="2"/>
                  </a:cubicBezTo>
                  <a:cubicBezTo>
                    <a:pt x="2" y="3"/>
                    <a:pt x="8" y="35"/>
                    <a:pt x="43" y="34"/>
                  </a:cubicBezTo>
                  <a:cubicBezTo>
                    <a:pt x="43" y="34"/>
                    <a:pt x="0" y="77"/>
                    <a:pt x="20" y="93"/>
                  </a:cubicBezTo>
                  <a:cubicBezTo>
                    <a:pt x="40" y="109"/>
                    <a:pt x="58" y="107"/>
                    <a:pt x="58" y="107"/>
                  </a:cubicBezTo>
                  <a:close/>
                </a:path>
              </a:pathLst>
            </a:custGeom>
            <a:solidFill>
              <a:srgbClr val="FFE1C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4" name="Freeform 8"/>
            <p:cNvSpPr>
              <a:spLocks/>
            </p:cNvSpPr>
            <p:nvPr/>
          </p:nvSpPr>
          <p:spPr bwMode="auto">
            <a:xfrm>
              <a:off x="5624346" y="1612979"/>
              <a:ext cx="157164" cy="154160"/>
            </a:xfrm>
            <a:custGeom>
              <a:avLst/>
              <a:gdLst>
                <a:gd name="T0" fmla="*/ 92 w 92"/>
                <a:gd name="T1" fmla="*/ 13 h 90"/>
                <a:gd name="T2" fmla="*/ 17 w 92"/>
                <a:gd name="T3" fmla="*/ 3 h 90"/>
                <a:gd name="T4" fmla="*/ 42 w 92"/>
                <a:gd name="T5" fmla="*/ 41 h 90"/>
                <a:gd name="T6" fmla="*/ 23 w 92"/>
                <a:gd name="T7" fmla="*/ 90 h 90"/>
                <a:gd name="T8" fmla="*/ 59 w 92"/>
                <a:gd name="T9" fmla="*/ 37 h 90"/>
                <a:gd name="T10" fmla="*/ 17 w 92"/>
                <a:gd name="T11" fmla="*/ 17 h 90"/>
                <a:gd name="T12" fmla="*/ 92 w 92"/>
                <a:gd name="T13" fmla="*/ 1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0">
                  <a:moveTo>
                    <a:pt x="92" y="13"/>
                  </a:moveTo>
                  <a:cubicBezTo>
                    <a:pt x="92" y="13"/>
                    <a:pt x="33" y="0"/>
                    <a:pt x="17" y="3"/>
                  </a:cubicBezTo>
                  <a:cubicBezTo>
                    <a:pt x="0" y="6"/>
                    <a:pt x="8" y="41"/>
                    <a:pt x="42" y="41"/>
                  </a:cubicBezTo>
                  <a:cubicBezTo>
                    <a:pt x="42" y="41"/>
                    <a:pt x="15" y="69"/>
                    <a:pt x="23" y="90"/>
                  </a:cubicBezTo>
                  <a:cubicBezTo>
                    <a:pt x="23" y="90"/>
                    <a:pt x="26" y="61"/>
                    <a:pt x="59" y="37"/>
                  </a:cubicBezTo>
                  <a:cubicBezTo>
                    <a:pt x="59" y="37"/>
                    <a:pt x="17" y="39"/>
                    <a:pt x="17" y="17"/>
                  </a:cubicBezTo>
                  <a:cubicBezTo>
                    <a:pt x="17" y="0"/>
                    <a:pt x="49" y="8"/>
                    <a:pt x="92" y="13"/>
                  </a:cubicBezTo>
                  <a:close/>
                </a:path>
              </a:pathLst>
            </a:custGeom>
            <a:solidFill>
              <a:srgbClr val="D89D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5" name="Freeform 9"/>
            <p:cNvSpPr>
              <a:spLocks/>
            </p:cNvSpPr>
            <p:nvPr/>
          </p:nvSpPr>
          <p:spPr bwMode="auto">
            <a:xfrm>
              <a:off x="5444158" y="1758129"/>
              <a:ext cx="460480" cy="1247299"/>
            </a:xfrm>
            <a:custGeom>
              <a:avLst/>
              <a:gdLst>
                <a:gd name="T0" fmla="*/ 233 w 269"/>
                <a:gd name="T1" fmla="*/ 664 h 731"/>
                <a:gd name="T2" fmla="*/ 101 w 269"/>
                <a:gd name="T3" fmla="*/ 405 h 731"/>
                <a:gd name="T4" fmla="*/ 170 w 269"/>
                <a:gd name="T5" fmla="*/ 27 h 731"/>
                <a:gd name="T6" fmla="*/ 89 w 269"/>
                <a:gd name="T7" fmla="*/ 17 h 731"/>
                <a:gd name="T8" fmla="*/ 44 w 269"/>
                <a:gd name="T9" fmla="*/ 408 h 731"/>
                <a:gd name="T10" fmla="*/ 211 w 269"/>
                <a:gd name="T11" fmla="*/ 727 h 731"/>
                <a:gd name="T12" fmla="*/ 233 w 269"/>
                <a:gd name="T13" fmla="*/ 664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731">
                  <a:moveTo>
                    <a:pt x="233" y="664"/>
                  </a:moveTo>
                  <a:cubicBezTo>
                    <a:pt x="233" y="664"/>
                    <a:pt x="130" y="574"/>
                    <a:pt x="101" y="405"/>
                  </a:cubicBezTo>
                  <a:cubicBezTo>
                    <a:pt x="73" y="237"/>
                    <a:pt x="170" y="27"/>
                    <a:pt x="170" y="27"/>
                  </a:cubicBezTo>
                  <a:cubicBezTo>
                    <a:pt x="170" y="27"/>
                    <a:pt x="129" y="0"/>
                    <a:pt x="89" y="17"/>
                  </a:cubicBezTo>
                  <a:cubicBezTo>
                    <a:pt x="89" y="17"/>
                    <a:pt x="0" y="218"/>
                    <a:pt x="44" y="408"/>
                  </a:cubicBezTo>
                  <a:cubicBezTo>
                    <a:pt x="87" y="598"/>
                    <a:pt x="196" y="723"/>
                    <a:pt x="211" y="727"/>
                  </a:cubicBezTo>
                  <a:cubicBezTo>
                    <a:pt x="226" y="731"/>
                    <a:pt x="269" y="704"/>
                    <a:pt x="233" y="664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6" name="Freeform 10"/>
            <p:cNvSpPr>
              <a:spLocks/>
            </p:cNvSpPr>
            <p:nvPr/>
          </p:nvSpPr>
          <p:spPr bwMode="auto">
            <a:xfrm>
              <a:off x="5389101" y="2225616"/>
              <a:ext cx="39040" cy="153160"/>
            </a:xfrm>
            <a:custGeom>
              <a:avLst/>
              <a:gdLst>
                <a:gd name="T0" fmla="*/ 21 w 23"/>
                <a:gd name="T1" fmla="*/ 82 h 90"/>
                <a:gd name="T2" fmla="*/ 16 w 23"/>
                <a:gd name="T3" fmla="*/ 5 h 90"/>
                <a:gd name="T4" fmla="*/ 7 w 23"/>
                <a:gd name="T5" fmla="*/ 5 h 90"/>
                <a:gd name="T6" fmla="*/ 12 w 23"/>
                <a:gd name="T7" fmla="*/ 85 h 90"/>
                <a:gd name="T8" fmla="*/ 21 w 23"/>
                <a:gd name="T9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0">
                  <a:moveTo>
                    <a:pt x="21" y="82"/>
                  </a:moveTo>
                  <a:cubicBezTo>
                    <a:pt x="12" y="57"/>
                    <a:pt x="16" y="32"/>
                    <a:pt x="16" y="5"/>
                  </a:cubicBezTo>
                  <a:cubicBezTo>
                    <a:pt x="16" y="0"/>
                    <a:pt x="7" y="0"/>
                    <a:pt x="7" y="5"/>
                  </a:cubicBezTo>
                  <a:cubicBezTo>
                    <a:pt x="3" y="31"/>
                    <a:pt x="0" y="61"/>
                    <a:pt x="12" y="85"/>
                  </a:cubicBezTo>
                  <a:cubicBezTo>
                    <a:pt x="15" y="90"/>
                    <a:pt x="23" y="88"/>
                    <a:pt x="21" y="8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7" name="Freeform 11"/>
            <p:cNvSpPr>
              <a:spLocks/>
            </p:cNvSpPr>
            <p:nvPr/>
          </p:nvSpPr>
          <p:spPr bwMode="auto">
            <a:xfrm>
              <a:off x="5345055" y="2242634"/>
              <a:ext cx="32034" cy="109114"/>
            </a:xfrm>
            <a:custGeom>
              <a:avLst/>
              <a:gdLst>
                <a:gd name="T0" fmla="*/ 18 w 19"/>
                <a:gd name="T1" fmla="*/ 58 h 64"/>
                <a:gd name="T2" fmla="*/ 15 w 19"/>
                <a:gd name="T3" fmla="*/ 7 h 64"/>
                <a:gd name="T4" fmla="*/ 6 w 19"/>
                <a:gd name="T5" fmla="*/ 4 h 64"/>
                <a:gd name="T6" fmla="*/ 8 w 19"/>
                <a:gd name="T7" fmla="*/ 60 h 64"/>
                <a:gd name="T8" fmla="*/ 18 w 19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4">
                  <a:moveTo>
                    <a:pt x="18" y="58"/>
                  </a:moveTo>
                  <a:cubicBezTo>
                    <a:pt x="14" y="41"/>
                    <a:pt x="10" y="24"/>
                    <a:pt x="15" y="7"/>
                  </a:cubicBezTo>
                  <a:cubicBezTo>
                    <a:pt x="16" y="2"/>
                    <a:pt x="8" y="0"/>
                    <a:pt x="6" y="4"/>
                  </a:cubicBezTo>
                  <a:cubicBezTo>
                    <a:pt x="0" y="22"/>
                    <a:pt x="1" y="43"/>
                    <a:pt x="8" y="60"/>
                  </a:cubicBezTo>
                  <a:cubicBezTo>
                    <a:pt x="10" y="64"/>
                    <a:pt x="19" y="63"/>
                    <a:pt x="18" y="5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8" name="Freeform 12"/>
            <p:cNvSpPr>
              <a:spLocks/>
            </p:cNvSpPr>
            <p:nvPr/>
          </p:nvSpPr>
          <p:spPr bwMode="auto">
            <a:xfrm>
              <a:off x="6307057" y="3369809"/>
              <a:ext cx="264275" cy="218228"/>
            </a:xfrm>
            <a:custGeom>
              <a:avLst/>
              <a:gdLst>
                <a:gd name="T0" fmla="*/ 92 w 154"/>
                <a:gd name="T1" fmla="*/ 1 h 128"/>
                <a:gd name="T2" fmla="*/ 30 w 154"/>
                <a:gd name="T3" fmla="*/ 7 h 128"/>
                <a:gd name="T4" fmla="*/ 27 w 154"/>
                <a:gd name="T5" fmla="*/ 33 h 128"/>
                <a:gd name="T6" fmla="*/ 7 w 154"/>
                <a:gd name="T7" fmla="*/ 75 h 128"/>
                <a:gd name="T8" fmla="*/ 32 w 154"/>
                <a:gd name="T9" fmla="*/ 84 h 128"/>
                <a:gd name="T10" fmla="*/ 38 w 154"/>
                <a:gd name="T11" fmla="*/ 119 h 128"/>
                <a:gd name="T12" fmla="*/ 78 w 154"/>
                <a:gd name="T13" fmla="*/ 110 h 128"/>
                <a:gd name="T14" fmla="*/ 100 w 154"/>
                <a:gd name="T15" fmla="*/ 127 h 128"/>
                <a:gd name="T16" fmla="*/ 148 w 154"/>
                <a:gd name="T17" fmla="*/ 44 h 128"/>
                <a:gd name="T18" fmla="*/ 92 w 154"/>
                <a:gd name="T19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28">
                  <a:moveTo>
                    <a:pt x="92" y="1"/>
                  </a:moveTo>
                  <a:cubicBezTo>
                    <a:pt x="92" y="1"/>
                    <a:pt x="40" y="0"/>
                    <a:pt x="30" y="7"/>
                  </a:cubicBezTo>
                  <a:cubicBezTo>
                    <a:pt x="21" y="15"/>
                    <a:pt x="27" y="33"/>
                    <a:pt x="27" y="33"/>
                  </a:cubicBezTo>
                  <a:cubicBezTo>
                    <a:pt x="27" y="33"/>
                    <a:pt x="0" y="69"/>
                    <a:pt x="7" y="75"/>
                  </a:cubicBezTo>
                  <a:cubicBezTo>
                    <a:pt x="14" y="81"/>
                    <a:pt x="32" y="84"/>
                    <a:pt x="32" y="84"/>
                  </a:cubicBezTo>
                  <a:cubicBezTo>
                    <a:pt x="32" y="84"/>
                    <a:pt x="27" y="115"/>
                    <a:pt x="38" y="119"/>
                  </a:cubicBezTo>
                  <a:cubicBezTo>
                    <a:pt x="49" y="122"/>
                    <a:pt x="78" y="110"/>
                    <a:pt x="78" y="110"/>
                  </a:cubicBezTo>
                  <a:cubicBezTo>
                    <a:pt x="78" y="110"/>
                    <a:pt x="85" y="128"/>
                    <a:pt x="100" y="127"/>
                  </a:cubicBezTo>
                  <a:cubicBezTo>
                    <a:pt x="116" y="126"/>
                    <a:pt x="143" y="52"/>
                    <a:pt x="148" y="44"/>
                  </a:cubicBezTo>
                  <a:cubicBezTo>
                    <a:pt x="154" y="36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FFE1C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9" name="Freeform 13"/>
            <p:cNvSpPr>
              <a:spLocks/>
            </p:cNvSpPr>
            <p:nvPr/>
          </p:nvSpPr>
          <p:spPr bwMode="auto">
            <a:xfrm>
              <a:off x="6027767" y="2848265"/>
              <a:ext cx="714745" cy="596621"/>
            </a:xfrm>
            <a:custGeom>
              <a:avLst/>
              <a:gdLst>
                <a:gd name="T0" fmla="*/ 24 w 417"/>
                <a:gd name="T1" fmla="*/ 29 h 350"/>
                <a:gd name="T2" fmla="*/ 190 w 417"/>
                <a:gd name="T3" fmla="*/ 8 h 350"/>
                <a:gd name="T4" fmla="*/ 397 w 417"/>
                <a:gd name="T5" fmla="*/ 105 h 350"/>
                <a:gd name="T6" fmla="*/ 311 w 417"/>
                <a:gd name="T7" fmla="*/ 350 h 350"/>
                <a:gd name="T8" fmla="*/ 250 w 417"/>
                <a:gd name="T9" fmla="*/ 307 h 350"/>
                <a:gd name="T10" fmla="*/ 326 w 417"/>
                <a:gd name="T11" fmla="*/ 121 h 350"/>
                <a:gd name="T12" fmla="*/ 68 w 417"/>
                <a:gd name="T13" fmla="*/ 88 h 350"/>
                <a:gd name="T14" fmla="*/ 24 w 417"/>
                <a:gd name="T15" fmla="*/ 2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" h="350">
                  <a:moveTo>
                    <a:pt x="24" y="29"/>
                  </a:moveTo>
                  <a:cubicBezTo>
                    <a:pt x="24" y="29"/>
                    <a:pt x="130" y="17"/>
                    <a:pt x="190" y="8"/>
                  </a:cubicBezTo>
                  <a:cubicBezTo>
                    <a:pt x="250" y="0"/>
                    <a:pt x="376" y="0"/>
                    <a:pt x="397" y="105"/>
                  </a:cubicBezTo>
                  <a:cubicBezTo>
                    <a:pt x="417" y="210"/>
                    <a:pt x="311" y="350"/>
                    <a:pt x="311" y="350"/>
                  </a:cubicBezTo>
                  <a:cubicBezTo>
                    <a:pt x="311" y="350"/>
                    <a:pt x="253" y="338"/>
                    <a:pt x="250" y="307"/>
                  </a:cubicBezTo>
                  <a:cubicBezTo>
                    <a:pt x="250" y="307"/>
                    <a:pt x="346" y="209"/>
                    <a:pt x="326" y="121"/>
                  </a:cubicBezTo>
                  <a:cubicBezTo>
                    <a:pt x="306" y="33"/>
                    <a:pt x="117" y="76"/>
                    <a:pt x="68" y="88"/>
                  </a:cubicBezTo>
                  <a:cubicBezTo>
                    <a:pt x="20" y="100"/>
                    <a:pt x="0" y="50"/>
                    <a:pt x="24" y="29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0" name="Freeform 14"/>
            <p:cNvSpPr>
              <a:spLocks/>
            </p:cNvSpPr>
            <p:nvPr/>
          </p:nvSpPr>
          <p:spPr bwMode="auto">
            <a:xfrm>
              <a:off x="6668434" y="2853270"/>
              <a:ext cx="81084" cy="104108"/>
            </a:xfrm>
            <a:custGeom>
              <a:avLst/>
              <a:gdLst>
                <a:gd name="T0" fmla="*/ 46 w 47"/>
                <a:gd name="T1" fmla="*/ 52 h 61"/>
                <a:gd name="T2" fmla="*/ 10 w 47"/>
                <a:gd name="T3" fmla="*/ 2 h 61"/>
                <a:gd name="T4" fmla="*/ 6 w 47"/>
                <a:gd name="T5" fmla="*/ 11 h 61"/>
                <a:gd name="T6" fmla="*/ 38 w 47"/>
                <a:gd name="T7" fmla="*/ 56 h 61"/>
                <a:gd name="T8" fmla="*/ 46 w 47"/>
                <a:gd name="T9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1">
                  <a:moveTo>
                    <a:pt x="46" y="52"/>
                  </a:moveTo>
                  <a:cubicBezTo>
                    <a:pt x="42" y="32"/>
                    <a:pt x="29" y="9"/>
                    <a:pt x="10" y="2"/>
                  </a:cubicBezTo>
                  <a:cubicBezTo>
                    <a:pt x="4" y="0"/>
                    <a:pt x="0" y="8"/>
                    <a:pt x="6" y="11"/>
                  </a:cubicBezTo>
                  <a:cubicBezTo>
                    <a:pt x="24" y="21"/>
                    <a:pt x="27" y="40"/>
                    <a:pt x="38" y="56"/>
                  </a:cubicBezTo>
                  <a:cubicBezTo>
                    <a:pt x="41" y="61"/>
                    <a:pt x="47" y="56"/>
                    <a:pt x="46" y="5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1" name="Freeform 15"/>
            <p:cNvSpPr>
              <a:spLocks/>
            </p:cNvSpPr>
            <p:nvPr/>
          </p:nvSpPr>
          <p:spPr bwMode="auto">
            <a:xfrm>
              <a:off x="6718486" y="2831247"/>
              <a:ext cx="67070" cy="85088"/>
            </a:xfrm>
            <a:custGeom>
              <a:avLst/>
              <a:gdLst>
                <a:gd name="T0" fmla="*/ 9 w 39"/>
                <a:gd name="T1" fmla="*/ 2 h 50"/>
                <a:gd name="T2" fmla="*/ 5 w 39"/>
                <a:gd name="T3" fmla="*/ 11 h 50"/>
                <a:gd name="T4" fmla="*/ 29 w 39"/>
                <a:gd name="T5" fmla="*/ 45 h 50"/>
                <a:gd name="T6" fmla="*/ 38 w 39"/>
                <a:gd name="T7" fmla="*/ 42 h 50"/>
                <a:gd name="T8" fmla="*/ 9 w 39"/>
                <a:gd name="T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0">
                  <a:moveTo>
                    <a:pt x="9" y="2"/>
                  </a:moveTo>
                  <a:cubicBezTo>
                    <a:pt x="4" y="0"/>
                    <a:pt x="0" y="8"/>
                    <a:pt x="5" y="11"/>
                  </a:cubicBezTo>
                  <a:cubicBezTo>
                    <a:pt x="19" y="18"/>
                    <a:pt x="22" y="33"/>
                    <a:pt x="29" y="45"/>
                  </a:cubicBezTo>
                  <a:cubicBezTo>
                    <a:pt x="32" y="50"/>
                    <a:pt x="39" y="47"/>
                    <a:pt x="38" y="42"/>
                  </a:cubicBezTo>
                  <a:cubicBezTo>
                    <a:pt x="36" y="27"/>
                    <a:pt x="25" y="8"/>
                    <a:pt x="9" y="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2" name="Freeform 16"/>
            <p:cNvSpPr>
              <a:spLocks/>
            </p:cNvSpPr>
            <p:nvPr/>
          </p:nvSpPr>
          <p:spPr bwMode="auto">
            <a:xfrm>
              <a:off x="5730457" y="2176566"/>
              <a:ext cx="164171" cy="323337"/>
            </a:xfrm>
            <a:custGeom>
              <a:avLst/>
              <a:gdLst>
                <a:gd name="T0" fmla="*/ 52 w 96"/>
                <a:gd name="T1" fmla="*/ 18 h 190"/>
                <a:gd name="T2" fmla="*/ 21 w 96"/>
                <a:gd name="T3" fmla="*/ 190 h 190"/>
                <a:gd name="T4" fmla="*/ 92 w 96"/>
                <a:gd name="T5" fmla="*/ 23 h 190"/>
                <a:gd name="T6" fmla="*/ 52 w 96"/>
                <a:gd name="T7" fmla="*/ 1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90">
                  <a:moveTo>
                    <a:pt x="52" y="18"/>
                  </a:moveTo>
                  <a:cubicBezTo>
                    <a:pt x="52" y="18"/>
                    <a:pt x="0" y="133"/>
                    <a:pt x="21" y="190"/>
                  </a:cubicBezTo>
                  <a:cubicBezTo>
                    <a:pt x="21" y="190"/>
                    <a:pt x="96" y="46"/>
                    <a:pt x="92" y="23"/>
                  </a:cubicBezTo>
                  <a:cubicBezTo>
                    <a:pt x="88" y="0"/>
                    <a:pt x="52" y="18"/>
                    <a:pt x="52" y="18"/>
                  </a:cubicBezTo>
                  <a:close/>
                </a:path>
              </a:pathLst>
            </a:custGeom>
            <a:solidFill>
              <a:srgbClr val="725C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3" name="Freeform 17"/>
            <p:cNvSpPr>
              <a:spLocks/>
            </p:cNvSpPr>
            <p:nvPr/>
          </p:nvSpPr>
          <p:spPr bwMode="auto">
            <a:xfrm>
              <a:off x="5663387" y="2116503"/>
              <a:ext cx="636663" cy="758791"/>
            </a:xfrm>
            <a:custGeom>
              <a:avLst/>
              <a:gdLst>
                <a:gd name="T0" fmla="*/ 122 w 372"/>
                <a:gd name="T1" fmla="*/ 41 h 445"/>
                <a:gd name="T2" fmla="*/ 11 w 372"/>
                <a:gd name="T3" fmla="*/ 365 h 445"/>
                <a:gd name="T4" fmla="*/ 214 w 372"/>
                <a:gd name="T5" fmla="*/ 416 h 445"/>
                <a:gd name="T6" fmla="*/ 341 w 372"/>
                <a:gd name="T7" fmla="*/ 180 h 445"/>
                <a:gd name="T8" fmla="*/ 335 w 372"/>
                <a:gd name="T9" fmla="*/ 38 h 445"/>
                <a:gd name="T10" fmla="*/ 122 w 372"/>
                <a:gd name="T11" fmla="*/ 4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445">
                  <a:moveTo>
                    <a:pt x="122" y="41"/>
                  </a:moveTo>
                  <a:cubicBezTo>
                    <a:pt x="122" y="41"/>
                    <a:pt x="0" y="328"/>
                    <a:pt x="11" y="365"/>
                  </a:cubicBezTo>
                  <a:cubicBezTo>
                    <a:pt x="21" y="402"/>
                    <a:pt x="181" y="445"/>
                    <a:pt x="214" y="416"/>
                  </a:cubicBezTo>
                  <a:cubicBezTo>
                    <a:pt x="248" y="388"/>
                    <a:pt x="332" y="204"/>
                    <a:pt x="341" y="180"/>
                  </a:cubicBezTo>
                  <a:cubicBezTo>
                    <a:pt x="351" y="157"/>
                    <a:pt x="372" y="75"/>
                    <a:pt x="335" y="38"/>
                  </a:cubicBezTo>
                  <a:cubicBezTo>
                    <a:pt x="298" y="0"/>
                    <a:pt x="138" y="3"/>
                    <a:pt x="122" y="41"/>
                  </a:cubicBezTo>
                  <a:close/>
                </a:path>
              </a:pathLst>
            </a:custGeom>
            <a:solidFill>
              <a:srgbClr val="FFE1C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4" name="Freeform 18"/>
            <p:cNvSpPr>
              <a:spLocks/>
            </p:cNvSpPr>
            <p:nvPr/>
          </p:nvSpPr>
          <p:spPr bwMode="auto">
            <a:xfrm>
              <a:off x="5706431" y="1849224"/>
              <a:ext cx="734765" cy="776809"/>
            </a:xfrm>
            <a:custGeom>
              <a:avLst/>
              <a:gdLst>
                <a:gd name="T0" fmla="*/ 278 w 429"/>
                <a:gd name="T1" fmla="*/ 441 h 456"/>
                <a:gd name="T2" fmla="*/ 314 w 429"/>
                <a:gd name="T3" fmla="*/ 279 h 456"/>
                <a:gd name="T4" fmla="*/ 247 w 429"/>
                <a:gd name="T5" fmla="*/ 280 h 456"/>
                <a:gd name="T6" fmla="*/ 278 w 429"/>
                <a:gd name="T7" fmla="*/ 237 h 456"/>
                <a:gd name="T8" fmla="*/ 165 w 429"/>
                <a:gd name="T9" fmla="*/ 241 h 456"/>
                <a:gd name="T10" fmla="*/ 182 w 429"/>
                <a:gd name="T11" fmla="*/ 209 h 456"/>
                <a:gd name="T12" fmla="*/ 33 w 429"/>
                <a:gd name="T13" fmla="*/ 224 h 456"/>
                <a:gd name="T14" fmla="*/ 76 w 429"/>
                <a:gd name="T15" fmla="*/ 183 h 456"/>
                <a:gd name="T16" fmla="*/ 56 w 429"/>
                <a:gd name="T17" fmla="*/ 64 h 456"/>
                <a:gd name="T18" fmla="*/ 160 w 429"/>
                <a:gd name="T19" fmla="*/ 18 h 456"/>
                <a:gd name="T20" fmla="*/ 161 w 429"/>
                <a:gd name="T21" fmla="*/ 80 h 456"/>
                <a:gd name="T22" fmla="*/ 276 w 429"/>
                <a:gd name="T23" fmla="*/ 56 h 456"/>
                <a:gd name="T24" fmla="*/ 259 w 429"/>
                <a:gd name="T25" fmla="*/ 134 h 456"/>
                <a:gd name="T26" fmla="*/ 384 w 429"/>
                <a:gd name="T27" fmla="*/ 226 h 456"/>
                <a:gd name="T28" fmla="*/ 414 w 429"/>
                <a:gd name="T29" fmla="*/ 207 h 456"/>
                <a:gd name="T30" fmla="*/ 398 w 429"/>
                <a:gd name="T31" fmla="*/ 251 h 456"/>
                <a:gd name="T32" fmla="*/ 413 w 429"/>
                <a:gd name="T33" fmla="*/ 301 h 456"/>
                <a:gd name="T34" fmla="*/ 376 w 429"/>
                <a:gd name="T35" fmla="*/ 287 h 456"/>
                <a:gd name="T36" fmla="*/ 324 w 429"/>
                <a:gd name="T37" fmla="*/ 429 h 456"/>
                <a:gd name="T38" fmla="*/ 278 w 429"/>
                <a:gd name="T39" fmla="*/ 441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456">
                  <a:moveTo>
                    <a:pt x="278" y="441"/>
                  </a:moveTo>
                  <a:cubicBezTo>
                    <a:pt x="278" y="441"/>
                    <a:pt x="232" y="353"/>
                    <a:pt x="314" y="279"/>
                  </a:cubicBezTo>
                  <a:cubicBezTo>
                    <a:pt x="314" y="279"/>
                    <a:pt x="258" y="295"/>
                    <a:pt x="247" y="280"/>
                  </a:cubicBezTo>
                  <a:cubicBezTo>
                    <a:pt x="237" y="265"/>
                    <a:pt x="278" y="237"/>
                    <a:pt x="278" y="237"/>
                  </a:cubicBezTo>
                  <a:cubicBezTo>
                    <a:pt x="278" y="237"/>
                    <a:pt x="182" y="258"/>
                    <a:pt x="165" y="241"/>
                  </a:cubicBezTo>
                  <a:cubicBezTo>
                    <a:pt x="149" y="225"/>
                    <a:pt x="182" y="209"/>
                    <a:pt x="182" y="209"/>
                  </a:cubicBezTo>
                  <a:cubicBezTo>
                    <a:pt x="182" y="209"/>
                    <a:pt x="67" y="252"/>
                    <a:pt x="33" y="224"/>
                  </a:cubicBezTo>
                  <a:cubicBezTo>
                    <a:pt x="0" y="197"/>
                    <a:pt x="7" y="177"/>
                    <a:pt x="76" y="183"/>
                  </a:cubicBezTo>
                  <a:cubicBezTo>
                    <a:pt x="76" y="183"/>
                    <a:pt x="19" y="128"/>
                    <a:pt x="56" y="64"/>
                  </a:cubicBezTo>
                  <a:cubicBezTo>
                    <a:pt x="92" y="0"/>
                    <a:pt x="142" y="6"/>
                    <a:pt x="160" y="18"/>
                  </a:cubicBezTo>
                  <a:cubicBezTo>
                    <a:pt x="177" y="30"/>
                    <a:pt x="170" y="71"/>
                    <a:pt x="161" y="80"/>
                  </a:cubicBezTo>
                  <a:cubicBezTo>
                    <a:pt x="161" y="80"/>
                    <a:pt x="234" y="35"/>
                    <a:pt x="276" y="56"/>
                  </a:cubicBezTo>
                  <a:cubicBezTo>
                    <a:pt x="319" y="77"/>
                    <a:pt x="274" y="125"/>
                    <a:pt x="259" y="134"/>
                  </a:cubicBezTo>
                  <a:cubicBezTo>
                    <a:pt x="259" y="134"/>
                    <a:pt x="400" y="139"/>
                    <a:pt x="384" y="226"/>
                  </a:cubicBezTo>
                  <a:cubicBezTo>
                    <a:pt x="384" y="226"/>
                    <a:pt x="403" y="199"/>
                    <a:pt x="414" y="207"/>
                  </a:cubicBezTo>
                  <a:cubicBezTo>
                    <a:pt x="426" y="214"/>
                    <a:pt x="411" y="241"/>
                    <a:pt x="398" y="251"/>
                  </a:cubicBezTo>
                  <a:cubicBezTo>
                    <a:pt x="398" y="251"/>
                    <a:pt x="429" y="275"/>
                    <a:pt x="413" y="301"/>
                  </a:cubicBezTo>
                  <a:cubicBezTo>
                    <a:pt x="397" y="327"/>
                    <a:pt x="376" y="287"/>
                    <a:pt x="376" y="287"/>
                  </a:cubicBezTo>
                  <a:cubicBezTo>
                    <a:pt x="376" y="287"/>
                    <a:pt x="377" y="403"/>
                    <a:pt x="324" y="429"/>
                  </a:cubicBezTo>
                  <a:cubicBezTo>
                    <a:pt x="271" y="456"/>
                    <a:pt x="278" y="441"/>
                    <a:pt x="278" y="441"/>
                  </a:cubicBezTo>
                  <a:close/>
                </a:path>
              </a:pathLst>
            </a:custGeom>
            <a:solidFill>
              <a:srgbClr val="725C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5" name="Freeform 19"/>
            <p:cNvSpPr>
              <a:spLocks/>
            </p:cNvSpPr>
            <p:nvPr/>
          </p:nvSpPr>
          <p:spPr bwMode="auto">
            <a:xfrm>
              <a:off x="5793522" y="2375772"/>
              <a:ext cx="151158" cy="124130"/>
            </a:xfrm>
            <a:custGeom>
              <a:avLst/>
              <a:gdLst>
                <a:gd name="T0" fmla="*/ 88 w 88"/>
                <a:gd name="T1" fmla="*/ 0 h 73"/>
                <a:gd name="T2" fmla="*/ 69 w 88"/>
                <a:gd name="T3" fmla="*/ 44 h 73"/>
                <a:gd name="T4" fmla="*/ 29 w 88"/>
                <a:gd name="T5" fmla="*/ 39 h 73"/>
                <a:gd name="T6" fmla="*/ 52 w 88"/>
                <a:gd name="T7" fmla="*/ 69 h 73"/>
                <a:gd name="T8" fmla="*/ 19 w 88"/>
                <a:gd name="T9" fmla="*/ 35 h 73"/>
                <a:gd name="T10" fmla="*/ 62 w 88"/>
                <a:gd name="T11" fmla="*/ 34 h 73"/>
                <a:gd name="T12" fmla="*/ 88 w 88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73">
                  <a:moveTo>
                    <a:pt x="88" y="0"/>
                  </a:moveTo>
                  <a:cubicBezTo>
                    <a:pt x="88" y="0"/>
                    <a:pt x="77" y="43"/>
                    <a:pt x="69" y="44"/>
                  </a:cubicBezTo>
                  <a:cubicBezTo>
                    <a:pt x="61" y="46"/>
                    <a:pt x="43" y="19"/>
                    <a:pt x="29" y="39"/>
                  </a:cubicBezTo>
                  <a:cubicBezTo>
                    <a:pt x="14" y="59"/>
                    <a:pt x="43" y="67"/>
                    <a:pt x="52" y="69"/>
                  </a:cubicBezTo>
                  <a:cubicBezTo>
                    <a:pt x="52" y="69"/>
                    <a:pt x="0" y="73"/>
                    <a:pt x="19" y="35"/>
                  </a:cubicBezTo>
                  <a:cubicBezTo>
                    <a:pt x="31" y="9"/>
                    <a:pt x="56" y="34"/>
                    <a:pt x="62" y="34"/>
                  </a:cubicBezTo>
                  <a:cubicBezTo>
                    <a:pt x="68" y="35"/>
                    <a:pt x="88" y="0"/>
                    <a:pt x="88" y="0"/>
                  </a:cubicBezTo>
                  <a:close/>
                </a:path>
              </a:pathLst>
            </a:custGeom>
            <a:solidFill>
              <a:srgbClr val="CB8F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6" name="Freeform 20"/>
            <p:cNvSpPr>
              <a:spLocks/>
            </p:cNvSpPr>
            <p:nvPr/>
          </p:nvSpPr>
          <p:spPr bwMode="auto">
            <a:xfrm>
              <a:off x="6014753" y="2373770"/>
              <a:ext cx="39040" cy="58060"/>
            </a:xfrm>
            <a:custGeom>
              <a:avLst/>
              <a:gdLst>
                <a:gd name="T0" fmla="*/ 21 w 23"/>
                <a:gd name="T1" fmla="*/ 20 h 34"/>
                <a:gd name="T2" fmla="*/ 7 w 23"/>
                <a:gd name="T3" fmla="*/ 33 h 34"/>
                <a:gd name="T4" fmla="*/ 3 w 23"/>
                <a:gd name="T5" fmla="*/ 14 h 34"/>
                <a:gd name="T6" fmla="*/ 17 w 23"/>
                <a:gd name="T7" fmla="*/ 2 h 34"/>
                <a:gd name="T8" fmla="*/ 21 w 23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4">
                  <a:moveTo>
                    <a:pt x="21" y="20"/>
                  </a:moveTo>
                  <a:cubicBezTo>
                    <a:pt x="18" y="29"/>
                    <a:pt x="12" y="34"/>
                    <a:pt x="7" y="33"/>
                  </a:cubicBezTo>
                  <a:cubicBezTo>
                    <a:pt x="2" y="31"/>
                    <a:pt x="0" y="23"/>
                    <a:pt x="3" y="14"/>
                  </a:cubicBezTo>
                  <a:cubicBezTo>
                    <a:pt x="6" y="6"/>
                    <a:pt x="12" y="0"/>
                    <a:pt x="17" y="2"/>
                  </a:cubicBezTo>
                  <a:cubicBezTo>
                    <a:pt x="22" y="4"/>
                    <a:pt x="23" y="12"/>
                    <a:pt x="21" y="20"/>
                  </a:cubicBezTo>
                  <a:close/>
                </a:path>
              </a:pathLst>
            </a:custGeom>
            <a:solidFill>
              <a:srgbClr val="190F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7" name="Freeform 21"/>
            <p:cNvSpPr>
              <a:spLocks/>
            </p:cNvSpPr>
            <p:nvPr/>
          </p:nvSpPr>
          <p:spPr bwMode="auto">
            <a:xfrm>
              <a:off x="5867599" y="2339736"/>
              <a:ext cx="39040" cy="58060"/>
            </a:xfrm>
            <a:custGeom>
              <a:avLst/>
              <a:gdLst>
                <a:gd name="T0" fmla="*/ 21 w 23"/>
                <a:gd name="T1" fmla="*/ 20 h 34"/>
                <a:gd name="T2" fmla="*/ 7 w 23"/>
                <a:gd name="T3" fmla="*/ 32 h 34"/>
                <a:gd name="T4" fmla="*/ 3 w 23"/>
                <a:gd name="T5" fmla="*/ 14 h 34"/>
                <a:gd name="T6" fmla="*/ 17 w 23"/>
                <a:gd name="T7" fmla="*/ 1 h 34"/>
                <a:gd name="T8" fmla="*/ 21 w 23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4">
                  <a:moveTo>
                    <a:pt x="21" y="20"/>
                  </a:moveTo>
                  <a:cubicBezTo>
                    <a:pt x="18" y="28"/>
                    <a:pt x="12" y="34"/>
                    <a:pt x="7" y="32"/>
                  </a:cubicBezTo>
                  <a:cubicBezTo>
                    <a:pt x="2" y="30"/>
                    <a:pt x="0" y="22"/>
                    <a:pt x="3" y="14"/>
                  </a:cubicBezTo>
                  <a:cubicBezTo>
                    <a:pt x="6" y="5"/>
                    <a:pt x="12" y="0"/>
                    <a:pt x="17" y="1"/>
                  </a:cubicBezTo>
                  <a:cubicBezTo>
                    <a:pt x="22" y="3"/>
                    <a:pt x="23" y="11"/>
                    <a:pt x="21" y="20"/>
                  </a:cubicBezTo>
                  <a:close/>
                </a:path>
              </a:pathLst>
            </a:custGeom>
            <a:solidFill>
              <a:srgbClr val="190F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8" name="Freeform 22"/>
            <p:cNvSpPr>
              <a:spLocks/>
            </p:cNvSpPr>
            <p:nvPr/>
          </p:nvSpPr>
          <p:spPr bwMode="auto">
            <a:xfrm>
              <a:off x="6010749" y="2283677"/>
              <a:ext cx="96100" cy="46048"/>
            </a:xfrm>
            <a:custGeom>
              <a:avLst/>
              <a:gdLst>
                <a:gd name="T0" fmla="*/ 0 w 56"/>
                <a:gd name="T1" fmla="*/ 27 h 27"/>
                <a:gd name="T2" fmla="*/ 56 w 56"/>
                <a:gd name="T3" fmla="*/ 26 h 27"/>
                <a:gd name="T4" fmla="*/ 0 w 56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7">
                  <a:moveTo>
                    <a:pt x="0" y="27"/>
                  </a:moveTo>
                  <a:cubicBezTo>
                    <a:pt x="0" y="27"/>
                    <a:pt x="20" y="0"/>
                    <a:pt x="56" y="26"/>
                  </a:cubicBezTo>
                  <a:cubicBezTo>
                    <a:pt x="56" y="26"/>
                    <a:pt x="20" y="23"/>
                    <a:pt x="0" y="27"/>
                  </a:cubicBezTo>
                  <a:close/>
                </a:path>
              </a:pathLst>
            </a:custGeom>
            <a:solidFill>
              <a:srgbClr val="4939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9" name="Freeform 23"/>
            <p:cNvSpPr>
              <a:spLocks/>
            </p:cNvSpPr>
            <p:nvPr/>
          </p:nvSpPr>
          <p:spPr bwMode="auto">
            <a:xfrm>
              <a:off x="5879611" y="2259652"/>
              <a:ext cx="71074" cy="63066"/>
            </a:xfrm>
            <a:custGeom>
              <a:avLst/>
              <a:gdLst>
                <a:gd name="T0" fmla="*/ 42 w 42"/>
                <a:gd name="T1" fmla="*/ 37 h 37"/>
                <a:gd name="T2" fmla="*/ 0 w 42"/>
                <a:gd name="T3" fmla="*/ 19 h 37"/>
                <a:gd name="T4" fmla="*/ 42 w 42"/>
                <a:gd name="T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7">
                  <a:moveTo>
                    <a:pt x="42" y="37"/>
                  </a:moveTo>
                  <a:cubicBezTo>
                    <a:pt x="42" y="37"/>
                    <a:pt x="29" y="0"/>
                    <a:pt x="0" y="19"/>
                  </a:cubicBezTo>
                  <a:cubicBezTo>
                    <a:pt x="0" y="19"/>
                    <a:pt x="24" y="20"/>
                    <a:pt x="42" y="37"/>
                  </a:cubicBezTo>
                  <a:close/>
                </a:path>
              </a:pathLst>
            </a:custGeom>
            <a:solidFill>
              <a:srgbClr val="4939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0" name="Freeform 24"/>
            <p:cNvSpPr>
              <a:spLocks/>
            </p:cNvSpPr>
            <p:nvPr/>
          </p:nvSpPr>
          <p:spPr bwMode="auto">
            <a:xfrm>
              <a:off x="5849581" y="2625032"/>
              <a:ext cx="209218" cy="148154"/>
            </a:xfrm>
            <a:custGeom>
              <a:avLst/>
              <a:gdLst>
                <a:gd name="T0" fmla="*/ 0 w 122"/>
                <a:gd name="T1" fmla="*/ 71 h 87"/>
                <a:gd name="T2" fmla="*/ 28 w 122"/>
                <a:gd name="T3" fmla="*/ 82 h 87"/>
                <a:gd name="T4" fmla="*/ 122 w 122"/>
                <a:gd name="T5" fmla="*/ 3 h 87"/>
                <a:gd name="T6" fmla="*/ 0 w 122"/>
                <a:gd name="T7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87">
                  <a:moveTo>
                    <a:pt x="0" y="71"/>
                  </a:moveTo>
                  <a:cubicBezTo>
                    <a:pt x="8" y="77"/>
                    <a:pt x="17" y="80"/>
                    <a:pt x="28" y="82"/>
                  </a:cubicBezTo>
                  <a:cubicBezTo>
                    <a:pt x="65" y="87"/>
                    <a:pt x="99" y="42"/>
                    <a:pt x="122" y="3"/>
                  </a:cubicBezTo>
                  <a:cubicBezTo>
                    <a:pt x="93" y="0"/>
                    <a:pt x="17" y="0"/>
                    <a:pt x="0" y="71"/>
                  </a:cubicBezTo>
                  <a:close/>
                </a:path>
              </a:pathLst>
            </a:custGeom>
            <a:solidFill>
              <a:srgbClr val="DA90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1" name="Freeform 25"/>
            <p:cNvSpPr>
              <a:spLocks/>
            </p:cNvSpPr>
            <p:nvPr/>
          </p:nvSpPr>
          <p:spPr bwMode="auto">
            <a:xfrm>
              <a:off x="5769497" y="2520924"/>
              <a:ext cx="339354" cy="225234"/>
            </a:xfrm>
            <a:custGeom>
              <a:avLst/>
              <a:gdLst>
                <a:gd name="T0" fmla="*/ 2 w 198"/>
                <a:gd name="T1" fmla="*/ 7 h 132"/>
                <a:gd name="T2" fmla="*/ 47 w 198"/>
                <a:gd name="T3" fmla="*/ 132 h 132"/>
                <a:gd name="T4" fmla="*/ 169 w 198"/>
                <a:gd name="T5" fmla="*/ 64 h 132"/>
                <a:gd name="T6" fmla="*/ 198 w 198"/>
                <a:gd name="T7" fmla="*/ 6 h 132"/>
                <a:gd name="T8" fmla="*/ 2 w 198"/>
                <a:gd name="T9" fmla="*/ 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32">
                  <a:moveTo>
                    <a:pt x="2" y="7"/>
                  </a:moveTo>
                  <a:cubicBezTo>
                    <a:pt x="2" y="7"/>
                    <a:pt x="0" y="100"/>
                    <a:pt x="47" y="132"/>
                  </a:cubicBezTo>
                  <a:cubicBezTo>
                    <a:pt x="64" y="61"/>
                    <a:pt x="140" y="61"/>
                    <a:pt x="169" y="64"/>
                  </a:cubicBezTo>
                  <a:cubicBezTo>
                    <a:pt x="187" y="33"/>
                    <a:pt x="198" y="6"/>
                    <a:pt x="198" y="6"/>
                  </a:cubicBezTo>
                  <a:cubicBezTo>
                    <a:pt x="179" y="0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75342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2" name="Freeform 26"/>
            <p:cNvSpPr>
              <a:spLocks/>
            </p:cNvSpPr>
            <p:nvPr/>
          </p:nvSpPr>
          <p:spPr bwMode="auto">
            <a:xfrm>
              <a:off x="6098841" y="2542947"/>
              <a:ext cx="190198" cy="165172"/>
            </a:xfrm>
            <a:custGeom>
              <a:avLst/>
              <a:gdLst>
                <a:gd name="T0" fmla="*/ 27 w 111"/>
                <a:gd name="T1" fmla="*/ 33 h 97"/>
                <a:gd name="T2" fmla="*/ 83 w 111"/>
                <a:gd name="T3" fmla="*/ 12 h 97"/>
                <a:gd name="T4" fmla="*/ 80 w 111"/>
                <a:gd name="T5" fmla="*/ 84 h 97"/>
                <a:gd name="T6" fmla="*/ 27 w 111"/>
                <a:gd name="T7" fmla="*/ 3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97">
                  <a:moveTo>
                    <a:pt x="27" y="33"/>
                  </a:moveTo>
                  <a:cubicBezTo>
                    <a:pt x="27" y="33"/>
                    <a:pt x="56" y="0"/>
                    <a:pt x="83" y="12"/>
                  </a:cubicBezTo>
                  <a:cubicBezTo>
                    <a:pt x="109" y="25"/>
                    <a:pt x="111" y="70"/>
                    <a:pt x="80" y="84"/>
                  </a:cubicBezTo>
                  <a:cubicBezTo>
                    <a:pt x="49" y="97"/>
                    <a:pt x="0" y="92"/>
                    <a:pt x="27" y="33"/>
                  </a:cubicBezTo>
                  <a:close/>
                </a:path>
              </a:pathLst>
            </a:custGeom>
            <a:solidFill>
              <a:srgbClr val="FFE1C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3" name="Freeform 27"/>
            <p:cNvSpPr>
              <a:spLocks/>
            </p:cNvSpPr>
            <p:nvPr/>
          </p:nvSpPr>
          <p:spPr bwMode="auto">
            <a:xfrm>
              <a:off x="5048746" y="3628077"/>
              <a:ext cx="1927008" cy="1105151"/>
            </a:xfrm>
            <a:custGeom>
              <a:avLst/>
              <a:gdLst>
                <a:gd name="T0" fmla="*/ 361 w 1125"/>
                <a:gd name="T1" fmla="*/ 7 h 648"/>
                <a:gd name="T2" fmla="*/ 121 w 1125"/>
                <a:gd name="T3" fmla="*/ 259 h 648"/>
                <a:gd name="T4" fmla="*/ 3 w 1125"/>
                <a:gd name="T5" fmla="*/ 599 h 648"/>
                <a:gd name="T6" fmla="*/ 99 w 1125"/>
                <a:gd name="T7" fmla="*/ 611 h 648"/>
                <a:gd name="T8" fmla="*/ 202 w 1125"/>
                <a:gd name="T9" fmla="*/ 269 h 648"/>
                <a:gd name="T10" fmla="*/ 521 w 1125"/>
                <a:gd name="T11" fmla="*/ 95 h 648"/>
                <a:gd name="T12" fmla="*/ 856 w 1125"/>
                <a:gd name="T13" fmla="*/ 213 h 648"/>
                <a:gd name="T14" fmla="*/ 1011 w 1125"/>
                <a:gd name="T15" fmla="*/ 626 h 648"/>
                <a:gd name="T16" fmla="*/ 1125 w 1125"/>
                <a:gd name="T17" fmla="*/ 591 h 648"/>
                <a:gd name="T18" fmla="*/ 942 w 1125"/>
                <a:gd name="T19" fmla="*/ 185 h 648"/>
                <a:gd name="T20" fmla="*/ 615 w 1125"/>
                <a:gd name="T21" fmla="*/ 0 h 648"/>
                <a:gd name="T22" fmla="*/ 361 w 1125"/>
                <a:gd name="T23" fmla="*/ 7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5" h="648">
                  <a:moveTo>
                    <a:pt x="361" y="7"/>
                  </a:moveTo>
                  <a:cubicBezTo>
                    <a:pt x="361" y="7"/>
                    <a:pt x="183" y="145"/>
                    <a:pt x="121" y="259"/>
                  </a:cubicBezTo>
                  <a:cubicBezTo>
                    <a:pt x="60" y="372"/>
                    <a:pt x="0" y="584"/>
                    <a:pt x="3" y="599"/>
                  </a:cubicBezTo>
                  <a:cubicBezTo>
                    <a:pt x="5" y="613"/>
                    <a:pt x="71" y="626"/>
                    <a:pt x="99" y="611"/>
                  </a:cubicBezTo>
                  <a:cubicBezTo>
                    <a:pt x="99" y="611"/>
                    <a:pt x="127" y="355"/>
                    <a:pt x="202" y="269"/>
                  </a:cubicBezTo>
                  <a:cubicBezTo>
                    <a:pt x="276" y="183"/>
                    <a:pt x="405" y="111"/>
                    <a:pt x="521" y="95"/>
                  </a:cubicBezTo>
                  <a:cubicBezTo>
                    <a:pt x="637" y="80"/>
                    <a:pt x="806" y="169"/>
                    <a:pt x="856" y="213"/>
                  </a:cubicBezTo>
                  <a:cubicBezTo>
                    <a:pt x="907" y="257"/>
                    <a:pt x="1026" y="420"/>
                    <a:pt x="1011" y="626"/>
                  </a:cubicBezTo>
                  <a:cubicBezTo>
                    <a:pt x="1011" y="626"/>
                    <a:pt x="1076" y="648"/>
                    <a:pt x="1125" y="591"/>
                  </a:cubicBezTo>
                  <a:cubicBezTo>
                    <a:pt x="1125" y="591"/>
                    <a:pt x="1064" y="347"/>
                    <a:pt x="942" y="185"/>
                  </a:cubicBezTo>
                  <a:cubicBezTo>
                    <a:pt x="864" y="81"/>
                    <a:pt x="615" y="0"/>
                    <a:pt x="615" y="0"/>
                  </a:cubicBezTo>
                  <a:lnTo>
                    <a:pt x="361" y="7"/>
                  </a:ln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4" name="Freeform 28"/>
            <p:cNvSpPr>
              <a:spLocks/>
            </p:cNvSpPr>
            <p:nvPr/>
          </p:nvSpPr>
          <p:spPr bwMode="auto">
            <a:xfrm>
              <a:off x="6769538" y="4490976"/>
              <a:ext cx="459479" cy="335349"/>
            </a:xfrm>
            <a:custGeom>
              <a:avLst/>
              <a:gdLst>
                <a:gd name="T0" fmla="*/ 89 w 268"/>
                <a:gd name="T1" fmla="*/ 93 h 197"/>
                <a:gd name="T2" fmla="*/ 166 w 268"/>
                <a:gd name="T3" fmla="*/ 73 h 197"/>
                <a:gd name="T4" fmla="*/ 210 w 268"/>
                <a:gd name="T5" fmla="*/ 4 h 197"/>
                <a:gd name="T6" fmla="*/ 268 w 268"/>
                <a:gd name="T7" fmla="*/ 64 h 197"/>
                <a:gd name="T8" fmla="*/ 122 w 268"/>
                <a:gd name="T9" fmla="*/ 160 h 197"/>
                <a:gd name="T10" fmla="*/ 81 w 268"/>
                <a:gd name="T11" fmla="*/ 155 h 197"/>
                <a:gd name="T12" fmla="*/ 78 w 268"/>
                <a:gd name="T13" fmla="*/ 178 h 197"/>
                <a:gd name="T14" fmla="*/ 6 w 268"/>
                <a:gd name="T15" fmla="*/ 190 h 197"/>
                <a:gd name="T16" fmla="*/ 18 w 268"/>
                <a:gd name="T17" fmla="*/ 100 h 197"/>
                <a:gd name="T18" fmla="*/ 89 w 268"/>
                <a:gd name="T19" fmla="*/ 9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197">
                  <a:moveTo>
                    <a:pt x="89" y="93"/>
                  </a:moveTo>
                  <a:cubicBezTo>
                    <a:pt x="89" y="93"/>
                    <a:pt x="150" y="87"/>
                    <a:pt x="166" y="73"/>
                  </a:cubicBezTo>
                  <a:cubicBezTo>
                    <a:pt x="182" y="58"/>
                    <a:pt x="203" y="7"/>
                    <a:pt x="210" y="4"/>
                  </a:cubicBezTo>
                  <a:cubicBezTo>
                    <a:pt x="218" y="0"/>
                    <a:pt x="263" y="31"/>
                    <a:pt x="268" y="64"/>
                  </a:cubicBezTo>
                  <a:cubicBezTo>
                    <a:pt x="268" y="64"/>
                    <a:pt x="163" y="149"/>
                    <a:pt x="122" y="160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78" y="178"/>
                    <a:pt x="78" y="178"/>
                    <a:pt x="78" y="178"/>
                  </a:cubicBezTo>
                  <a:cubicBezTo>
                    <a:pt x="78" y="178"/>
                    <a:pt x="26" y="197"/>
                    <a:pt x="6" y="190"/>
                  </a:cubicBezTo>
                  <a:cubicBezTo>
                    <a:pt x="6" y="190"/>
                    <a:pt x="0" y="114"/>
                    <a:pt x="18" y="100"/>
                  </a:cubicBezTo>
                  <a:cubicBezTo>
                    <a:pt x="36" y="86"/>
                    <a:pt x="89" y="93"/>
                    <a:pt x="89" y="93"/>
                  </a:cubicBezTo>
                  <a:close/>
                </a:path>
              </a:pathLst>
            </a:custGeom>
            <a:solidFill>
              <a:srgbClr val="47340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5" name="Freeform 29"/>
            <p:cNvSpPr>
              <a:spLocks/>
            </p:cNvSpPr>
            <p:nvPr/>
          </p:nvSpPr>
          <p:spPr bwMode="auto">
            <a:xfrm>
              <a:off x="4719403" y="4538026"/>
              <a:ext cx="507529" cy="242252"/>
            </a:xfrm>
            <a:custGeom>
              <a:avLst/>
              <a:gdLst>
                <a:gd name="T0" fmla="*/ 206 w 296"/>
                <a:gd name="T1" fmla="*/ 74 h 142"/>
                <a:gd name="T2" fmla="*/ 111 w 296"/>
                <a:gd name="T3" fmla="*/ 42 h 142"/>
                <a:gd name="T4" fmla="*/ 74 w 296"/>
                <a:gd name="T5" fmla="*/ 0 h 142"/>
                <a:gd name="T6" fmla="*/ 0 w 296"/>
                <a:gd name="T7" fmla="*/ 52 h 142"/>
                <a:gd name="T8" fmla="*/ 198 w 296"/>
                <a:gd name="T9" fmla="*/ 135 h 142"/>
                <a:gd name="T10" fmla="*/ 223 w 296"/>
                <a:gd name="T11" fmla="*/ 117 h 142"/>
                <a:gd name="T12" fmla="*/ 243 w 296"/>
                <a:gd name="T13" fmla="*/ 141 h 142"/>
                <a:gd name="T14" fmla="*/ 296 w 296"/>
                <a:gd name="T15" fmla="*/ 131 h 142"/>
                <a:gd name="T16" fmla="*/ 282 w 296"/>
                <a:gd name="T17" fmla="*/ 57 h 142"/>
                <a:gd name="T18" fmla="*/ 206 w 296"/>
                <a:gd name="T19" fmla="*/ 7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" h="142">
                  <a:moveTo>
                    <a:pt x="206" y="74"/>
                  </a:moveTo>
                  <a:cubicBezTo>
                    <a:pt x="206" y="74"/>
                    <a:pt x="126" y="53"/>
                    <a:pt x="111" y="42"/>
                  </a:cubicBezTo>
                  <a:cubicBezTo>
                    <a:pt x="96" y="31"/>
                    <a:pt x="74" y="0"/>
                    <a:pt x="74" y="0"/>
                  </a:cubicBezTo>
                  <a:cubicBezTo>
                    <a:pt x="74" y="0"/>
                    <a:pt x="15" y="29"/>
                    <a:pt x="0" y="52"/>
                  </a:cubicBezTo>
                  <a:cubicBezTo>
                    <a:pt x="0" y="52"/>
                    <a:pt x="145" y="135"/>
                    <a:pt x="198" y="135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23" y="117"/>
                    <a:pt x="234" y="141"/>
                    <a:pt x="243" y="141"/>
                  </a:cubicBezTo>
                  <a:cubicBezTo>
                    <a:pt x="252" y="142"/>
                    <a:pt x="296" y="131"/>
                    <a:pt x="296" y="131"/>
                  </a:cubicBezTo>
                  <a:cubicBezTo>
                    <a:pt x="296" y="131"/>
                    <a:pt x="292" y="72"/>
                    <a:pt x="282" y="57"/>
                  </a:cubicBezTo>
                  <a:lnTo>
                    <a:pt x="206" y="74"/>
                  </a:lnTo>
                  <a:close/>
                </a:path>
              </a:pathLst>
            </a:custGeom>
            <a:solidFill>
              <a:srgbClr val="47340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6" name="Freeform 30"/>
            <p:cNvSpPr>
              <a:spLocks/>
            </p:cNvSpPr>
            <p:nvPr/>
          </p:nvSpPr>
          <p:spPr bwMode="auto">
            <a:xfrm>
              <a:off x="6682448" y="3897358"/>
              <a:ext cx="118123" cy="134140"/>
            </a:xfrm>
            <a:custGeom>
              <a:avLst/>
              <a:gdLst>
                <a:gd name="T0" fmla="*/ 67 w 69"/>
                <a:gd name="T1" fmla="*/ 70 h 79"/>
                <a:gd name="T2" fmla="*/ 10 w 69"/>
                <a:gd name="T3" fmla="*/ 3 h 79"/>
                <a:gd name="T4" fmla="*/ 5 w 69"/>
                <a:gd name="T5" fmla="*/ 10 h 79"/>
                <a:gd name="T6" fmla="*/ 58 w 69"/>
                <a:gd name="T7" fmla="*/ 75 h 79"/>
                <a:gd name="T8" fmla="*/ 67 w 69"/>
                <a:gd name="T9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9">
                  <a:moveTo>
                    <a:pt x="67" y="70"/>
                  </a:moveTo>
                  <a:cubicBezTo>
                    <a:pt x="55" y="44"/>
                    <a:pt x="35" y="16"/>
                    <a:pt x="10" y="3"/>
                  </a:cubicBezTo>
                  <a:cubicBezTo>
                    <a:pt x="5" y="0"/>
                    <a:pt x="0" y="7"/>
                    <a:pt x="5" y="10"/>
                  </a:cubicBezTo>
                  <a:cubicBezTo>
                    <a:pt x="29" y="27"/>
                    <a:pt x="42" y="51"/>
                    <a:pt x="58" y="75"/>
                  </a:cubicBezTo>
                  <a:cubicBezTo>
                    <a:pt x="61" y="79"/>
                    <a:pt x="69" y="75"/>
                    <a:pt x="67" y="7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7" name="Freeform 31"/>
            <p:cNvSpPr>
              <a:spLocks/>
            </p:cNvSpPr>
            <p:nvPr/>
          </p:nvSpPr>
          <p:spPr bwMode="auto">
            <a:xfrm>
              <a:off x="6735504" y="3880340"/>
              <a:ext cx="84088" cy="97102"/>
            </a:xfrm>
            <a:custGeom>
              <a:avLst/>
              <a:gdLst>
                <a:gd name="T0" fmla="*/ 46 w 49"/>
                <a:gd name="T1" fmla="*/ 46 h 57"/>
                <a:gd name="T2" fmla="*/ 11 w 49"/>
                <a:gd name="T3" fmla="*/ 4 h 57"/>
                <a:gd name="T4" fmla="*/ 5 w 49"/>
                <a:gd name="T5" fmla="*/ 11 h 57"/>
                <a:gd name="T6" fmla="*/ 37 w 49"/>
                <a:gd name="T7" fmla="*/ 52 h 57"/>
                <a:gd name="T8" fmla="*/ 46 w 49"/>
                <a:gd name="T9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7">
                  <a:moveTo>
                    <a:pt x="46" y="46"/>
                  </a:moveTo>
                  <a:cubicBezTo>
                    <a:pt x="37" y="31"/>
                    <a:pt x="25" y="15"/>
                    <a:pt x="11" y="4"/>
                  </a:cubicBezTo>
                  <a:cubicBezTo>
                    <a:pt x="6" y="0"/>
                    <a:pt x="0" y="7"/>
                    <a:pt x="5" y="11"/>
                  </a:cubicBezTo>
                  <a:cubicBezTo>
                    <a:pt x="18" y="23"/>
                    <a:pt x="27" y="38"/>
                    <a:pt x="37" y="52"/>
                  </a:cubicBezTo>
                  <a:cubicBezTo>
                    <a:pt x="41" y="57"/>
                    <a:pt x="49" y="52"/>
                    <a:pt x="46" y="4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8" name="Freeform 32"/>
            <p:cNvSpPr>
              <a:spLocks/>
            </p:cNvSpPr>
            <p:nvPr/>
          </p:nvSpPr>
          <p:spPr bwMode="auto">
            <a:xfrm>
              <a:off x="5155858" y="4011477"/>
              <a:ext cx="71074" cy="128134"/>
            </a:xfrm>
            <a:custGeom>
              <a:avLst/>
              <a:gdLst>
                <a:gd name="T0" fmla="*/ 31 w 41"/>
                <a:gd name="T1" fmla="*/ 4 h 75"/>
                <a:gd name="T2" fmla="*/ 2 w 41"/>
                <a:gd name="T3" fmla="*/ 65 h 75"/>
                <a:gd name="T4" fmla="*/ 10 w 41"/>
                <a:gd name="T5" fmla="*/ 69 h 75"/>
                <a:gd name="T6" fmla="*/ 39 w 41"/>
                <a:gd name="T7" fmla="*/ 9 h 75"/>
                <a:gd name="T8" fmla="*/ 31 w 41"/>
                <a:gd name="T9" fmla="*/ 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75">
                  <a:moveTo>
                    <a:pt x="31" y="4"/>
                  </a:moveTo>
                  <a:cubicBezTo>
                    <a:pt x="17" y="22"/>
                    <a:pt x="9" y="44"/>
                    <a:pt x="2" y="65"/>
                  </a:cubicBezTo>
                  <a:cubicBezTo>
                    <a:pt x="0" y="70"/>
                    <a:pt x="8" y="75"/>
                    <a:pt x="10" y="69"/>
                  </a:cubicBezTo>
                  <a:cubicBezTo>
                    <a:pt x="18" y="48"/>
                    <a:pt x="28" y="29"/>
                    <a:pt x="39" y="9"/>
                  </a:cubicBezTo>
                  <a:cubicBezTo>
                    <a:pt x="41" y="5"/>
                    <a:pt x="34" y="0"/>
                    <a:pt x="31" y="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9" name="Freeform 33"/>
            <p:cNvSpPr>
              <a:spLocks/>
            </p:cNvSpPr>
            <p:nvPr/>
          </p:nvSpPr>
          <p:spPr bwMode="auto">
            <a:xfrm>
              <a:off x="5118820" y="4021487"/>
              <a:ext cx="48050" cy="104108"/>
            </a:xfrm>
            <a:custGeom>
              <a:avLst/>
              <a:gdLst>
                <a:gd name="T0" fmla="*/ 18 w 28"/>
                <a:gd name="T1" fmla="*/ 5 h 61"/>
                <a:gd name="T2" fmla="*/ 1 w 28"/>
                <a:gd name="T3" fmla="*/ 54 h 61"/>
                <a:gd name="T4" fmla="*/ 9 w 28"/>
                <a:gd name="T5" fmla="*/ 56 h 61"/>
                <a:gd name="T6" fmla="*/ 27 w 28"/>
                <a:gd name="T7" fmla="*/ 9 h 61"/>
                <a:gd name="T8" fmla="*/ 18 w 28"/>
                <a:gd name="T9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1">
                  <a:moveTo>
                    <a:pt x="18" y="5"/>
                  </a:moveTo>
                  <a:cubicBezTo>
                    <a:pt x="10" y="20"/>
                    <a:pt x="4" y="37"/>
                    <a:pt x="1" y="54"/>
                  </a:cubicBezTo>
                  <a:cubicBezTo>
                    <a:pt x="0" y="59"/>
                    <a:pt x="8" y="61"/>
                    <a:pt x="9" y="56"/>
                  </a:cubicBezTo>
                  <a:cubicBezTo>
                    <a:pt x="13" y="40"/>
                    <a:pt x="24" y="25"/>
                    <a:pt x="27" y="9"/>
                  </a:cubicBezTo>
                  <a:cubicBezTo>
                    <a:pt x="28" y="4"/>
                    <a:pt x="21" y="0"/>
                    <a:pt x="18" y="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0" name="Freeform 34"/>
            <p:cNvSpPr>
              <a:spLocks/>
            </p:cNvSpPr>
            <p:nvPr/>
          </p:nvSpPr>
          <p:spPr bwMode="auto">
            <a:xfrm>
              <a:off x="5636359" y="2884303"/>
              <a:ext cx="561585" cy="845881"/>
            </a:xfrm>
            <a:custGeom>
              <a:avLst/>
              <a:gdLst>
                <a:gd name="T0" fmla="*/ 114 w 328"/>
                <a:gd name="T1" fmla="*/ 4 h 496"/>
                <a:gd name="T2" fmla="*/ 295 w 328"/>
                <a:gd name="T3" fmla="*/ 18 h 496"/>
                <a:gd name="T4" fmla="*/ 288 w 328"/>
                <a:gd name="T5" fmla="*/ 315 h 496"/>
                <a:gd name="T6" fmla="*/ 325 w 328"/>
                <a:gd name="T7" fmla="*/ 446 h 496"/>
                <a:gd name="T8" fmla="*/ 144 w 328"/>
                <a:gd name="T9" fmla="*/ 484 h 496"/>
                <a:gd name="T10" fmla="*/ 132 w 328"/>
                <a:gd name="T11" fmla="*/ 460 h 496"/>
                <a:gd name="T12" fmla="*/ 109 w 328"/>
                <a:gd name="T13" fmla="*/ 486 h 496"/>
                <a:gd name="T14" fmla="*/ 0 w 328"/>
                <a:gd name="T15" fmla="*/ 455 h 496"/>
                <a:gd name="T16" fmla="*/ 114 w 328"/>
                <a:gd name="T17" fmla="*/ 4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496">
                  <a:moveTo>
                    <a:pt x="114" y="4"/>
                  </a:moveTo>
                  <a:cubicBezTo>
                    <a:pt x="114" y="4"/>
                    <a:pt x="261" y="0"/>
                    <a:pt x="295" y="18"/>
                  </a:cubicBezTo>
                  <a:cubicBezTo>
                    <a:pt x="328" y="37"/>
                    <a:pt x="267" y="211"/>
                    <a:pt x="288" y="315"/>
                  </a:cubicBezTo>
                  <a:cubicBezTo>
                    <a:pt x="309" y="420"/>
                    <a:pt x="325" y="446"/>
                    <a:pt x="325" y="446"/>
                  </a:cubicBezTo>
                  <a:cubicBezTo>
                    <a:pt x="325" y="446"/>
                    <a:pt x="189" y="496"/>
                    <a:pt x="144" y="484"/>
                  </a:cubicBezTo>
                  <a:cubicBezTo>
                    <a:pt x="132" y="460"/>
                    <a:pt x="132" y="460"/>
                    <a:pt x="132" y="460"/>
                  </a:cubicBezTo>
                  <a:cubicBezTo>
                    <a:pt x="132" y="460"/>
                    <a:pt x="124" y="470"/>
                    <a:pt x="109" y="486"/>
                  </a:cubicBezTo>
                  <a:cubicBezTo>
                    <a:pt x="109" y="486"/>
                    <a:pt x="39" y="481"/>
                    <a:pt x="0" y="455"/>
                  </a:cubicBezTo>
                  <a:cubicBezTo>
                    <a:pt x="0" y="455"/>
                    <a:pt x="53" y="154"/>
                    <a:pt x="114" y="4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1" name="Freeform 35"/>
            <p:cNvSpPr>
              <a:spLocks/>
            </p:cNvSpPr>
            <p:nvPr/>
          </p:nvSpPr>
          <p:spPr bwMode="auto">
            <a:xfrm>
              <a:off x="5884617" y="2783197"/>
              <a:ext cx="121126" cy="208217"/>
            </a:xfrm>
            <a:custGeom>
              <a:avLst/>
              <a:gdLst>
                <a:gd name="T0" fmla="*/ 0 w 71"/>
                <a:gd name="T1" fmla="*/ 23 h 122"/>
                <a:gd name="T2" fmla="*/ 13 w 71"/>
                <a:gd name="T3" fmla="*/ 94 h 122"/>
                <a:gd name="T4" fmla="*/ 50 w 71"/>
                <a:gd name="T5" fmla="*/ 109 h 122"/>
                <a:gd name="T6" fmla="*/ 71 w 71"/>
                <a:gd name="T7" fmla="*/ 10 h 122"/>
                <a:gd name="T8" fmla="*/ 0 w 71"/>
                <a:gd name="T9" fmla="*/ 2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22">
                  <a:moveTo>
                    <a:pt x="0" y="23"/>
                  </a:moveTo>
                  <a:cubicBezTo>
                    <a:pt x="0" y="23"/>
                    <a:pt x="8" y="81"/>
                    <a:pt x="13" y="94"/>
                  </a:cubicBezTo>
                  <a:cubicBezTo>
                    <a:pt x="18" y="107"/>
                    <a:pt x="28" y="122"/>
                    <a:pt x="50" y="109"/>
                  </a:cubicBezTo>
                  <a:cubicBezTo>
                    <a:pt x="71" y="97"/>
                    <a:pt x="70" y="20"/>
                    <a:pt x="71" y="10"/>
                  </a:cubicBezTo>
                  <a:cubicBezTo>
                    <a:pt x="71" y="0"/>
                    <a:pt x="13" y="11"/>
                    <a:pt x="0" y="23"/>
                  </a:cubicBezTo>
                  <a:close/>
                </a:path>
              </a:pathLst>
            </a:custGeom>
            <a:solidFill>
              <a:srgbClr val="FFE1C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2" name="Freeform 36"/>
            <p:cNvSpPr>
              <a:spLocks/>
            </p:cNvSpPr>
            <p:nvPr/>
          </p:nvSpPr>
          <p:spPr bwMode="auto">
            <a:xfrm>
              <a:off x="5841573" y="2897316"/>
              <a:ext cx="215224" cy="425443"/>
            </a:xfrm>
            <a:custGeom>
              <a:avLst/>
              <a:gdLst>
                <a:gd name="T0" fmla="*/ 56 w 126"/>
                <a:gd name="T1" fmla="*/ 0 h 249"/>
                <a:gd name="T2" fmla="*/ 52 w 126"/>
                <a:gd name="T3" fmla="*/ 33 h 249"/>
                <a:gd name="T4" fmla="*/ 41 w 126"/>
                <a:gd name="T5" fmla="*/ 3 h 249"/>
                <a:gd name="T6" fmla="*/ 10 w 126"/>
                <a:gd name="T7" fmla="*/ 27 h 249"/>
                <a:gd name="T8" fmla="*/ 25 w 126"/>
                <a:gd name="T9" fmla="*/ 249 h 249"/>
                <a:gd name="T10" fmla="*/ 126 w 126"/>
                <a:gd name="T11" fmla="*/ 9 h 249"/>
                <a:gd name="T12" fmla="*/ 56 w 126"/>
                <a:gd name="T1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249">
                  <a:moveTo>
                    <a:pt x="56" y="0"/>
                  </a:moveTo>
                  <a:cubicBezTo>
                    <a:pt x="56" y="0"/>
                    <a:pt x="57" y="21"/>
                    <a:pt x="52" y="33"/>
                  </a:cubicBezTo>
                  <a:cubicBezTo>
                    <a:pt x="52" y="33"/>
                    <a:pt x="46" y="6"/>
                    <a:pt x="41" y="3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0" y="164"/>
                    <a:pt x="25" y="249"/>
                  </a:cubicBezTo>
                  <a:cubicBezTo>
                    <a:pt x="25" y="249"/>
                    <a:pt x="104" y="86"/>
                    <a:pt x="126" y="9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3" name="Freeform 37"/>
            <p:cNvSpPr>
              <a:spLocks/>
            </p:cNvSpPr>
            <p:nvPr/>
          </p:nvSpPr>
          <p:spPr bwMode="auto">
            <a:xfrm>
              <a:off x="5885618" y="2964386"/>
              <a:ext cx="89092" cy="99104"/>
            </a:xfrm>
            <a:custGeom>
              <a:avLst/>
              <a:gdLst>
                <a:gd name="T0" fmla="*/ 14 w 52"/>
                <a:gd name="T1" fmla="*/ 6 h 58"/>
                <a:gd name="T2" fmla="*/ 43 w 52"/>
                <a:gd name="T3" fmla="*/ 10 h 58"/>
                <a:gd name="T4" fmla="*/ 50 w 52"/>
                <a:gd name="T5" fmla="*/ 56 h 58"/>
                <a:gd name="T6" fmla="*/ 0 w 52"/>
                <a:gd name="T7" fmla="*/ 53 h 58"/>
                <a:gd name="T8" fmla="*/ 14 w 52"/>
                <a:gd name="T9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8">
                  <a:moveTo>
                    <a:pt x="14" y="6"/>
                  </a:moveTo>
                  <a:cubicBezTo>
                    <a:pt x="14" y="6"/>
                    <a:pt x="36" y="0"/>
                    <a:pt x="43" y="10"/>
                  </a:cubicBezTo>
                  <a:cubicBezTo>
                    <a:pt x="43" y="10"/>
                    <a:pt x="52" y="49"/>
                    <a:pt x="50" y="56"/>
                  </a:cubicBezTo>
                  <a:cubicBezTo>
                    <a:pt x="50" y="56"/>
                    <a:pt x="8" y="58"/>
                    <a:pt x="0" y="53"/>
                  </a:cubicBezTo>
                  <a:cubicBezTo>
                    <a:pt x="0" y="53"/>
                    <a:pt x="8" y="14"/>
                    <a:pt x="14" y="6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4" name="Freeform 38"/>
            <p:cNvSpPr>
              <a:spLocks/>
            </p:cNvSpPr>
            <p:nvPr/>
          </p:nvSpPr>
          <p:spPr bwMode="auto">
            <a:xfrm>
              <a:off x="5860592" y="3059485"/>
              <a:ext cx="99104" cy="263274"/>
            </a:xfrm>
            <a:custGeom>
              <a:avLst/>
              <a:gdLst>
                <a:gd name="T0" fmla="*/ 0 w 58"/>
                <a:gd name="T1" fmla="*/ 75 h 154"/>
                <a:gd name="T2" fmla="*/ 27 w 58"/>
                <a:gd name="T3" fmla="*/ 0 h 154"/>
                <a:gd name="T4" fmla="*/ 52 w 58"/>
                <a:gd name="T5" fmla="*/ 0 h 154"/>
                <a:gd name="T6" fmla="*/ 58 w 58"/>
                <a:gd name="T7" fmla="*/ 60 h 154"/>
                <a:gd name="T8" fmla="*/ 14 w 58"/>
                <a:gd name="T9" fmla="*/ 154 h 154"/>
                <a:gd name="T10" fmla="*/ 0 w 58"/>
                <a:gd name="T11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54">
                  <a:moveTo>
                    <a:pt x="0" y="75"/>
                  </a:moveTo>
                  <a:cubicBezTo>
                    <a:pt x="0" y="75"/>
                    <a:pt x="24" y="4"/>
                    <a:pt x="2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5" y="42"/>
                    <a:pt x="58" y="60"/>
                  </a:cubicBezTo>
                  <a:cubicBezTo>
                    <a:pt x="14" y="154"/>
                    <a:pt x="14" y="154"/>
                    <a:pt x="14" y="154"/>
                  </a:cubicBezTo>
                  <a:cubicBezTo>
                    <a:pt x="14" y="154"/>
                    <a:pt x="2" y="94"/>
                    <a:pt x="0" y="75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5" name="Freeform 39"/>
            <p:cNvSpPr>
              <a:spLocks/>
            </p:cNvSpPr>
            <p:nvPr/>
          </p:nvSpPr>
          <p:spPr bwMode="auto">
            <a:xfrm>
              <a:off x="5884617" y="2904323"/>
              <a:ext cx="243254" cy="418436"/>
            </a:xfrm>
            <a:custGeom>
              <a:avLst/>
              <a:gdLst>
                <a:gd name="T0" fmla="*/ 101 w 142"/>
                <a:gd name="T1" fmla="*/ 0 h 245"/>
                <a:gd name="T2" fmla="*/ 142 w 142"/>
                <a:gd name="T3" fmla="*/ 63 h 245"/>
                <a:gd name="T4" fmla="*/ 85 w 142"/>
                <a:gd name="T5" fmla="*/ 87 h 245"/>
                <a:gd name="T6" fmla="*/ 131 w 142"/>
                <a:gd name="T7" fmla="*/ 146 h 245"/>
                <a:gd name="T8" fmla="*/ 0 w 142"/>
                <a:gd name="T9" fmla="*/ 245 h 245"/>
                <a:gd name="T10" fmla="*/ 101 w 142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245">
                  <a:moveTo>
                    <a:pt x="101" y="0"/>
                  </a:moveTo>
                  <a:cubicBezTo>
                    <a:pt x="101" y="0"/>
                    <a:pt x="130" y="40"/>
                    <a:pt x="142" y="63"/>
                  </a:cubicBezTo>
                  <a:cubicBezTo>
                    <a:pt x="142" y="63"/>
                    <a:pt x="99" y="86"/>
                    <a:pt x="85" y="87"/>
                  </a:cubicBezTo>
                  <a:cubicBezTo>
                    <a:pt x="85" y="87"/>
                    <a:pt x="122" y="127"/>
                    <a:pt x="131" y="146"/>
                  </a:cubicBezTo>
                  <a:cubicBezTo>
                    <a:pt x="131" y="146"/>
                    <a:pt x="36" y="226"/>
                    <a:pt x="0" y="245"/>
                  </a:cubicBezTo>
                  <a:cubicBezTo>
                    <a:pt x="0" y="245"/>
                    <a:pt x="93" y="38"/>
                    <a:pt x="101" y="0"/>
                  </a:cubicBezTo>
                  <a:close/>
                </a:path>
              </a:pathLst>
            </a:custGeom>
            <a:solidFill>
              <a:srgbClr val="676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6" name="Freeform 40"/>
            <p:cNvSpPr>
              <a:spLocks/>
            </p:cNvSpPr>
            <p:nvPr/>
          </p:nvSpPr>
          <p:spPr bwMode="auto">
            <a:xfrm>
              <a:off x="5759487" y="2943364"/>
              <a:ext cx="125130" cy="379395"/>
            </a:xfrm>
            <a:custGeom>
              <a:avLst/>
              <a:gdLst>
                <a:gd name="T0" fmla="*/ 58 w 73"/>
                <a:gd name="T1" fmla="*/ 0 h 222"/>
                <a:gd name="T2" fmla="*/ 20 w 73"/>
                <a:gd name="T3" fmla="*/ 37 h 222"/>
                <a:gd name="T4" fmla="*/ 47 w 73"/>
                <a:gd name="T5" fmla="*/ 63 h 222"/>
                <a:gd name="T6" fmla="*/ 0 w 73"/>
                <a:gd name="T7" fmla="*/ 103 h 222"/>
                <a:gd name="T8" fmla="*/ 73 w 73"/>
                <a:gd name="T9" fmla="*/ 222 h 222"/>
                <a:gd name="T10" fmla="*/ 58 w 73"/>
                <a:gd name="T1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222">
                  <a:moveTo>
                    <a:pt x="58" y="0"/>
                  </a:moveTo>
                  <a:cubicBezTo>
                    <a:pt x="58" y="0"/>
                    <a:pt x="31" y="31"/>
                    <a:pt x="20" y="37"/>
                  </a:cubicBezTo>
                  <a:cubicBezTo>
                    <a:pt x="20" y="37"/>
                    <a:pt x="34" y="53"/>
                    <a:pt x="47" y="63"/>
                  </a:cubicBezTo>
                  <a:cubicBezTo>
                    <a:pt x="47" y="63"/>
                    <a:pt x="10" y="94"/>
                    <a:pt x="0" y="103"/>
                  </a:cubicBezTo>
                  <a:cubicBezTo>
                    <a:pt x="0" y="103"/>
                    <a:pt x="48" y="192"/>
                    <a:pt x="73" y="222"/>
                  </a:cubicBezTo>
                  <a:cubicBezTo>
                    <a:pt x="73" y="222"/>
                    <a:pt x="50" y="109"/>
                    <a:pt x="58" y="0"/>
                  </a:cubicBezTo>
                  <a:close/>
                </a:path>
              </a:pathLst>
            </a:custGeom>
            <a:solidFill>
              <a:srgbClr val="676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7" name="Freeform 41"/>
            <p:cNvSpPr>
              <a:spLocks/>
            </p:cNvSpPr>
            <p:nvPr/>
          </p:nvSpPr>
          <p:spPr bwMode="auto">
            <a:xfrm>
              <a:off x="5865597" y="3357795"/>
              <a:ext cx="20020" cy="273284"/>
            </a:xfrm>
            <a:custGeom>
              <a:avLst/>
              <a:gdLst>
                <a:gd name="T0" fmla="*/ 12 w 12"/>
                <a:gd name="T1" fmla="*/ 0 h 160"/>
                <a:gd name="T2" fmla="*/ 1 w 12"/>
                <a:gd name="T3" fmla="*/ 160 h 160"/>
                <a:gd name="T4" fmla="*/ 12 w 12"/>
                <a:gd name="T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60">
                  <a:moveTo>
                    <a:pt x="12" y="0"/>
                  </a:moveTo>
                  <a:cubicBezTo>
                    <a:pt x="12" y="0"/>
                    <a:pt x="8" y="101"/>
                    <a:pt x="1" y="160"/>
                  </a:cubicBezTo>
                  <a:cubicBezTo>
                    <a:pt x="1" y="160"/>
                    <a:pt x="0" y="49"/>
                    <a:pt x="12" y="0"/>
                  </a:cubicBezTo>
                  <a:close/>
                </a:path>
              </a:pathLst>
            </a:custGeom>
            <a:solidFill>
              <a:srgbClr val="2E3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8" name="Freeform 42"/>
            <p:cNvSpPr>
              <a:spLocks/>
            </p:cNvSpPr>
            <p:nvPr/>
          </p:nvSpPr>
          <p:spPr bwMode="auto">
            <a:xfrm>
              <a:off x="5827557" y="3403843"/>
              <a:ext cx="29030" cy="48050"/>
            </a:xfrm>
            <a:custGeom>
              <a:avLst/>
              <a:gdLst>
                <a:gd name="T0" fmla="*/ 16 w 17"/>
                <a:gd name="T1" fmla="*/ 15 h 28"/>
                <a:gd name="T2" fmla="*/ 7 w 17"/>
                <a:gd name="T3" fmla="*/ 28 h 28"/>
                <a:gd name="T4" fmla="*/ 1 w 17"/>
                <a:gd name="T5" fmla="*/ 13 h 28"/>
                <a:gd name="T6" fmla="*/ 10 w 17"/>
                <a:gd name="T7" fmla="*/ 1 h 28"/>
                <a:gd name="T8" fmla="*/ 16 w 17"/>
                <a:gd name="T9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8">
                  <a:moveTo>
                    <a:pt x="16" y="15"/>
                  </a:moveTo>
                  <a:cubicBezTo>
                    <a:pt x="15" y="23"/>
                    <a:pt x="11" y="28"/>
                    <a:pt x="7" y="28"/>
                  </a:cubicBezTo>
                  <a:cubicBezTo>
                    <a:pt x="3" y="27"/>
                    <a:pt x="0" y="21"/>
                    <a:pt x="1" y="13"/>
                  </a:cubicBezTo>
                  <a:cubicBezTo>
                    <a:pt x="2" y="6"/>
                    <a:pt x="6" y="0"/>
                    <a:pt x="10" y="1"/>
                  </a:cubicBezTo>
                  <a:cubicBezTo>
                    <a:pt x="14" y="2"/>
                    <a:pt x="17" y="8"/>
                    <a:pt x="16" y="15"/>
                  </a:cubicBezTo>
                  <a:close/>
                </a:path>
              </a:pathLst>
            </a:custGeom>
            <a:solidFill>
              <a:srgbClr val="2E3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9" name="Freeform 43"/>
            <p:cNvSpPr>
              <a:spLocks/>
            </p:cNvSpPr>
            <p:nvPr/>
          </p:nvSpPr>
          <p:spPr bwMode="auto">
            <a:xfrm>
              <a:off x="5822553" y="3528974"/>
              <a:ext cx="26028" cy="42044"/>
            </a:xfrm>
            <a:custGeom>
              <a:avLst/>
              <a:gdLst>
                <a:gd name="T0" fmla="*/ 14 w 15"/>
                <a:gd name="T1" fmla="*/ 13 h 25"/>
                <a:gd name="T2" fmla="*/ 6 w 15"/>
                <a:gd name="T3" fmla="*/ 24 h 25"/>
                <a:gd name="T4" fmla="*/ 0 w 15"/>
                <a:gd name="T5" fmla="*/ 12 h 25"/>
                <a:gd name="T6" fmla="*/ 8 w 15"/>
                <a:gd name="T7" fmla="*/ 1 h 25"/>
                <a:gd name="T8" fmla="*/ 14 w 1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5">
                  <a:moveTo>
                    <a:pt x="14" y="13"/>
                  </a:moveTo>
                  <a:cubicBezTo>
                    <a:pt x="14" y="20"/>
                    <a:pt x="10" y="25"/>
                    <a:pt x="6" y="24"/>
                  </a:cubicBezTo>
                  <a:cubicBezTo>
                    <a:pt x="2" y="24"/>
                    <a:pt x="0" y="19"/>
                    <a:pt x="0" y="12"/>
                  </a:cubicBezTo>
                  <a:cubicBezTo>
                    <a:pt x="0" y="5"/>
                    <a:pt x="4" y="0"/>
                    <a:pt x="8" y="1"/>
                  </a:cubicBezTo>
                  <a:cubicBezTo>
                    <a:pt x="12" y="1"/>
                    <a:pt x="15" y="6"/>
                    <a:pt x="14" y="13"/>
                  </a:cubicBezTo>
                  <a:close/>
                </a:path>
              </a:pathLst>
            </a:custGeom>
            <a:solidFill>
              <a:srgbClr val="2E3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0" name="Freeform 44"/>
            <p:cNvSpPr>
              <a:spLocks/>
            </p:cNvSpPr>
            <p:nvPr/>
          </p:nvSpPr>
          <p:spPr bwMode="auto">
            <a:xfrm>
              <a:off x="5937673" y="2853270"/>
              <a:ext cx="131136" cy="124130"/>
            </a:xfrm>
            <a:custGeom>
              <a:avLst/>
              <a:gdLst>
                <a:gd name="T0" fmla="*/ 0 w 77"/>
                <a:gd name="T1" fmla="*/ 26 h 73"/>
                <a:gd name="T2" fmla="*/ 49 w 77"/>
                <a:gd name="T3" fmla="*/ 0 h 73"/>
                <a:gd name="T4" fmla="*/ 77 w 77"/>
                <a:gd name="T5" fmla="*/ 27 h 73"/>
                <a:gd name="T6" fmla="*/ 32 w 77"/>
                <a:gd name="T7" fmla="*/ 73 h 73"/>
                <a:gd name="T8" fmla="*/ 0 w 77"/>
                <a:gd name="T9" fmla="*/ 2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3">
                  <a:moveTo>
                    <a:pt x="0" y="26"/>
                  </a:moveTo>
                  <a:cubicBezTo>
                    <a:pt x="0" y="26"/>
                    <a:pt x="40" y="3"/>
                    <a:pt x="49" y="0"/>
                  </a:cubicBezTo>
                  <a:cubicBezTo>
                    <a:pt x="49" y="0"/>
                    <a:pt x="75" y="19"/>
                    <a:pt x="77" y="27"/>
                  </a:cubicBezTo>
                  <a:cubicBezTo>
                    <a:pt x="77" y="27"/>
                    <a:pt x="37" y="69"/>
                    <a:pt x="32" y="73"/>
                  </a:cubicBezTo>
                  <a:cubicBezTo>
                    <a:pt x="32" y="73"/>
                    <a:pt x="7" y="32"/>
                    <a:pt x="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1" name="Freeform 45"/>
            <p:cNvSpPr>
              <a:spLocks/>
            </p:cNvSpPr>
            <p:nvPr/>
          </p:nvSpPr>
          <p:spPr bwMode="auto">
            <a:xfrm>
              <a:off x="5831561" y="2860278"/>
              <a:ext cx="80084" cy="119124"/>
            </a:xfrm>
            <a:custGeom>
              <a:avLst/>
              <a:gdLst>
                <a:gd name="T0" fmla="*/ 19 w 47"/>
                <a:gd name="T1" fmla="*/ 0 h 70"/>
                <a:gd name="T2" fmla="*/ 47 w 47"/>
                <a:gd name="T3" fmla="*/ 25 h 70"/>
                <a:gd name="T4" fmla="*/ 30 w 47"/>
                <a:gd name="T5" fmla="*/ 70 h 70"/>
                <a:gd name="T6" fmla="*/ 0 w 47"/>
                <a:gd name="T7" fmla="*/ 42 h 70"/>
                <a:gd name="T8" fmla="*/ 19 w 47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0">
                  <a:moveTo>
                    <a:pt x="19" y="0"/>
                  </a:moveTo>
                  <a:cubicBezTo>
                    <a:pt x="19" y="0"/>
                    <a:pt x="40" y="22"/>
                    <a:pt x="47" y="25"/>
                  </a:cubicBezTo>
                  <a:cubicBezTo>
                    <a:pt x="47" y="25"/>
                    <a:pt x="31" y="66"/>
                    <a:pt x="30" y="70"/>
                  </a:cubicBezTo>
                  <a:cubicBezTo>
                    <a:pt x="30" y="70"/>
                    <a:pt x="5" y="50"/>
                    <a:pt x="0" y="42"/>
                  </a:cubicBezTo>
                  <a:cubicBezTo>
                    <a:pt x="0" y="42"/>
                    <a:pt x="9" y="4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2" name="Freeform 46"/>
            <p:cNvSpPr>
              <a:spLocks/>
            </p:cNvSpPr>
            <p:nvPr/>
          </p:nvSpPr>
          <p:spPr bwMode="auto">
            <a:xfrm>
              <a:off x="5636359" y="3660111"/>
              <a:ext cx="516538" cy="80084"/>
            </a:xfrm>
            <a:custGeom>
              <a:avLst/>
              <a:gdLst>
                <a:gd name="T0" fmla="*/ 0 w 302"/>
                <a:gd name="T1" fmla="*/ 0 h 47"/>
                <a:gd name="T2" fmla="*/ 109 w 302"/>
                <a:gd name="T3" fmla="*/ 31 h 47"/>
                <a:gd name="T4" fmla="*/ 131 w 302"/>
                <a:gd name="T5" fmla="*/ 0 h 47"/>
                <a:gd name="T6" fmla="*/ 150 w 302"/>
                <a:gd name="T7" fmla="*/ 30 h 47"/>
                <a:gd name="T8" fmla="*/ 302 w 302"/>
                <a:gd name="T9" fmla="*/ 0 h 47"/>
                <a:gd name="T10" fmla="*/ 140 w 302"/>
                <a:gd name="T11" fmla="*/ 41 h 47"/>
                <a:gd name="T12" fmla="*/ 128 w 302"/>
                <a:gd name="T13" fmla="*/ 16 h 47"/>
                <a:gd name="T14" fmla="*/ 109 w 302"/>
                <a:gd name="T15" fmla="*/ 45 h 47"/>
                <a:gd name="T16" fmla="*/ 0 w 30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7">
                  <a:moveTo>
                    <a:pt x="0" y="0"/>
                  </a:moveTo>
                  <a:cubicBezTo>
                    <a:pt x="0" y="0"/>
                    <a:pt x="75" y="28"/>
                    <a:pt x="109" y="31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141" y="29"/>
                    <a:pt x="150" y="30"/>
                  </a:cubicBezTo>
                  <a:cubicBezTo>
                    <a:pt x="150" y="30"/>
                    <a:pt x="234" y="22"/>
                    <a:pt x="302" y="0"/>
                  </a:cubicBezTo>
                  <a:cubicBezTo>
                    <a:pt x="302" y="0"/>
                    <a:pt x="164" y="41"/>
                    <a:pt x="140" y="41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6"/>
                    <a:pt x="112" y="43"/>
                    <a:pt x="109" y="45"/>
                  </a:cubicBezTo>
                  <a:cubicBezTo>
                    <a:pt x="106" y="4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E3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7" name="Freeform 51"/>
            <p:cNvSpPr>
              <a:spLocks/>
            </p:cNvSpPr>
            <p:nvPr/>
          </p:nvSpPr>
          <p:spPr bwMode="auto">
            <a:xfrm>
              <a:off x="5750477" y="5563093"/>
              <a:ext cx="626653" cy="614640"/>
            </a:xfrm>
            <a:custGeom>
              <a:avLst/>
              <a:gdLst>
                <a:gd name="T0" fmla="*/ 91 w 366"/>
                <a:gd name="T1" fmla="*/ 7 h 360"/>
                <a:gd name="T2" fmla="*/ 0 w 366"/>
                <a:gd name="T3" fmla="*/ 84 h 360"/>
                <a:gd name="T4" fmla="*/ 74 w 366"/>
                <a:gd name="T5" fmla="*/ 86 h 360"/>
                <a:gd name="T6" fmla="*/ 51 w 366"/>
                <a:gd name="T7" fmla="*/ 214 h 360"/>
                <a:gd name="T8" fmla="*/ 124 w 366"/>
                <a:gd name="T9" fmla="*/ 173 h 360"/>
                <a:gd name="T10" fmla="*/ 181 w 366"/>
                <a:gd name="T11" fmla="*/ 360 h 360"/>
                <a:gd name="T12" fmla="*/ 263 w 366"/>
                <a:gd name="T13" fmla="*/ 170 h 360"/>
                <a:gd name="T14" fmla="*/ 348 w 366"/>
                <a:gd name="T15" fmla="*/ 227 h 360"/>
                <a:gd name="T16" fmla="*/ 299 w 366"/>
                <a:gd name="T17" fmla="*/ 74 h 360"/>
                <a:gd name="T18" fmla="*/ 366 w 366"/>
                <a:gd name="T19" fmla="*/ 89 h 360"/>
                <a:gd name="T20" fmla="*/ 279 w 366"/>
                <a:gd name="T21" fmla="*/ 4 h 360"/>
                <a:gd name="T22" fmla="*/ 91 w 366"/>
                <a:gd name="T23" fmla="*/ 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6" h="360">
                  <a:moveTo>
                    <a:pt x="91" y="7"/>
                  </a:moveTo>
                  <a:cubicBezTo>
                    <a:pt x="91" y="7"/>
                    <a:pt x="35" y="55"/>
                    <a:pt x="0" y="84"/>
                  </a:cubicBezTo>
                  <a:cubicBezTo>
                    <a:pt x="0" y="84"/>
                    <a:pt x="56" y="87"/>
                    <a:pt x="74" y="86"/>
                  </a:cubicBezTo>
                  <a:cubicBezTo>
                    <a:pt x="74" y="86"/>
                    <a:pt x="54" y="194"/>
                    <a:pt x="51" y="214"/>
                  </a:cubicBezTo>
                  <a:cubicBezTo>
                    <a:pt x="51" y="214"/>
                    <a:pt x="113" y="184"/>
                    <a:pt x="124" y="173"/>
                  </a:cubicBezTo>
                  <a:cubicBezTo>
                    <a:pt x="124" y="173"/>
                    <a:pt x="171" y="330"/>
                    <a:pt x="181" y="360"/>
                  </a:cubicBezTo>
                  <a:cubicBezTo>
                    <a:pt x="181" y="360"/>
                    <a:pt x="260" y="184"/>
                    <a:pt x="263" y="170"/>
                  </a:cubicBezTo>
                  <a:cubicBezTo>
                    <a:pt x="263" y="170"/>
                    <a:pt x="336" y="223"/>
                    <a:pt x="348" y="227"/>
                  </a:cubicBezTo>
                  <a:cubicBezTo>
                    <a:pt x="348" y="227"/>
                    <a:pt x="307" y="82"/>
                    <a:pt x="299" y="74"/>
                  </a:cubicBezTo>
                  <a:cubicBezTo>
                    <a:pt x="299" y="74"/>
                    <a:pt x="356" y="89"/>
                    <a:pt x="366" y="89"/>
                  </a:cubicBezTo>
                  <a:cubicBezTo>
                    <a:pt x="366" y="89"/>
                    <a:pt x="287" y="7"/>
                    <a:pt x="279" y="4"/>
                  </a:cubicBezTo>
                  <a:cubicBezTo>
                    <a:pt x="270" y="0"/>
                    <a:pt x="91" y="7"/>
                    <a:pt x="91" y="7"/>
                  </a:cubicBezTo>
                  <a:close/>
                </a:path>
              </a:pathLst>
            </a:custGeom>
            <a:solidFill>
              <a:srgbClr val="FFDC3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8" name="Freeform 52"/>
            <p:cNvSpPr>
              <a:spLocks/>
            </p:cNvSpPr>
            <p:nvPr/>
          </p:nvSpPr>
          <p:spPr bwMode="auto">
            <a:xfrm>
              <a:off x="5926661" y="5608140"/>
              <a:ext cx="293306" cy="245256"/>
            </a:xfrm>
            <a:custGeom>
              <a:avLst/>
              <a:gdLst>
                <a:gd name="T0" fmla="*/ 45 w 293"/>
                <a:gd name="T1" fmla="*/ 10 h 245"/>
                <a:gd name="T2" fmla="*/ 0 w 293"/>
                <a:gd name="T3" fmla="*/ 93 h 245"/>
                <a:gd name="T4" fmla="*/ 95 w 293"/>
                <a:gd name="T5" fmla="*/ 78 h 245"/>
                <a:gd name="T6" fmla="*/ 158 w 293"/>
                <a:gd name="T7" fmla="*/ 245 h 245"/>
                <a:gd name="T8" fmla="*/ 213 w 293"/>
                <a:gd name="T9" fmla="*/ 85 h 245"/>
                <a:gd name="T10" fmla="*/ 293 w 293"/>
                <a:gd name="T11" fmla="*/ 92 h 245"/>
                <a:gd name="T12" fmla="*/ 225 w 293"/>
                <a:gd name="T13" fmla="*/ 0 h 245"/>
                <a:gd name="T14" fmla="*/ 45 w 293"/>
                <a:gd name="T15" fmla="*/ 1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3" h="245">
                  <a:moveTo>
                    <a:pt x="45" y="10"/>
                  </a:moveTo>
                  <a:lnTo>
                    <a:pt x="0" y="93"/>
                  </a:lnTo>
                  <a:lnTo>
                    <a:pt x="95" y="78"/>
                  </a:lnTo>
                  <a:lnTo>
                    <a:pt x="158" y="245"/>
                  </a:lnTo>
                  <a:lnTo>
                    <a:pt x="213" y="85"/>
                  </a:lnTo>
                  <a:lnTo>
                    <a:pt x="293" y="92"/>
                  </a:lnTo>
                  <a:lnTo>
                    <a:pt x="225" y="0"/>
                  </a:lnTo>
                  <a:lnTo>
                    <a:pt x="45" y="10"/>
                  </a:lnTo>
                  <a:close/>
                </a:path>
              </a:pathLst>
            </a:custGeom>
            <a:solidFill>
              <a:srgbClr val="FFF2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9" name="Freeform 53"/>
            <p:cNvSpPr>
              <a:spLocks/>
            </p:cNvSpPr>
            <p:nvPr/>
          </p:nvSpPr>
          <p:spPr bwMode="auto">
            <a:xfrm>
              <a:off x="6393147" y="5749287"/>
              <a:ext cx="60062" cy="60062"/>
            </a:xfrm>
            <a:custGeom>
              <a:avLst/>
              <a:gdLst>
                <a:gd name="T0" fmla="*/ 0 w 35"/>
                <a:gd name="T1" fmla="*/ 0 h 35"/>
                <a:gd name="T2" fmla="*/ 29 w 35"/>
                <a:gd name="T3" fmla="*/ 13 h 35"/>
                <a:gd name="T4" fmla="*/ 35 w 35"/>
                <a:gd name="T5" fmla="*/ 35 h 35"/>
                <a:gd name="T6" fmla="*/ 0 w 3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0" y="0"/>
                  </a:moveTo>
                  <a:cubicBezTo>
                    <a:pt x="0" y="0"/>
                    <a:pt x="25" y="5"/>
                    <a:pt x="29" y="13"/>
                  </a:cubicBezTo>
                  <a:cubicBezTo>
                    <a:pt x="34" y="21"/>
                    <a:pt x="35" y="35"/>
                    <a:pt x="35" y="35"/>
                  </a:cubicBezTo>
                  <a:cubicBezTo>
                    <a:pt x="35" y="35"/>
                    <a:pt x="1" y="16"/>
                    <a:pt x="0" y="0"/>
                  </a:cubicBezTo>
                  <a:close/>
                </a:path>
              </a:pathLst>
            </a:custGeom>
            <a:solidFill>
              <a:srgbClr val="FFE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0" name="Freeform 54"/>
            <p:cNvSpPr>
              <a:spLocks/>
            </p:cNvSpPr>
            <p:nvPr/>
          </p:nvSpPr>
          <p:spPr bwMode="auto">
            <a:xfrm>
              <a:off x="6437193" y="5844386"/>
              <a:ext cx="64066" cy="74078"/>
            </a:xfrm>
            <a:custGeom>
              <a:avLst/>
              <a:gdLst>
                <a:gd name="T0" fmla="*/ 0 w 37"/>
                <a:gd name="T1" fmla="*/ 0 h 43"/>
                <a:gd name="T2" fmla="*/ 30 w 37"/>
                <a:gd name="T3" fmla="*/ 21 h 43"/>
                <a:gd name="T4" fmla="*/ 37 w 37"/>
                <a:gd name="T5" fmla="*/ 43 h 43"/>
                <a:gd name="T6" fmla="*/ 8 w 37"/>
                <a:gd name="T7" fmla="*/ 30 h 43"/>
                <a:gd name="T8" fmla="*/ 0 w 37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3">
                  <a:moveTo>
                    <a:pt x="0" y="0"/>
                  </a:moveTo>
                  <a:cubicBezTo>
                    <a:pt x="0" y="0"/>
                    <a:pt x="26" y="15"/>
                    <a:pt x="30" y="21"/>
                  </a:cubicBezTo>
                  <a:cubicBezTo>
                    <a:pt x="35" y="27"/>
                    <a:pt x="37" y="43"/>
                    <a:pt x="37" y="43"/>
                  </a:cubicBezTo>
                  <a:cubicBezTo>
                    <a:pt x="37" y="43"/>
                    <a:pt x="10" y="39"/>
                    <a:pt x="8" y="30"/>
                  </a:cubicBezTo>
                  <a:cubicBezTo>
                    <a:pt x="5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E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1" name="Freeform 55"/>
            <p:cNvSpPr>
              <a:spLocks/>
            </p:cNvSpPr>
            <p:nvPr/>
          </p:nvSpPr>
          <p:spPr bwMode="auto">
            <a:xfrm>
              <a:off x="5673397" y="5768307"/>
              <a:ext cx="70073" cy="64066"/>
            </a:xfrm>
            <a:custGeom>
              <a:avLst/>
              <a:gdLst>
                <a:gd name="T0" fmla="*/ 41 w 41"/>
                <a:gd name="T1" fmla="*/ 0 h 38"/>
                <a:gd name="T2" fmla="*/ 16 w 41"/>
                <a:gd name="T3" fmla="*/ 4 h 38"/>
                <a:gd name="T4" fmla="*/ 0 w 41"/>
                <a:gd name="T5" fmla="*/ 38 h 38"/>
                <a:gd name="T6" fmla="*/ 37 w 41"/>
                <a:gd name="T7" fmla="*/ 24 h 38"/>
                <a:gd name="T8" fmla="*/ 41 w 41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8">
                  <a:moveTo>
                    <a:pt x="41" y="0"/>
                  </a:moveTo>
                  <a:cubicBezTo>
                    <a:pt x="41" y="0"/>
                    <a:pt x="26" y="0"/>
                    <a:pt x="16" y="4"/>
                  </a:cubicBezTo>
                  <a:cubicBezTo>
                    <a:pt x="6" y="9"/>
                    <a:pt x="0" y="38"/>
                    <a:pt x="0" y="38"/>
                  </a:cubicBezTo>
                  <a:cubicBezTo>
                    <a:pt x="0" y="38"/>
                    <a:pt x="35" y="26"/>
                    <a:pt x="37" y="24"/>
                  </a:cubicBezTo>
                  <a:cubicBezTo>
                    <a:pt x="40" y="22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FFE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2" name="Freeform 56"/>
            <p:cNvSpPr>
              <a:spLocks/>
            </p:cNvSpPr>
            <p:nvPr/>
          </p:nvSpPr>
          <p:spPr bwMode="auto">
            <a:xfrm>
              <a:off x="5307016" y="3749204"/>
              <a:ext cx="1382440" cy="1566632"/>
            </a:xfrm>
            <a:custGeom>
              <a:avLst/>
              <a:gdLst>
                <a:gd name="T0" fmla="*/ 362 w 807"/>
                <a:gd name="T1" fmla="*/ 3 h 919"/>
                <a:gd name="T2" fmla="*/ 5 w 807"/>
                <a:gd name="T3" fmla="*/ 383 h 919"/>
                <a:gd name="T4" fmla="*/ 266 w 807"/>
                <a:gd name="T5" fmla="*/ 902 h 919"/>
                <a:gd name="T6" fmla="*/ 556 w 807"/>
                <a:gd name="T7" fmla="*/ 896 h 919"/>
                <a:gd name="T8" fmla="*/ 630 w 807"/>
                <a:gd name="T9" fmla="*/ 759 h 919"/>
                <a:gd name="T10" fmla="*/ 792 w 807"/>
                <a:gd name="T11" fmla="*/ 337 h 919"/>
                <a:gd name="T12" fmla="*/ 362 w 807"/>
                <a:gd name="T13" fmla="*/ 3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7" h="919">
                  <a:moveTo>
                    <a:pt x="362" y="3"/>
                  </a:moveTo>
                  <a:cubicBezTo>
                    <a:pt x="251" y="5"/>
                    <a:pt x="0" y="100"/>
                    <a:pt x="5" y="383"/>
                  </a:cubicBezTo>
                  <a:cubicBezTo>
                    <a:pt x="10" y="667"/>
                    <a:pt x="225" y="782"/>
                    <a:pt x="266" y="902"/>
                  </a:cubicBezTo>
                  <a:cubicBezTo>
                    <a:pt x="266" y="902"/>
                    <a:pt x="488" y="919"/>
                    <a:pt x="556" y="896"/>
                  </a:cubicBezTo>
                  <a:cubicBezTo>
                    <a:pt x="556" y="896"/>
                    <a:pt x="579" y="827"/>
                    <a:pt x="630" y="759"/>
                  </a:cubicBezTo>
                  <a:cubicBezTo>
                    <a:pt x="681" y="691"/>
                    <a:pt x="807" y="556"/>
                    <a:pt x="792" y="337"/>
                  </a:cubicBezTo>
                  <a:cubicBezTo>
                    <a:pt x="780" y="164"/>
                    <a:pt x="599" y="0"/>
                    <a:pt x="362" y="3"/>
                  </a:cubicBezTo>
                  <a:close/>
                </a:path>
              </a:pathLst>
            </a:custGeom>
            <a:solidFill>
              <a:srgbClr val="EFCA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3" name="Freeform 57"/>
            <p:cNvSpPr>
              <a:spLocks/>
            </p:cNvSpPr>
            <p:nvPr/>
          </p:nvSpPr>
          <p:spPr bwMode="auto">
            <a:xfrm>
              <a:off x="5363074" y="3789245"/>
              <a:ext cx="1264317" cy="1460522"/>
            </a:xfrm>
            <a:custGeom>
              <a:avLst/>
              <a:gdLst>
                <a:gd name="T0" fmla="*/ 321 w 738"/>
                <a:gd name="T1" fmla="*/ 3 h 856"/>
                <a:gd name="T2" fmla="*/ 5 w 738"/>
                <a:gd name="T3" fmla="*/ 366 h 856"/>
                <a:gd name="T4" fmla="*/ 244 w 738"/>
                <a:gd name="T5" fmla="*/ 841 h 856"/>
                <a:gd name="T6" fmla="*/ 508 w 738"/>
                <a:gd name="T7" fmla="*/ 835 h 856"/>
                <a:gd name="T8" fmla="*/ 577 w 738"/>
                <a:gd name="T9" fmla="*/ 710 h 856"/>
                <a:gd name="T10" fmla="*/ 725 w 738"/>
                <a:gd name="T11" fmla="*/ 324 h 856"/>
                <a:gd name="T12" fmla="*/ 321 w 738"/>
                <a:gd name="T13" fmla="*/ 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8" h="856">
                  <a:moveTo>
                    <a:pt x="321" y="3"/>
                  </a:moveTo>
                  <a:cubicBezTo>
                    <a:pt x="220" y="4"/>
                    <a:pt x="0" y="107"/>
                    <a:pt x="5" y="366"/>
                  </a:cubicBezTo>
                  <a:cubicBezTo>
                    <a:pt x="9" y="625"/>
                    <a:pt x="206" y="730"/>
                    <a:pt x="244" y="841"/>
                  </a:cubicBezTo>
                  <a:cubicBezTo>
                    <a:pt x="244" y="841"/>
                    <a:pt x="447" y="856"/>
                    <a:pt x="508" y="835"/>
                  </a:cubicBezTo>
                  <a:cubicBezTo>
                    <a:pt x="508" y="835"/>
                    <a:pt x="530" y="772"/>
                    <a:pt x="577" y="710"/>
                  </a:cubicBezTo>
                  <a:cubicBezTo>
                    <a:pt x="624" y="647"/>
                    <a:pt x="738" y="524"/>
                    <a:pt x="725" y="324"/>
                  </a:cubicBezTo>
                  <a:cubicBezTo>
                    <a:pt x="714" y="165"/>
                    <a:pt x="538" y="0"/>
                    <a:pt x="321" y="3"/>
                  </a:cubicBezTo>
                  <a:close/>
                </a:path>
              </a:pathLst>
            </a:custGeom>
            <a:solidFill>
              <a:srgbClr val="FFED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4" name="Freeform 58"/>
            <p:cNvSpPr>
              <a:spLocks/>
            </p:cNvSpPr>
            <p:nvPr/>
          </p:nvSpPr>
          <p:spPr bwMode="auto">
            <a:xfrm>
              <a:off x="5425138" y="3859318"/>
              <a:ext cx="1144192" cy="568592"/>
            </a:xfrm>
            <a:custGeom>
              <a:avLst/>
              <a:gdLst>
                <a:gd name="T0" fmla="*/ 306 w 668"/>
                <a:gd name="T1" fmla="*/ 6 h 333"/>
                <a:gd name="T2" fmla="*/ 5 w 668"/>
                <a:gd name="T3" fmla="*/ 251 h 333"/>
                <a:gd name="T4" fmla="*/ 272 w 668"/>
                <a:gd name="T5" fmla="*/ 263 h 333"/>
                <a:gd name="T6" fmla="*/ 570 w 668"/>
                <a:gd name="T7" fmla="*/ 300 h 333"/>
                <a:gd name="T8" fmla="*/ 306 w 668"/>
                <a:gd name="T9" fmla="*/ 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8" h="333">
                  <a:moveTo>
                    <a:pt x="306" y="6"/>
                  </a:moveTo>
                  <a:cubicBezTo>
                    <a:pt x="154" y="0"/>
                    <a:pt x="0" y="170"/>
                    <a:pt x="5" y="251"/>
                  </a:cubicBezTo>
                  <a:cubicBezTo>
                    <a:pt x="9" y="333"/>
                    <a:pt x="217" y="304"/>
                    <a:pt x="272" y="263"/>
                  </a:cubicBezTo>
                  <a:cubicBezTo>
                    <a:pt x="326" y="222"/>
                    <a:pt x="472" y="306"/>
                    <a:pt x="570" y="300"/>
                  </a:cubicBezTo>
                  <a:cubicBezTo>
                    <a:pt x="668" y="293"/>
                    <a:pt x="610" y="19"/>
                    <a:pt x="30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5" name="Freeform 59"/>
            <p:cNvSpPr>
              <a:spLocks/>
            </p:cNvSpPr>
            <p:nvPr/>
          </p:nvSpPr>
          <p:spPr bwMode="auto">
            <a:xfrm>
              <a:off x="5624346" y="4620111"/>
              <a:ext cx="713743" cy="673702"/>
            </a:xfrm>
            <a:custGeom>
              <a:avLst/>
              <a:gdLst>
                <a:gd name="T0" fmla="*/ 369 w 417"/>
                <a:gd name="T1" fmla="*/ 25 h 395"/>
                <a:gd name="T2" fmla="*/ 271 w 417"/>
                <a:gd name="T3" fmla="*/ 80 h 395"/>
                <a:gd name="T4" fmla="*/ 224 w 417"/>
                <a:gd name="T5" fmla="*/ 38 h 395"/>
                <a:gd name="T6" fmla="*/ 161 w 417"/>
                <a:gd name="T7" fmla="*/ 86 h 395"/>
                <a:gd name="T8" fmla="*/ 59 w 417"/>
                <a:gd name="T9" fmla="*/ 28 h 395"/>
                <a:gd name="T10" fmla="*/ 10 w 417"/>
                <a:gd name="T11" fmla="*/ 106 h 395"/>
                <a:gd name="T12" fmla="*/ 75 w 417"/>
                <a:gd name="T13" fmla="*/ 207 h 395"/>
                <a:gd name="T14" fmla="*/ 127 w 417"/>
                <a:gd name="T15" fmla="*/ 283 h 395"/>
                <a:gd name="T16" fmla="*/ 150 w 417"/>
                <a:gd name="T17" fmla="*/ 381 h 395"/>
                <a:gd name="T18" fmla="*/ 160 w 417"/>
                <a:gd name="T19" fmla="*/ 381 h 395"/>
                <a:gd name="T20" fmla="*/ 121 w 417"/>
                <a:gd name="T21" fmla="*/ 247 h 395"/>
                <a:gd name="T22" fmla="*/ 46 w 417"/>
                <a:gd name="T23" fmla="*/ 152 h 395"/>
                <a:gd name="T24" fmla="*/ 29 w 417"/>
                <a:gd name="T25" fmla="*/ 57 h 395"/>
                <a:gd name="T26" fmla="*/ 106 w 417"/>
                <a:gd name="T27" fmla="*/ 39 h 395"/>
                <a:gd name="T28" fmla="*/ 156 w 417"/>
                <a:gd name="T29" fmla="*/ 101 h 395"/>
                <a:gd name="T30" fmla="*/ 166 w 417"/>
                <a:gd name="T31" fmla="*/ 102 h 395"/>
                <a:gd name="T32" fmla="*/ 213 w 417"/>
                <a:gd name="T33" fmla="*/ 52 h 395"/>
                <a:gd name="T34" fmla="*/ 262 w 417"/>
                <a:gd name="T35" fmla="*/ 93 h 395"/>
                <a:gd name="T36" fmla="*/ 271 w 417"/>
                <a:gd name="T37" fmla="*/ 96 h 395"/>
                <a:gd name="T38" fmla="*/ 389 w 417"/>
                <a:gd name="T39" fmla="*/ 53 h 395"/>
                <a:gd name="T40" fmla="*/ 354 w 417"/>
                <a:gd name="T41" fmla="*/ 174 h 395"/>
                <a:gd name="T42" fmla="*/ 281 w 417"/>
                <a:gd name="T43" fmla="*/ 259 h 395"/>
                <a:gd name="T44" fmla="*/ 266 w 417"/>
                <a:gd name="T45" fmla="*/ 320 h 395"/>
                <a:gd name="T46" fmla="*/ 272 w 417"/>
                <a:gd name="T47" fmla="*/ 389 h 395"/>
                <a:gd name="T48" fmla="*/ 281 w 417"/>
                <a:gd name="T49" fmla="*/ 383 h 395"/>
                <a:gd name="T50" fmla="*/ 283 w 417"/>
                <a:gd name="T51" fmla="*/ 287 h 395"/>
                <a:gd name="T52" fmla="*/ 319 w 417"/>
                <a:gd name="T53" fmla="*/ 226 h 395"/>
                <a:gd name="T54" fmla="*/ 402 w 417"/>
                <a:gd name="T55" fmla="*/ 121 h 395"/>
                <a:gd name="T56" fmla="*/ 369 w 417"/>
                <a:gd name="T57" fmla="*/ 2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7" h="395">
                  <a:moveTo>
                    <a:pt x="369" y="25"/>
                  </a:moveTo>
                  <a:cubicBezTo>
                    <a:pt x="331" y="11"/>
                    <a:pt x="295" y="52"/>
                    <a:pt x="271" y="80"/>
                  </a:cubicBezTo>
                  <a:cubicBezTo>
                    <a:pt x="265" y="57"/>
                    <a:pt x="252" y="37"/>
                    <a:pt x="224" y="38"/>
                  </a:cubicBezTo>
                  <a:cubicBezTo>
                    <a:pt x="197" y="39"/>
                    <a:pt x="173" y="62"/>
                    <a:pt x="161" y="86"/>
                  </a:cubicBezTo>
                  <a:cubicBezTo>
                    <a:pt x="140" y="45"/>
                    <a:pt x="109" y="14"/>
                    <a:pt x="59" y="28"/>
                  </a:cubicBezTo>
                  <a:cubicBezTo>
                    <a:pt x="21" y="39"/>
                    <a:pt x="0" y="67"/>
                    <a:pt x="10" y="106"/>
                  </a:cubicBezTo>
                  <a:cubicBezTo>
                    <a:pt x="20" y="144"/>
                    <a:pt x="50" y="178"/>
                    <a:pt x="75" y="207"/>
                  </a:cubicBezTo>
                  <a:cubicBezTo>
                    <a:pt x="96" y="230"/>
                    <a:pt x="115" y="254"/>
                    <a:pt x="127" y="283"/>
                  </a:cubicBezTo>
                  <a:cubicBezTo>
                    <a:pt x="141" y="314"/>
                    <a:pt x="146" y="348"/>
                    <a:pt x="150" y="381"/>
                  </a:cubicBezTo>
                  <a:cubicBezTo>
                    <a:pt x="151" y="387"/>
                    <a:pt x="160" y="387"/>
                    <a:pt x="160" y="381"/>
                  </a:cubicBezTo>
                  <a:cubicBezTo>
                    <a:pt x="157" y="333"/>
                    <a:pt x="146" y="288"/>
                    <a:pt x="121" y="247"/>
                  </a:cubicBezTo>
                  <a:cubicBezTo>
                    <a:pt x="101" y="212"/>
                    <a:pt x="69" y="185"/>
                    <a:pt x="46" y="152"/>
                  </a:cubicBezTo>
                  <a:cubicBezTo>
                    <a:pt x="28" y="126"/>
                    <a:pt x="4" y="85"/>
                    <a:pt x="29" y="57"/>
                  </a:cubicBezTo>
                  <a:cubicBezTo>
                    <a:pt x="47" y="37"/>
                    <a:pt x="83" y="29"/>
                    <a:pt x="106" y="39"/>
                  </a:cubicBezTo>
                  <a:cubicBezTo>
                    <a:pt x="131" y="49"/>
                    <a:pt x="146" y="78"/>
                    <a:pt x="156" y="101"/>
                  </a:cubicBezTo>
                  <a:cubicBezTo>
                    <a:pt x="158" y="104"/>
                    <a:pt x="164" y="107"/>
                    <a:pt x="166" y="102"/>
                  </a:cubicBezTo>
                  <a:cubicBezTo>
                    <a:pt x="175" y="80"/>
                    <a:pt x="190" y="60"/>
                    <a:pt x="213" y="52"/>
                  </a:cubicBezTo>
                  <a:cubicBezTo>
                    <a:pt x="243" y="40"/>
                    <a:pt x="259" y="67"/>
                    <a:pt x="262" y="93"/>
                  </a:cubicBezTo>
                  <a:cubicBezTo>
                    <a:pt x="262" y="97"/>
                    <a:pt x="268" y="100"/>
                    <a:pt x="271" y="96"/>
                  </a:cubicBezTo>
                  <a:cubicBezTo>
                    <a:pt x="297" y="67"/>
                    <a:pt x="352" y="0"/>
                    <a:pt x="389" y="53"/>
                  </a:cubicBezTo>
                  <a:cubicBezTo>
                    <a:pt x="417" y="93"/>
                    <a:pt x="379" y="146"/>
                    <a:pt x="354" y="174"/>
                  </a:cubicBezTo>
                  <a:cubicBezTo>
                    <a:pt x="329" y="202"/>
                    <a:pt x="298" y="225"/>
                    <a:pt x="281" y="259"/>
                  </a:cubicBezTo>
                  <a:cubicBezTo>
                    <a:pt x="271" y="278"/>
                    <a:pt x="267" y="299"/>
                    <a:pt x="266" y="320"/>
                  </a:cubicBezTo>
                  <a:cubicBezTo>
                    <a:pt x="263" y="344"/>
                    <a:pt x="260" y="367"/>
                    <a:pt x="272" y="389"/>
                  </a:cubicBezTo>
                  <a:cubicBezTo>
                    <a:pt x="276" y="395"/>
                    <a:pt x="284" y="389"/>
                    <a:pt x="281" y="383"/>
                  </a:cubicBezTo>
                  <a:cubicBezTo>
                    <a:pt x="268" y="356"/>
                    <a:pt x="275" y="315"/>
                    <a:pt x="283" y="287"/>
                  </a:cubicBezTo>
                  <a:cubicBezTo>
                    <a:pt x="289" y="263"/>
                    <a:pt x="303" y="243"/>
                    <a:pt x="319" y="226"/>
                  </a:cubicBezTo>
                  <a:cubicBezTo>
                    <a:pt x="349" y="193"/>
                    <a:pt x="387" y="164"/>
                    <a:pt x="402" y="121"/>
                  </a:cubicBezTo>
                  <a:cubicBezTo>
                    <a:pt x="414" y="85"/>
                    <a:pt x="410" y="40"/>
                    <a:pt x="369" y="25"/>
                  </a:cubicBezTo>
                  <a:close/>
                </a:path>
              </a:pathLst>
            </a:custGeom>
            <a:solidFill>
              <a:srgbClr val="4C49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6" name="Freeform 60"/>
            <p:cNvSpPr>
              <a:spLocks/>
            </p:cNvSpPr>
            <p:nvPr/>
          </p:nvSpPr>
          <p:spPr bwMode="auto">
            <a:xfrm>
              <a:off x="5827557" y="5526055"/>
              <a:ext cx="437456" cy="134140"/>
            </a:xfrm>
            <a:custGeom>
              <a:avLst/>
              <a:gdLst>
                <a:gd name="T0" fmla="*/ 0 w 255"/>
                <a:gd name="T1" fmla="*/ 6 h 79"/>
                <a:gd name="T2" fmla="*/ 134 w 255"/>
                <a:gd name="T3" fmla="*/ 79 h 79"/>
                <a:gd name="T4" fmla="*/ 255 w 255"/>
                <a:gd name="T5" fmla="*/ 0 h 79"/>
                <a:gd name="T6" fmla="*/ 0 w 255"/>
                <a:gd name="T7" fmla="*/ 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79">
                  <a:moveTo>
                    <a:pt x="0" y="6"/>
                  </a:moveTo>
                  <a:cubicBezTo>
                    <a:pt x="0" y="6"/>
                    <a:pt x="25" y="79"/>
                    <a:pt x="134" y="79"/>
                  </a:cubicBezTo>
                  <a:cubicBezTo>
                    <a:pt x="243" y="79"/>
                    <a:pt x="255" y="0"/>
                    <a:pt x="255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7" name="Freeform 61"/>
            <p:cNvSpPr>
              <a:spLocks/>
            </p:cNvSpPr>
            <p:nvPr/>
          </p:nvSpPr>
          <p:spPr bwMode="auto">
            <a:xfrm>
              <a:off x="5769497" y="5450977"/>
              <a:ext cx="541564" cy="119124"/>
            </a:xfrm>
            <a:custGeom>
              <a:avLst/>
              <a:gdLst>
                <a:gd name="T0" fmla="*/ 40 w 316"/>
                <a:gd name="T1" fmla="*/ 14 h 70"/>
                <a:gd name="T2" fmla="*/ 11 w 316"/>
                <a:gd name="T3" fmla="*/ 47 h 70"/>
                <a:gd name="T4" fmla="*/ 165 w 316"/>
                <a:gd name="T5" fmla="*/ 67 h 70"/>
                <a:gd name="T6" fmla="*/ 310 w 316"/>
                <a:gd name="T7" fmla="*/ 39 h 70"/>
                <a:gd name="T8" fmla="*/ 193 w 316"/>
                <a:gd name="T9" fmla="*/ 1 h 70"/>
                <a:gd name="T10" fmla="*/ 40 w 316"/>
                <a:gd name="T11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" h="70">
                  <a:moveTo>
                    <a:pt x="40" y="14"/>
                  </a:moveTo>
                  <a:cubicBezTo>
                    <a:pt x="40" y="14"/>
                    <a:pt x="0" y="31"/>
                    <a:pt x="11" y="47"/>
                  </a:cubicBezTo>
                  <a:cubicBezTo>
                    <a:pt x="22" y="64"/>
                    <a:pt x="94" y="70"/>
                    <a:pt x="165" y="67"/>
                  </a:cubicBezTo>
                  <a:cubicBezTo>
                    <a:pt x="237" y="64"/>
                    <a:pt x="304" y="61"/>
                    <a:pt x="310" y="39"/>
                  </a:cubicBezTo>
                  <a:cubicBezTo>
                    <a:pt x="316" y="17"/>
                    <a:pt x="231" y="2"/>
                    <a:pt x="193" y="1"/>
                  </a:cubicBezTo>
                  <a:cubicBezTo>
                    <a:pt x="156" y="0"/>
                    <a:pt x="40" y="14"/>
                    <a:pt x="40" y="14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8" name="Freeform 62"/>
            <p:cNvSpPr>
              <a:spLocks/>
            </p:cNvSpPr>
            <p:nvPr/>
          </p:nvSpPr>
          <p:spPr bwMode="auto">
            <a:xfrm>
              <a:off x="5750477" y="5387911"/>
              <a:ext cx="572597" cy="116121"/>
            </a:xfrm>
            <a:custGeom>
              <a:avLst/>
              <a:gdLst>
                <a:gd name="T0" fmla="*/ 75 w 334"/>
                <a:gd name="T1" fmla="*/ 10 h 68"/>
                <a:gd name="T2" fmla="*/ 4 w 334"/>
                <a:gd name="T3" fmla="*/ 41 h 68"/>
                <a:gd name="T4" fmla="*/ 133 w 334"/>
                <a:gd name="T5" fmla="*/ 57 h 68"/>
                <a:gd name="T6" fmla="*/ 326 w 334"/>
                <a:gd name="T7" fmla="*/ 35 h 68"/>
                <a:gd name="T8" fmla="*/ 235 w 334"/>
                <a:gd name="T9" fmla="*/ 1 h 68"/>
                <a:gd name="T10" fmla="*/ 75 w 334"/>
                <a:gd name="T11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4" h="68">
                  <a:moveTo>
                    <a:pt x="75" y="10"/>
                  </a:moveTo>
                  <a:cubicBezTo>
                    <a:pt x="75" y="10"/>
                    <a:pt x="0" y="13"/>
                    <a:pt x="4" y="41"/>
                  </a:cubicBezTo>
                  <a:cubicBezTo>
                    <a:pt x="8" y="68"/>
                    <a:pt x="41" y="60"/>
                    <a:pt x="133" y="57"/>
                  </a:cubicBezTo>
                  <a:cubicBezTo>
                    <a:pt x="224" y="55"/>
                    <a:pt x="317" y="68"/>
                    <a:pt x="326" y="35"/>
                  </a:cubicBezTo>
                  <a:cubicBezTo>
                    <a:pt x="334" y="1"/>
                    <a:pt x="268" y="2"/>
                    <a:pt x="235" y="1"/>
                  </a:cubicBezTo>
                  <a:cubicBezTo>
                    <a:pt x="202" y="0"/>
                    <a:pt x="75" y="10"/>
                    <a:pt x="75" y="10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9" name="Freeform 63"/>
            <p:cNvSpPr>
              <a:spLocks/>
            </p:cNvSpPr>
            <p:nvPr/>
          </p:nvSpPr>
          <p:spPr bwMode="auto">
            <a:xfrm>
              <a:off x="5743470" y="5329851"/>
              <a:ext cx="575599" cy="104108"/>
            </a:xfrm>
            <a:custGeom>
              <a:avLst/>
              <a:gdLst>
                <a:gd name="T0" fmla="*/ 40 w 336"/>
                <a:gd name="T1" fmla="*/ 8 h 61"/>
                <a:gd name="T2" fmla="*/ 4 w 336"/>
                <a:gd name="T3" fmla="*/ 42 h 61"/>
                <a:gd name="T4" fmla="*/ 78 w 336"/>
                <a:gd name="T5" fmla="*/ 51 h 61"/>
                <a:gd name="T6" fmla="*/ 291 w 336"/>
                <a:gd name="T7" fmla="*/ 49 h 61"/>
                <a:gd name="T8" fmla="*/ 335 w 336"/>
                <a:gd name="T9" fmla="*/ 27 h 61"/>
                <a:gd name="T10" fmla="*/ 233 w 336"/>
                <a:gd name="T11" fmla="*/ 4 h 61"/>
                <a:gd name="T12" fmla="*/ 40 w 336"/>
                <a:gd name="T13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61">
                  <a:moveTo>
                    <a:pt x="40" y="8"/>
                  </a:moveTo>
                  <a:cubicBezTo>
                    <a:pt x="18" y="13"/>
                    <a:pt x="0" y="23"/>
                    <a:pt x="4" y="42"/>
                  </a:cubicBezTo>
                  <a:cubicBezTo>
                    <a:pt x="9" y="61"/>
                    <a:pt x="30" y="53"/>
                    <a:pt x="78" y="51"/>
                  </a:cubicBezTo>
                  <a:cubicBezTo>
                    <a:pt x="126" y="50"/>
                    <a:pt x="261" y="51"/>
                    <a:pt x="291" y="49"/>
                  </a:cubicBezTo>
                  <a:cubicBezTo>
                    <a:pt x="322" y="47"/>
                    <a:pt x="335" y="40"/>
                    <a:pt x="335" y="27"/>
                  </a:cubicBezTo>
                  <a:cubicBezTo>
                    <a:pt x="336" y="14"/>
                    <a:pt x="305" y="0"/>
                    <a:pt x="233" y="4"/>
                  </a:cubicBezTo>
                  <a:cubicBezTo>
                    <a:pt x="161" y="8"/>
                    <a:pt x="40" y="8"/>
                    <a:pt x="40" y="8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0" name="Freeform 64"/>
            <p:cNvSpPr>
              <a:spLocks/>
            </p:cNvSpPr>
            <p:nvPr/>
          </p:nvSpPr>
          <p:spPr bwMode="auto">
            <a:xfrm>
              <a:off x="5740467" y="5240757"/>
              <a:ext cx="568593" cy="137143"/>
            </a:xfrm>
            <a:custGeom>
              <a:avLst/>
              <a:gdLst>
                <a:gd name="T0" fmla="*/ 158 w 332"/>
                <a:gd name="T1" fmla="*/ 20 h 80"/>
                <a:gd name="T2" fmla="*/ 0 w 332"/>
                <a:gd name="T3" fmla="*/ 47 h 80"/>
                <a:gd name="T4" fmla="*/ 167 w 332"/>
                <a:gd name="T5" fmla="*/ 68 h 80"/>
                <a:gd name="T6" fmla="*/ 328 w 332"/>
                <a:gd name="T7" fmla="*/ 33 h 80"/>
                <a:gd name="T8" fmla="*/ 158 w 332"/>
                <a:gd name="T9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80">
                  <a:moveTo>
                    <a:pt x="158" y="20"/>
                  </a:moveTo>
                  <a:cubicBezTo>
                    <a:pt x="83" y="18"/>
                    <a:pt x="0" y="13"/>
                    <a:pt x="0" y="47"/>
                  </a:cubicBezTo>
                  <a:cubicBezTo>
                    <a:pt x="0" y="80"/>
                    <a:pt x="104" y="68"/>
                    <a:pt x="167" y="68"/>
                  </a:cubicBezTo>
                  <a:cubicBezTo>
                    <a:pt x="229" y="69"/>
                    <a:pt x="322" y="76"/>
                    <a:pt x="328" y="33"/>
                  </a:cubicBezTo>
                  <a:cubicBezTo>
                    <a:pt x="332" y="0"/>
                    <a:pt x="246" y="23"/>
                    <a:pt x="158" y="20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1" name="Freeform 65"/>
            <p:cNvSpPr>
              <a:spLocks/>
            </p:cNvSpPr>
            <p:nvPr/>
          </p:nvSpPr>
          <p:spPr bwMode="auto">
            <a:xfrm>
              <a:off x="5791520" y="5251769"/>
              <a:ext cx="464484" cy="97102"/>
            </a:xfrm>
            <a:custGeom>
              <a:avLst/>
              <a:gdLst>
                <a:gd name="T0" fmla="*/ 129 w 271"/>
                <a:gd name="T1" fmla="*/ 19 h 57"/>
                <a:gd name="T2" fmla="*/ 1 w 271"/>
                <a:gd name="T3" fmla="*/ 39 h 57"/>
                <a:gd name="T4" fmla="*/ 138 w 271"/>
                <a:gd name="T5" fmla="*/ 45 h 57"/>
                <a:gd name="T6" fmla="*/ 270 w 271"/>
                <a:gd name="T7" fmla="*/ 26 h 57"/>
                <a:gd name="T8" fmla="*/ 129 w 271"/>
                <a:gd name="T9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57">
                  <a:moveTo>
                    <a:pt x="129" y="19"/>
                  </a:moveTo>
                  <a:cubicBezTo>
                    <a:pt x="72" y="17"/>
                    <a:pt x="2" y="14"/>
                    <a:pt x="1" y="39"/>
                  </a:cubicBezTo>
                  <a:cubicBezTo>
                    <a:pt x="0" y="57"/>
                    <a:pt x="91" y="45"/>
                    <a:pt x="138" y="45"/>
                  </a:cubicBezTo>
                  <a:cubicBezTo>
                    <a:pt x="186" y="46"/>
                    <a:pt x="269" y="51"/>
                    <a:pt x="270" y="26"/>
                  </a:cubicBezTo>
                  <a:cubicBezTo>
                    <a:pt x="271" y="0"/>
                    <a:pt x="197" y="21"/>
                    <a:pt x="129" y="19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2" name="Freeform 66"/>
            <p:cNvSpPr>
              <a:spLocks/>
            </p:cNvSpPr>
            <p:nvPr/>
          </p:nvSpPr>
          <p:spPr bwMode="auto">
            <a:xfrm>
              <a:off x="5822553" y="5327849"/>
              <a:ext cx="424442" cy="73076"/>
            </a:xfrm>
            <a:custGeom>
              <a:avLst/>
              <a:gdLst>
                <a:gd name="T0" fmla="*/ 118 w 248"/>
                <a:gd name="T1" fmla="*/ 14 h 43"/>
                <a:gd name="T2" fmla="*/ 0 w 248"/>
                <a:gd name="T3" fmla="*/ 29 h 43"/>
                <a:gd name="T4" fmla="*/ 127 w 248"/>
                <a:gd name="T5" fmla="*/ 35 h 43"/>
                <a:gd name="T6" fmla="*/ 247 w 248"/>
                <a:gd name="T7" fmla="*/ 21 h 43"/>
                <a:gd name="T8" fmla="*/ 118 w 248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43">
                  <a:moveTo>
                    <a:pt x="118" y="14"/>
                  </a:moveTo>
                  <a:cubicBezTo>
                    <a:pt x="65" y="12"/>
                    <a:pt x="1" y="8"/>
                    <a:pt x="0" y="29"/>
                  </a:cubicBezTo>
                  <a:cubicBezTo>
                    <a:pt x="0" y="43"/>
                    <a:pt x="83" y="34"/>
                    <a:pt x="127" y="35"/>
                  </a:cubicBezTo>
                  <a:cubicBezTo>
                    <a:pt x="171" y="36"/>
                    <a:pt x="247" y="41"/>
                    <a:pt x="247" y="21"/>
                  </a:cubicBezTo>
                  <a:cubicBezTo>
                    <a:pt x="248" y="0"/>
                    <a:pt x="180" y="16"/>
                    <a:pt x="118" y="14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3" name="Freeform 67"/>
            <p:cNvSpPr>
              <a:spLocks/>
            </p:cNvSpPr>
            <p:nvPr/>
          </p:nvSpPr>
          <p:spPr bwMode="auto">
            <a:xfrm>
              <a:off x="5819549" y="5406931"/>
              <a:ext cx="414432" cy="51054"/>
            </a:xfrm>
            <a:custGeom>
              <a:avLst/>
              <a:gdLst>
                <a:gd name="T0" fmla="*/ 112 w 242"/>
                <a:gd name="T1" fmla="*/ 5 h 30"/>
                <a:gd name="T2" fmla="*/ 1 w 242"/>
                <a:gd name="T3" fmla="*/ 16 h 30"/>
                <a:gd name="T4" fmla="*/ 117 w 242"/>
                <a:gd name="T5" fmla="*/ 21 h 30"/>
                <a:gd name="T6" fmla="*/ 241 w 242"/>
                <a:gd name="T7" fmla="*/ 12 h 30"/>
                <a:gd name="T8" fmla="*/ 112 w 242"/>
                <a:gd name="T9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30">
                  <a:moveTo>
                    <a:pt x="112" y="5"/>
                  </a:moveTo>
                  <a:cubicBezTo>
                    <a:pt x="59" y="3"/>
                    <a:pt x="2" y="3"/>
                    <a:pt x="1" y="16"/>
                  </a:cubicBezTo>
                  <a:cubicBezTo>
                    <a:pt x="0" y="30"/>
                    <a:pt x="73" y="20"/>
                    <a:pt x="117" y="21"/>
                  </a:cubicBezTo>
                  <a:cubicBezTo>
                    <a:pt x="161" y="22"/>
                    <a:pt x="240" y="26"/>
                    <a:pt x="241" y="12"/>
                  </a:cubicBezTo>
                  <a:cubicBezTo>
                    <a:pt x="242" y="0"/>
                    <a:pt x="174" y="8"/>
                    <a:pt x="112" y="5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4" name="Freeform 68"/>
            <p:cNvSpPr>
              <a:spLocks/>
            </p:cNvSpPr>
            <p:nvPr/>
          </p:nvSpPr>
          <p:spPr bwMode="auto">
            <a:xfrm>
              <a:off x="5839570" y="5458985"/>
              <a:ext cx="378394" cy="57060"/>
            </a:xfrm>
            <a:custGeom>
              <a:avLst/>
              <a:gdLst>
                <a:gd name="T0" fmla="*/ 102 w 221"/>
                <a:gd name="T1" fmla="*/ 7 h 33"/>
                <a:gd name="T2" fmla="*/ 1 w 221"/>
                <a:gd name="T3" fmla="*/ 19 h 33"/>
                <a:gd name="T4" fmla="*/ 108 w 221"/>
                <a:gd name="T5" fmla="*/ 22 h 33"/>
                <a:gd name="T6" fmla="*/ 221 w 221"/>
                <a:gd name="T7" fmla="*/ 13 h 33"/>
                <a:gd name="T8" fmla="*/ 102 w 221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33">
                  <a:moveTo>
                    <a:pt x="102" y="7"/>
                  </a:moveTo>
                  <a:cubicBezTo>
                    <a:pt x="54" y="6"/>
                    <a:pt x="2" y="6"/>
                    <a:pt x="1" y="19"/>
                  </a:cubicBezTo>
                  <a:cubicBezTo>
                    <a:pt x="0" y="33"/>
                    <a:pt x="67" y="22"/>
                    <a:pt x="108" y="22"/>
                  </a:cubicBezTo>
                  <a:cubicBezTo>
                    <a:pt x="148" y="23"/>
                    <a:pt x="220" y="26"/>
                    <a:pt x="221" y="13"/>
                  </a:cubicBezTo>
                  <a:cubicBezTo>
                    <a:pt x="221" y="0"/>
                    <a:pt x="159" y="9"/>
                    <a:pt x="102" y="7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5" name="Freeform 69"/>
            <p:cNvSpPr>
              <a:spLocks/>
            </p:cNvSpPr>
            <p:nvPr/>
          </p:nvSpPr>
          <p:spPr bwMode="auto">
            <a:xfrm>
              <a:off x="5302010" y="4821321"/>
              <a:ext cx="229239" cy="327341"/>
            </a:xfrm>
            <a:custGeom>
              <a:avLst/>
              <a:gdLst>
                <a:gd name="T0" fmla="*/ 0 w 134"/>
                <a:gd name="T1" fmla="*/ 0 h 192"/>
                <a:gd name="T2" fmla="*/ 134 w 134"/>
                <a:gd name="T3" fmla="*/ 192 h 192"/>
                <a:gd name="T4" fmla="*/ 0 w 13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92">
                  <a:moveTo>
                    <a:pt x="0" y="0"/>
                  </a:moveTo>
                  <a:cubicBezTo>
                    <a:pt x="0" y="0"/>
                    <a:pt x="74" y="138"/>
                    <a:pt x="134" y="192"/>
                  </a:cubicBezTo>
                  <a:cubicBezTo>
                    <a:pt x="134" y="192"/>
                    <a:pt x="17" y="122"/>
                    <a:pt x="0" y="0"/>
                  </a:cubicBezTo>
                  <a:close/>
                </a:path>
              </a:pathLst>
            </a:custGeom>
            <a:solidFill>
              <a:srgbClr val="FFDC3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6" name="Freeform 70"/>
            <p:cNvSpPr>
              <a:spLocks/>
            </p:cNvSpPr>
            <p:nvPr/>
          </p:nvSpPr>
          <p:spPr bwMode="auto">
            <a:xfrm>
              <a:off x="5096796" y="4860361"/>
              <a:ext cx="426444" cy="486507"/>
            </a:xfrm>
            <a:custGeom>
              <a:avLst/>
              <a:gdLst>
                <a:gd name="T0" fmla="*/ 0 w 249"/>
                <a:gd name="T1" fmla="*/ 0 h 285"/>
                <a:gd name="T2" fmla="*/ 249 w 249"/>
                <a:gd name="T3" fmla="*/ 285 h 285"/>
                <a:gd name="T4" fmla="*/ 0 w 249"/>
                <a:gd name="T5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9" h="285">
                  <a:moveTo>
                    <a:pt x="0" y="0"/>
                  </a:moveTo>
                  <a:cubicBezTo>
                    <a:pt x="0" y="0"/>
                    <a:pt x="101" y="205"/>
                    <a:pt x="249" y="285"/>
                  </a:cubicBezTo>
                  <a:cubicBezTo>
                    <a:pt x="249" y="285"/>
                    <a:pt x="41" y="216"/>
                    <a:pt x="0" y="0"/>
                  </a:cubicBezTo>
                  <a:close/>
                </a:path>
              </a:pathLst>
            </a:custGeom>
            <a:solidFill>
              <a:srgbClr val="FFDC3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7" name="Freeform 71"/>
            <p:cNvSpPr>
              <a:spLocks/>
            </p:cNvSpPr>
            <p:nvPr/>
          </p:nvSpPr>
          <p:spPr bwMode="auto">
            <a:xfrm>
              <a:off x="6439195" y="4811310"/>
              <a:ext cx="200208" cy="339354"/>
            </a:xfrm>
            <a:custGeom>
              <a:avLst/>
              <a:gdLst>
                <a:gd name="T0" fmla="*/ 0 w 117"/>
                <a:gd name="T1" fmla="*/ 199 h 199"/>
                <a:gd name="T2" fmla="*/ 117 w 117"/>
                <a:gd name="T3" fmla="*/ 0 h 199"/>
                <a:gd name="T4" fmla="*/ 0 w 117"/>
                <a:gd name="T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199">
                  <a:moveTo>
                    <a:pt x="0" y="199"/>
                  </a:moveTo>
                  <a:cubicBezTo>
                    <a:pt x="0" y="199"/>
                    <a:pt x="89" y="95"/>
                    <a:pt x="117" y="0"/>
                  </a:cubicBezTo>
                  <a:cubicBezTo>
                    <a:pt x="117" y="0"/>
                    <a:pt x="105" y="125"/>
                    <a:pt x="0" y="199"/>
                  </a:cubicBezTo>
                  <a:close/>
                </a:path>
              </a:pathLst>
            </a:custGeom>
            <a:solidFill>
              <a:srgbClr val="FFDC3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8" name="Freeform 72"/>
            <p:cNvSpPr>
              <a:spLocks/>
            </p:cNvSpPr>
            <p:nvPr/>
          </p:nvSpPr>
          <p:spPr bwMode="auto">
            <a:xfrm>
              <a:off x="6431186" y="4884386"/>
              <a:ext cx="366382" cy="474494"/>
            </a:xfrm>
            <a:custGeom>
              <a:avLst/>
              <a:gdLst>
                <a:gd name="T0" fmla="*/ 0 w 214"/>
                <a:gd name="T1" fmla="*/ 278 h 278"/>
                <a:gd name="T2" fmla="*/ 214 w 214"/>
                <a:gd name="T3" fmla="*/ 0 h 278"/>
                <a:gd name="T4" fmla="*/ 0 w 214"/>
                <a:gd name="T5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278">
                  <a:moveTo>
                    <a:pt x="0" y="278"/>
                  </a:moveTo>
                  <a:cubicBezTo>
                    <a:pt x="0" y="278"/>
                    <a:pt x="159" y="204"/>
                    <a:pt x="214" y="0"/>
                  </a:cubicBezTo>
                  <a:cubicBezTo>
                    <a:pt x="214" y="0"/>
                    <a:pt x="124" y="207"/>
                    <a:pt x="0" y="278"/>
                  </a:cubicBezTo>
                  <a:close/>
                </a:path>
              </a:pathLst>
            </a:custGeom>
            <a:solidFill>
              <a:srgbClr val="FFDC3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9" name="Freeform 73"/>
            <p:cNvSpPr>
              <a:spLocks/>
            </p:cNvSpPr>
            <p:nvPr/>
          </p:nvSpPr>
          <p:spPr bwMode="auto">
            <a:xfrm>
              <a:off x="6355107" y="5463990"/>
              <a:ext cx="48050" cy="104108"/>
            </a:xfrm>
            <a:custGeom>
              <a:avLst/>
              <a:gdLst>
                <a:gd name="T0" fmla="*/ 18 w 28"/>
                <a:gd name="T1" fmla="*/ 6 h 61"/>
                <a:gd name="T2" fmla="*/ 3 w 28"/>
                <a:gd name="T3" fmla="*/ 50 h 61"/>
                <a:gd name="T4" fmla="*/ 11 w 28"/>
                <a:gd name="T5" fmla="*/ 56 h 61"/>
                <a:gd name="T6" fmla="*/ 27 w 28"/>
                <a:gd name="T7" fmla="*/ 7 h 61"/>
                <a:gd name="T8" fmla="*/ 18 w 28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1">
                  <a:moveTo>
                    <a:pt x="18" y="6"/>
                  </a:moveTo>
                  <a:cubicBezTo>
                    <a:pt x="14" y="21"/>
                    <a:pt x="12" y="37"/>
                    <a:pt x="3" y="50"/>
                  </a:cubicBezTo>
                  <a:cubicBezTo>
                    <a:pt x="0" y="55"/>
                    <a:pt x="7" y="61"/>
                    <a:pt x="11" y="56"/>
                  </a:cubicBezTo>
                  <a:cubicBezTo>
                    <a:pt x="22" y="43"/>
                    <a:pt x="26" y="24"/>
                    <a:pt x="27" y="7"/>
                  </a:cubicBezTo>
                  <a:cubicBezTo>
                    <a:pt x="28" y="1"/>
                    <a:pt x="19" y="0"/>
                    <a:pt x="18" y="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0" name="Freeform 74"/>
            <p:cNvSpPr>
              <a:spLocks/>
            </p:cNvSpPr>
            <p:nvPr/>
          </p:nvSpPr>
          <p:spPr bwMode="auto">
            <a:xfrm>
              <a:off x="6405159" y="5500027"/>
              <a:ext cx="36038" cy="77080"/>
            </a:xfrm>
            <a:custGeom>
              <a:avLst/>
              <a:gdLst>
                <a:gd name="T0" fmla="*/ 19 w 21"/>
                <a:gd name="T1" fmla="*/ 6 h 45"/>
                <a:gd name="T2" fmla="*/ 9 w 21"/>
                <a:gd name="T3" fmla="*/ 5 h 45"/>
                <a:gd name="T4" fmla="*/ 7 w 21"/>
                <a:gd name="T5" fmla="*/ 19 h 45"/>
                <a:gd name="T6" fmla="*/ 2 w 21"/>
                <a:gd name="T7" fmla="*/ 35 h 45"/>
                <a:gd name="T8" fmla="*/ 11 w 21"/>
                <a:gd name="T9" fmla="*/ 40 h 45"/>
                <a:gd name="T10" fmla="*/ 19 w 21"/>
                <a:gd name="T11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5">
                  <a:moveTo>
                    <a:pt x="19" y="6"/>
                  </a:moveTo>
                  <a:cubicBezTo>
                    <a:pt x="18" y="0"/>
                    <a:pt x="11" y="0"/>
                    <a:pt x="9" y="5"/>
                  </a:cubicBezTo>
                  <a:cubicBezTo>
                    <a:pt x="8" y="10"/>
                    <a:pt x="8" y="14"/>
                    <a:pt x="7" y="19"/>
                  </a:cubicBezTo>
                  <a:cubicBezTo>
                    <a:pt x="6" y="25"/>
                    <a:pt x="4" y="30"/>
                    <a:pt x="2" y="35"/>
                  </a:cubicBezTo>
                  <a:cubicBezTo>
                    <a:pt x="0" y="41"/>
                    <a:pt x="8" y="45"/>
                    <a:pt x="11" y="40"/>
                  </a:cubicBezTo>
                  <a:cubicBezTo>
                    <a:pt x="16" y="30"/>
                    <a:pt x="21" y="17"/>
                    <a:pt x="19" y="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1" name="Freeform 75"/>
            <p:cNvSpPr>
              <a:spLocks/>
            </p:cNvSpPr>
            <p:nvPr/>
          </p:nvSpPr>
          <p:spPr bwMode="auto">
            <a:xfrm>
              <a:off x="5677401" y="5458985"/>
              <a:ext cx="53056" cy="123128"/>
            </a:xfrm>
            <a:custGeom>
              <a:avLst/>
              <a:gdLst>
                <a:gd name="T0" fmla="*/ 29 w 31"/>
                <a:gd name="T1" fmla="*/ 62 h 72"/>
                <a:gd name="T2" fmla="*/ 10 w 31"/>
                <a:gd name="T3" fmla="*/ 6 h 72"/>
                <a:gd name="T4" fmla="*/ 1 w 31"/>
                <a:gd name="T5" fmla="*/ 7 h 72"/>
                <a:gd name="T6" fmla="*/ 20 w 31"/>
                <a:gd name="T7" fmla="*/ 67 h 72"/>
                <a:gd name="T8" fmla="*/ 29 w 31"/>
                <a:gd name="T9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29" y="62"/>
                  </a:moveTo>
                  <a:cubicBezTo>
                    <a:pt x="19" y="44"/>
                    <a:pt x="12" y="27"/>
                    <a:pt x="10" y="6"/>
                  </a:cubicBezTo>
                  <a:cubicBezTo>
                    <a:pt x="10" y="0"/>
                    <a:pt x="1" y="1"/>
                    <a:pt x="1" y="7"/>
                  </a:cubicBezTo>
                  <a:cubicBezTo>
                    <a:pt x="0" y="28"/>
                    <a:pt x="9" y="49"/>
                    <a:pt x="20" y="67"/>
                  </a:cubicBezTo>
                  <a:cubicBezTo>
                    <a:pt x="23" y="72"/>
                    <a:pt x="31" y="67"/>
                    <a:pt x="29" y="6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2" name="Freeform 76"/>
            <p:cNvSpPr>
              <a:spLocks/>
            </p:cNvSpPr>
            <p:nvPr/>
          </p:nvSpPr>
          <p:spPr bwMode="auto">
            <a:xfrm>
              <a:off x="5634356" y="5509037"/>
              <a:ext cx="48050" cy="99104"/>
            </a:xfrm>
            <a:custGeom>
              <a:avLst/>
              <a:gdLst>
                <a:gd name="T0" fmla="*/ 24 w 28"/>
                <a:gd name="T1" fmla="*/ 48 h 58"/>
                <a:gd name="T2" fmla="*/ 9 w 28"/>
                <a:gd name="T3" fmla="*/ 6 h 58"/>
                <a:gd name="T4" fmla="*/ 0 w 28"/>
                <a:gd name="T5" fmla="*/ 7 h 58"/>
                <a:gd name="T6" fmla="*/ 16 w 28"/>
                <a:gd name="T7" fmla="*/ 53 h 58"/>
                <a:gd name="T8" fmla="*/ 24 w 28"/>
                <a:gd name="T9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8">
                  <a:moveTo>
                    <a:pt x="24" y="48"/>
                  </a:moveTo>
                  <a:cubicBezTo>
                    <a:pt x="15" y="35"/>
                    <a:pt x="10" y="21"/>
                    <a:pt x="9" y="6"/>
                  </a:cubicBezTo>
                  <a:cubicBezTo>
                    <a:pt x="9" y="0"/>
                    <a:pt x="0" y="1"/>
                    <a:pt x="0" y="7"/>
                  </a:cubicBezTo>
                  <a:cubicBezTo>
                    <a:pt x="0" y="24"/>
                    <a:pt x="5" y="40"/>
                    <a:pt x="16" y="53"/>
                  </a:cubicBezTo>
                  <a:cubicBezTo>
                    <a:pt x="20" y="58"/>
                    <a:pt x="28" y="53"/>
                    <a:pt x="24" y="4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83" name="Rectangle 282"/>
          <p:cNvSpPr/>
          <p:nvPr/>
        </p:nvSpPr>
        <p:spPr>
          <a:xfrm>
            <a:off x="816310" y="3724371"/>
            <a:ext cx="2813327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КОМИССИОННОЕ ВОЗНАГРАЖДЕНИЕ – ЭТО ПЕРЕРАСПРЕДЕЛЕНИЕ ДЕНЕГ ОТ СДЕЛКИ В ПОЛЬЗУ УМА АГЕНТА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4" name="Text Placeholder 33"/>
          <p:cNvSpPr txBox="1">
            <a:spLocks/>
          </p:cNvSpPr>
          <p:nvPr/>
        </p:nvSpPr>
        <p:spPr>
          <a:xfrm>
            <a:off x="816310" y="1918693"/>
            <a:ext cx="793294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lvl="0">
              <a:defRPr sz="1400">
                <a:solidFill>
                  <a:srgbClr val="667B85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СДЕЛКА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85" name="Text Placeholder 32"/>
          <p:cNvSpPr txBox="1">
            <a:spLocks/>
          </p:cNvSpPr>
          <p:nvPr/>
        </p:nvSpPr>
        <p:spPr>
          <a:xfrm>
            <a:off x="816310" y="2224888"/>
            <a:ext cx="25950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z="2800" dirty="0">
                <a:solidFill>
                  <a:schemeClr val="accent1"/>
                </a:solidFill>
                <a:cs typeface="Montserrat" panose="02000000000000000000" pitchFamily="2" charset="0"/>
              </a:rPr>
              <a:t>ПРОЦЕСС ОДОБРЕННЫЙ КЛИЕНТОМ</a:t>
            </a:r>
            <a:endParaRPr lang="en-US" sz="2800" dirty="0">
              <a:solidFill>
                <a:schemeClr val="accent1"/>
              </a:solidFill>
              <a:cs typeface="Montserrat" panose="02000000000000000000" pitchFamily="2" charset="0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10834059" y="1680705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solidFill>
                  <a:schemeClr val="bg1">
                    <a:lumMod val="85000"/>
                  </a:schemeClr>
                </a:solidFill>
              </a:rPr>
              <a:t>1</a:t>
            </a:r>
          </a:p>
        </p:txBody>
      </p:sp>
      <p:sp>
        <p:nvSpPr>
          <p:cNvPr id="287" name="TextBox 286"/>
          <p:cNvSpPr txBox="1"/>
          <p:nvPr/>
        </p:nvSpPr>
        <p:spPr>
          <a:xfrm>
            <a:off x="9022465" y="1965588"/>
            <a:ext cx="1682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СТАРТ ПРОЦЕССА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9022465" y="2327036"/>
            <a:ext cx="2352732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Сколько этапов, покажет время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10834059" y="3170487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9022465" y="3455370"/>
            <a:ext cx="1592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ПРОЗРАЧНОСТЬ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9022465" y="3816818"/>
            <a:ext cx="2352732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отношениях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10834059" y="4660268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297" name="TextBox 296"/>
          <p:cNvSpPr txBox="1"/>
          <p:nvPr/>
        </p:nvSpPr>
        <p:spPr>
          <a:xfrm>
            <a:off x="9022465" y="4945151"/>
            <a:ext cx="84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ПЛАНЫ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9022465" y="5306599"/>
            <a:ext cx="2352732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Клиент появился в ежедневнике в любом качестве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2" name="Group 1271">
            <a:extLst>
              <a:ext uri="{FF2B5EF4-FFF2-40B4-BE49-F238E27FC236}">
                <a16:creationId xmlns="" xmlns:a16="http://schemas.microsoft.com/office/drawing/2014/main" id="{783728B3-C635-4FD7-9042-F652600A5E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74659" y="4963289"/>
            <a:ext cx="286766" cy="286478"/>
            <a:chOff x="5516" y="3626"/>
            <a:chExt cx="1981" cy="1979"/>
          </a:xfrm>
          <a:solidFill>
            <a:schemeClr val="accent3"/>
          </a:solidFill>
        </p:grpSpPr>
        <p:sp>
          <p:nvSpPr>
            <p:cNvPr id="93" name="Freeform 1273">
              <a:extLst>
                <a:ext uri="{FF2B5EF4-FFF2-40B4-BE49-F238E27FC236}">
                  <a16:creationId xmlns="" xmlns:a16="http://schemas.microsoft.com/office/drawing/2014/main" id="{21D5CCA7-E489-4F03-9D27-E4B04AD93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4270"/>
              <a:ext cx="491" cy="498"/>
            </a:xfrm>
            <a:custGeom>
              <a:avLst/>
              <a:gdLst>
                <a:gd name="T0" fmla="*/ 980 w 980"/>
                <a:gd name="T1" fmla="*/ 0 h 996"/>
                <a:gd name="T2" fmla="*/ 952 w 980"/>
                <a:gd name="T3" fmla="*/ 46 h 996"/>
                <a:gd name="T4" fmla="*/ 921 w 980"/>
                <a:gd name="T5" fmla="*/ 94 h 996"/>
                <a:gd name="T6" fmla="*/ 890 w 980"/>
                <a:gd name="T7" fmla="*/ 145 h 996"/>
                <a:gd name="T8" fmla="*/ 856 w 980"/>
                <a:gd name="T9" fmla="*/ 198 h 996"/>
                <a:gd name="T10" fmla="*/ 819 w 980"/>
                <a:gd name="T11" fmla="*/ 255 h 996"/>
                <a:gd name="T12" fmla="*/ 781 w 980"/>
                <a:gd name="T13" fmla="*/ 314 h 996"/>
                <a:gd name="T14" fmla="*/ 740 w 980"/>
                <a:gd name="T15" fmla="*/ 376 h 996"/>
                <a:gd name="T16" fmla="*/ 696 w 980"/>
                <a:gd name="T17" fmla="*/ 444 h 996"/>
                <a:gd name="T18" fmla="*/ 649 w 980"/>
                <a:gd name="T19" fmla="*/ 514 h 996"/>
                <a:gd name="T20" fmla="*/ 599 w 980"/>
                <a:gd name="T21" fmla="*/ 588 h 996"/>
                <a:gd name="T22" fmla="*/ 546 w 980"/>
                <a:gd name="T23" fmla="*/ 665 h 996"/>
                <a:gd name="T24" fmla="*/ 491 w 980"/>
                <a:gd name="T25" fmla="*/ 748 h 996"/>
                <a:gd name="T26" fmla="*/ 431 w 980"/>
                <a:gd name="T27" fmla="*/ 834 h 996"/>
                <a:gd name="T28" fmla="*/ 369 w 980"/>
                <a:gd name="T29" fmla="*/ 926 h 996"/>
                <a:gd name="T30" fmla="*/ 347 w 980"/>
                <a:gd name="T31" fmla="*/ 960 h 996"/>
                <a:gd name="T32" fmla="*/ 331 w 980"/>
                <a:gd name="T33" fmla="*/ 996 h 996"/>
                <a:gd name="T34" fmla="*/ 0 w 980"/>
                <a:gd name="T35" fmla="*/ 666 h 996"/>
                <a:gd name="T36" fmla="*/ 2 w 980"/>
                <a:gd name="T37" fmla="*/ 664 h 996"/>
                <a:gd name="T38" fmla="*/ 8 w 980"/>
                <a:gd name="T39" fmla="*/ 657 h 996"/>
                <a:gd name="T40" fmla="*/ 18 w 980"/>
                <a:gd name="T41" fmla="*/ 645 h 996"/>
                <a:gd name="T42" fmla="*/ 30 w 980"/>
                <a:gd name="T43" fmla="*/ 629 h 996"/>
                <a:gd name="T44" fmla="*/ 47 w 980"/>
                <a:gd name="T45" fmla="*/ 609 h 996"/>
                <a:gd name="T46" fmla="*/ 66 w 980"/>
                <a:gd name="T47" fmla="*/ 588 h 996"/>
                <a:gd name="T48" fmla="*/ 89 w 980"/>
                <a:gd name="T49" fmla="*/ 561 h 996"/>
                <a:gd name="T50" fmla="*/ 115 w 980"/>
                <a:gd name="T51" fmla="*/ 533 h 996"/>
                <a:gd name="T52" fmla="*/ 144 w 980"/>
                <a:gd name="T53" fmla="*/ 503 h 996"/>
                <a:gd name="T54" fmla="*/ 174 w 980"/>
                <a:gd name="T55" fmla="*/ 471 h 996"/>
                <a:gd name="T56" fmla="*/ 208 w 980"/>
                <a:gd name="T57" fmla="*/ 438 h 996"/>
                <a:gd name="T58" fmla="*/ 244 w 980"/>
                <a:gd name="T59" fmla="*/ 403 h 996"/>
                <a:gd name="T60" fmla="*/ 283 w 980"/>
                <a:gd name="T61" fmla="*/ 368 h 996"/>
                <a:gd name="T62" fmla="*/ 324 w 980"/>
                <a:gd name="T63" fmla="*/ 332 h 996"/>
                <a:gd name="T64" fmla="*/ 366 w 980"/>
                <a:gd name="T65" fmla="*/ 296 h 996"/>
                <a:gd name="T66" fmla="*/ 410 w 980"/>
                <a:gd name="T67" fmla="*/ 261 h 996"/>
                <a:gd name="T68" fmla="*/ 457 w 980"/>
                <a:gd name="T69" fmla="*/ 226 h 996"/>
                <a:gd name="T70" fmla="*/ 504 w 980"/>
                <a:gd name="T71" fmla="*/ 192 h 996"/>
                <a:gd name="T72" fmla="*/ 554 w 980"/>
                <a:gd name="T73" fmla="*/ 160 h 996"/>
                <a:gd name="T74" fmla="*/ 603 w 980"/>
                <a:gd name="T75" fmla="*/ 130 h 996"/>
                <a:gd name="T76" fmla="*/ 655 w 980"/>
                <a:gd name="T77" fmla="*/ 102 h 996"/>
                <a:gd name="T78" fmla="*/ 707 w 980"/>
                <a:gd name="T79" fmla="*/ 76 h 996"/>
                <a:gd name="T80" fmla="*/ 761 w 980"/>
                <a:gd name="T81" fmla="*/ 54 h 996"/>
                <a:gd name="T82" fmla="*/ 815 w 980"/>
                <a:gd name="T83" fmla="*/ 35 h 996"/>
                <a:gd name="T84" fmla="*/ 870 w 980"/>
                <a:gd name="T85" fmla="*/ 19 h 996"/>
                <a:gd name="T86" fmla="*/ 925 w 980"/>
                <a:gd name="T87" fmla="*/ 7 h 996"/>
                <a:gd name="T88" fmla="*/ 980 w 980"/>
                <a:gd name="T8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0" h="996">
                  <a:moveTo>
                    <a:pt x="980" y="0"/>
                  </a:moveTo>
                  <a:lnTo>
                    <a:pt x="952" y="46"/>
                  </a:lnTo>
                  <a:lnTo>
                    <a:pt x="921" y="94"/>
                  </a:lnTo>
                  <a:lnTo>
                    <a:pt x="890" y="145"/>
                  </a:lnTo>
                  <a:lnTo>
                    <a:pt x="856" y="198"/>
                  </a:lnTo>
                  <a:lnTo>
                    <a:pt x="819" y="255"/>
                  </a:lnTo>
                  <a:lnTo>
                    <a:pt x="781" y="314"/>
                  </a:lnTo>
                  <a:lnTo>
                    <a:pt x="740" y="376"/>
                  </a:lnTo>
                  <a:lnTo>
                    <a:pt x="696" y="444"/>
                  </a:lnTo>
                  <a:lnTo>
                    <a:pt x="649" y="514"/>
                  </a:lnTo>
                  <a:lnTo>
                    <a:pt x="599" y="588"/>
                  </a:lnTo>
                  <a:lnTo>
                    <a:pt x="546" y="665"/>
                  </a:lnTo>
                  <a:lnTo>
                    <a:pt x="491" y="748"/>
                  </a:lnTo>
                  <a:lnTo>
                    <a:pt x="431" y="834"/>
                  </a:lnTo>
                  <a:lnTo>
                    <a:pt x="369" y="926"/>
                  </a:lnTo>
                  <a:lnTo>
                    <a:pt x="347" y="960"/>
                  </a:lnTo>
                  <a:lnTo>
                    <a:pt x="331" y="996"/>
                  </a:lnTo>
                  <a:lnTo>
                    <a:pt x="0" y="666"/>
                  </a:lnTo>
                  <a:lnTo>
                    <a:pt x="2" y="664"/>
                  </a:lnTo>
                  <a:lnTo>
                    <a:pt x="8" y="657"/>
                  </a:lnTo>
                  <a:lnTo>
                    <a:pt x="18" y="645"/>
                  </a:lnTo>
                  <a:lnTo>
                    <a:pt x="30" y="629"/>
                  </a:lnTo>
                  <a:lnTo>
                    <a:pt x="47" y="609"/>
                  </a:lnTo>
                  <a:lnTo>
                    <a:pt x="66" y="588"/>
                  </a:lnTo>
                  <a:lnTo>
                    <a:pt x="89" y="561"/>
                  </a:lnTo>
                  <a:lnTo>
                    <a:pt x="115" y="533"/>
                  </a:lnTo>
                  <a:lnTo>
                    <a:pt x="144" y="503"/>
                  </a:lnTo>
                  <a:lnTo>
                    <a:pt x="174" y="471"/>
                  </a:lnTo>
                  <a:lnTo>
                    <a:pt x="208" y="438"/>
                  </a:lnTo>
                  <a:lnTo>
                    <a:pt x="244" y="403"/>
                  </a:lnTo>
                  <a:lnTo>
                    <a:pt x="283" y="368"/>
                  </a:lnTo>
                  <a:lnTo>
                    <a:pt x="324" y="332"/>
                  </a:lnTo>
                  <a:lnTo>
                    <a:pt x="366" y="296"/>
                  </a:lnTo>
                  <a:lnTo>
                    <a:pt x="410" y="261"/>
                  </a:lnTo>
                  <a:lnTo>
                    <a:pt x="457" y="226"/>
                  </a:lnTo>
                  <a:lnTo>
                    <a:pt x="504" y="192"/>
                  </a:lnTo>
                  <a:lnTo>
                    <a:pt x="554" y="160"/>
                  </a:lnTo>
                  <a:lnTo>
                    <a:pt x="603" y="130"/>
                  </a:lnTo>
                  <a:lnTo>
                    <a:pt x="655" y="102"/>
                  </a:lnTo>
                  <a:lnTo>
                    <a:pt x="707" y="76"/>
                  </a:lnTo>
                  <a:lnTo>
                    <a:pt x="761" y="54"/>
                  </a:lnTo>
                  <a:lnTo>
                    <a:pt x="815" y="35"/>
                  </a:lnTo>
                  <a:lnTo>
                    <a:pt x="870" y="19"/>
                  </a:lnTo>
                  <a:lnTo>
                    <a:pt x="925" y="7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4" name="Freeform 1274">
              <a:extLst>
                <a:ext uri="{FF2B5EF4-FFF2-40B4-BE49-F238E27FC236}">
                  <a16:creationId xmlns="" xmlns:a16="http://schemas.microsoft.com/office/drawing/2014/main" id="{3202E6A5-2140-4237-9B68-FB20DE3EC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" y="5106"/>
              <a:ext cx="498" cy="489"/>
            </a:xfrm>
            <a:custGeom>
              <a:avLst/>
              <a:gdLst>
                <a:gd name="T0" fmla="*/ 998 w 998"/>
                <a:gd name="T1" fmla="*/ 0 h 979"/>
                <a:gd name="T2" fmla="*/ 990 w 998"/>
                <a:gd name="T3" fmla="*/ 55 h 979"/>
                <a:gd name="T4" fmla="*/ 978 w 998"/>
                <a:gd name="T5" fmla="*/ 111 h 979"/>
                <a:gd name="T6" fmla="*/ 963 w 998"/>
                <a:gd name="T7" fmla="*/ 165 h 979"/>
                <a:gd name="T8" fmla="*/ 943 w 998"/>
                <a:gd name="T9" fmla="*/ 220 h 979"/>
                <a:gd name="T10" fmla="*/ 920 w 998"/>
                <a:gd name="T11" fmla="*/ 273 h 979"/>
                <a:gd name="T12" fmla="*/ 895 w 998"/>
                <a:gd name="T13" fmla="*/ 326 h 979"/>
                <a:gd name="T14" fmla="*/ 867 w 998"/>
                <a:gd name="T15" fmla="*/ 377 h 979"/>
                <a:gd name="T16" fmla="*/ 837 w 998"/>
                <a:gd name="T17" fmla="*/ 427 h 979"/>
                <a:gd name="T18" fmla="*/ 804 w 998"/>
                <a:gd name="T19" fmla="*/ 477 h 979"/>
                <a:gd name="T20" fmla="*/ 770 w 998"/>
                <a:gd name="T21" fmla="*/ 524 h 979"/>
                <a:gd name="T22" fmla="*/ 736 w 998"/>
                <a:gd name="T23" fmla="*/ 570 h 979"/>
                <a:gd name="T24" fmla="*/ 700 w 998"/>
                <a:gd name="T25" fmla="*/ 614 h 979"/>
                <a:gd name="T26" fmla="*/ 665 w 998"/>
                <a:gd name="T27" fmla="*/ 657 h 979"/>
                <a:gd name="T28" fmla="*/ 629 w 998"/>
                <a:gd name="T29" fmla="*/ 698 h 979"/>
                <a:gd name="T30" fmla="*/ 594 w 998"/>
                <a:gd name="T31" fmla="*/ 736 h 979"/>
                <a:gd name="T32" fmla="*/ 559 w 998"/>
                <a:gd name="T33" fmla="*/ 771 h 979"/>
                <a:gd name="T34" fmla="*/ 525 w 998"/>
                <a:gd name="T35" fmla="*/ 805 h 979"/>
                <a:gd name="T36" fmla="*/ 494 w 998"/>
                <a:gd name="T37" fmla="*/ 837 h 979"/>
                <a:gd name="T38" fmla="*/ 463 w 998"/>
                <a:gd name="T39" fmla="*/ 866 h 979"/>
                <a:gd name="T40" fmla="*/ 434 w 998"/>
                <a:gd name="T41" fmla="*/ 891 h 979"/>
                <a:gd name="T42" fmla="*/ 409 w 998"/>
                <a:gd name="T43" fmla="*/ 914 h 979"/>
                <a:gd name="T44" fmla="*/ 386 w 998"/>
                <a:gd name="T45" fmla="*/ 933 h 979"/>
                <a:gd name="T46" fmla="*/ 367 w 998"/>
                <a:gd name="T47" fmla="*/ 949 h 979"/>
                <a:gd name="T48" fmla="*/ 351 w 998"/>
                <a:gd name="T49" fmla="*/ 962 h 979"/>
                <a:gd name="T50" fmla="*/ 340 w 998"/>
                <a:gd name="T51" fmla="*/ 972 h 979"/>
                <a:gd name="T52" fmla="*/ 333 w 998"/>
                <a:gd name="T53" fmla="*/ 978 h 979"/>
                <a:gd name="T54" fmla="*/ 330 w 998"/>
                <a:gd name="T55" fmla="*/ 979 h 979"/>
                <a:gd name="T56" fmla="*/ 0 w 998"/>
                <a:gd name="T57" fmla="*/ 649 h 979"/>
                <a:gd name="T58" fmla="*/ 35 w 998"/>
                <a:gd name="T59" fmla="*/ 633 h 979"/>
                <a:gd name="T60" fmla="*/ 70 w 998"/>
                <a:gd name="T61" fmla="*/ 612 h 979"/>
                <a:gd name="T62" fmla="*/ 161 w 998"/>
                <a:gd name="T63" fmla="*/ 549 h 979"/>
                <a:gd name="T64" fmla="*/ 248 w 998"/>
                <a:gd name="T65" fmla="*/ 490 h 979"/>
                <a:gd name="T66" fmla="*/ 330 w 998"/>
                <a:gd name="T67" fmla="*/ 433 h 979"/>
                <a:gd name="T68" fmla="*/ 409 w 998"/>
                <a:gd name="T69" fmla="*/ 381 h 979"/>
                <a:gd name="T70" fmla="*/ 483 w 998"/>
                <a:gd name="T71" fmla="*/ 332 h 979"/>
                <a:gd name="T72" fmla="*/ 553 w 998"/>
                <a:gd name="T73" fmla="*/ 285 h 979"/>
                <a:gd name="T74" fmla="*/ 619 w 998"/>
                <a:gd name="T75" fmla="*/ 241 h 979"/>
                <a:gd name="T76" fmla="*/ 682 w 998"/>
                <a:gd name="T77" fmla="*/ 200 h 979"/>
                <a:gd name="T78" fmla="*/ 743 w 998"/>
                <a:gd name="T79" fmla="*/ 162 h 979"/>
                <a:gd name="T80" fmla="*/ 799 w 998"/>
                <a:gd name="T81" fmla="*/ 125 h 979"/>
                <a:gd name="T82" fmla="*/ 853 w 998"/>
                <a:gd name="T83" fmla="*/ 92 h 979"/>
                <a:gd name="T84" fmla="*/ 903 w 998"/>
                <a:gd name="T85" fmla="*/ 59 h 979"/>
                <a:gd name="T86" fmla="*/ 952 w 998"/>
                <a:gd name="T87" fmla="*/ 29 h 979"/>
                <a:gd name="T88" fmla="*/ 998 w 998"/>
                <a:gd name="T8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8" h="979">
                  <a:moveTo>
                    <a:pt x="998" y="0"/>
                  </a:moveTo>
                  <a:lnTo>
                    <a:pt x="990" y="55"/>
                  </a:lnTo>
                  <a:lnTo>
                    <a:pt x="978" y="111"/>
                  </a:lnTo>
                  <a:lnTo>
                    <a:pt x="963" y="165"/>
                  </a:lnTo>
                  <a:lnTo>
                    <a:pt x="943" y="220"/>
                  </a:lnTo>
                  <a:lnTo>
                    <a:pt x="920" y="273"/>
                  </a:lnTo>
                  <a:lnTo>
                    <a:pt x="895" y="326"/>
                  </a:lnTo>
                  <a:lnTo>
                    <a:pt x="867" y="377"/>
                  </a:lnTo>
                  <a:lnTo>
                    <a:pt x="837" y="427"/>
                  </a:lnTo>
                  <a:lnTo>
                    <a:pt x="804" y="477"/>
                  </a:lnTo>
                  <a:lnTo>
                    <a:pt x="770" y="524"/>
                  </a:lnTo>
                  <a:lnTo>
                    <a:pt x="736" y="570"/>
                  </a:lnTo>
                  <a:lnTo>
                    <a:pt x="700" y="614"/>
                  </a:lnTo>
                  <a:lnTo>
                    <a:pt x="665" y="657"/>
                  </a:lnTo>
                  <a:lnTo>
                    <a:pt x="629" y="698"/>
                  </a:lnTo>
                  <a:lnTo>
                    <a:pt x="594" y="736"/>
                  </a:lnTo>
                  <a:lnTo>
                    <a:pt x="559" y="771"/>
                  </a:lnTo>
                  <a:lnTo>
                    <a:pt x="525" y="805"/>
                  </a:lnTo>
                  <a:lnTo>
                    <a:pt x="494" y="837"/>
                  </a:lnTo>
                  <a:lnTo>
                    <a:pt x="463" y="866"/>
                  </a:lnTo>
                  <a:lnTo>
                    <a:pt x="434" y="891"/>
                  </a:lnTo>
                  <a:lnTo>
                    <a:pt x="409" y="914"/>
                  </a:lnTo>
                  <a:lnTo>
                    <a:pt x="386" y="933"/>
                  </a:lnTo>
                  <a:lnTo>
                    <a:pt x="367" y="949"/>
                  </a:lnTo>
                  <a:lnTo>
                    <a:pt x="351" y="962"/>
                  </a:lnTo>
                  <a:lnTo>
                    <a:pt x="340" y="972"/>
                  </a:lnTo>
                  <a:lnTo>
                    <a:pt x="333" y="978"/>
                  </a:lnTo>
                  <a:lnTo>
                    <a:pt x="330" y="979"/>
                  </a:lnTo>
                  <a:lnTo>
                    <a:pt x="0" y="649"/>
                  </a:lnTo>
                  <a:lnTo>
                    <a:pt x="35" y="633"/>
                  </a:lnTo>
                  <a:lnTo>
                    <a:pt x="70" y="612"/>
                  </a:lnTo>
                  <a:lnTo>
                    <a:pt x="161" y="549"/>
                  </a:lnTo>
                  <a:lnTo>
                    <a:pt x="248" y="490"/>
                  </a:lnTo>
                  <a:lnTo>
                    <a:pt x="330" y="433"/>
                  </a:lnTo>
                  <a:lnTo>
                    <a:pt x="409" y="381"/>
                  </a:lnTo>
                  <a:lnTo>
                    <a:pt x="483" y="332"/>
                  </a:lnTo>
                  <a:lnTo>
                    <a:pt x="553" y="285"/>
                  </a:lnTo>
                  <a:lnTo>
                    <a:pt x="619" y="241"/>
                  </a:lnTo>
                  <a:lnTo>
                    <a:pt x="682" y="200"/>
                  </a:lnTo>
                  <a:lnTo>
                    <a:pt x="743" y="162"/>
                  </a:lnTo>
                  <a:lnTo>
                    <a:pt x="799" y="125"/>
                  </a:lnTo>
                  <a:lnTo>
                    <a:pt x="853" y="92"/>
                  </a:lnTo>
                  <a:lnTo>
                    <a:pt x="903" y="59"/>
                  </a:lnTo>
                  <a:lnTo>
                    <a:pt x="952" y="29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5" name="Freeform 1275">
              <a:extLst>
                <a:ext uri="{FF2B5EF4-FFF2-40B4-BE49-F238E27FC236}">
                  <a16:creationId xmlns="" xmlns:a16="http://schemas.microsoft.com/office/drawing/2014/main" id="{0CFBA1CD-D433-4B90-BB2F-1B1E43A46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" y="4987"/>
              <a:ext cx="618" cy="618"/>
            </a:xfrm>
            <a:custGeom>
              <a:avLst/>
              <a:gdLst>
                <a:gd name="T0" fmla="*/ 496 w 1237"/>
                <a:gd name="T1" fmla="*/ 0 h 1235"/>
                <a:gd name="T2" fmla="*/ 532 w 1237"/>
                <a:gd name="T3" fmla="*/ 36 h 1235"/>
                <a:gd name="T4" fmla="*/ 502 w 1237"/>
                <a:gd name="T5" fmla="*/ 104 h 1235"/>
                <a:gd name="T6" fmla="*/ 474 w 1237"/>
                <a:gd name="T7" fmla="*/ 173 h 1235"/>
                <a:gd name="T8" fmla="*/ 447 w 1237"/>
                <a:gd name="T9" fmla="*/ 248 h 1235"/>
                <a:gd name="T10" fmla="*/ 423 w 1237"/>
                <a:gd name="T11" fmla="*/ 324 h 1235"/>
                <a:gd name="T12" fmla="*/ 403 w 1237"/>
                <a:gd name="T13" fmla="*/ 401 h 1235"/>
                <a:gd name="T14" fmla="*/ 375 w 1237"/>
                <a:gd name="T15" fmla="*/ 522 h 1235"/>
                <a:gd name="T16" fmla="*/ 353 w 1237"/>
                <a:gd name="T17" fmla="*/ 644 h 1235"/>
                <a:gd name="T18" fmla="*/ 335 w 1237"/>
                <a:gd name="T19" fmla="*/ 767 h 1235"/>
                <a:gd name="T20" fmla="*/ 323 w 1237"/>
                <a:gd name="T21" fmla="*/ 890 h 1235"/>
                <a:gd name="T22" fmla="*/ 320 w 1237"/>
                <a:gd name="T23" fmla="*/ 915 h 1235"/>
                <a:gd name="T24" fmla="*/ 423 w 1237"/>
                <a:gd name="T25" fmla="*/ 906 h 1235"/>
                <a:gd name="T26" fmla="*/ 526 w 1237"/>
                <a:gd name="T27" fmla="*/ 893 h 1235"/>
                <a:gd name="T28" fmla="*/ 647 w 1237"/>
                <a:gd name="T29" fmla="*/ 874 h 1235"/>
                <a:gd name="T30" fmla="*/ 766 w 1237"/>
                <a:gd name="T31" fmla="*/ 849 h 1235"/>
                <a:gd name="T32" fmla="*/ 885 w 1237"/>
                <a:gd name="T33" fmla="*/ 820 h 1235"/>
                <a:gd name="T34" fmla="*/ 1002 w 1237"/>
                <a:gd name="T35" fmla="*/ 784 h 1235"/>
                <a:gd name="T36" fmla="*/ 1060 w 1237"/>
                <a:gd name="T37" fmla="*/ 763 h 1235"/>
                <a:gd name="T38" fmla="*/ 1117 w 1237"/>
                <a:gd name="T39" fmla="*/ 740 h 1235"/>
                <a:gd name="T40" fmla="*/ 1173 w 1237"/>
                <a:gd name="T41" fmla="*/ 717 h 1235"/>
                <a:gd name="T42" fmla="*/ 1200 w 1237"/>
                <a:gd name="T43" fmla="*/ 704 h 1235"/>
                <a:gd name="T44" fmla="*/ 1237 w 1237"/>
                <a:gd name="T45" fmla="*/ 740 h 1235"/>
                <a:gd name="T46" fmla="*/ 1194 w 1237"/>
                <a:gd name="T47" fmla="*/ 797 h 1235"/>
                <a:gd name="T48" fmla="*/ 1147 w 1237"/>
                <a:gd name="T49" fmla="*/ 851 h 1235"/>
                <a:gd name="T50" fmla="*/ 1095 w 1237"/>
                <a:gd name="T51" fmla="*/ 901 h 1235"/>
                <a:gd name="T52" fmla="*/ 1041 w 1237"/>
                <a:gd name="T53" fmla="*/ 947 h 1235"/>
                <a:gd name="T54" fmla="*/ 983 w 1237"/>
                <a:gd name="T55" fmla="*/ 989 h 1235"/>
                <a:gd name="T56" fmla="*/ 922 w 1237"/>
                <a:gd name="T57" fmla="*/ 1027 h 1235"/>
                <a:gd name="T58" fmla="*/ 858 w 1237"/>
                <a:gd name="T59" fmla="*/ 1062 h 1235"/>
                <a:gd name="T60" fmla="*/ 794 w 1237"/>
                <a:gd name="T61" fmla="*/ 1094 h 1235"/>
                <a:gd name="T62" fmla="*/ 728 w 1237"/>
                <a:gd name="T63" fmla="*/ 1123 h 1235"/>
                <a:gd name="T64" fmla="*/ 661 w 1237"/>
                <a:gd name="T65" fmla="*/ 1147 h 1235"/>
                <a:gd name="T66" fmla="*/ 594 w 1237"/>
                <a:gd name="T67" fmla="*/ 1169 h 1235"/>
                <a:gd name="T68" fmla="*/ 491 w 1237"/>
                <a:gd name="T69" fmla="*/ 1196 h 1235"/>
                <a:gd name="T70" fmla="*/ 386 w 1237"/>
                <a:gd name="T71" fmla="*/ 1217 h 1235"/>
                <a:gd name="T72" fmla="*/ 280 w 1237"/>
                <a:gd name="T73" fmla="*/ 1229 h 1235"/>
                <a:gd name="T74" fmla="*/ 174 w 1237"/>
                <a:gd name="T75" fmla="*/ 1235 h 1235"/>
                <a:gd name="T76" fmla="*/ 151 w 1237"/>
                <a:gd name="T77" fmla="*/ 1235 h 1235"/>
                <a:gd name="T78" fmla="*/ 128 w 1237"/>
                <a:gd name="T79" fmla="*/ 1233 h 1235"/>
                <a:gd name="T80" fmla="*/ 106 w 1237"/>
                <a:gd name="T81" fmla="*/ 1228 h 1235"/>
                <a:gd name="T82" fmla="*/ 80 w 1237"/>
                <a:gd name="T83" fmla="*/ 1217 h 1235"/>
                <a:gd name="T84" fmla="*/ 57 w 1237"/>
                <a:gd name="T85" fmla="*/ 1201 h 1235"/>
                <a:gd name="T86" fmla="*/ 36 w 1237"/>
                <a:gd name="T87" fmla="*/ 1182 h 1235"/>
                <a:gd name="T88" fmla="*/ 21 w 1237"/>
                <a:gd name="T89" fmla="*/ 1159 h 1235"/>
                <a:gd name="T90" fmla="*/ 8 w 1237"/>
                <a:gd name="T91" fmla="*/ 1134 h 1235"/>
                <a:gd name="T92" fmla="*/ 1 w 1237"/>
                <a:gd name="T93" fmla="*/ 1106 h 1235"/>
                <a:gd name="T94" fmla="*/ 0 w 1237"/>
                <a:gd name="T95" fmla="*/ 1073 h 1235"/>
                <a:gd name="T96" fmla="*/ 0 w 1237"/>
                <a:gd name="T97" fmla="*/ 1041 h 1235"/>
                <a:gd name="T98" fmla="*/ 6 w 1237"/>
                <a:gd name="T99" fmla="*/ 947 h 1235"/>
                <a:gd name="T100" fmla="*/ 18 w 1237"/>
                <a:gd name="T101" fmla="*/ 855 h 1235"/>
                <a:gd name="T102" fmla="*/ 35 w 1237"/>
                <a:gd name="T103" fmla="*/ 762 h 1235"/>
                <a:gd name="T104" fmla="*/ 57 w 1237"/>
                <a:gd name="T105" fmla="*/ 671 h 1235"/>
                <a:gd name="T106" fmla="*/ 85 w 1237"/>
                <a:gd name="T107" fmla="*/ 582 h 1235"/>
                <a:gd name="T108" fmla="*/ 115 w 1237"/>
                <a:gd name="T109" fmla="*/ 501 h 1235"/>
                <a:gd name="T110" fmla="*/ 150 w 1237"/>
                <a:gd name="T111" fmla="*/ 421 h 1235"/>
                <a:gd name="T112" fmla="*/ 190 w 1237"/>
                <a:gd name="T113" fmla="*/ 345 h 1235"/>
                <a:gd name="T114" fmla="*/ 235 w 1237"/>
                <a:gd name="T115" fmla="*/ 270 h 1235"/>
                <a:gd name="T116" fmla="*/ 285 w 1237"/>
                <a:gd name="T117" fmla="*/ 200 h 1235"/>
                <a:gd name="T118" fmla="*/ 331 w 1237"/>
                <a:gd name="T119" fmla="*/ 144 h 1235"/>
                <a:gd name="T120" fmla="*/ 382 w 1237"/>
                <a:gd name="T121" fmla="*/ 92 h 1235"/>
                <a:gd name="T122" fmla="*/ 438 w 1237"/>
                <a:gd name="T123" fmla="*/ 44 h 1235"/>
                <a:gd name="T124" fmla="*/ 496 w 1237"/>
                <a:gd name="T125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7" h="1235">
                  <a:moveTo>
                    <a:pt x="496" y="0"/>
                  </a:moveTo>
                  <a:lnTo>
                    <a:pt x="532" y="36"/>
                  </a:lnTo>
                  <a:lnTo>
                    <a:pt x="502" y="104"/>
                  </a:lnTo>
                  <a:lnTo>
                    <a:pt x="474" y="173"/>
                  </a:lnTo>
                  <a:lnTo>
                    <a:pt x="447" y="248"/>
                  </a:lnTo>
                  <a:lnTo>
                    <a:pt x="423" y="324"/>
                  </a:lnTo>
                  <a:lnTo>
                    <a:pt x="403" y="401"/>
                  </a:lnTo>
                  <a:lnTo>
                    <a:pt x="375" y="522"/>
                  </a:lnTo>
                  <a:lnTo>
                    <a:pt x="353" y="644"/>
                  </a:lnTo>
                  <a:lnTo>
                    <a:pt x="335" y="767"/>
                  </a:lnTo>
                  <a:lnTo>
                    <a:pt x="323" y="890"/>
                  </a:lnTo>
                  <a:lnTo>
                    <a:pt x="320" y="915"/>
                  </a:lnTo>
                  <a:lnTo>
                    <a:pt x="423" y="906"/>
                  </a:lnTo>
                  <a:lnTo>
                    <a:pt x="526" y="893"/>
                  </a:lnTo>
                  <a:lnTo>
                    <a:pt x="647" y="874"/>
                  </a:lnTo>
                  <a:lnTo>
                    <a:pt x="766" y="849"/>
                  </a:lnTo>
                  <a:lnTo>
                    <a:pt x="885" y="820"/>
                  </a:lnTo>
                  <a:lnTo>
                    <a:pt x="1002" y="784"/>
                  </a:lnTo>
                  <a:lnTo>
                    <a:pt x="1060" y="763"/>
                  </a:lnTo>
                  <a:lnTo>
                    <a:pt x="1117" y="740"/>
                  </a:lnTo>
                  <a:lnTo>
                    <a:pt x="1173" y="717"/>
                  </a:lnTo>
                  <a:lnTo>
                    <a:pt x="1200" y="704"/>
                  </a:lnTo>
                  <a:lnTo>
                    <a:pt x="1237" y="740"/>
                  </a:lnTo>
                  <a:lnTo>
                    <a:pt x="1194" y="797"/>
                  </a:lnTo>
                  <a:lnTo>
                    <a:pt x="1147" y="851"/>
                  </a:lnTo>
                  <a:lnTo>
                    <a:pt x="1095" y="901"/>
                  </a:lnTo>
                  <a:lnTo>
                    <a:pt x="1041" y="947"/>
                  </a:lnTo>
                  <a:lnTo>
                    <a:pt x="983" y="989"/>
                  </a:lnTo>
                  <a:lnTo>
                    <a:pt x="922" y="1027"/>
                  </a:lnTo>
                  <a:lnTo>
                    <a:pt x="858" y="1062"/>
                  </a:lnTo>
                  <a:lnTo>
                    <a:pt x="794" y="1094"/>
                  </a:lnTo>
                  <a:lnTo>
                    <a:pt x="728" y="1123"/>
                  </a:lnTo>
                  <a:lnTo>
                    <a:pt x="661" y="1147"/>
                  </a:lnTo>
                  <a:lnTo>
                    <a:pt x="594" y="1169"/>
                  </a:lnTo>
                  <a:lnTo>
                    <a:pt x="491" y="1196"/>
                  </a:lnTo>
                  <a:lnTo>
                    <a:pt x="386" y="1217"/>
                  </a:lnTo>
                  <a:lnTo>
                    <a:pt x="280" y="1229"/>
                  </a:lnTo>
                  <a:lnTo>
                    <a:pt x="174" y="1235"/>
                  </a:lnTo>
                  <a:lnTo>
                    <a:pt x="151" y="1235"/>
                  </a:lnTo>
                  <a:lnTo>
                    <a:pt x="128" y="1233"/>
                  </a:lnTo>
                  <a:lnTo>
                    <a:pt x="106" y="1228"/>
                  </a:lnTo>
                  <a:lnTo>
                    <a:pt x="80" y="1217"/>
                  </a:lnTo>
                  <a:lnTo>
                    <a:pt x="57" y="1201"/>
                  </a:lnTo>
                  <a:lnTo>
                    <a:pt x="36" y="1182"/>
                  </a:lnTo>
                  <a:lnTo>
                    <a:pt x="21" y="1159"/>
                  </a:lnTo>
                  <a:lnTo>
                    <a:pt x="8" y="1134"/>
                  </a:lnTo>
                  <a:lnTo>
                    <a:pt x="1" y="1106"/>
                  </a:lnTo>
                  <a:lnTo>
                    <a:pt x="0" y="1073"/>
                  </a:lnTo>
                  <a:lnTo>
                    <a:pt x="0" y="1041"/>
                  </a:lnTo>
                  <a:lnTo>
                    <a:pt x="6" y="947"/>
                  </a:lnTo>
                  <a:lnTo>
                    <a:pt x="18" y="855"/>
                  </a:lnTo>
                  <a:lnTo>
                    <a:pt x="35" y="762"/>
                  </a:lnTo>
                  <a:lnTo>
                    <a:pt x="57" y="671"/>
                  </a:lnTo>
                  <a:lnTo>
                    <a:pt x="85" y="582"/>
                  </a:lnTo>
                  <a:lnTo>
                    <a:pt x="115" y="501"/>
                  </a:lnTo>
                  <a:lnTo>
                    <a:pt x="150" y="421"/>
                  </a:lnTo>
                  <a:lnTo>
                    <a:pt x="190" y="345"/>
                  </a:lnTo>
                  <a:lnTo>
                    <a:pt x="235" y="270"/>
                  </a:lnTo>
                  <a:lnTo>
                    <a:pt x="285" y="200"/>
                  </a:lnTo>
                  <a:lnTo>
                    <a:pt x="331" y="144"/>
                  </a:lnTo>
                  <a:lnTo>
                    <a:pt x="382" y="92"/>
                  </a:lnTo>
                  <a:lnTo>
                    <a:pt x="438" y="44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6" name="Freeform 1276">
              <a:extLst>
                <a:ext uri="{FF2B5EF4-FFF2-40B4-BE49-F238E27FC236}">
                  <a16:creationId xmlns="" xmlns:a16="http://schemas.microsoft.com/office/drawing/2014/main" id="{C2427687-293F-48D0-A372-9039B61105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6" y="3626"/>
              <a:ext cx="1731" cy="1729"/>
            </a:xfrm>
            <a:custGeom>
              <a:avLst/>
              <a:gdLst>
                <a:gd name="T0" fmla="*/ 1977 w 3461"/>
                <a:gd name="T1" fmla="*/ 939 h 3456"/>
                <a:gd name="T2" fmla="*/ 1837 w 3461"/>
                <a:gd name="T3" fmla="*/ 996 h 3456"/>
                <a:gd name="T4" fmla="*/ 1719 w 3461"/>
                <a:gd name="T5" fmla="*/ 1101 h 3456"/>
                <a:gd name="T6" fmla="*/ 1646 w 3461"/>
                <a:gd name="T7" fmla="*/ 1235 h 3456"/>
                <a:gd name="T8" fmla="*/ 1621 w 3461"/>
                <a:gd name="T9" fmla="*/ 1382 h 3456"/>
                <a:gd name="T10" fmla="*/ 1646 w 3461"/>
                <a:gd name="T11" fmla="*/ 1529 h 3456"/>
                <a:gd name="T12" fmla="*/ 1719 w 3461"/>
                <a:gd name="T13" fmla="*/ 1665 h 3456"/>
                <a:gd name="T14" fmla="*/ 1837 w 3461"/>
                <a:gd name="T15" fmla="*/ 1770 h 3456"/>
                <a:gd name="T16" fmla="*/ 1977 w 3461"/>
                <a:gd name="T17" fmla="*/ 1826 h 3456"/>
                <a:gd name="T18" fmla="*/ 2127 w 3461"/>
                <a:gd name="T19" fmla="*/ 1835 h 3456"/>
                <a:gd name="T20" fmla="*/ 2270 w 3461"/>
                <a:gd name="T21" fmla="*/ 1794 h 3456"/>
                <a:gd name="T22" fmla="*/ 2399 w 3461"/>
                <a:gd name="T23" fmla="*/ 1705 h 3456"/>
                <a:gd name="T24" fmla="*/ 2488 w 3461"/>
                <a:gd name="T25" fmla="*/ 1577 h 3456"/>
                <a:gd name="T26" fmla="*/ 2529 w 3461"/>
                <a:gd name="T27" fmla="*/ 1433 h 3456"/>
                <a:gd name="T28" fmla="*/ 2521 w 3461"/>
                <a:gd name="T29" fmla="*/ 1283 h 3456"/>
                <a:gd name="T30" fmla="*/ 2464 w 3461"/>
                <a:gd name="T31" fmla="*/ 1143 h 3456"/>
                <a:gd name="T32" fmla="*/ 2359 w 3461"/>
                <a:gd name="T33" fmla="*/ 1026 h 3456"/>
                <a:gd name="T34" fmla="*/ 2225 w 3461"/>
                <a:gd name="T35" fmla="*/ 952 h 3456"/>
                <a:gd name="T36" fmla="*/ 2076 w 3461"/>
                <a:gd name="T37" fmla="*/ 928 h 3456"/>
                <a:gd name="T38" fmla="*/ 3351 w 3461"/>
                <a:gd name="T39" fmla="*/ 2 h 3456"/>
                <a:gd name="T40" fmla="*/ 3421 w 3461"/>
                <a:gd name="T41" fmla="*/ 40 h 3456"/>
                <a:gd name="T42" fmla="*/ 3459 w 3461"/>
                <a:gd name="T43" fmla="*/ 111 h 3456"/>
                <a:gd name="T44" fmla="*/ 3457 w 3461"/>
                <a:gd name="T45" fmla="*/ 256 h 3456"/>
                <a:gd name="T46" fmla="*/ 3444 w 3461"/>
                <a:gd name="T47" fmla="*/ 471 h 3456"/>
                <a:gd name="T48" fmla="*/ 3416 w 3461"/>
                <a:gd name="T49" fmla="*/ 722 h 3456"/>
                <a:gd name="T50" fmla="*/ 3372 w 3461"/>
                <a:gd name="T51" fmla="*/ 997 h 3456"/>
                <a:gd name="T52" fmla="*/ 3304 w 3461"/>
                <a:gd name="T53" fmla="*/ 1283 h 3456"/>
                <a:gd name="T54" fmla="*/ 3210 w 3461"/>
                <a:gd name="T55" fmla="*/ 1569 h 3456"/>
                <a:gd name="T56" fmla="*/ 3083 w 3461"/>
                <a:gd name="T57" fmla="*/ 1845 h 3456"/>
                <a:gd name="T58" fmla="*/ 2922 w 3461"/>
                <a:gd name="T59" fmla="*/ 2094 h 3456"/>
                <a:gd name="T60" fmla="*/ 2738 w 3461"/>
                <a:gd name="T61" fmla="*/ 2296 h 3456"/>
                <a:gd name="T62" fmla="*/ 2592 w 3461"/>
                <a:gd name="T63" fmla="*/ 2431 h 3456"/>
                <a:gd name="T64" fmla="*/ 2457 w 3461"/>
                <a:gd name="T65" fmla="*/ 2538 h 3456"/>
                <a:gd name="T66" fmla="*/ 2318 w 3461"/>
                <a:gd name="T67" fmla="*/ 2635 h 3456"/>
                <a:gd name="T68" fmla="*/ 2156 w 3461"/>
                <a:gd name="T69" fmla="*/ 2738 h 3456"/>
                <a:gd name="T70" fmla="*/ 2003 w 3461"/>
                <a:gd name="T71" fmla="*/ 2833 h 3456"/>
                <a:gd name="T72" fmla="*/ 1849 w 3461"/>
                <a:gd name="T73" fmla="*/ 2931 h 3456"/>
                <a:gd name="T74" fmla="*/ 1665 w 3461"/>
                <a:gd name="T75" fmla="*/ 3049 h 3456"/>
                <a:gd name="T76" fmla="*/ 1449 w 3461"/>
                <a:gd name="T77" fmla="*/ 3193 h 3456"/>
                <a:gd name="T78" fmla="*/ 1193 w 3461"/>
                <a:gd name="T79" fmla="*/ 3366 h 3456"/>
                <a:gd name="T80" fmla="*/ 1048 w 3461"/>
                <a:gd name="T81" fmla="*/ 3453 h 3456"/>
                <a:gd name="T82" fmla="*/ 969 w 3461"/>
                <a:gd name="T83" fmla="*/ 3445 h 3456"/>
                <a:gd name="T84" fmla="*/ 40 w 3461"/>
                <a:gd name="T85" fmla="*/ 2534 h 3456"/>
                <a:gd name="T86" fmla="*/ 3 w 3461"/>
                <a:gd name="T87" fmla="*/ 2463 h 3456"/>
                <a:gd name="T88" fmla="*/ 11 w 3461"/>
                <a:gd name="T89" fmla="*/ 2383 h 3456"/>
                <a:gd name="T90" fmla="*/ 152 w 3461"/>
                <a:gd name="T91" fmla="*/ 2175 h 3456"/>
                <a:gd name="T92" fmla="*/ 315 w 3461"/>
                <a:gd name="T93" fmla="*/ 1934 h 3456"/>
                <a:gd name="T94" fmla="*/ 449 w 3461"/>
                <a:gd name="T95" fmla="*/ 1729 h 3456"/>
                <a:gd name="T96" fmla="*/ 560 w 3461"/>
                <a:gd name="T97" fmla="*/ 1556 h 3456"/>
                <a:gd name="T98" fmla="*/ 653 w 3461"/>
                <a:gd name="T99" fmla="*/ 1409 h 3456"/>
                <a:gd name="T100" fmla="*/ 755 w 3461"/>
                <a:gd name="T101" fmla="*/ 1246 h 3456"/>
                <a:gd name="T102" fmla="*/ 855 w 3461"/>
                <a:gd name="T103" fmla="*/ 1094 h 3456"/>
                <a:gd name="T104" fmla="*/ 953 w 3461"/>
                <a:gd name="T105" fmla="*/ 957 h 3456"/>
                <a:gd name="T106" fmla="*/ 1068 w 3461"/>
                <a:gd name="T107" fmla="*/ 822 h 3456"/>
                <a:gd name="T108" fmla="*/ 1215 w 3461"/>
                <a:gd name="T109" fmla="*/ 667 h 3456"/>
                <a:gd name="T110" fmla="*/ 1442 w 3461"/>
                <a:gd name="T111" fmla="*/ 480 h 3456"/>
                <a:gd name="T112" fmla="*/ 1704 w 3461"/>
                <a:gd name="T113" fmla="*/ 332 h 3456"/>
                <a:gd name="T114" fmla="*/ 1983 w 3461"/>
                <a:gd name="T115" fmla="*/ 217 h 3456"/>
                <a:gd name="T116" fmla="*/ 2272 w 3461"/>
                <a:gd name="T117" fmla="*/ 131 h 3456"/>
                <a:gd name="T118" fmla="*/ 2556 w 3461"/>
                <a:gd name="T119" fmla="*/ 72 h 3456"/>
                <a:gd name="T120" fmla="*/ 2824 w 3461"/>
                <a:gd name="T121" fmla="*/ 34 h 3456"/>
                <a:gd name="T122" fmla="*/ 3065 w 3461"/>
                <a:gd name="T123" fmla="*/ 11 h 3456"/>
                <a:gd name="T124" fmla="*/ 3265 w 3461"/>
                <a:gd name="T125" fmla="*/ 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1" h="3456">
                  <a:moveTo>
                    <a:pt x="2076" y="928"/>
                  </a:moveTo>
                  <a:lnTo>
                    <a:pt x="2026" y="931"/>
                  </a:lnTo>
                  <a:lnTo>
                    <a:pt x="1977" y="939"/>
                  </a:lnTo>
                  <a:lnTo>
                    <a:pt x="1928" y="952"/>
                  </a:lnTo>
                  <a:lnTo>
                    <a:pt x="1881" y="972"/>
                  </a:lnTo>
                  <a:lnTo>
                    <a:pt x="1837" y="996"/>
                  </a:lnTo>
                  <a:lnTo>
                    <a:pt x="1794" y="1026"/>
                  </a:lnTo>
                  <a:lnTo>
                    <a:pt x="1754" y="1061"/>
                  </a:lnTo>
                  <a:lnTo>
                    <a:pt x="1719" y="1101"/>
                  </a:lnTo>
                  <a:lnTo>
                    <a:pt x="1689" y="1143"/>
                  </a:lnTo>
                  <a:lnTo>
                    <a:pt x="1665" y="1188"/>
                  </a:lnTo>
                  <a:lnTo>
                    <a:pt x="1646" y="1235"/>
                  </a:lnTo>
                  <a:lnTo>
                    <a:pt x="1632" y="1283"/>
                  </a:lnTo>
                  <a:lnTo>
                    <a:pt x="1624" y="1333"/>
                  </a:lnTo>
                  <a:lnTo>
                    <a:pt x="1621" y="1382"/>
                  </a:lnTo>
                  <a:lnTo>
                    <a:pt x="1624" y="1433"/>
                  </a:lnTo>
                  <a:lnTo>
                    <a:pt x="1632" y="1481"/>
                  </a:lnTo>
                  <a:lnTo>
                    <a:pt x="1646" y="1529"/>
                  </a:lnTo>
                  <a:lnTo>
                    <a:pt x="1665" y="1577"/>
                  </a:lnTo>
                  <a:lnTo>
                    <a:pt x="1689" y="1622"/>
                  </a:lnTo>
                  <a:lnTo>
                    <a:pt x="1719" y="1665"/>
                  </a:lnTo>
                  <a:lnTo>
                    <a:pt x="1754" y="1705"/>
                  </a:lnTo>
                  <a:lnTo>
                    <a:pt x="1794" y="1740"/>
                  </a:lnTo>
                  <a:lnTo>
                    <a:pt x="1837" y="1770"/>
                  </a:lnTo>
                  <a:lnTo>
                    <a:pt x="1881" y="1794"/>
                  </a:lnTo>
                  <a:lnTo>
                    <a:pt x="1928" y="1813"/>
                  </a:lnTo>
                  <a:lnTo>
                    <a:pt x="1977" y="1826"/>
                  </a:lnTo>
                  <a:lnTo>
                    <a:pt x="2026" y="1835"/>
                  </a:lnTo>
                  <a:lnTo>
                    <a:pt x="2076" y="1837"/>
                  </a:lnTo>
                  <a:lnTo>
                    <a:pt x="2127" y="1835"/>
                  </a:lnTo>
                  <a:lnTo>
                    <a:pt x="2175" y="1826"/>
                  </a:lnTo>
                  <a:lnTo>
                    <a:pt x="2225" y="1813"/>
                  </a:lnTo>
                  <a:lnTo>
                    <a:pt x="2270" y="1794"/>
                  </a:lnTo>
                  <a:lnTo>
                    <a:pt x="2316" y="1770"/>
                  </a:lnTo>
                  <a:lnTo>
                    <a:pt x="2359" y="1740"/>
                  </a:lnTo>
                  <a:lnTo>
                    <a:pt x="2399" y="1705"/>
                  </a:lnTo>
                  <a:lnTo>
                    <a:pt x="2434" y="1665"/>
                  </a:lnTo>
                  <a:lnTo>
                    <a:pt x="2464" y="1622"/>
                  </a:lnTo>
                  <a:lnTo>
                    <a:pt x="2488" y="1577"/>
                  </a:lnTo>
                  <a:lnTo>
                    <a:pt x="2507" y="1529"/>
                  </a:lnTo>
                  <a:lnTo>
                    <a:pt x="2521" y="1481"/>
                  </a:lnTo>
                  <a:lnTo>
                    <a:pt x="2529" y="1433"/>
                  </a:lnTo>
                  <a:lnTo>
                    <a:pt x="2532" y="1382"/>
                  </a:lnTo>
                  <a:lnTo>
                    <a:pt x="2529" y="1333"/>
                  </a:lnTo>
                  <a:lnTo>
                    <a:pt x="2521" y="1283"/>
                  </a:lnTo>
                  <a:lnTo>
                    <a:pt x="2507" y="1235"/>
                  </a:lnTo>
                  <a:lnTo>
                    <a:pt x="2488" y="1188"/>
                  </a:lnTo>
                  <a:lnTo>
                    <a:pt x="2464" y="1143"/>
                  </a:lnTo>
                  <a:lnTo>
                    <a:pt x="2434" y="1101"/>
                  </a:lnTo>
                  <a:lnTo>
                    <a:pt x="2399" y="1061"/>
                  </a:lnTo>
                  <a:lnTo>
                    <a:pt x="2359" y="1026"/>
                  </a:lnTo>
                  <a:lnTo>
                    <a:pt x="2316" y="996"/>
                  </a:lnTo>
                  <a:lnTo>
                    <a:pt x="2270" y="972"/>
                  </a:lnTo>
                  <a:lnTo>
                    <a:pt x="2225" y="952"/>
                  </a:lnTo>
                  <a:lnTo>
                    <a:pt x="2175" y="939"/>
                  </a:lnTo>
                  <a:lnTo>
                    <a:pt x="2127" y="931"/>
                  </a:lnTo>
                  <a:lnTo>
                    <a:pt x="2076" y="928"/>
                  </a:lnTo>
                  <a:close/>
                  <a:moveTo>
                    <a:pt x="3322" y="0"/>
                  </a:moveTo>
                  <a:lnTo>
                    <a:pt x="3325" y="0"/>
                  </a:lnTo>
                  <a:lnTo>
                    <a:pt x="3351" y="2"/>
                  </a:lnTo>
                  <a:lnTo>
                    <a:pt x="3377" y="10"/>
                  </a:lnTo>
                  <a:lnTo>
                    <a:pt x="3401" y="23"/>
                  </a:lnTo>
                  <a:lnTo>
                    <a:pt x="3421" y="40"/>
                  </a:lnTo>
                  <a:lnTo>
                    <a:pt x="3438" y="60"/>
                  </a:lnTo>
                  <a:lnTo>
                    <a:pt x="3451" y="86"/>
                  </a:lnTo>
                  <a:lnTo>
                    <a:pt x="3459" y="111"/>
                  </a:lnTo>
                  <a:lnTo>
                    <a:pt x="3461" y="139"/>
                  </a:lnTo>
                  <a:lnTo>
                    <a:pt x="3460" y="194"/>
                  </a:lnTo>
                  <a:lnTo>
                    <a:pt x="3457" y="256"/>
                  </a:lnTo>
                  <a:lnTo>
                    <a:pt x="3454" y="323"/>
                  </a:lnTo>
                  <a:lnTo>
                    <a:pt x="3450" y="395"/>
                  </a:lnTo>
                  <a:lnTo>
                    <a:pt x="3444" y="471"/>
                  </a:lnTo>
                  <a:lnTo>
                    <a:pt x="3437" y="552"/>
                  </a:lnTo>
                  <a:lnTo>
                    <a:pt x="3427" y="635"/>
                  </a:lnTo>
                  <a:lnTo>
                    <a:pt x="3416" y="722"/>
                  </a:lnTo>
                  <a:lnTo>
                    <a:pt x="3404" y="811"/>
                  </a:lnTo>
                  <a:lnTo>
                    <a:pt x="3389" y="903"/>
                  </a:lnTo>
                  <a:lnTo>
                    <a:pt x="3372" y="997"/>
                  </a:lnTo>
                  <a:lnTo>
                    <a:pt x="3351" y="1091"/>
                  </a:lnTo>
                  <a:lnTo>
                    <a:pt x="3329" y="1187"/>
                  </a:lnTo>
                  <a:lnTo>
                    <a:pt x="3304" y="1283"/>
                  </a:lnTo>
                  <a:lnTo>
                    <a:pt x="3275" y="1380"/>
                  </a:lnTo>
                  <a:lnTo>
                    <a:pt x="3244" y="1475"/>
                  </a:lnTo>
                  <a:lnTo>
                    <a:pt x="3210" y="1569"/>
                  </a:lnTo>
                  <a:lnTo>
                    <a:pt x="3171" y="1663"/>
                  </a:lnTo>
                  <a:lnTo>
                    <a:pt x="3129" y="1755"/>
                  </a:lnTo>
                  <a:lnTo>
                    <a:pt x="3083" y="1845"/>
                  </a:lnTo>
                  <a:lnTo>
                    <a:pt x="3033" y="1932"/>
                  </a:lnTo>
                  <a:lnTo>
                    <a:pt x="2980" y="2015"/>
                  </a:lnTo>
                  <a:lnTo>
                    <a:pt x="2922" y="2094"/>
                  </a:lnTo>
                  <a:lnTo>
                    <a:pt x="2859" y="2172"/>
                  </a:lnTo>
                  <a:lnTo>
                    <a:pt x="2793" y="2243"/>
                  </a:lnTo>
                  <a:lnTo>
                    <a:pt x="2738" y="2296"/>
                  </a:lnTo>
                  <a:lnTo>
                    <a:pt x="2686" y="2346"/>
                  </a:lnTo>
                  <a:lnTo>
                    <a:pt x="2638" y="2390"/>
                  </a:lnTo>
                  <a:lnTo>
                    <a:pt x="2592" y="2431"/>
                  </a:lnTo>
                  <a:lnTo>
                    <a:pt x="2546" y="2469"/>
                  </a:lnTo>
                  <a:lnTo>
                    <a:pt x="2501" y="2504"/>
                  </a:lnTo>
                  <a:lnTo>
                    <a:pt x="2457" y="2538"/>
                  </a:lnTo>
                  <a:lnTo>
                    <a:pt x="2412" y="2571"/>
                  </a:lnTo>
                  <a:lnTo>
                    <a:pt x="2366" y="2603"/>
                  </a:lnTo>
                  <a:lnTo>
                    <a:pt x="2318" y="2635"/>
                  </a:lnTo>
                  <a:lnTo>
                    <a:pt x="2267" y="2668"/>
                  </a:lnTo>
                  <a:lnTo>
                    <a:pt x="2214" y="2702"/>
                  </a:lnTo>
                  <a:lnTo>
                    <a:pt x="2156" y="2738"/>
                  </a:lnTo>
                  <a:lnTo>
                    <a:pt x="2094" y="2777"/>
                  </a:lnTo>
                  <a:lnTo>
                    <a:pt x="2050" y="2804"/>
                  </a:lnTo>
                  <a:lnTo>
                    <a:pt x="2003" y="2833"/>
                  </a:lnTo>
                  <a:lnTo>
                    <a:pt x="1955" y="2865"/>
                  </a:lnTo>
                  <a:lnTo>
                    <a:pt x="1903" y="2897"/>
                  </a:lnTo>
                  <a:lnTo>
                    <a:pt x="1849" y="2931"/>
                  </a:lnTo>
                  <a:lnTo>
                    <a:pt x="1791" y="2969"/>
                  </a:lnTo>
                  <a:lnTo>
                    <a:pt x="1729" y="3007"/>
                  </a:lnTo>
                  <a:lnTo>
                    <a:pt x="1665" y="3049"/>
                  </a:lnTo>
                  <a:lnTo>
                    <a:pt x="1597" y="3094"/>
                  </a:lnTo>
                  <a:lnTo>
                    <a:pt x="1525" y="3142"/>
                  </a:lnTo>
                  <a:lnTo>
                    <a:pt x="1449" y="3193"/>
                  </a:lnTo>
                  <a:lnTo>
                    <a:pt x="1368" y="3247"/>
                  </a:lnTo>
                  <a:lnTo>
                    <a:pt x="1283" y="3304"/>
                  </a:lnTo>
                  <a:lnTo>
                    <a:pt x="1193" y="3366"/>
                  </a:lnTo>
                  <a:lnTo>
                    <a:pt x="1099" y="3431"/>
                  </a:lnTo>
                  <a:lnTo>
                    <a:pt x="1074" y="3445"/>
                  </a:lnTo>
                  <a:lnTo>
                    <a:pt x="1048" y="3453"/>
                  </a:lnTo>
                  <a:lnTo>
                    <a:pt x="1021" y="3456"/>
                  </a:lnTo>
                  <a:lnTo>
                    <a:pt x="994" y="3454"/>
                  </a:lnTo>
                  <a:lnTo>
                    <a:pt x="969" y="3445"/>
                  </a:lnTo>
                  <a:lnTo>
                    <a:pt x="946" y="3433"/>
                  </a:lnTo>
                  <a:lnTo>
                    <a:pt x="924" y="3415"/>
                  </a:lnTo>
                  <a:lnTo>
                    <a:pt x="40" y="2534"/>
                  </a:lnTo>
                  <a:lnTo>
                    <a:pt x="23" y="2512"/>
                  </a:lnTo>
                  <a:lnTo>
                    <a:pt x="10" y="2488"/>
                  </a:lnTo>
                  <a:lnTo>
                    <a:pt x="3" y="2463"/>
                  </a:lnTo>
                  <a:lnTo>
                    <a:pt x="0" y="2436"/>
                  </a:lnTo>
                  <a:lnTo>
                    <a:pt x="3" y="2408"/>
                  </a:lnTo>
                  <a:lnTo>
                    <a:pt x="11" y="2383"/>
                  </a:lnTo>
                  <a:lnTo>
                    <a:pt x="25" y="2359"/>
                  </a:lnTo>
                  <a:lnTo>
                    <a:pt x="90" y="2265"/>
                  </a:lnTo>
                  <a:lnTo>
                    <a:pt x="152" y="2175"/>
                  </a:lnTo>
                  <a:lnTo>
                    <a:pt x="210" y="2090"/>
                  </a:lnTo>
                  <a:lnTo>
                    <a:pt x="264" y="2010"/>
                  </a:lnTo>
                  <a:lnTo>
                    <a:pt x="315" y="1934"/>
                  </a:lnTo>
                  <a:lnTo>
                    <a:pt x="362" y="1861"/>
                  </a:lnTo>
                  <a:lnTo>
                    <a:pt x="407" y="1794"/>
                  </a:lnTo>
                  <a:lnTo>
                    <a:pt x="449" y="1729"/>
                  </a:lnTo>
                  <a:lnTo>
                    <a:pt x="489" y="1668"/>
                  </a:lnTo>
                  <a:lnTo>
                    <a:pt x="525" y="1610"/>
                  </a:lnTo>
                  <a:lnTo>
                    <a:pt x="560" y="1556"/>
                  </a:lnTo>
                  <a:lnTo>
                    <a:pt x="593" y="1504"/>
                  </a:lnTo>
                  <a:lnTo>
                    <a:pt x="624" y="1456"/>
                  </a:lnTo>
                  <a:lnTo>
                    <a:pt x="653" y="1409"/>
                  </a:lnTo>
                  <a:lnTo>
                    <a:pt x="681" y="1365"/>
                  </a:lnTo>
                  <a:lnTo>
                    <a:pt x="718" y="1303"/>
                  </a:lnTo>
                  <a:lnTo>
                    <a:pt x="755" y="1246"/>
                  </a:lnTo>
                  <a:lnTo>
                    <a:pt x="790" y="1193"/>
                  </a:lnTo>
                  <a:lnTo>
                    <a:pt x="822" y="1142"/>
                  </a:lnTo>
                  <a:lnTo>
                    <a:pt x="855" y="1094"/>
                  </a:lnTo>
                  <a:lnTo>
                    <a:pt x="886" y="1048"/>
                  </a:lnTo>
                  <a:lnTo>
                    <a:pt x="919" y="1002"/>
                  </a:lnTo>
                  <a:lnTo>
                    <a:pt x="953" y="957"/>
                  </a:lnTo>
                  <a:lnTo>
                    <a:pt x="989" y="914"/>
                  </a:lnTo>
                  <a:lnTo>
                    <a:pt x="1027" y="868"/>
                  </a:lnTo>
                  <a:lnTo>
                    <a:pt x="1068" y="822"/>
                  </a:lnTo>
                  <a:lnTo>
                    <a:pt x="1112" y="773"/>
                  </a:lnTo>
                  <a:lnTo>
                    <a:pt x="1161" y="722"/>
                  </a:lnTo>
                  <a:lnTo>
                    <a:pt x="1215" y="667"/>
                  </a:lnTo>
                  <a:lnTo>
                    <a:pt x="1287" y="601"/>
                  </a:lnTo>
                  <a:lnTo>
                    <a:pt x="1363" y="538"/>
                  </a:lnTo>
                  <a:lnTo>
                    <a:pt x="1442" y="480"/>
                  </a:lnTo>
                  <a:lnTo>
                    <a:pt x="1527" y="427"/>
                  </a:lnTo>
                  <a:lnTo>
                    <a:pt x="1613" y="378"/>
                  </a:lnTo>
                  <a:lnTo>
                    <a:pt x="1704" y="332"/>
                  </a:lnTo>
                  <a:lnTo>
                    <a:pt x="1794" y="290"/>
                  </a:lnTo>
                  <a:lnTo>
                    <a:pt x="1889" y="252"/>
                  </a:lnTo>
                  <a:lnTo>
                    <a:pt x="1983" y="217"/>
                  </a:lnTo>
                  <a:lnTo>
                    <a:pt x="2080" y="186"/>
                  </a:lnTo>
                  <a:lnTo>
                    <a:pt x="2175" y="157"/>
                  </a:lnTo>
                  <a:lnTo>
                    <a:pt x="2272" y="131"/>
                  </a:lnTo>
                  <a:lnTo>
                    <a:pt x="2367" y="110"/>
                  </a:lnTo>
                  <a:lnTo>
                    <a:pt x="2463" y="89"/>
                  </a:lnTo>
                  <a:lnTo>
                    <a:pt x="2556" y="72"/>
                  </a:lnTo>
                  <a:lnTo>
                    <a:pt x="2648" y="57"/>
                  </a:lnTo>
                  <a:lnTo>
                    <a:pt x="2737" y="45"/>
                  </a:lnTo>
                  <a:lnTo>
                    <a:pt x="2824" y="34"/>
                  </a:lnTo>
                  <a:lnTo>
                    <a:pt x="2909" y="24"/>
                  </a:lnTo>
                  <a:lnTo>
                    <a:pt x="2988" y="17"/>
                  </a:lnTo>
                  <a:lnTo>
                    <a:pt x="3065" y="11"/>
                  </a:lnTo>
                  <a:lnTo>
                    <a:pt x="3137" y="6"/>
                  </a:lnTo>
                  <a:lnTo>
                    <a:pt x="3204" y="3"/>
                  </a:lnTo>
                  <a:lnTo>
                    <a:pt x="3265" y="1"/>
                  </a:lnTo>
                  <a:lnTo>
                    <a:pt x="3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Group 1036">
            <a:extLst>
              <a:ext uri="{FF2B5EF4-FFF2-40B4-BE49-F238E27FC236}">
                <a16:creationId xmlns="" xmlns:a16="http://schemas.microsoft.com/office/drawing/2014/main" id="{DA24B172-01C4-4631-B078-D71993EDDB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19453" y="2100123"/>
            <a:ext cx="295554" cy="293755"/>
            <a:chOff x="9876" y="-1946"/>
            <a:chExt cx="822" cy="817"/>
          </a:xfrm>
          <a:solidFill>
            <a:schemeClr val="accent1"/>
          </a:solidFill>
        </p:grpSpPr>
        <p:sp>
          <p:nvSpPr>
            <p:cNvPr id="98" name="Freeform 1038">
              <a:extLst>
                <a:ext uri="{FF2B5EF4-FFF2-40B4-BE49-F238E27FC236}">
                  <a16:creationId xmlns="" xmlns:a16="http://schemas.microsoft.com/office/drawing/2014/main" id="{19C0B958-CAC6-4D87-8269-DB6C2A4AC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9" name="Freeform 1039">
              <a:extLst>
                <a:ext uri="{FF2B5EF4-FFF2-40B4-BE49-F238E27FC236}">
                  <a16:creationId xmlns="" xmlns:a16="http://schemas.microsoft.com/office/drawing/2014/main" id="{BB67B19E-8AF9-4949-8E31-A937F0806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0" name="Freeform 1040">
              <a:extLst>
                <a:ext uri="{FF2B5EF4-FFF2-40B4-BE49-F238E27FC236}">
                  <a16:creationId xmlns="" xmlns:a16="http://schemas.microsoft.com/office/drawing/2014/main" id="{C6AC04CE-D29F-41D0-9319-5FBD96491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1" name="Freeform 1041">
              <a:extLst>
                <a:ext uri="{FF2B5EF4-FFF2-40B4-BE49-F238E27FC236}">
                  <a16:creationId xmlns="" xmlns:a16="http://schemas.microsoft.com/office/drawing/2014/main" id="{63DC1C94-79B4-405E-91F8-E67E5AA99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" name="Freeform 1042">
              <a:extLst>
                <a:ext uri="{FF2B5EF4-FFF2-40B4-BE49-F238E27FC236}">
                  <a16:creationId xmlns="" xmlns:a16="http://schemas.microsoft.com/office/drawing/2014/main" id="{5439341A-0681-4EB5-BAC3-06EE718968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" name="Freeform 1043">
              <a:extLst>
                <a:ext uri="{FF2B5EF4-FFF2-40B4-BE49-F238E27FC236}">
                  <a16:creationId xmlns="" xmlns:a16="http://schemas.microsoft.com/office/drawing/2014/main" id="{64CE44ED-DAC2-45FB-B8BB-C57D58E77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04" name="Freeform 1171">
            <a:extLst>
              <a:ext uri="{FF2B5EF4-FFF2-40B4-BE49-F238E27FC236}">
                <a16:creationId xmlns="" xmlns:a16="http://schemas.microsoft.com/office/drawing/2014/main" id="{F3740B6B-DCA7-403D-83D9-EFBAD1EFD32B}"/>
              </a:ext>
            </a:extLst>
          </p:cNvPr>
          <p:cNvSpPr>
            <a:spLocks/>
          </p:cNvSpPr>
          <p:nvPr/>
        </p:nvSpPr>
        <p:spPr bwMode="auto">
          <a:xfrm>
            <a:off x="8431743" y="3513704"/>
            <a:ext cx="372599" cy="279420"/>
          </a:xfrm>
          <a:custGeom>
            <a:avLst/>
            <a:gdLst>
              <a:gd name="T0" fmla="*/ 6189 w 6231"/>
              <a:gd name="T1" fmla="*/ 0 h 4673"/>
              <a:gd name="T2" fmla="*/ 6206 w 6231"/>
              <a:gd name="T3" fmla="*/ 6 h 4673"/>
              <a:gd name="T4" fmla="*/ 6219 w 6231"/>
              <a:gd name="T5" fmla="*/ 17 h 4673"/>
              <a:gd name="T6" fmla="*/ 6229 w 6231"/>
              <a:gd name="T7" fmla="*/ 34 h 4673"/>
              <a:gd name="T8" fmla="*/ 6231 w 6231"/>
              <a:gd name="T9" fmla="*/ 53 h 4673"/>
              <a:gd name="T10" fmla="*/ 6223 w 6231"/>
              <a:gd name="T11" fmla="*/ 72 h 4673"/>
              <a:gd name="T12" fmla="*/ 3477 w 6231"/>
              <a:gd name="T13" fmla="*/ 4603 h 4673"/>
              <a:gd name="T14" fmla="*/ 3455 w 6231"/>
              <a:gd name="T15" fmla="*/ 4631 h 4673"/>
              <a:gd name="T16" fmla="*/ 3428 w 6231"/>
              <a:gd name="T17" fmla="*/ 4652 h 4673"/>
              <a:gd name="T18" fmla="*/ 3398 w 6231"/>
              <a:gd name="T19" fmla="*/ 4665 h 4673"/>
              <a:gd name="T20" fmla="*/ 3366 w 6231"/>
              <a:gd name="T21" fmla="*/ 4673 h 4673"/>
              <a:gd name="T22" fmla="*/ 3332 w 6231"/>
              <a:gd name="T23" fmla="*/ 4673 h 4673"/>
              <a:gd name="T24" fmla="*/ 3300 w 6231"/>
              <a:gd name="T25" fmla="*/ 4664 h 4673"/>
              <a:gd name="T26" fmla="*/ 3269 w 6231"/>
              <a:gd name="T27" fmla="*/ 4648 h 4673"/>
              <a:gd name="T28" fmla="*/ 2513 w 6231"/>
              <a:gd name="T29" fmla="*/ 4132 h 4673"/>
              <a:gd name="T30" fmla="*/ 1745 w 6231"/>
              <a:gd name="T31" fmla="*/ 4641 h 4673"/>
              <a:gd name="T32" fmla="*/ 1717 w 6231"/>
              <a:gd name="T33" fmla="*/ 4654 h 4673"/>
              <a:gd name="T34" fmla="*/ 1690 w 6231"/>
              <a:gd name="T35" fmla="*/ 4656 h 4673"/>
              <a:gd name="T36" fmla="*/ 1664 w 6231"/>
              <a:gd name="T37" fmla="*/ 4650 h 4673"/>
              <a:gd name="T38" fmla="*/ 1639 w 6231"/>
              <a:gd name="T39" fmla="*/ 4639 h 4673"/>
              <a:gd name="T40" fmla="*/ 1621 w 6231"/>
              <a:gd name="T41" fmla="*/ 4618 h 4673"/>
              <a:gd name="T42" fmla="*/ 1609 w 6231"/>
              <a:gd name="T43" fmla="*/ 4595 h 4673"/>
              <a:gd name="T44" fmla="*/ 1603 w 6231"/>
              <a:gd name="T45" fmla="*/ 4565 h 4673"/>
              <a:gd name="T46" fmla="*/ 1603 w 6231"/>
              <a:gd name="T47" fmla="*/ 3511 h 4673"/>
              <a:gd name="T48" fmla="*/ 5090 w 6231"/>
              <a:gd name="T49" fmla="*/ 905 h 4673"/>
              <a:gd name="T50" fmla="*/ 972 w 6231"/>
              <a:gd name="T51" fmla="*/ 3077 h 4673"/>
              <a:gd name="T52" fmla="*/ 64 w 6231"/>
              <a:gd name="T53" fmla="*/ 2459 h 4673"/>
              <a:gd name="T54" fmla="*/ 36 w 6231"/>
              <a:gd name="T55" fmla="*/ 2434 h 4673"/>
              <a:gd name="T56" fmla="*/ 15 w 6231"/>
              <a:gd name="T57" fmla="*/ 2404 h 4673"/>
              <a:gd name="T58" fmla="*/ 4 w 6231"/>
              <a:gd name="T59" fmla="*/ 2370 h 4673"/>
              <a:gd name="T60" fmla="*/ 0 w 6231"/>
              <a:gd name="T61" fmla="*/ 2335 h 4673"/>
              <a:gd name="T62" fmla="*/ 0 w 6231"/>
              <a:gd name="T63" fmla="*/ 2335 h 4673"/>
              <a:gd name="T64" fmla="*/ 4 w 6231"/>
              <a:gd name="T65" fmla="*/ 2301 h 4673"/>
              <a:gd name="T66" fmla="*/ 17 w 6231"/>
              <a:gd name="T67" fmla="*/ 2269 h 4673"/>
              <a:gd name="T68" fmla="*/ 36 w 6231"/>
              <a:gd name="T69" fmla="*/ 2241 h 4673"/>
              <a:gd name="T70" fmla="*/ 62 w 6231"/>
              <a:gd name="T71" fmla="*/ 2216 h 4673"/>
              <a:gd name="T72" fmla="*/ 96 w 6231"/>
              <a:gd name="T73" fmla="*/ 2199 h 4673"/>
              <a:gd name="T74" fmla="*/ 6168 w 6231"/>
              <a:gd name="T75" fmla="*/ 4 h 4673"/>
              <a:gd name="T76" fmla="*/ 6189 w 6231"/>
              <a:gd name="T77" fmla="*/ 0 h 4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31" h="4673">
                <a:moveTo>
                  <a:pt x="6189" y="0"/>
                </a:moveTo>
                <a:lnTo>
                  <a:pt x="6206" y="6"/>
                </a:lnTo>
                <a:lnTo>
                  <a:pt x="6219" y="17"/>
                </a:lnTo>
                <a:lnTo>
                  <a:pt x="6229" y="34"/>
                </a:lnTo>
                <a:lnTo>
                  <a:pt x="6231" y="53"/>
                </a:lnTo>
                <a:lnTo>
                  <a:pt x="6223" y="72"/>
                </a:lnTo>
                <a:lnTo>
                  <a:pt x="3477" y="4603"/>
                </a:lnTo>
                <a:lnTo>
                  <a:pt x="3455" y="4631"/>
                </a:lnTo>
                <a:lnTo>
                  <a:pt x="3428" y="4652"/>
                </a:lnTo>
                <a:lnTo>
                  <a:pt x="3398" y="4665"/>
                </a:lnTo>
                <a:lnTo>
                  <a:pt x="3366" y="4673"/>
                </a:lnTo>
                <a:lnTo>
                  <a:pt x="3332" y="4673"/>
                </a:lnTo>
                <a:lnTo>
                  <a:pt x="3300" y="4664"/>
                </a:lnTo>
                <a:lnTo>
                  <a:pt x="3269" y="4648"/>
                </a:lnTo>
                <a:lnTo>
                  <a:pt x="2513" y="4132"/>
                </a:lnTo>
                <a:lnTo>
                  <a:pt x="1745" y="4641"/>
                </a:lnTo>
                <a:lnTo>
                  <a:pt x="1717" y="4654"/>
                </a:lnTo>
                <a:lnTo>
                  <a:pt x="1690" y="4656"/>
                </a:lnTo>
                <a:lnTo>
                  <a:pt x="1664" y="4650"/>
                </a:lnTo>
                <a:lnTo>
                  <a:pt x="1639" y="4639"/>
                </a:lnTo>
                <a:lnTo>
                  <a:pt x="1621" y="4618"/>
                </a:lnTo>
                <a:lnTo>
                  <a:pt x="1609" y="4595"/>
                </a:lnTo>
                <a:lnTo>
                  <a:pt x="1603" y="4565"/>
                </a:lnTo>
                <a:lnTo>
                  <a:pt x="1603" y="3511"/>
                </a:lnTo>
                <a:lnTo>
                  <a:pt x="5090" y="905"/>
                </a:lnTo>
                <a:lnTo>
                  <a:pt x="972" y="3077"/>
                </a:lnTo>
                <a:lnTo>
                  <a:pt x="64" y="2459"/>
                </a:lnTo>
                <a:lnTo>
                  <a:pt x="36" y="2434"/>
                </a:lnTo>
                <a:lnTo>
                  <a:pt x="15" y="2404"/>
                </a:lnTo>
                <a:lnTo>
                  <a:pt x="4" y="2370"/>
                </a:lnTo>
                <a:lnTo>
                  <a:pt x="0" y="2335"/>
                </a:lnTo>
                <a:lnTo>
                  <a:pt x="0" y="2335"/>
                </a:lnTo>
                <a:lnTo>
                  <a:pt x="4" y="2301"/>
                </a:lnTo>
                <a:lnTo>
                  <a:pt x="17" y="2269"/>
                </a:lnTo>
                <a:lnTo>
                  <a:pt x="36" y="2241"/>
                </a:lnTo>
                <a:lnTo>
                  <a:pt x="62" y="2216"/>
                </a:lnTo>
                <a:lnTo>
                  <a:pt x="96" y="2199"/>
                </a:lnTo>
                <a:lnTo>
                  <a:pt x="6168" y="4"/>
                </a:lnTo>
                <a:lnTo>
                  <a:pt x="618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>
              <a:solidFill>
                <a:schemeClr val="bg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B882338D-8ED9-432B-B64E-4456746175C8}"/>
              </a:ext>
            </a:extLst>
          </p:cNvPr>
          <p:cNvSpPr txBox="1"/>
          <p:nvPr/>
        </p:nvSpPr>
        <p:spPr>
          <a:xfrm>
            <a:off x="9512029" y="0"/>
            <a:ext cx="2507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crmvip.ru </a:t>
            </a:r>
          </a:p>
        </p:txBody>
      </p:sp>
    </p:spTree>
    <p:extLst>
      <p:ext uri="{BB962C8B-B14F-4D97-AF65-F5344CB8AC3E}">
        <p14:creationId xmlns="" xmlns:p14="http://schemas.microsoft.com/office/powerpoint/2010/main" val="31634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80ED6EAD-798A-4C01-A6ED-B63A028ED47C}"/>
              </a:ext>
            </a:extLst>
          </p:cNvPr>
          <p:cNvSpPr txBox="1"/>
          <p:nvPr/>
        </p:nvSpPr>
        <p:spPr>
          <a:xfrm>
            <a:off x="3052575" y="307441"/>
            <a:ext cx="6086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КАК ИСПРАВИТЬ СИТУАЦИЮ?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7CD70E71-C155-4DCC-B92F-072619028943}"/>
              </a:ext>
            </a:extLst>
          </p:cNvPr>
          <p:cNvSpPr txBox="1"/>
          <p:nvPr/>
        </p:nvSpPr>
        <p:spPr>
          <a:xfrm>
            <a:off x="4160437" y="886099"/>
            <a:ext cx="3920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spc="300" dirty="0">
                <a:latin typeface="Arial" pitchFamily="34" charset="0"/>
                <a:cs typeface="Arial" pitchFamily="34" charset="0"/>
              </a:rPr>
              <a:t>Когда клиент сказал НЕТ!!!</a:t>
            </a:r>
            <a:endParaRPr lang="en-US" sz="1600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Circle: Hollow 146">
            <a:extLst>
              <a:ext uri="{FF2B5EF4-FFF2-40B4-BE49-F238E27FC236}">
                <a16:creationId xmlns="" xmlns:a16="http://schemas.microsoft.com/office/drawing/2014/main" id="{5174EDDA-24DE-4521-ACD8-1EE0BCBB4F74}"/>
              </a:ext>
            </a:extLst>
          </p:cNvPr>
          <p:cNvSpPr/>
          <p:nvPr/>
        </p:nvSpPr>
        <p:spPr>
          <a:xfrm>
            <a:off x="-473765" y="5426765"/>
            <a:ext cx="1709530" cy="1709530"/>
          </a:xfrm>
          <a:prstGeom prst="donut">
            <a:avLst>
              <a:gd name="adj" fmla="val 220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114D5CA2-B0DA-45D5-9102-89D9269842B3}"/>
              </a:ext>
            </a:extLst>
          </p:cNvPr>
          <p:cNvSpPr txBox="1"/>
          <p:nvPr/>
        </p:nvSpPr>
        <p:spPr>
          <a:xfrm>
            <a:off x="149987" y="-76003"/>
            <a:ext cx="10502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1</a:t>
            </a:r>
            <a:r>
              <a:rPr lang="ru-RU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7</a:t>
            </a:r>
            <a:endParaRPr lang="en-US" sz="8800" b="1" spc="-3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49" name="Parallelogram 148">
            <a:extLst>
              <a:ext uri="{FF2B5EF4-FFF2-40B4-BE49-F238E27FC236}">
                <a16:creationId xmlns="" xmlns:a16="http://schemas.microsoft.com/office/drawing/2014/main" id="{AF10ADAE-1DCA-4ADF-B400-4B72A4778533}"/>
              </a:ext>
            </a:extLst>
          </p:cNvPr>
          <p:cNvSpPr/>
          <p:nvPr/>
        </p:nvSpPr>
        <p:spPr>
          <a:xfrm>
            <a:off x="9513804" y="5576675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Parallelogram 149">
            <a:extLst>
              <a:ext uri="{FF2B5EF4-FFF2-40B4-BE49-F238E27FC236}">
                <a16:creationId xmlns="" xmlns:a16="http://schemas.microsoft.com/office/drawing/2014/main" id="{ABB15924-FF55-4885-A221-5CDB418A4EEA}"/>
              </a:ext>
            </a:extLst>
          </p:cNvPr>
          <p:cNvSpPr/>
          <p:nvPr/>
        </p:nvSpPr>
        <p:spPr>
          <a:xfrm>
            <a:off x="10958291" y="4856418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>
            <a:extLst>
              <a:ext uri="{FF2B5EF4-FFF2-40B4-BE49-F238E27FC236}">
                <a16:creationId xmlns="" xmlns:a16="http://schemas.microsoft.com/office/drawing/2014/main" id="{832B4845-6B9C-4886-ABF1-8EF79CAB2ADC}"/>
              </a:ext>
            </a:extLst>
          </p:cNvPr>
          <p:cNvSpPr txBox="1"/>
          <p:nvPr/>
        </p:nvSpPr>
        <p:spPr>
          <a:xfrm>
            <a:off x="10926901" y="-62538"/>
            <a:ext cx="3369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 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97" name="Freeform 71"/>
          <p:cNvSpPr>
            <a:spLocks/>
          </p:cNvSpPr>
          <p:nvPr/>
        </p:nvSpPr>
        <p:spPr bwMode="auto">
          <a:xfrm>
            <a:off x="9389621" y="3929854"/>
            <a:ext cx="2305267" cy="807062"/>
          </a:xfrm>
          <a:custGeom>
            <a:avLst/>
            <a:gdLst>
              <a:gd name="T0" fmla="*/ 227 w 1546"/>
              <a:gd name="T1" fmla="*/ 328 h 543"/>
              <a:gd name="T2" fmla="*/ 340 w 1546"/>
              <a:gd name="T3" fmla="*/ 220 h 543"/>
              <a:gd name="T4" fmla="*/ 559 w 1546"/>
              <a:gd name="T5" fmla="*/ 32 h 543"/>
              <a:gd name="T6" fmla="*/ 859 w 1546"/>
              <a:gd name="T7" fmla="*/ 160 h 543"/>
              <a:gd name="T8" fmla="*/ 1160 w 1546"/>
              <a:gd name="T9" fmla="*/ 32 h 543"/>
              <a:gd name="T10" fmla="*/ 1271 w 1546"/>
              <a:gd name="T11" fmla="*/ 272 h 543"/>
              <a:gd name="T12" fmla="*/ 1432 w 1546"/>
              <a:gd name="T13" fmla="*/ 363 h 543"/>
              <a:gd name="T14" fmla="*/ 1044 w 1546"/>
              <a:gd name="T15" fmla="*/ 398 h 543"/>
              <a:gd name="T16" fmla="*/ 636 w 1546"/>
              <a:gd name="T17" fmla="*/ 396 h 543"/>
              <a:gd name="T18" fmla="*/ 283 w 1546"/>
              <a:gd name="T19" fmla="*/ 384 h 543"/>
              <a:gd name="T20" fmla="*/ 35 w 1546"/>
              <a:gd name="T21" fmla="*/ 384 h 543"/>
              <a:gd name="T22" fmla="*/ 227 w 1546"/>
              <a:gd name="T23" fmla="*/ 328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46" h="543">
                <a:moveTo>
                  <a:pt x="227" y="328"/>
                </a:moveTo>
                <a:cubicBezTo>
                  <a:pt x="227" y="328"/>
                  <a:pt x="227" y="218"/>
                  <a:pt x="340" y="220"/>
                </a:cubicBezTo>
                <a:cubicBezTo>
                  <a:pt x="340" y="220"/>
                  <a:pt x="405" y="59"/>
                  <a:pt x="559" y="32"/>
                </a:cubicBezTo>
                <a:cubicBezTo>
                  <a:pt x="746" y="0"/>
                  <a:pt x="850" y="124"/>
                  <a:pt x="859" y="160"/>
                </a:cubicBezTo>
                <a:cubicBezTo>
                  <a:pt x="859" y="160"/>
                  <a:pt x="973" y="0"/>
                  <a:pt x="1160" y="32"/>
                </a:cubicBezTo>
                <a:cubicBezTo>
                  <a:pt x="1429" y="79"/>
                  <a:pt x="1271" y="272"/>
                  <a:pt x="1271" y="272"/>
                </a:cubicBezTo>
                <a:cubicBezTo>
                  <a:pt x="1271" y="272"/>
                  <a:pt x="1546" y="178"/>
                  <a:pt x="1432" y="363"/>
                </a:cubicBezTo>
                <a:cubicBezTo>
                  <a:pt x="1321" y="543"/>
                  <a:pt x="1044" y="398"/>
                  <a:pt x="1044" y="398"/>
                </a:cubicBezTo>
                <a:cubicBezTo>
                  <a:pt x="1044" y="398"/>
                  <a:pt x="776" y="462"/>
                  <a:pt x="636" y="396"/>
                </a:cubicBezTo>
                <a:cubicBezTo>
                  <a:pt x="636" y="396"/>
                  <a:pt x="340" y="441"/>
                  <a:pt x="283" y="384"/>
                </a:cubicBezTo>
                <a:cubicBezTo>
                  <a:pt x="283" y="384"/>
                  <a:pt x="70" y="429"/>
                  <a:pt x="35" y="384"/>
                </a:cubicBezTo>
                <a:cubicBezTo>
                  <a:pt x="0" y="339"/>
                  <a:pt x="166" y="325"/>
                  <a:pt x="227" y="328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8" name="Freeform 72"/>
          <p:cNvSpPr>
            <a:spLocks/>
          </p:cNvSpPr>
          <p:nvPr/>
        </p:nvSpPr>
        <p:spPr bwMode="auto">
          <a:xfrm>
            <a:off x="6078613" y="5275174"/>
            <a:ext cx="2618734" cy="748015"/>
          </a:xfrm>
          <a:custGeom>
            <a:avLst/>
            <a:gdLst>
              <a:gd name="T0" fmla="*/ 341 w 2247"/>
              <a:gd name="T1" fmla="*/ 441 h 644"/>
              <a:gd name="T2" fmla="*/ 513 w 2247"/>
              <a:gd name="T3" fmla="*/ 375 h 644"/>
              <a:gd name="T4" fmla="*/ 830 w 2247"/>
              <a:gd name="T5" fmla="*/ 130 h 644"/>
              <a:gd name="T6" fmla="*/ 1191 w 2247"/>
              <a:gd name="T7" fmla="*/ 283 h 644"/>
              <a:gd name="T8" fmla="*/ 1590 w 2247"/>
              <a:gd name="T9" fmla="*/ 9 h 644"/>
              <a:gd name="T10" fmla="*/ 1918 w 2247"/>
              <a:gd name="T11" fmla="*/ 358 h 644"/>
              <a:gd name="T12" fmla="*/ 2030 w 2247"/>
              <a:gd name="T13" fmla="*/ 478 h 644"/>
              <a:gd name="T14" fmla="*/ 1518 w 2247"/>
              <a:gd name="T15" fmla="*/ 478 h 644"/>
              <a:gd name="T16" fmla="*/ 960 w 2247"/>
              <a:gd name="T17" fmla="*/ 545 h 644"/>
              <a:gd name="T18" fmla="*/ 427 w 2247"/>
              <a:gd name="T19" fmla="*/ 527 h 644"/>
              <a:gd name="T20" fmla="*/ 52 w 2247"/>
              <a:gd name="T21" fmla="*/ 527 h 644"/>
              <a:gd name="T22" fmla="*/ 341 w 2247"/>
              <a:gd name="T23" fmla="*/ 441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47" h="644">
                <a:moveTo>
                  <a:pt x="341" y="441"/>
                </a:moveTo>
                <a:cubicBezTo>
                  <a:pt x="341" y="441"/>
                  <a:pt x="342" y="373"/>
                  <a:pt x="513" y="375"/>
                </a:cubicBezTo>
                <a:cubicBezTo>
                  <a:pt x="513" y="375"/>
                  <a:pt x="593" y="129"/>
                  <a:pt x="830" y="130"/>
                </a:cubicBezTo>
                <a:cubicBezTo>
                  <a:pt x="1187" y="133"/>
                  <a:pt x="1178" y="229"/>
                  <a:pt x="1191" y="283"/>
                </a:cubicBezTo>
                <a:cubicBezTo>
                  <a:pt x="1191" y="283"/>
                  <a:pt x="1299" y="0"/>
                  <a:pt x="1590" y="9"/>
                </a:cubicBezTo>
                <a:cubicBezTo>
                  <a:pt x="2003" y="22"/>
                  <a:pt x="1918" y="358"/>
                  <a:pt x="1918" y="358"/>
                </a:cubicBezTo>
                <a:cubicBezTo>
                  <a:pt x="1918" y="358"/>
                  <a:pt x="2247" y="432"/>
                  <a:pt x="2030" y="478"/>
                </a:cubicBezTo>
                <a:cubicBezTo>
                  <a:pt x="1813" y="525"/>
                  <a:pt x="1518" y="478"/>
                  <a:pt x="1518" y="478"/>
                </a:cubicBezTo>
                <a:cubicBezTo>
                  <a:pt x="1518" y="478"/>
                  <a:pt x="1171" y="644"/>
                  <a:pt x="960" y="545"/>
                </a:cubicBezTo>
                <a:cubicBezTo>
                  <a:pt x="960" y="545"/>
                  <a:pt x="512" y="613"/>
                  <a:pt x="427" y="527"/>
                </a:cubicBezTo>
                <a:cubicBezTo>
                  <a:pt x="427" y="527"/>
                  <a:pt x="105" y="595"/>
                  <a:pt x="52" y="527"/>
                </a:cubicBezTo>
                <a:cubicBezTo>
                  <a:pt x="0" y="459"/>
                  <a:pt x="249" y="437"/>
                  <a:pt x="341" y="44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9" name="Freeform 73"/>
          <p:cNvSpPr>
            <a:spLocks/>
          </p:cNvSpPr>
          <p:nvPr/>
        </p:nvSpPr>
        <p:spPr bwMode="auto">
          <a:xfrm>
            <a:off x="7247897" y="1655983"/>
            <a:ext cx="1536224" cy="479602"/>
          </a:xfrm>
          <a:custGeom>
            <a:avLst/>
            <a:gdLst>
              <a:gd name="T0" fmla="*/ 200 w 1318"/>
              <a:gd name="T1" fmla="*/ 294 h 413"/>
              <a:gd name="T2" fmla="*/ 300 w 1318"/>
              <a:gd name="T3" fmla="*/ 199 h 413"/>
              <a:gd name="T4" fmla="*/ 443 w 1318"/>
              <a:gd name="T5" fmla="*/ 74 h 413"/>
              <a:gd name="T6" fmla="*/ 616 w 1318"/>
              <a:gd name="T7" fmla="*/ 184 h 413"/>
              <a:gd name="T8" fmla="*/ 932 w 1318"/>
              <a:gd name="T9" fmla="*/ 40 h 413"/>
              <a:gd name="T10" fmla="*/ 1125 w 1318"/>
              <a:gd name="T11" fmla="*/ 245 h 413"/>
              <a:gd name="T12" fmla="*/ 1190 w 1318"/>
              <a:gd name="T13" fmla="*/ 315 h 413"/>
              <a:gd name="T14" fmla="*/ 890 w 1318"/>
              <a:gd name="T15" fmla="*/ 315 h 413"/>
              <a:gd name="T16" fmla="*/ 563 w 1318"/>
              <a:gd name="T17" fmla="*/ 355 h 413"/>
              <a:gd name="T18" fmla="*/ 250 w 1318"/>
              <a:gd name="T19" fmla="*/ 344 h 413"/>
              <a:gd name="T20" fmla="*/ 30 w 1318"/>
              <a:gd name="T21" fmla="*/ 344 h 413"/>
              <a:gd name="T22" fmla="*/ 200 w 1318"/>
              <a:gd name="T23" fmla="*/ 294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18" h="413">
                <a:moveTo>
                  <a:pt x="200" y="294"/>
                </a:moveTo>
                <a:cubicBezTo>
                  <a:pt x="200" y="294"/>
                  <a:pt x="200" y="197"/>
                  <a:pt x="300" y="199"/>
                </a:cubicBezTo>
                <a:cubicBezTo>
                  <a:pt x="300" y="199"/>
                  <a:pt x="304" y="71"/>
                  <a:pt x="443" y="74"/>
                </a:cubicBezTo>
                <a:cubicBezTo>
                  <a:pt x="581" y="77"/>
                  <a:pt x="608" y="152"/>
                  <a:pt x="616" y="184"/>
                </a:cubicBezTo>
                <a:cubicBezTo>
                  <a:pt x="616" y="184"/>
                  <a:pt x="693" y="0"/>
                  <a:pt x="932" y="40"/>
                </a:cubicBezTo>
                <a:cubicBezTo>
                  <a:pt x="1171" y="80"/>
                  <a:pt x="1125" y="245"/>
                  <a:pt x="1125" y="245"/>
                </a:cubicBezTo>
                <a:cubicBezTo>
                  <a:pt x="1125" y="245"/>
                  <a:pt x="1318" y="288"/>
                  <a:pt x="1190" y="315"/>
                </a:cubicBezTo>
                <a:cubicBezTo>
                  <a:pt x="1063" y="343"/>
                  <a:pt x="890" y="315"/>
                  <a:pt x="890" y="315"/>
                </a:cubicBezTo>
                <a:cubicBezTo>
                  <a:pt x="890" y="315"/>
                  <a:pt x="686" y="413"/>
                  <a:pt x="563" y="355"/>
                </a:cubicBezTo>
                <a:cubicBezTo>
                  <a:pt x="563" y="355"/>
                  <a:pt x="300" y="394"/>
                  <a:pt x="250" y="344"/>
                </a:cubicBezTo>
                <a:cubicBezTo>
                  <a:pt x="250" y="344"/>
                  <a:pt x="61" y="384"/>
                  <a:pt x="30" y="344"/>
                </a:cubicBezTo>
                <a:cubicBezTo>
                  <a:pt x="0" y="304"/>
                  <a:pt x="146" y="291"/>
                  <a:pt x="200" y="294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40295" y="2869472"/>
            <a:ext cx="3194849" cy="4233653"/>
            <a:chOff x="8340295" y="2869472"/>
            <a:chExt cx="3194849" cy="4233653"/>
          </a:xfrm>
          <a:gradFill>
            <a:gsLst>
              <a:gs pos="5000">
                <a:schemeClr val="accent1"/>
              </a:gs>
              <a:gs pos="100000">
                <a:schemeClr val="accent3"/>
              </a:gs>
            </a:gsLst>
            <a:lin ang="18900000" scaled="1"/>
          </a:gradFill>
        </p:grpSpPr>
        <p:sp>
          <p:nvSpPr>
            <p:cNvPr id="200" name="Freeform 74"/>
            <p:cNvSpPr>
              <a:spLocks/>
            </p:cNvSpPr>
            <p:nvPr/>
          </p:nvSpPr>
          <p:spPr bwMode="auto">
            <a:xfrm>
              <a:off x="8340295" y="2869472"/>
              <a:ext cx="3194849" cy="4233653"/>
            </a:xfrm>
            <a:custGeom>
              <a:avLst/>
              <a:gdLst>
                <a:gd name="T0" fmla="*/ 0 w 1952"/>
                <a:gd name="T1" fmla="*/ 2504 h 2597"/>
                <a:gd name="T2" fmla="*/ 324 w 1952"/>
                <a:gd name="T3" fmla="*/ 1465 h 2597"/>
                <a:gd name="T4" fmla="*/ 854 w 1952"/>
                <a:gd name="T5" fmla="*/ 1166 h 2597"/>
                <a:gd name="T6" fmla="*/ 1054 w 1952"/>
                <a:gd name="T7" fmla="*/ 29 h 2597"/>
                <a:gd name="T8" fmla="*/ 1299 w 1952"/>
                <a:gd name="T9" fmla="*/ 0 h 2597"/>
                <a:gd name="T10" fmla="*/ 1606 w 1952"/>
                <a:gd name="T11" fmla="*/ 1576 h 2597"/>
                <a:gd name="T12" fmla="*/ 1805 w 1952"/>
                <a:gd name="T13" fmla="*/ 1754 h 2597"/>
                <a:gd name="T14" fmla="*/ 1952 w 1952"/>
                <a:gd name="T15" fmla="*/ 2594 h 2597"/>
                <a:gd name="T16" fmla="*/ 0 w 1952"/>
                <a:gd name="T17" fmla="*/ 2504 h 2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2" h="2597">
                  <a:moveTo>
                    <a:pt x="0" y="2504"/>
                  </a:moveTo>
                  <a:cubicBezTo>
                    <a:pt x="0" y="2504"/>
                    <a:pt x="298" y="1501"/>
                    <a:pt x="324" y="1465"/>
                  </a:cubicBezTo>
                  <a:cubicBezTo>
                    <a:pt x="350" y="1428"/>
                    <a:pt x="854" y="1166"/>
                    <a:pt x="854" y="1166"/>
                  </a:cubicBezTo>
                  <a:cubicBezTo>
                    <a:pt x="854" y="1166"/>
                    <a:pt x="997" y="443"/>
                    <a:pt x="1054" y="29"/>
                  </a:cubicBezTo>
                  <a:cubicBezTo>
                    <a:pt x="1090" y="23"/>
                    <a:pt x="1299" y="0"/>
                    <a:pt x="1299" y="0"/>
                  </a:cubicBezTo>
                  <a:cubicBezTo>
                    <a:pt x="1299" y="0"/>
                    <a:pt x="1587" y="1531"/>
                    <a:pt x="1606" y="1576"/>
                  </a:cubicBezTo>
                  <a:cubicBezTo>
                    <a:pt x="1676" y="1616"/>
                    <a:pt x="1805" y="1754"/>
                    <a:pt x="1805" y="1754"/>
                  </a:cubicBezTo>
                  <a:cubicBezTo>
                    <a:pt x="1805" y="1754"/>
                    <a:pt x="1952" y="2510"/>
                    <a:pt x="1952" y="2594"/>
                  </a:cubicBezTo>
                  <a:cubicBezTo>
                    <a:pt x="1952" y="2594"/>
                    <a:pt x="168" y="2597"/>
                    <a:pt x="0" y="25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1" name="Freeform 75"/>
            <p:cNvSpPr>
              <a:spLocks/>
            </p:cNvSpPr>
            <p:nvPr/>
          </p:nvSpPr>
          <p:spPr bwMode="auto">
            <a:xfrm>
              <a:off x="8404383" y="2894342"/>
              <a:ext cx="3027454" cy="4109303"/>
            </a:xfrm>
            <a:custGeom>
              <a:avLst/>
              <a:gdLst>
                <a:gd name="T0" fmla="*/ 0 w 1850"/>
                <a:gd name="T1" fmla="*/ 2432 h 2521"/>
                <a:gd name="T2" fmla="*/ 335 w 1850"/>
                <a:gd name="T3" fmla="*/ 1482 h 2521"/>
                <a:gd name="T4" fmla="*/ 859 w 1850"/>
                <a:gd name="T5" fmla="*/ 1206 h 2521"/>
                <a:gd name="T6" fmla="*/ 1033 w 1850"/>
                <a:gd name="T7" fmla="*/ 16 h 2521"/>
                <a:gd name="T8" fmla="*/ 1238 w 1850"/>
                <a:gd name="T9" fmla="*/ 0 h 2521"/>
                <a:gd name="T10" fmla="*/ 1517 w 1850"/>
                <a:gd name="T11" fmla="*/ 1565 h 2521"/>
                <a:gd name="T12" fmla="*/ 1709 w 1850"/>
                <a:gd name="T13" fmla="*/ 1753 h 2521"/>
                <a:gd name="T14" fmla="*/ 1850 w 1850"/>
                <a:gd name="T15" fmla="*/ 2519 h 2521"/>
                <a:gd name="T16" fmla="*/ 0 w 1850"/>
                <a:gd name="T17" fmla="*/ 2432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0" h="2521">
                  <a:moveTo>
                    <a:pt x="0" y="2432"/>
                  </a:moveTo>
                  <a:cubicBezTo>
                    <a:pt x="0" y="2432"/>
                    <a:pt x="311" y="1517"/>
                    <a:pt x="335" y="1482"/>
                  </a:cubicBezTo>
                  <a:cubicBezTo>
                    <a:pt x="360" y="1447"/>
                    <a:pt x="859" y="1206"/>
                    <a:pt x="859" y="1206"/>
                  </a:cubicBezTo>
                  <a:cubicBezTo>
                    <a:pt x="859" y="1206"/>
                    <a:pt x="1015" y="184"/>
                    <a:pt x="1033" y="16"/>
                  </a:cubicBezTo>
                  <a:cubicBezTo>
                    <a:pt x="1069" y="8"/>
                    <a:pt x="1238" y="0"/>
                    <a:pt x="1238" y="0"/>
                  </a:cubicBezTo>
                  <a:cubicBezTo>
                    <a:pt x="1238" y="0"/>
                    <a:pt x="1498" y="1522"/>
                    <a:pt x="1517" y="1565"/>
                  </a:cubicBezTo>
                  <a:cubicBezTo>
                    <a:pt x="1568" y="1605"/>
                    <a:pt x="1709" y="1753"/>
                    <a:pt x="1709" y="1753"/>
                  </a:cubicBezTo>
                  <a:cubicBezTo>
                    <a:pt x="1709" y="1753"/>
                    <a:pt x="1850" y="2439"/>
                    <a:pt x="1850" y="2519"/>
                  </a:cubicBezTo>
                  <a:cubicBezTo>
                    <a:pt x="1850" y="2519"/>
                    <a:pt x="160" y="2521"/>
                    <a:pt x="0" y="2432"/>
                  </a:cubicBezTo>
                  <a:close/>
                </a:path>
              </a:pathLst>
            </a:custGeom>
            <a:gradFill flip="none" rotWithShape="1">
              <a:gsLst>
                <a:gs pos="5000">
                  <a:schemeClr val="accent1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2" name="Freeform 76"/>
            <p:cNvSpPr>
              <a:spLocks/>
            </p:cNvSpPr>
            <p:nvPr/>
          </p:nvSpPr>
          <p:spPr bwMode="auto">
            <a:xfrm>
              <a:off x="9764585" y="4867687"/>
              <a:ext cx="770973" cy="1509423"/>
            </a:xfrm>
            <a:custGeom>
              <a:avLst/>
              <a:gdLst>
                <a:gd name="T0" fmla="*/ 6 w 471"/>
                <a:gd name="T1" fmla="*/ 926 h 926"/>
                <a:gd name="T2" fmla="*/ 171 w 471"/>
                <a:gd name="T3" fmla="*/ 63 h 926"/>
                <a:gd name="T4" fmla="*/ 398 w 471"/>
                <a:gd name="T5" fmla="*/ 12 h 926"/>
                <a:gd name="T6" fmla="*/ 471 w 471"/>
                <a:gd name="T7" fmla="*/ 558 h 926"/>
                <a:gd name="T8" fmla="*/ 366 w 471"/>
                <a:gd name="T9" fmla="*/ 47 h 926"/>
                <a:gd name="T10" fmla="*/ 205 w 471"/>
                <a:gd name="T11" fmla="*/ 81 h 926"/>
                <a:gd name="T12" fmla="*/ 6 w 471"/>
                <a:gd name="T13" fmla="*/ 926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926">
                  <a:moveTo>
                    <a:pt x="6" y="926"/>
                  </a:moveTo>
                  <a:cubicBezTo>
                    <a:pt x="0" y="913"/>
                    <a:pt x="155" y="94"/>
                    <a:pt x="171" y="63"/>
                  </a:cubicBezTo>
                  <a:cubicBezTo>
                    <a:pt x="187" y="32"/>
                    <a:pt x="378" y="0"/>
                    <a:pt x="398" y="12"/>
                  </a:cubicBezTo>
                  <a:cubicBezTo>
                    <a:pt x="418" y="24"/>
                    <a:pt x="471" y="558"/>
                    <a:pt x="471" y="558"/>
                  </a:cubicBezTo>
                  <a:cubicBezTo>
                    <a:pt x="471" y="558"/>
                    <a:pt x="393" y="81"/>
                    <a:pt x="366" y="47"/>
                  </a:cubicBezTo>
                  <a:cubicBezTo>
                    <a:pt x="325" y="46"/>
                    <a:pt x="230" y="62"/>
                    <a:pt x="205" y="81"/>
                  </a:cubicBezTo>
                  <a:cubicBezTo>
                    <a:pt x="192" y="109"/>
                    <a:pt x="6" y="926"/>
                    <a:pt x="6" y="9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60" name="TextBox 259"/>
          <p:cNvSpPr txBox="1"/>
          <p:nvPr/>
        </p:nvSpPr>
        <p:spPr>
          <a:xfrm>
            <a:off x="4274583" y="1634498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solidFill>
                  <a:schemeClr val="bg1">
                    <a:lumMod val="85000"/>
                  </a:schemeClr>
                </a:solidFill>
              </a:rPr>
              <a:t>1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4274583" y="2727044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4274583" y="3819590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4274583" y="4912135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solidFill>
                  <a:schemeClr val="bg1">
                    <a:lumMod val="85000"/>
                  </a:schemeClr>
                </a:solidFill>
              </a:rPr>
              <a:t>4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1457886" y="1791214"/>
            <a:ext cx="1853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Позвонить еще раз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1457887" y="2139599"/>
            <a:ext cx="3321540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80% работает на УРА!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1457886" y="2883760"/>
            <a:ext cx="2715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Отработать по типу 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ЖЕСТКОГО СОПРОТИВЛЕНИЯ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1359617" y="3433285"/>
            <a:ext cx="3321540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 правильно понимаю, Вашу квартиру моим покупателям не показываем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1457886" y="3976306"/>
            <a:ext cx="1898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Использовать 3/3/3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1457887" y="4324691"/>
            <a:ext cx="3321540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определить мотивационную готовность клиента к сделке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1457886" y="5068851"/>
            <a:ext cx="2679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ЗАНЕСТИ В ЧЕРНЫЙ СПИСОК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1457887" y="5417236"/>
            <a:ext cx="3321540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Ядовитые клиенты тоже бывают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1180756" y="1868489"/>
            <a:ext cx="80849" cy="704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1180756" y="2961035"/>
            <a:ext cx="80849" cy="7041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1180756" y="4053581"/>
            <a:ext cx="80849" cy="7041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1180756" y="5146126"/>
            <a:ext cx="80849" cy="7041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9373360" y="1340918"/>
            <a:ext cx="1825081" cy="1796385"/>
            <a:chOff x="9373360" y="1340918"/>
            <a:chExt cx="1825081" cy="1796385"/>
          </a:xfrm>
        </p:grpSpPr>
        <p:sp>
          <p:nvSpPr>
            <p:cNvPr id="88" name="Freeform 77"/>
            <p:cNvSpPr>
              <a:spLocks/>
            </p:cNvSpPr>
            <p:nvPr/>
          </p:nvSpPr>
          <p:spPr bwMode="auto">
            <a:xfrm>
              <a:off x="9810499" y="1827798"/>
              <a:ext cx="973759" cy="720276"/>
            </a:xfrm>
            <a:custGeom>
              <a:avLst/>
              <a:gdLst>
                <a:gd name="T0" fmla="*/ 160 w 595"/>
                <a:gd name="T1" fmla="*/ 19 h 442"/>
                <a:gd name="T2" fmla="*/ 393 w 595"/>
                <a:gd name="T3" fmla="*/ 17 h 442"/>
                <a:gd name="T4" fmla="*/ 286 w 595"/>
                <a:gd name="T5" fmla="*/ 442 h 442"/>
                <a:gd name="T6" fmla="*/ 160 w 595"/>
                <a:gd name="T7" fmla="*/ 1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5" h="442">
                  <a:moveTo>
                    <a:pt x="160" y="19"/>
                  </a:moveTo>
                  <a:cubicBezTo>
                    <a:pt x="233" y="11"/>
                    <a:pt x="301" y="0"/>
                    <a:pt x="393" y="17"/>
                  </a:cubicBezTo>
                  <a:cubicBezTo>
                    <a:pt x="391" y="166"/>
                    <a:pt x="595" y="442"/>
                    <a:pt x="286" y="442"/>
                  </a:cubicBezTo>
                  <a:cubicBezTo>
                    <a:pt x="0" y="442"/>
                    <a:pt x="182" y="157"/>
                    <a:pt x="160" y="19"/>
                  </a:cubicBezTo>
                  <a:close/>
                </a:path>
              </a:pathLst>
            </a:custGeom>
            <a:solidFill>
              <a:srgbClr val="EFCA2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9" name="Freeform 78"/>
            <p:cNvSpPr>
              <a:spLocks/>
            </p:cNvSpPr>
            <p:nvPr/>
          </p:nvSpPr>
          <p:spPr bwMode="auto">
            <a:xfrm>
              <a:off x="9877457" y="1867016"/>
              <a:ext cx="836017" cy="567229"/>
            </a:xfrm>
            <a:custGeom>
              <a:avLst/>
              <a:gdLst>
                <a:gd name="T0" fmla="*/ 138 w 511"/>
                <a:gd name="T1" fmla="*/ 15 h 348"/>
                <a:gd name="T2" fmla="*/ 337 w 511"/>
                <a:gd name="T3" fmla="*/ 14 h 348"/>
                <a:gd name="T4" fmla="*/ 245 w 511"/>
                <a:gd name="T5" fmla="*/ 348 h 348"/>
                <a:gd name="T6" fmla="*/ 138 w 511"/>
                <a:gd name="T7" fmla="*/ 1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1" h="348">
                  <a:moveTo>
                    <a:pt x="138" y="15"/>
                  </a:moveTo>
                  <a:cubicBezTo>
                    <a:pt x="200" y="9"/>
                    <a:pt x="258" y="0"/>
                    <a:pt x="337" y="14"/>
                  </a:cubicBezTo>
                  <a:cubicBezTo>
                    <a:pt x="336" y="131"/>
                    <a:pt x="511" y="348"/>
                    <a:pt x="245" y="348"/>
                  </a:cubicBezTo>
                  <a:cubicBezTo>
                    <a:pt x="0" y="348"/>
                    <a:pt x="156" y="124"/>
                    <a:pt x="138" y="15"/>
                  </a:cubicBezTo>
                  <a:close/>
                </a:path>
              </a:pathLst>
            </a:custGeom>
            <a:solidFill>
              <a:srgbClr val="FFED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0" name="Freeform 79"/>
            <p:cNvSpPr>
              <a:spLocks/>
            </p:cNvSpPr>
            <p:nvPr/>
          </p:nvSpPr>
          <p:spPr bwMode="auto">
            <a:xfrm>
              <a:off x="10321293" y="1756057"/>
              <a:ext cx="613143" cy="944107"/>
            </a:xfrm>
            <a:custGeom>
              <a:avLst/>
              <a:gdLst>
                <a:gd name="T0" fmla="*/ 224 w 375"/>
                <a:gd name="T1" fmla="*/ 81 h 579"/>
                <a:gd name="T2" fmla="*/ 189 w 375"/>
                <a:gd name="T3" fmla="*/ 98 h 579"/>
                <a:gd name="T4" fmla="*/ 235 w 375"/>
                <a:gd name="T5" fmla="*/ 123 h 579"/>
                <a:gd name="T6" fmla="*/ 212 w 375"/>
                <a:gd name="T7" fmla="*/ 13 h 579"/>
                <a:gd name="T8" fmla="*/ 91 w 375"/>
                <a:gd name="T9" fmla="*/ 132 h 579"/>
                <a:gd name="T10" fmla="*/ 318 w 375"/>
                <a:gd name="T11" fmla="*/ 322 h 579"/>
                <a:gd name="T12" fmla="*/ 64 w 375"/>
                <a:gd name="T13" fmla="*/ 461 h 579"/>
                <a:gd name="T14" fmla="*/ 64 w 375"/>
                <a:gd name="T15" fmla="*/ 568 h 579"/>
                <a:gd name="T16" fmla="*/ 133 w 375"/>
                <a:gd name="T17" fmla="*/ 518 h 579"/>
                <a:gd name="T18" fmla="*/ 102 w 375"/>
                <a:gd name="T19" fmla="*/ 486 h 579"/>
                <a:gd name="T20" fmla="*/ 107 w 375"/>
                <a:gd name="T21" fmla="*/ 523 h 579"/>
                <a:gd name="T22" fmla="*/ 66 w 375"/>
                <a:gd name="T23" fmla="*/ 552 h 579"/>
                <a:gd name="T24" fmla="*/ 74 w 375"/>
                <a:gd name="T25" fmla="*/ 471 h 579"/>
                <a:gd name="T26" fmla="*/ 369 w 375"/>
                <a:gd name="T27" fmla="*/ 326 h 579"/>
                <a:gd name="T28" fmla="*/ 107 w 375"/>
                <a:gd name="T29" fmla="*/ 128 h 579"/>
                <a:gd name="T30" fmla="*/ 205 w 375"/>
                <a:gd name="T31" fmla="*/ 33 h 579"/>
                <a:gd name="T32" fmla="*/ 223 w 375"/>
                <a:gd name="T33" fmla="*/ 109 h 579"/>
                <a:gd name="T34" fmla="*/ 224 w 375"/>
                <a:gd name="T35" fmla="*/ 8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5" h="579">
                  <a:moveTo>
                    <a:pt x="224" y="81"/>
                  </a:moveTo>
                  <a:cubicBezTo>
                    <a:pt x="224" y="81"/>
                    <a:pt x="186" y="66"/>
                    <a:pt x="189" y="98"/>
                  </a:cubicBezTo>
                  <a:cubicBezTo>
                    <a:pt x="191" y="131"/>
                    <a:pt x="217" y="140"/>
                    <a:pt x="235" y="123"/>
                  </a:cubicBezTo>
                  <a:cubicBezTo>
                    <a:pt x="252" y="105"/>
                    <a:pt x="281" y="26"/>
                    <a:pt x="212" y="13"/>
                  </a:cubicBezTo>
                  <a:cubicBezTo>
                    <a:pt x="143" y="0"/>
                    <a:pt x="52" y="77"/>
                    <a:pt x="91" y="132"/>
                  </a:cubicBezTo>
                  <a:cubicBezTo>
                    <a:pt x="129" y="186"/>
                    <a:pt x="318" y="215"/>
                    <a:pt x="318" y="322"/>
                  </a:cubicBezTo>
                  <a:cubicBezTo>
                    <a:pt x="318" y="430"/>
                    <a:pt x="107" y="438"/>
                    <a:pt x="64" y="461"/>
                  </a:cubicBezTo>
                  <a:cubicBezTo>
                    <a:pt x="20" y="483"/>
                    <a:pt x="0" y="557"/>
                    <a:pt x="64" y="568"/>
                  </a:cubicBezTo>
                  <a:cubicBezTo>
                    <a:pt x="127" y="579"/>
                    <a:pt x="134" y="528"/>
                    <a:pt x="133" y="518"/>
                  </a:cubicBezTo>
                  <a:cubicBezTo>
                    <a:pt x="132" y="508"/>
                    <a:pt x="127" y="483"/>
                    <a:pt x="102" y="486"/>
                  </a:cubicBezTo>
                  <a:cubicBezTo>
                    <a:pt x="77" y="488"/>
                    <a:pt x="71" y="531"/>
                    <a:pt x="107" y="523"/>
                  </a:cubicBezTo>
                  <a:cubicBezTo>
                    <a:pt x="107" y="523"/>
                    <a:pt x="106" y="564"/>
                    <a:pt x="66" y="552"/>
                  </a:cubicBezTo>
                  <a:cubicBezTo>
                    <a:pt x="25" y="539"/>
                    <a:pt x="42" y="472"/>
                    <a:pt x="74" y="471"/>
                  </a:cubicBezTo>
                  <a:cubicBezTo>
                    <a:pt x="106" y="469"/>
                    <a:pt x="362" y="449"/>
                    <a:pt x="369" y="326"/>
                  </a:cubicBezTo>
                  <a:cubicBezTo>
                    <a:pt x="375" y="203"/>
                    <a:pt x="132" y="166"/>
                    <a:pt x="107" y="128"/>
                  </a:cubicBezTo>
                  <a:cubicBezTo>
                    <a:pt x="83" y="90"/>
                    <a:pt x="154" y="32"/>
                    <a:pt x="205" y="33"/>
                  </a:cubicBezTo>
                  <a:cubicBezTo>
                    <a:pt x="257" y="34"/>
                    <a:pt x="244" y="101"/>
                    <a:pt x="223" y="109"/>
                  </a:cubicBezTo>
                  <a:cubicBezTo>
                    <a:pt x="223" y="109"/>
                    <a:pt x="238" y="91"/>
                    <a:pt x="224" y="81"/>
                  </a:cubicBezTo>
                  <a:close/>
                </a:path>
              </a:pathLst>
            </a:custGeom>
            <a:solidFill>
              <a:srgbClr val="EFCA2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1" name="Freeform 80"/>
            <p:cNvSpPr>
              <a:spLocks/>
            </p:cNvSpPr>
            <p:nvPr/>
          </p:nvSpPr>
          <p:spPr bwMode="auto">
            <a:xfrm>
              <a:off x="10414077" y="1764666"/>
              <a:ext cx="533750" cy="583490"/>
            </a:xfrm>
            <a:custGeom>
              <a:avLst/>
              <a:gdLst>
                <a:gd name="T0" fmla="*/ 301 w 326"/>
                <a:gd name="T1" fmla="*/ 320 h 358"/>
                <a:gd name="T2" fmla="*/ 43 w 326"/>
                <a:gd name="T3" fmla="*/ 118 h 358"/>
                <a:gd name="T4" fmla="*/ 148 w 326"/>
                <a:gd name="T5" fmla="*/ 22 h 358"/>
                <a:gd name="T6" fmla="*/ 170 w 326"/>
                <a:gd name="T7" fmla="*/ 102 h 358"/>
                <a:gd name="T8" fmla="*/ 159 w 326"/>
                <a:gd name="T9" fmla="*/ 81 h 358"/>
                <a:gd name="T10" fmla="*/ 139 w 326"/>
                <a:gd name="T11" fmla="*/ 93 h 358"/>
                <a:gd name="T12" fmla="*/ 178 w 326"/>
                <a:gd name="T13" fmla="*/ 107 h 358"/>
                <a:gd name="T14" fmla="*/ 154 w 326"/>
                <a:gd name="T15" fmla="*/ 14 h 358"/>
                <a:gd name="T16" fmla="*/ 39 w 326"/>
                <a:gd name="T17" fmla="*/ 125 h 358"/>
                <a:gd name="T18" fmla="*/ 269 w 326"/>
                <a:gd name="T19" fmla="*/ 309 h 358"/>
                <a:gd name="T20" fmla="*/ 301 w 326"/>
                <a:gd name="T21" fmla="*/ 32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6" h="358">
                  <a:moveTo>
                    <a:pt x="301" y="320"/>
                  </a:moveTo>
                  <a:cubicBezTo>
                    <a:pt x="326" y="200"/>
                    <a:pt x="68" y="156"/>
                    <a:pt x="43" y="118"/>
                  </a:cubicBezTo>
                  <a:cubicBezTo>
                    <a:pt x="19" y="81"/>
                    <a:pt x="96" y="23"/>
                    <a:pt x="148" y="22"/>
                  </a:cubicBezTo>
                  <a:cubicBezTo>
                    <a:pt x="206" y="21"/>
                    <a:pt x="191" y="93"/>
                    <a:pt x="170" y="102"/>
                  </a:cubicBezTo>
                  <a:cubicBezTo>
                    <a:pt x="170" y="102"/>
                    <a:pt x="174" y="91"/>
                    <a:pt x="159" y="81"/>
                  </a:cubicBezTo>
                  <a:cubicBezTo>
                    <a:pt x="159" y="81"/>
                    <a:pt x="139" y="69"/>
                    <a:pt x="139" y="93"/>
                  </a:cubicBezTo>
                  <a:cubicBezTo>
                    <a:pt x="139" y="126"/>
                    <a:pt x="163" y="127"/>
                    <a:pt x="178" y="107"/>
                  </a:cubicBezTo>
                  <a:cubicBezTo>
                    <a:pt x="186" y="95"/>
                    <a:pt x="223" y="27"/>
                    <a:pt x="154" y="14"/>
                  </a:cubicBezTo>
                  <a:cubicBezTo>
                    <a:pt x="85" y="0"/>
                    <a:pt x="0" y="70"/>
                    <a:pt x="39" y="125"/>
                  </a:cubicBezTo>
                  <a:cubicBezTo>
                    <a:pt x="77" y="180"/>
                    <a:pt x="269" y="201"/>
                    <a:pt x="269" y="309"/>
                  </a:cubicBezTo>
                  <a:cubicBezTo>
                    <a:pt x="269" y="334"/>
                    <a:pt x="294" y="358"/>
                    <a:pt x="301" y="320"/>
                  </a:cubicBezTo>
                  <a:close/>
                </a:path>
              </a:pathLst>
            </a:custGeom>
            <a:solidFill>
              <a:srgbClr val="FFED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2" name="Freeform 81"/>
            <p:cNvSpPr>
              <a:spLocks/>
            </p:cNvSpPr>
            <p:nvPr/>
          </p:nvSpPr>
          <p:spPr bwMode="auto">
            <a:xfrm>
              <a:off x="9599104" y="1756057"/>
              <a:ext cx="615056" cy="944107"/>
            </a:xfrm>
            <a:custGeom>
              <a:avLst/>
              <a:gdLst>
                <a:gd name="T0" fmla="*/ 152 w 376"/>
                <a:gd name="T1" fmla="*/ 81 h 579"/>
                <a:gd name="T2" fmla="*/ 187 w 376"/>
                <a:gd name="T3" fmla="*/ 98 h 579"/>
                <a:gd name="T4" fmla="*/ 141 w 376"/>
                <a:gd name="T5" fmla="*/ 123 h 579"/>
                <a:gd name="T6" fmla="*/ 164 w 376"/>
                <a:gd name="T7" fmla="*/ 13 h 579"/>
                <a:gd name="T8" fmla="*/ 285 w 376"/>
                <a:gd name="T9" fmla="*/ 132 h 579"/>
                <a:gd name="T10" fmla="*/ 57 w 376"/>
                <a:gd name="T11" fmla="*/ 322 h 579"/>
                <a:gd name="T12" fmla="*/ 312 w 376"/>
                <a:gd name="T13" fmla="*/ 461 h 579"/>
                <a:gd name="T14" fmla="*/ 312 w 376"/>
                <a:gd name="T15" fmla="*/ 568 h 579"/>
                <a:gd name="T16" fmla="*/ 243 w 376"/>
                <a:gd name="T17" fmla="*/ 518 h 579"/>
                <a:gd name="T18" fmla="*/ 274 w 376"/>
                <a:gd name="T19" fmla="*/ 486 h 579"/>
                <a:gd name="T20" fmla="*/ 268 w 376"/>
                <a:gd name="T21" fmla="*/ 523 h 579"/>
                <a:gd name="T22" fmla="*/ 310 w 376"/>
                <a:gd name="T23" fmla="*/ 552 h 579"/>
                <a:gd name="T24" fmla="*/ 302 w 376"/>
                <a:gd name="T25" fmla="*/ 471 h 579"/>
                <a:gd name="T26" fmla="*/ 7 w 376"/>
                <a:gd name="T27" fmla="*/ 326 h 579"/>
                <a:gd name="T28" fmla="*/ 268 w 376"/>
                <a:gd name="T29" fmla="*/ 128 h 579"/>
                <a:gd name="T30" fmla="*/ 170 w 376"/>
                <a:gd name="T31" fmla="*/ 33 h 579"/>
                <a:gd name="T32" fmla="*/ 153 w 376"/>
                <a:gd name="T33" fmla="*/ 109 h 579"/>
                <a:gd name="T34" fmla="*/ 152 w 376"/>
                <a:gd name="T35" fmla="*/ 8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579">
                  <a:moveTo>
                    <a:pt x="152" y="81"/>
                  </a:moveTo>
                  <a:cubicBezTo>
                    <a:pt x="152" y="81"/>
                    <a:pt x="189" y="66"/>
                    <a:pt x="187" y="98"/>
                  </a:cubicBezTo>
                  <a:cubicBezTo>
                    <a:pt x="185" y="131"/>
                    <a:pt x="158" y="140"/>
                    <a:pt x="141" y="123"/>
                  </a:cubicBezTo>
                  <a:cubicBezTo>
                    <a:pt x="123" y="105"/>
                    <a:pt x="95" y="26"/>
                    <a:pt x="164" y="13"/>
                  </a:cubicBezTo>
                  <a:cubicBezTo>
                    <a:pt x="233" y="0"/>
                    <a:pt x="324" y="77"/>
                    <a:pt x="285" y="132"/>
                  </a:cubicBezTo>
                  <a:cubicBezTo>
                    <a:pt x="246" y="186"/>
                    <a:pt x="57" y="215"/>
                    <a:pt x="57" y="322"/>
                  </a:cubicBezTo>
                  <a:cubicBezTo>
                    <a:pt x="57" y="430"/>
                    <a:pt x="269" y="438"/>
                    <a:pt x="312" y="461"/>
                  </a:cubicBezTo>
                  <a:cubicBezTo>
                    <a:pt x="356" y="483"/>
                    <a:pt x="376" y="557"/>
                    <a:pt x="312" y="568"/>
                  </a:cubicBezTo>
                  <a:cubicBezTo>
                    <a:pt x="248" y="579"/>
                    <a:pt x="242" y="528"/>
                    <a:pt x="243" y="518"/>
                  </a:cubicBezTo>
                  <a:cubicBezTo>
                    <a:pt x="244" y="508"/>
                    <a:pt x="248" y="483"/>
                    <a:pt x="274" y="486"/>
                  </a:cubicBezTo>
                  <a:cubicBezTo>
                    <a:pt x="299" y="488"/>
                    <a:pt x="304" y="531"/>
                    <a:pt x="268" y="523"/>
                  </a:cubicBezTo>
                  <a:cubicBezTo>
                    <a:pt x="268" y="523"/>
                    <a:pt x="269" y="564"/>
                    <a:pt x="310" y="552"/>
                  </a:cubicBezTo>
                  <a:cubicBezTo>
                    <a:pt x="351" y="539"/>
                    <a:pt x="334" y="472"/>
                    <a:pt x="302" y="471"/>
                  </a:cubicBezTo>
                  <a:cubicBezTo>
                    <a:pt x="269" y="469"/>
                    <a:pt x="14" y="449"/>
                    <a:pt x="7" y="326"/>
                  </a:cubicBezTo>
                  <a:cubicBezTo>
                    <a:pt x="0" y="203"/>
                    <a:pt x="244" y="166"/>
                    <a:pt x="268" y="128"/>
                  </a:cubicBezTo>
                  <a:cubicBezTo>
                    <a:pt x="293" y="90"/>
                    <a:pt x="222" y="32"/>
                    <a:pt x="170" y="33"/>
                  </a:cubicBezTo>
                  <a:cubicBezTo>
                    <a:pt x="119" y="34"/>
                    <a:pt x="132" y="101"/>
                    <a:pt x="153" y="109"/>
                  </a:cubicBezTo>
                  <a:cubicBezTo>
                    <a:pt x="153" y="109"/>
                    <a:pt x="138" y="91"/>
                    <a:pt x="152" y="81"/>
                  </a:cubicBezTo>
                  <a:close/>
                </a:path>
              </a:pathLst>
            </a:custGeom>
            <a:solidFill>
              <a:srgbClr val="EFCA2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3" name="Freeform 82"/>
            <p:cNvSpPr>
              <a:spLocks/>
            </p:cNvSpPr>
            <p:nvPr/>
          </p:nvSpPr>
          <p:spPr bwMode="auto">
            <a:xfrm>
              <a:off x="9585712" y="1764666"/>
              <a:ext cx="535663" cy="583490"/>
            </a:xfrm>
            <a:custGeom>
              <a:avLst/>
              <a:gdLst>
                <a:gd name="T0" fmla="*/ 25 w 327"/>
                <a:gd name="T1" fmla="*/ 320 h 358"/>
                <a:gd name="T2" fmla="*/ 283 w 327"/>
                <a:gd name="T3" fmla="*/ 118 h 358"/>
                <a:gd name="T4" fmla="*/ 179 w 327"/>
                <a:gd name="T5" fmla="*/ 22 h 358"/>
                <a:gd name="T6" fmla="*/ 157 w 327"/>
                <a:gd name="T7" fmla="*/ 102 h 358"/>
                <a:gd name="T8" fmla="*/ 167 w 327"/>
                <a:gd name="T9" fmla="*/ 81 h 358"/>
                <a:gd name="T10" fmla="*/ 188 w 327"/>
                <a:gd name="T11" fmla="*/ 93 h 358"/>
                <a:gd name="T12" fmla="*/ 149 w 327"/>
                <a:gd name="T13" fmla="*/ 107 h 358"/>
                <a:gd name="T14" fmla="*/ 173 w 327"/>
                <a:gd name="T15" fmla="*/ 14 h 358"/>
                <a:gd name="T16" fmla="*/ 288 w 327"/>
                <a:gd name="T17" fmla="*/ 125 h 358"/>
                <a:gd name="T18" fmla="*/ 58 w 327"/>
                <a:gd name="T19" fmla="*/ 309 h 358"/>
                <a:gd name="T20" fmla="*/ 25 w 327"/>
                <a:gd name="T21" fmla="*/ 32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7" h="358">
                  <a:moveTo>
                    <a:pt x="25" y="320"/>
                  </a:moveTo>
                  <a:cubicBezTo>
                    <a:pt x="0" y="200"/>
                    <a:pt x="259" y="156"/>
                    <a:pt x="283" y="118"/>
                  </a:cubicBezTo>
                  <a:cubicBezTo>
                    <a:pt x="308" y="81"/>
                    <a:pt x="230" y="23"/>
                    <a:pt x="179" y="22"/>
                  </a:cubicBezTo>
                  <a:cubicBezTo>
                    <a:pt x="120" y="21"/>
                    <a:pt x="136" y="93"/>
                    <a:pt x="157" y="102"/>
                  </a:cubicBezTo>
                  <a:cubicBezTo>
                    <a:pt x="157" y="102"/>
                    <a:pt x="153" y="91"/>
                    <a:pt x="167" y="81"/>
                  </a:cubicBezTo>
                  <a:cubicBezTo>
                    <a:pt x="167" y="81"/>
                    <a:pt x="188" y="69"/>
                    <a:pt x="188" y="93"/>
                  </a:cubicBezTo>
                  <a:cubicBezTo>
                    <a:pt x="188" y="126"/>
                    <a:pt x="164" y="127"/>
                    <a:pt x="149" y="107"/>
                  </a:cubicBezTo>
                  <a:cubicBezTo>
                    <a:pt x="140" y="95"/>
                    <a:pt x="104" y="27"/>
                    <a:pt x="173" y="14"/>
                  </a:cubicBezTo>
                  <a:cubicBezTo>
                    <a:pt x="242" y="0"/>
                    <a:pt x="327" y="70"/>
                    <a:pt x="288" y="125"/>
                  </a:cubicBezTo>
                  <a:cubicBezTo>
                    <a:pt x="249" y="180"/>
                    <a:pt x="58" y="201"/>
                    <a:pt x="58" y="309"/>
                  </a:cubicBezTo>
                  <a:cubicBezTo>
                    <a:pt x="58" y="334"/>
                    <a:pt x="33" y="358"/>
                    <a:pt x="25" y="320"/>
                  </a:cubicBezTo>
                  <a:close/>
                </a:path>
              </a:pathLst>
            </a:custGeom>
            <a:solidFill>
              <a:srgbClr val="FFED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4" name="Freeform 83"/>
            <p:cNvSpPr>
              <a:spLocks/>
            </p:cNvSpPr>
            <p:nvPr/>
          </p:nvSpPr>
          <p:spPr bwMode="auto">
            <a:xfrm>
              <a:off x="10032417" y="2538508"/>
              <a:ext cx="460097" cy="432357"/>
            </a:xfrm>
            <a:custGeom>
              <a:avLst/>
              <a:gdLst>
                <a:gd name="T0" fmla="*/ 125 w 281"/>
                <a:gd name="T1" fmla="*/ 0 h 265"/>
                <a:gd name="T2" fmla="*/ 124 w 281"/>
                <a:gd name="T3" fmla="*/ 123 h 265"/>
                <a:gd name="T4" fmla="*/ 54 w 281"/>
                <a:gd name="T5" fmla="*/ 146 h 265"/>
                <a:gd name="T6" fmla="*/ 69 w 281"/>
                <a:gd name="T7" fmla="*/ 175 h 265"/>
                <a:gd name="T8" fmla="*/ 0 w 281"/>
                <a:gd name="T9" fmla="*/ 218 h 265"/>
                <a:gd name="T10" fmla="*/ 281 w 281"/>
                <a:gd name="T11" fmla="*/ 208 h 265"/>
                <a:gd name="T12" fmla="*/ 213 w 281"/>
                <a:gd name="T13" fmla="*/ 169 h 265"/>
                <a:gd name="T14" fmla="*/ 232 w 281"/>
                <a:gd name="T15" fmla="*/ 141 h 265"/>
                <a:gd name="T16" fmla="*/ 164 w 281"/>
                <a:gd name="T17" fmla="*/ 123 h 265"/>
                <a:gd name="T18" fmla="*/ 165 w 281"/>
                <a:gd name="T19" fmla="*/ 0 h 265"/>
                <a:gd name="T20" fmla="*/ 125 w 281"/>
                <a:gd name="T21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1" h="265">
                  <a:moveTo>
                    <a:pt x="125" y="0"/>
                  </a:moveTo>
                  <a:cubicBezTo>
                    <a:pt x="125" y="0"/>
                    <a:pt x="131" y="106"/>
                    <a:pt x="124" y="123"/>
                  </a:cubicBezTo>
                  <a:cubicBezTo>
                    <a:pt x="117" y="139"/>
                    <a:pt x="57" y="127"/>
                    <a:pt x="54" y="146"/>
                  </a:cubicBezTo>
                  <a:cubicBezTo>
                    <a:pt x="52" y="165"/>
                    <a:pt x="69" y="175"/>
                    <a:pt x="69" y="175"/>
                  </a:cubicBezTo>
                  <a:cubicBezTo>
                    <a:pt x="69" y="175"/>
                    <a:pt x="0" y="180"/>
                    <a:pt x="0" y="218"/>
                  </a:cubicBezTo>
                  <a:cubicBezTo>
                    <a:pt x="0" y="244"/>
                    <a:pt x="281" y="265"/>
                    <a:pt x="281" y="208"/>
                  </a:cubicBezTo>
                  <a:cubicBezTo>
                    <a:pt x="281" y="176"/>
                    <a:pt x="213" y="169"/>
                    <a:pt x="213" y="169"/>
                  </a:cubicBezTo>
                  <a:cubicBezTo>
                    <a:pt x="213" y="169"/>
                    <a:pt x="232" y="160"/>
                    <a:pt x="232" y="141"/>
                  </a:cubicBezTo>
                  <a:cubicBezTo>
                    <a:pt x="232" y="119"/>
                    <a:pt x="196" y="137"/>
                    <a:pt x="164" y="123"/>
                  </a:cubicBezTo>
                  <a:cubicBezTo>
                    <a:pt x="156" y="119"/>
                    <a:pt x="165" y="79"/>
                    <a:pt x="165" y="0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EFCA2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auto">
            <a:xfrm>
              <a:off x="10045809" y="2817818"/>
              <a:ext cx="445748" cy="88958"/>
            </a:xfrm>
            <a:custGeom>
              <a:avLst/>
              <a:gdLst>
                <a:gd name="T0" fmla="*/ 23 w 272"/>
                <a:gd name="T1" fmla="*/ 49 h 55"/>
                <a:gd name="T2" fmla="*/ 29 w 272"/>
                <a:gd name="T3" fmla="*/ 18 h 55"/>
                <a:gd name="T4" fmla="*/ 228 w 272"/>
                <a:gd name="T5" fmla="*/ 9 h 55"/>
                <a:gd name="T6" fmla="*/ 204 w 272"/>
                <a:gd name="T7" fmla="*/ 49 h 55"/>
                <a:gd name="T8" fmla="*/ 23 w 272"/>
                <a:gd name="T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55">
                  <a:moveTo>
                    <a:pt x="23" y="49"/>
                  </a:moveTo>
                  <a:cubicBezTo>
                    <a:pt x="7" y="46"/>
                    <a:pt x="0" y="24"/>
                    <a:pt x="29" y="18"/>
                  </a:cubicBezTo>
                  <a:cubicBezTo>
                    <a:pt x="59" y="12"/>
                    <a:pt x="184" y="0"/>
                    <a:pt x="228" y="9"/>
                  </a:cubicBezTo>
                  <a:cubicBezTo>
                    <a:pt x="272" y="19"/>
                    <a:pt x="262" y="42"/>
                    <a:pt x="204" y="49"/>
                  </a:cubicBezTo>
                  <a:cubicBezTo>
                    <a:pt x="147" y="55"/>
                    <a:pt x="48" y="53"/>
                    <a:pt x="23" y="49"/>
                  </a:cubicBezTo>
                  <a:close/>
                </a:path>
              </a:pathLst>
            </a:custGeom>
            <a:solidFill>
              <a:srgbClr val="FFED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Freeform 85"/>
            <p:cNvSpPr>
              <a:spLocks/>
            </p:cNvSpPr>
            <p:nvPr/>
          </p:nvSpPr>
          <p:spPr bwMode="auto">
            <a:xfrm>
              <a:off x="10135724" y="2571031"/>
              <a:ext cx="252527" cy="228613"/>
            </a:xfrm>
            <a:custGeom>
              <a:avLst/>
              <a:gdLst>
                <a:gd name="T0" fmla="*/ 8 w 154"/>
                <a:gd name="T1" fmla="*/ 133 h 140"/>
                <a:gd name="T2" fmla="*/ 25 w 154"/>
                <a:gd name="T3" fmla="*/ 119 h 140"/>
                <a:gd name="T4" fmla="*/ 69 w 154"/>
                <a:gd name="T5" fmla="*/ 102 h 140"/>
                <a:gd name="T6" fmla="*/ 77 w 154"/>
                <a:gd name="T7" fmla="*/ 3 h 140"/>
                <a:gd name="T8" fmla="*/ 91 w 154"/>
                <a:gd name="T9" fmla="*/ 48 h 140"/>
                <a:gd name="T10" fmla="*/ 97 w 154"/>
                <a:gd name="T11" fmla="*/ 111 h 140"/>
                <a:gd name="T12" fmla="*/ 144 w 154"/>
                <a:gd name="T13" fmla="*/ 117 h 140"/>
                <a:gd name="T14" fmla="*/ 136 w 154"/>
                <a:gd name="T15" fmla="*/ 133 h 140"/>
                <a:gd name="T16" fmla="*/ 69 w 154"/>
                <a:gd name="T17" fmla="*/ 127 h 140"/>
                <a:gd name="T18" fmla="*/ 8 w 154"/>
                <a:gd name="T19" fmla="*/ 13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40">
                  <a:moveTo>
                    <a:pt x="8" y="133"/>
                  </a:moveTo>
                  <a:cubicBezTo>
                    <a:pt x="0" y="130"/>
                    <a:pt x="8" y="120"/>
                    <a:pt x="25" y="119"/>
                  </a:cubicBezTo>
                  <a:cubicBezTo>
                    <a:pt x="41" y="117"/>
                    <a:pt x="67" y="116"/>
                    <a:pt x="69" y="102"/>
                  </a:cubicBezTo>
                  <a:cubicBezTo>
                    <a:pt x="70" y="89"/>
                    <a:pt x="67" y="6"/>
                    <a:pt x="77" y="3"/>
                  </a:cubicBezTo>
                  <a:cubicBezTo>
                    <a:pt x="88" y="0"/>
                    <a:pt x="93" y="14"/>
                    <a:pt x="91" y="48"/>
                  </a:cubicBezTo>
                  <a:cubicBezTo>
                    <a:pt x="89" y="82"/>
                    <a:pt x="89" y="108"/>
                    <a:pt x="97" y="111"/>
                  </a:cubicBezTo>
                  <a:cubicBezTo>
                    <a:pt x="106" y="114"/>
                    <a:pt x="133" y="112"/>
                    <a:pt x="144" y="117"/>
                  </a:cubicBezTo>
                  <a:cubicBezTo>
                    <a:pt x="154" y="121"/>
                    <a:pt x="145" y="131"/>
                    <a:pt x="136" y="133"/>
                  </a:cubicBezTo>
                  <a:cubicBezTo>
                    <a:pt x="127" y="135"/>
                    <a:pt x="90" y="125"/>
                    <a:pt x="69" y="127"/>
                  </a:cubicBezTo>
                  <a:cubicBezTo>
                    <a:pt x="49" y="129"/>
                    <a:pt x="24" y="140"/>
                    <a:pt x="8" y="133"/>
                  </a:cubicBezTo>
                  <a:close/>
                </a:path>
              </a:pathLst>
            </a:custGeom>
            <a:solidFill>
              <a:srgbClr val="FFED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" name="Freeform 86"/>
            <p:cNvSpPr>
              <a:spLocks/>
            </p:cNvSpPr>
            <p:nvPr/>
          </p:nvSpPr>
          <p:spPr bwMode="auto">
            <a:xfrm>
              <a:off x="10173985" y="1964583"/>
              <a:ext cx="215222" cy="342442"/>
            </a:xfrm>
            <a:custGeom>
              <a:avLst/>
              <a:gdLst>
                <a:gd name="T0" fmla="*/ 0 w 132"/>
                <a:gd name="T1" fmla="*/ 26 h 210"/>
                <a:gd name="T2" fmla="*/ 39 w 132"/>
                <a:gd name="T3" fmla="*/ 0 h 210"/>
                <a:gd name="T4" fmla="*/ 106 w 132"/>
                <a:gd name="T5" fmla="*/ 0 h 210"/>
                <a:gd name="T6" fmla="*/ 107 w 132"/>
                <a:gd name="T7" fmla="*/ 151 h 210"/>
                <a:gd name="T8" fmla="*/ 132 w 132"/>
                <a:gd name="T9" fmla="*/ 157 h 210"/>
                <a:gd name="T10" fmla="*/ 132 w 132"/>
                <a:gd name="T11" fmla="*/ 210 h 210"/>
                <a:gd name="T12" fmla="*/ 3 w 132"/>
                <a:gd name="T13" fmla="*/ 210 h 210"/>
                <a:gd name="T14" fmla="*/ 3 w 132"/>
                <a:gd name="T15" fmla="*/ 157 h 210"/>
                <a:gd name="T16" fmla="*/ 29 w 132"/>
                <a:gd name="T17" fmla="*/ 142 h 210"/>
                <a:gd name="T18" fmla="*/ 29 w 132"/>
                <a:gd name="T19" fmla="*/ 73 h 210"/>
                <a:gd name="T20" fmla="*/ 0 w 132"/>
                <a:gd name="T21" fmla="*/ 73 h 210"/>
                <a:gd name="T22" fmla="*/ 0 w 132"/>
                <a:gd name="T23" fmla="*/ 2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2" h="210">
                  <a:moveTo>
                    <a:pt x="0" y="26"/>
                  </a:moveTo>
                  <a:cubicBezTo>
                    <a:pt x="0" y="26"/>
                    <a:pt x="36" y="28"/>
                    <a:pt x="39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97" y="144"/>
                    <a:pt x="107" y="151"/>
                  </a:cubicBezTo>
                  <a:cubicBezTo>
                    <a:pt x="117" y="157"/>
                    <a:pt x="132" y="157"/>
                    <a:pt x="132" y="157"/>
                  </a:cubicBezTo>
                  <a:cubicBezTo>
                    <a:pt x="132" y="210"/>
                    <a:pt x="132" y="210"/>
                    <a:pt x="132" y="210"/>
                  </a:cubicBezTo>
                  <a:cubicBezTo>
                    <a:pt x="3" y="210"/>
                    <a:pt x="3" y="210"/>
                    <a:pt x="3" y="210"/>
                  </a:cubicBezTo>
                  <a:cubicBezTo>
                    <a:pt x="3" y="157"/>
                    <a:pt x="3" y="157"/>
                    <a:pt x="3" y="157"/>
                  </a:cubicBezTo>
                  <a:cubicBezTo>
                    <a:pt x="3" y="157"/>
                    <a:pt x="29" y="163"/>
                    <a:pt x="29" y="142"/>
                  </a:cubicBezTo>
                  <a:cubicBezTo>
                    <a:pt x="29" y="121"/>
                    <a:pt x="29" y="73"/>
                    <a:pt x="29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EFCA2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" name="Freeform 87"/>
            <p:cNvSpPr>
              <a:spLocks/>
            </p:cNvSpPr>
            <p:nvPr/>
          </p:nvSpPr>
          <p:spPr bwMode="auto">
            <a:xfrm>
              <a:off x="10179724" y="1977975"/>
              <a:ext cx="195135" cy="293658"/>
            </a:xfrm>
            <a:custGeom>
              <a:avLst/>
              <a:gdLst>
                <a:gd name="T0" fmla="*/ 0 w 119"/>
                <a:gd name="T1" fmla="*/ 24 h 180"/>
                <a:gd name="T2" fmla="*/ 39 w 119"/>
                <a:gd name="T3" fmla="*/ 0 h 180"/>
                <a:gd name="T4" fmla="*/ 94 w 119"/>
                <a:gd name="T5" fmla="*/ 0 h 180"/>
                <a:gd name="T6" fmla="*/ 91 w 119"/>
                <a:gd name="T7" fmla="*/ 135 h 180"/>
                <a:gd name="T8" fmla="*/ 119 w 119"/>
                <a:gd name="T9" fmla="*/ 153 h 180"/>
                <a:gd name="T10" fmla="*/ 119 w 119"/>
                <a:gd name="T11" fmla="*/ 180 h 180"/>
                <a:gd name="T12" fmla="*/ 10 w 119"/>
                <a:gd name="T13" fmla="*/ 180 h 180"/>
                <a:gd name="T14" fmla="*/ 8 w 119"/>
                <a:gd name="T15" fmla="*/ 154 h 180"/>
                <a:gd name="T16" fmla="*/ 35 w 119"/>
                <a:gd name="T17" fmla="*/ 136 h 180"/>
                <a:gd name="T18" fmla="*/ 34 w 119"/>
                <a:gd name="T19" fmla="*/ 52 h 180"/>
                <a:gd name="T20" fmla="*/ 1 w 119"/>
                <a:gd name="T21" fmla="*/ 51 h 180"/>
                <a:gd name="T22" fmla="*/ 0 w 119"/>
                <a:gd name="T23" fmla="*/ 2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180">
                  <a:moveTo>
                    <a:pt x="0" y="24"/>
                  </a:moveTo>
                  <a:cubicBezTo>
                    <a:pt x="0" y="24"/>
                    <a:pt x="35" y="29"/>
                    <a:pt x="39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89" y="124"/>
                    <a:pt x="91" y="135"/>
                  </a:cubicBezTo>
                  <a:cubicBezTo>
                    <a:pt x="95" y="160"/>
                    <a:pt x="119" y="153"/>
                    <a:pt x="119" y="153"/>
                  </a:cubicBezTo>
                  <a:cubicBezTo>
                    <a:pt x="119" y="180"/>
                    <a:pt x="119" y="180"/>
                    <a:pt x="119" y="180"/>
                  </a:cubicBezTo>
                  <a:cubicBezTo>
                    <a:pt x="10" y="180"/>
                    <a:pt x="10" y="180"/>
                    <a:pt x="10" y="180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8" y="154"/>
                    <a:pt x="35" y="157"/>
                    <a:pt x="35" y="136"/>
                  </a:cubicBezTo>
                  <a:cubicBezTo>
                    <a:pt x="35" y="116"/>
                    <a:pt x="34" y="52"/>
                    <a:pt x="34" y="52"/>
                  </a:cubicBezTo>
                  <a:cubicBezTo>
                    <a:pt x="1" y="51"/>
                    <a:pt x="1" y="51"/>
                    <a:pt x="1" y="51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FFED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9" name="Freeform 88"/>
            <p:cNvSpPr>
              <a:spLocks/>
            </p:cNvSpPr>
            <p:nvPr/>
          </p:nvSpPr>
          <p:spPr bwMode="auto">
            <a:xfrm>
              <a:off x="9925284" y="1340918"/>
              <a:ext cx="122437" cy="227657"/>
            </a:xfrm>
            <a:custGeom>
              <a:avLst/>
              <a:gdLst>
                <a:gd name="T0" fmla="*/ 69 w 75"/>
                <a:gd name="T1" fmla="*/ 114 h 140"/>
                <a:gd name="T2" fmla="*/ 36 w 75"/>
                <a:gd name="T3" fmla="*/ 18 h 140"/>
                <a:gd name="T4" fmla="*/ 7 w 75"/>
                <a:gd name="T5" fmla="*/ 26 h 140"/>
                <a:gd name="T6" fmla="*/ 40 w 75"/>
                <a:gd name="T7" fmla="*/ 122 h 140"/>
                <a:gd name="T8" fmla="*/ 69 w 75"/>
                <a:gd name="T9" fmla="*/ 1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40">
                  <a:moveTo>
                    <a:pt x="69" y="114"/>
                  </a:moveTo>
                  <a:cubicBezTo>
                    <a:pt x="58" y="82"/>
                    <a:pt x="47" y="50"/>
                    <a:pt x="36" y="18"/>
                  </a:cubicBezTo>
                  <a:cubicBezTo>
                    <a:pt x="29" y="0"/>
                    <a:pt x="0" y="8"/>
                    <a:pt x="7" y="26"/>
                  </a:cubicBezTo>
                  <a:cubicBezTo>
                    <a:pt x="18" y="58"/>
                    <a:pt x="29" y="90"/>
                    <a:pt x="40" y="122"/>
                  </a:cubicBezTo>
                  <a:cubicBezTo>
                    <a:pt x="46" y="140"/>
                    <a:pt x="75" y="132"/>
                    <a:pt x="69" y="114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0" name="Freeform 89"/>
            <p:cNvSpPr>
              <a:spLocks/>
            </p:cNvSpPr>
            <p:nvPr/>
          </p:nvSpPr>
          <p:spPr bwMode="auto">
            <a:xfrm>
              <a:off x="9373360" y="1808667"/>
              <a:ext cx="199917" cy="125307"/>
            </a:xfrm>
            <a:custGeom>
              <a:avLst/>
              <a:gdLst>
                <a:gd name="T0" fmla="*/ 104 w 122"/>
                <a:gd name="T1" fmla="*/ 43 h 77"/>
                <a:gd name="T2" fmla="*/ 32 w 122"/>
                <a:gd name="T3" fmla="*/ 8 h 77"/>
                <a:gd name="T4" fmla="*/ 17 w 122"/>
                <a:gd name="T5" fmla="*/ 34 h 77"/>
                <a:gd name="T6" fmla="*/ 89 w 122"/>
                <a:gd name="T7" fmla="*/ 69 h 77"/>
                <a:gd name="T8" fmla="*/ 104 w 122"/>
                <a:gd name="T9" fmla="*/ 4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7">
                  <a:moveTo>
                    <a:pt x="104" y="43"/>
                  </a:moveTo>
                  <a:cubicBezTo>
                    <a:pt x="80" y="31"/>
                    <a:pt x="56" y="20"/>
                    <a:pt x="32" y="8"/>
                  </a:cubicBezTo>
                  <a:cubicBezTo>
                    <a:pt x="15" y="0"/>
                    <a:pt x="0" y="26"/>
                    <a:pt x="17" y="34"/>
                  </a:cubicBezTo>
                  <a:cubicBezTo>
                    <a:pt x="41" y="46"/>
                    <a:pt x="65" y="57"/>
                    <a:pt x="89" y="69"/>
                  </a:cubicBezTo>
                  <a:cubicBezTo>
                    <a:pt x="106" y="77"/>
                    <a:pt x="122" y="51"/>
                    <a:pt x="104" y="43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1" name="Freeform 90"/>
            <p:cNvSpPr>
              <a:spLocks/>
            </p:cNvSpPr>
            <p:nvPr/>
          </p:nvSpPr>
          <p:spPr bwMode="auto">
            <a:xfrm>
              <a:off x="9378143" y="2486855"/>
              <a:ext cx="230527" cy="121481"/>
            </a:xfrm>
            <a:custGeom>
              <a:avLst/>
              <a:gdLst>
                <a:gd name="T0" fmla="*/ 115 w 141"/>
                <a:gd name="T1" fmla="*/ 6 h 75"/>
                <a:gd name="T2" fmla="*/ 18 w 141"/>
                <a:gd name="T3" fmla="*/ 40 h 75"/>
                <a:gd name="T4" fmla="*/ 26 w 141"/>
                <a:gd name="T5" fmla="*/ 69 h 75"/>
                <a:gd name="T6" fmla="*/ 123 w 141"/>
                <a:gd name="T7" fmla="*/ 35 h 75"/>
                <a:gd name="T8" fmla="*/ 115 w 141"/>
                <a:gd name="T9" fmla="*/ 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75">
                  <a:moveTo>
                    <a:pt x="115" y="6"/>
                  </a:moveTo>
                  <a:cubicBezTo>
                    <a:pt x="83" y="17"/>
                    <a:pt x="50" y="29"/>
                    <a:pt x="18" y="40"/>
                  </a:cubicBezTo>
                  <a:cubicBezTo>
                    <a:pt x="0" y="46"/>
                    <a:pt x="8" y="75"/>
                    <a:pt x="26" y="69"/>
                  </a:cubicBezTo>
                  <a:cubicBezTo>
                    <a:pt x="58" y="58"/>
                    <a:pt x="91" y="46"/>
                    <a:pt x="123" y="35"/>
                  </a:cubicBezTo>
                  <a:cubicBezTo>
                    <a:pt x="141" y="29"/>
                    <a:pt x="133" y="0"/>
                    <a:pt x="115" y="6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2" name="Freeform 91"/>
            <p:cNvSpPr>
              <a:spLocks/>
            </p:cNvSpPr>
            <p:nvPr/>
          </p:nvSpPr>
          <p:spPr bwMode="auto">
            <a:xfrm>
              <a:off x="9829630" y="2901994"/>
              <a:ext cx="146351" cy="235309"/>
            </a:xfrm>
            <a:custGeom>
              <a:avLst/>
              <a:gdLst>
                <a:gd name="T0" fmla="*/ 54 w 89"/>
                <a:gd name="T1" fmla="*/ 17 h 144"/>
                <a:gd name="T2" fmla="*/ 9 w 89"/>
                <a:gd name="T3" fmla="*/ 112 h 144"/>
                <a:gd name="T4" fmla="*/ 35 w 89"/>
                <a:gd name="T5" fmla="*/ 127 h 144"/>
                <a:gd name="T6" fmla="*/ 80 w 89"/>
                <a:gd name="T7" fmla="*/ 32 h 144"/>
                <a:gd name="T8" fmla="*/ 54 w 89"/>
                <a:gd name="T9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44">
                  <a:moveTo>
                    <a:pt x="54" y="17"/>
                  </a:moveTo>
                  <a:cubicBezTo>
                    <a:pt x="39" y="49"/>
                    <a:pt x="24" y="80"/>
                    <a:pt x="9" y="112"/>
                  </a:cubicBezTo>
                  <a:cubicBezTo>
                    <a:pt x="0" y="129"/>
                    <a:pt x="26" y="144"/>
                    <a:pt x="35" y="127"/>
                  </a:cubicBezTo>
                  <a:cubicBezTo>
                    <a:pt x="50" y="95"/>
                    <a:pt x="65" y="64"/>
                    <a:pt x="80" y="32"/>
                  </a:cubicBezTo>
                  <a:cubicBezTo>
                    <a:pt x="89" y="15"/>
                    <a:pt x="63" y="0"/>
                    <a:pt x="54" y="17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3" name="Freeform 92"/>
            <p:cNvSpPr>
              <a:spLocks/>
            </p:cNvSpPr>
            <p:nvPr/>
          </p:nvSpPr>
          <p:spPr bwMode="auto">
            <a:xfrm>
              <a:off x="10602516" y="2911559"/>
              <a:ext cx="117655" cy="215222"/>
            </a:xfrm>
            <a:custGeom>
              <a:avLst/>
              <a:gdLst>
                <a:gd name="T0" fmla="*/ 6 w 72"/>
                <a:gd name="T1" fmla="*/ 26 h 132"/>
                <a:gd name="T2" fmla="*/ 37 w 72"/>
                <a:gd name="T3" fmla="*/ 114 h 132"/>
                <a:gd name="T4" fmla="*/ 66 w 72"/>
                <a:gd name="T5" fmla="*/ 106 h 132"/>
                <a:gd name="T6" fmla="*/ 35 w 72"/>
                <a:gd name="T7" fmla="*/ 18 h 132"/>
                <a:gd name="T8" fmla="*/ 6 w 72"/>
                <a:gd name="T9" fmla="*/ 2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32">
                  <a:moveTo>
                    <a:pt x="6" y="26"/>
                  </a:moveTo>
                  <a:cubicBezTo>
                    <a:pt x="17" y="55"/>
                    <a:pt x="27" y="85"/>
                    <a:pt x="37" y="114"/>
                  </a:cubicBezTo>
                  <a:cubicBezTo>
                    <a:pt x="43" y="132"/>
                    <a:pt x="72" y="124"/>
                    <a:pt x="66" y="106"/>
                  </a:cubicBezTo>
                  <a:cubicBezTo>
                    <a:pt x="56" y="77"/>
                    <a:pt x="46" y="48"/>
                    <a:pt x="35" y="18"/>
                  </a:cubicBezTo>
                  <a:cubicBezTo>
                    <a:pt x="29" y="0"/>
                    <a:pt x="0" y="8"/>
                    <a:pt x="6" y="26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" name="Freeform 93"/>
            <p:cNvSpPr>
              <a:spLocks/>
            </p:cNvSpPr>
            <p:nvPr/>
          </p:nvSpPr>
          <p:spPr bwMode="auto">
            <a:xfrm>
              <a:off x="10966002" y="2487811"/>
              <a:ext cx="217135" cy="135829"/>
            </a:xfrm>
            <a:custGeom>
              <a:avLst/>
              <a:gdLst>
                <a:gd name="T0" fmla="*/ 17 w 133"/>
                <a:gd name="T1" fmla="*/ 35 h 83"/>
                <a:gd name="T2" fmla="*/ 101 w 133"/>
                <a:gd name="T3" fmla="*/ 75 h 83"/>
                <a:gd name="T4" fmla="*/ 116 w 133"/>
                <a:gd name="T5" fmla="*/ 49 h 83"/>
                <a:gd name="T6" fmla="*/ 32 w 133"/>
                <a:gd name="T7" fmla="*/ 9 h 83"/>
                <a:gd name="T8" fmla="*/ 17 w 133"/>
                <a:gd name="T9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3">
                  <a:moveTo>
                    <a:pt x="17" y="35"/>
                  </a:moveTo>
                  <a:cubicBezTo>
                    <a:pt x="45" y="48"/>
                    <a:pt x="73" y="62"/>
                    <a:pt x="101" y="75"/>
                  </a:cubicBezTo>
                  <a:cubicBezTo>
                    <a:pt x="118" y="83"/>
                    <a:pt x="133" y="57"/>
                    <a:pt x="116" y="49"/>
                  </a:cubicBezTo>
                  <a:cubicBezTo>
                    <a:pt x="88" y="36"/>
                    <a:pt x="60" y="22"/>
                    <a:pt x="32" y="9"/>
                  </a:cubicBezTo>
                  <a:cubicBezTo>
                    <a:pt x="15" y="0"/>
                    <a:pt x="0" y="26"/>
                    <a:pt x="17" y="35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" name="Freeform 94"/>
            <p:cNvSpPr>
              <a:spLocks/>
            </p:cNvSpPr>
            <p:nvPr/>
          </p:nvSpPr>
          <p:spPr bwMode="auto">
            <a:xfrm>
              <a:off x="10968871" y="1857450"/>
              <a:ext cx="229570" cy="122437"/>
            </a:xfrm>
            <a:custGeom>
              <a:avLst/>
              <a:gdLst>
                <a:gd name="T0" fmla="*/ 26 w 140"/>
                <a:gd name="T1" fmla="*/ 69 h 75"/>
                <a:gd name="T2" fmla="*/ 122 w 140"/>
                <a:gd name="T3" fmla="*/ 35 h 75"/>
                <a:gd name="T4" fmla="*/ 114 w 140"/>
                <a:gd name="T5" fmla="*/ 6 h 75"/>
                <a:gd name="T6" fmla="*/ 18 w 140"/>
                <a:gd name="T7" fmla="*/ 40 h 75"/>
                <a:gd name="T8" fmla="*/ 26 w 140"/>
                <a:gd name="T9" fmla="*/ 6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5">
                  <a:moveTo>
                    <a:pt x="26" y="69"/>
                  </a:moveTo>
                  <a:cubicBezTo>
                    <a:pt x="58" y="58"/>
                    <a:pt x="90" y="47"/>
                    <a:pt x="122" y="35"/>
                  </a:cubicBezTo>
                  <a:cubicBezTo>
                    <a:pt x="140" y="29"/>
                    <a:pt x="132" y="0"/>
                    <a:pt x="114" y="6"/>
                  </a:cubicBezTo>
                  <a:cubicBezTo>
                    <a:pt x="82" y="18"/>
                    <a:pt x="50" y="29"/>
                    <a:pt x="18" y="40"/>
                  </a:cubicBezTo>
                  <a:cubicBezTo>
                    <a:pt x="0" y="46"/>
                    <a:pt x="8" y="75"/>
                    <a:pt x="26" y="69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" name="Freeform 95"/>
            <p:cNvSpPr>
              <a:spLocks/>
            </p:cNvSpPr>
            <p:nvPr/>
          </p:nvSpPr>
          <p:spPr bwMode="auto">
            <a:xfrm>
              <a:off x="10547036" y="1374397"/>
              <a:ext cx="125307" cy="198961"/>
            </a:xfrm>
            <a:custGeom>
              <a:avLst/>
              <a:gdLst>
                <a:gd name="T0" fmla="*/ 34 w 77"/>
                <a:gd name="T1" fmla="*/ 104 h 122"/>
                <a:gd name="T2" fmla="*/ 68 w 77"/>
                <a:gd name="T3" fmla="*/ 33 h 122"/>
                <a:gd name="T4" fmla="*/ 43 w 77"/>
                <a:gd name="T5" fmla="*/ 17 h 122"/>
                <a:gd name="T6" fmla="*/ 8 w 77"/>
                <a:gd name="T7" fmla="*/ 89 h 122"/>
                <a:gd name="T8" fmla="*/ 34 w 77"/>
                <a:gd name="T9" fmla="*/ 10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22">
                  <a:moveTo>
                    <a:pt x="34" y="104"/>
                  </a:moveTo>
                  <a:cubicBezTo>
                    <a:pt x="45" y="80"/>
                    <a:pt x="57" y="56"/>
                    <a:pt x="68" y="33"/>
                  </a:cubicBezTo>
                  <a:cubicBezTo>
                    <a:pt x="77" y="15"/>
                    <a:pt x="51" y="0"/>
                    <a:pt x="43" y="17"/>
                  </a:cubicBezTo>
                  <a:cubicBezTo>
                    <a:pt x="31" y="41"/>
                    <a:pt x="20" y="65"/>
                    <a:pt x="8" y="89"/>
                  </a:cubicBezTo>
                  <a:cubicBezTo>
                    <a:pt x="0" y="106"/>
                    <a:pt x="26" y="122"/>
                    <a:pt x="34" y="104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406168" y="2822601"/>
            <a:ext cx="4684184" cy="4123651"/>
            <a:chOff x="6406168" y="2822601"/>
            <a:chExt cx="4684184" cy="4123651"/>
          </a:xfrm>
        </p:grpSpPr>
        <p:sp>
          <p:nvSpPr>
            <p:cNvPr id="108" name="Freeform 96"/>
            <p:cNvSpPr>
              <a:spLocks/>
            </p:cNvSpPr>
            <p:nvPr/>
          </p:nvSpPr>
          <p:spPr bwMode="auto">
            <a:xfrm>
              <a:off x="7695586" y="3172695"/>
              <a:ext cx="183656" cy="162612"/>
            </a:xfrm>
            <a:custGeom>
              <a:avLst/>
              <a:gdLst>
                <a:gd name="T0" fmla="*/ 90 w 112"/>
                <a:gd name="T1" fmla="*/ 18 h 100"/>
                <a:gd name="T2" fmla="*/ 107 w 112"/>
                <a:gd name="T3" fmla="*/ 78 h 100"/>
                <a:gd name="T4" fmla="*/ 55 w 112"/>
                <a:gd name="T5" fmla="*/ 95 h 100"/>
                <a:gd name="T6" fmla="*/ 11 w 112"/>
                <a:gd name="T7" fmla="*/ 42 h 100"/>
                <a:gd name="T8" fmla="*/ 90 w 112"/>
                <a:gd name="T9" fmla="*/ 1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00">
                  <a:moveTo>
                    <a:pt x="90" y="18"/>
                  </a:moveTo>
                  <a:cubicBezTo>
                    <a:pt x="90" y="18"/>
                    <a:pt x="112" y="70"/>
                    <a:pt x="107" y="78"/>
                  </a:cubicBezTo>
                  <a:cubicBezTo>
                    <a:pt x="102" y="87"/>
                    <a:pt x="69" y="100"/>
                    <a:pt x="55" y="95"/>
                  </a:cubicBezTo>
                  <a:cubicBezTo>
                    <a:pt x="42" y="90"/>
                    <a:pt x="0" y="61"/>
                    <a:pt x="11" y="42"/>
                  </a:cubicBezTo>
                  <a:cubicBezTo>
                    <a:pt x="23" y="24"/>
                    <a:pt x="77" y="0"/>
                    <a:pt x="90" y="18"/>
                  </a:cubicBezTo>
                  <a:close/>
                </a:path>
              </a:pathLst>
            </a:custGeom>
            <a:solidFill>
              <a:srgbClr val="EFC7A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Freeform 97"/>
            <p:cNvSpPr>
              <a:spLocks/>
            </p:cNvSpPr>
            <p:nvPr/>
          </p:nvSpPr>
          <p:spPr bwMode="auto">
            <a:xfrm>
              <a:off x="6493213" y="3073215"/>
              <a:ext cx="4597139" cy="3873037"/>
            </a:xfrm>
            <a:custGeom>
              <a:avLst/>
              <a:gdLst>
                <a:gd name="T0" fmla="*/ 2516 w 2809"/>
                <a:gd name="T1" fmla="*/ 941 h 2376"/>
                <a:gd name="T2" fmla="*/ 2072 w 2809"/>
                <a:gd name="T3" fmla="*/ 376 h 2376"/>
                <a:gd name="T4" fmla="*/ 1391 w 2809"/>
                <a:gd name="T5" fmla="*/ 46 h 2376"/>
                <a:gd name="T6" fmla="*/ 785 w 2809"/>
                <a:gd name="T7" fmla="*/ 62 h 2376"/>
                <a:gd name="T8" fmla="*/ 353 w 2809"/>
                <a:gd name="T9" fmla="*/ 296 h 2376"/>
                <a:gd name="T10" fmla="*/ 8 w 2809"/>
                <a:gd name="T11" fmla="*/ 696 h 2376"/>
                <a:gd name="T12" fmla="*/ 19 w 2809"/>
                <a:gd name="T13" fmla="*/ 736 h 2376"/>
                <a:gd name="T14" fmla="*/ 20 w 2809"/>
                <a:gd name="T15" fmla="*/ 737 h 2376"/>
                <a:gd name="T16" fmla="*/ 61 w 2809"/>
                <a:gd name="T17" fmla="*/ 724 h 2376"/>
                <a:gd name="T18" fmla="*/ 391 w 2809"/>
                <a:gd name="T19" fmla="*/ 342 h 2376"/>
                <a:gd name="T20" fmla="*/ 1378 w 2809"/>
                <a:gd name="T21" fmla="*/ 104 h 2376"/>
                <a:gd name="T22" fmla="*/ 2684 w 2809"/>
                <a:gd name="T23" fmla="*/ 2342 h 2376"/>
                <a:gd name="T24" fmla="*/ 2710 w 2809"/>
                <a:gd name="T25" fmla="*/ 2376 h 2376"/>
                <a:gd name="T26" fmla="*/ 2714 w 2809"/>
                <a:gd name="T27" fmla="*/ 2376 h 2376"/>
                <a:gd name="T28" fmla="*/ 2731 w 2809"/>
                <a:gd name="T29" fmla="*/ 2371 h 2376"/>
                <a:gd name="T30" fmla="*/ 2744 w 2809"/>
                <a:gd name="T31" fmla="*/ 2350 h 2376"/>
                <a:gd name="T32" fmla="*/ 2516 w 2809"/>
                <a:gd name="T33" fmla="*/ 941 h 2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09" h="2376">
                  <a:moveTo>
                    <a:pt x="2516" y="941"/>
                  </a:moveTo>
                  <a:cubicBezTo>
                    <a:pt x="2401" y="715"/>
                    <a:pt x="2252" y="525"/>
                    <a:pt x="2072" y="376"/>
                  </a:cubicBezTo>
                  <a:cubicBezTo>
                    <a:pt x="1876" y="213"/>
                    <a:pt x="1647" y="102"/>
                    <a:pt x="1391" y="46"/>
                  </a:cubicBezTo>
                  <a:cubicBezTo>
                    <a:pt x="1181" y="0"/>
                    <a:pt x="977" y="5"/>
                    <a:pt x="785" y="62"/>
                  </a:cubicBezTo>
                  <a:cubicBezTo>
                    <a:pt x="632" y="108"/>
                    <a:pt x="486" y="186"/>
                    <a:pt x="353" y="296"/>
                  </a:cubicBezTo>
                  <a:cubicBezTo>
                    <a:pt x="126" y="481"/>
                    <a:pt x="12" y="687"/>
                    <a:pt x="8" y="696"/>
                  </a:cubicBezTo>
                  <a:cubicBezTo>
                    <a:pt x="0" y="710"/>
                    <a:pt x="5" y="727"/>
                    <a:pt x="19" y="736"/>
                  </a:cubicBezTo>
                  <a:cubicBezTo>
                    <a:pt x="19" y="736"/>
                    <a:pt x="20" y="736"/>
                    <a:pt x="20" y="737"/>
                  </a:cubicBezTo>
                  <a:cubicBezTo>
                    <a:pt x="35" y="744"/>
                    <a:pt x="53" y="739"/>
                    <a:pt x="61" y="724"/>
                  </a:cubicBezTo>
                  <a:cubicBezTo>
                    <a:pt x="62" y="722"/>
                    <a:pt x="173" y="519"/>
                    <a:pt x="391" y="342"/>
                  </a:cubicBezTo>
                  <a:cubicBezTo>
                    <a:pt x="682" y="104"/>
                    <a:pt x="1014" y="24"/>
                    <a:pt x="1378" y="104"/>
                  </a:cubicBezTo>
                  <a:cubicBezTo>
                    <a:pt x="2392" y="327"/>
                    <a:pt x="2808" y="1424"/>
                    <a:pt x="2684" y="2342"/>
                  </a:cubicBezTo>
                  <a:cubicBezTo>
                    <a:pt x="2682" y="2358"/>
                    <a:pt x="2693" y="2373"/>
                    <a:pt x="2710" y="2376"/>
                  </a:cubicBezTo>
                  <a:cubicBezTo>
                    <a:pt x="2711" y="2376"/>
                    <a:pt x="2713" y="2376"/>
                    <a:pt x="2714" y="2376"/>
                  </a:cubicBezTo>
                  <a:cubicBezTo>
                    <a:pt x="2720" y="2376"/>
                    <a:pt x="2726" y="2374"/>
                    <a:pt x="2731" y="2371"/>
                  </a:cubicBezTo>
                  <a:cubicBezTo>
                    <a:pt x="2738" y="2366"/>
                    <a:pt x="2743" y="2359"/>
                    <a:pt x="2744" y="2350"/>
                  </a:cubicBezTo>
                  <a:cubicBezTo>
                    <a:pt x="2809" y="1866"/>
                    <a:pt x="2726" y="1352"/>
                    <a:pt x="2516" y="941"/>
                  </a:cubicBezTo>
                  <a:close/>
                </a:path>
              </a:pathLst>
            </a:custGeom>
            <a:solidFill>
              <a:srgbClr val="75540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Freeform 98"/>
            <p:cNvSpPr>
              <a:spLocks/>
            </p:cNvSpPr>
            <p:nvPr/>
          </p:nvSpPr>
          <p:spPr bwMode="auto">
            <a:xfrm>
              <a:off x="6523822" y="3112433"/>
              <a:ext cx="4564617" cy="3833819"/>
            </a:xfrm>
            <a:custGeom>
              <a:avLst/>
              <a:gdLst>
                <a:gd name="T0" fmla="*/ 2483 w 2789"/>
                <a:gd name="T1" fmla="*/ 961 h 2352"/>
                <a:gd name="T2" fmla="*/ 2043 w 2789"/>
                <a:gd name="T3" fmla="*/ 396 h 2352"/>
                <a:gd name="T4" fmla="*/ 1368 w 2789"/>
                <a:gd name="T5" fmla="*/ 66 h 2352"/>
                <a:gd name="T6" fmla="*/ 768 w 2789"/>
                <a:gd name="T7" fmla="*/ 82 h 2352"/>
                <a:gd name="T8" fmla="*/ 339 w 2789"/>
                <a:gd name="T9" fmla="*/ 316 h 2352"/>
                <a:gd name="T10" fmla="*/ 0 w 2789"/>
                <a:gd name="T11" fmla="*/ 712 h 2352"/>
                <a:gd name="T12" fmla="*/ 1 w 2789"/>
                <a:gd name="T13" fmla="*/ 713 h 2352"/>
                <a:gd name="T14" fmla="*/ 42 w 2789"/>
                <a:gd name="T15" fmla="*/ 700 h 2352"/>
                <a:gd name="T16" fmla="*/ 372 w 2789"/>
                <a:gd name="T17" fmla="*/ 318 h 2352"/>
                <a:gd name="T18" fmla="*/ 1359 w 2789"/>
                <a:gd name="T19" fmla="*/ 80 h 2352"/>
                <a:gd name="T20" fmla="*/ 2665 w 2789"/>
                <a:gd name="T21" fmla="*/ 2318 h 2352"/>
                <a:gd name="T22" fmla="*/ 2691 w 2789"/>
                <a:gd name="T23" fmla="*/ 2352 h 2352"/>
                <a:gd name="T24" fmla="*/ 2695 w 2789"/>
                <a:gd name="T25" fmla="*/ 2352 h 2352"/>
                <a:gd name="T26" fmla="*/ 2712 w 2789"/>
                <a:gd name="T27" fmla="*/ 2347 h 2352"/>
                <a:gd name="T28" fmla="*/ 2483 w 2789"/>
                <a:gd name="T29" fmla="*/ 961 h 2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89" h="2352">
                  <a:moveTo>
                    <a:pt x="2483" y="961"/>
                  </a:moveTo>
                  <a:cubicBezTo>
                    <a:pt x="2369" y="735"/>
                    <a:pt x="2221" y="545"/>
                    <a:pt x="2043" y="396"/>
                  </a:cubicBezTo>
                  <a:cubicBezTo>
                    <a:pt x="1849" y="233"/>
                    <a:pt x="1622" y="122"/>
                    <a:pt x="1368" y="66"/>
                  </a:cubicBezTo>
                  <a:cubicBezTo>
                    <a:pt x="1160" y="20"/>
                    <a:pt x="957" y="25"/>
                    <a:pt x="768" y="82"/>
                  </a:cubicBezTo>
                  <a:cubicBezTo>
                    <a:pt x="616" y="128"/>
                    <a:pt x="472" y="206"/>
                    <a:pt x="339" y="316"/>
                  </a:cubicBezTo>
                  <a:cubicBezTo>
                    <a:pt x="129" y="488"/>
                    <a:pt x="18" y="679"/>
                    <a:pt x="0" y="712"/>
                  </a:cubicBezTo>
                  <a:cubicBezTo>
                    <a:pt x="0" y="712"/>
                    <a:pt x="1" y="712"/>
                    <a:pt x="1" y="713"/>
                  </a:cubicBezTo>
                  <a:cubicBezTo>
                    <a:pt x="16" y="720"/>
                    <a:pt x="34" y="715"/>
                    <a:pt x="42" y="700"/>
                  </a:cubicBezTo>
                  <a:cubicBezTo>
                    <a:pt x="43" y="698"/>
                    <a:pt x="154" y="495"/>
                    <a:pt x="372" y="318"/>
                  </a:cubicBezTo>
                  <a:cubicBezTo>
                    <a:pt x="663" y="80"/>
                    <a:pt x="995" y="0"/>
                    <a:pt x="1359" y="80"/>
                  </a:cubicBezTo>
                  <a:cubicBezTo>
                    <a:pt x="2373" y="303"/>
                    <a:pt x="2789" y="1400"/>
                    <a:pt x="2665" y="2318"/>
                  </a:cubicBezTo>
                  <a:cubicBezTo>
                    <a:pt x="2663" y="2334"/>
                    <a:pt x="2674" y="2349"/>
                    <a:pt x="2691" y="2352"/>
                  </a:cubicBezTo>
                  <a:cubicBezTo>
                    <a:pt x="2692" y="2352"/>
                    <a:pt x="2694" y="2352"/>
                    <a:pt x="2695" y="2352"/>
                  </a:cubicBezTo>
                  <a:cubicBezTo>
                    <a:pt x="2701" y="2352"/>
                    <a:pt x="2707" y="2350"/>
                    <a:pt x="2712" y="2347"/>
                  </a:cubicBezTo>
                  <a:cubicBezTo>
                    <a:pt x="2771" y="1870"/>
                    <a:pt x="2688" y="1366"/>
                    <a:pt x="2483" y="961"/>
                  </a:cubicBezTo>
                  <a:close/>
                </a:path>
              </a:pathLst>
            </a:custGeom>
            <a:solidFill>
              <a:srgbClr val="5B400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1" name="Freeform 99"/>
            <p:cNvSpPr>
              <a:spLocks/>
            </p:cNvSpPr>
            <p:nvPr/>
          </p:nvSpPr>
          <p:spPr bwMode="auto">
            <a:xfrm>
              <a:off x="7734804" y="3288437"/>
              <a:ext cx="443835" cy="1027326"/>
            </a:xfrm>
            <a:custGeom>
              <a:avLst/>
              <a:gdLst>
                <a:gd name="T0" fmla="*/ 117 w 271"/>
                <a:gd name="T1" fmla="*/ 580 h 630"/>
                <a:gd name="T2" fmla="*/ 199 w 271"/>
                <a:gd name="T3" fmla="*/ 279 h 630"/>
                <a:gd name="T4" fmla="*/ 0 w 271"/>
                <a:gd name="T5" fmla="*/ 26 h 630"/>
                <a:gd name="T6" fmla="*/ 78 w 271"/>
                <a:gd name="T7" fmla="*/ 0 h 630"/>
                <a:gd name="T8" fmla="*/ 257 w 271"/>
                <a:gd name="T9" fmla="*/ 274 h 630"/>
                <a:gd name="T10" fmla="*/ 171 w 271"/>
                <a:gd name="T11" fmla="*/ 598 h 630"/>
                <a:gd name="T12" fmla="*/ 117 w 271"/>
                <a:gd name="T13" fmla="*/ 58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630">
                  <a:moveTo>
                    <a:pt x="117" y="580"/>
                  </a:moveTo>
                  <a:cubicBezTo>
                    <a:pt x="117" y="580"/>
                    <a:pt x="221" y="376"/>
                    <a:pt x="199" y="279"/>
                  </a:cubicBezTo>
                  <a:cubicBezTo>
                    <a:pt x="178" y="187"/>
                    <a:pt x="10" y="40"/>
                    <a:pt x="0" y="26"/>
                  </a:cubicBezTo>
                  <a:cubicBezTo>
                    <a:pt x="0" y="26"/>
                    <a:pt x="40" y="18"/>
                    <a:pt x="78" y="0"/>
                  </a:cubicBezTo>
                  <a:cubicBezTo>
                    <a:pt x="78" y="0"/>
                    <a:pt x="246" y="164"/>
                    <a:pt x="257" y="274"/>
                  </a:cubicBezTo>
                  <a:cubicBezTo>
                    <a:pt x="271" y="410"/>
                    <a:pt x="171" y="598"/>
                    <a:pt x="171" y="598"/>
                  </a:cubicBezTo>
                  <a:cubicBezTo>
                    <a:pt x="171" y="598"/>
                    <a:pt x="122" y="630"/>
                    <a:pt x="117" y="580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2" name="Freeform 100"/>
            <p:cNvSpPr>
              <a:spLocks/>
            </p:cNvSpPr>
            <p:nvPr/>
          </p:nvSpPr>
          <p:spPr bwMode="auto">
            <a:xfrm>
              <a:off x="7631497" y="3084693"/>
              <a:ext cx="245831" cy="215222"/>
            </a:xfrm>
            <a:custGeom>
              <a:avLst/>
              <a:gdLst>
                <a:gd name="T0" fmla="*/ 43 w 150"/>
                <a:gd name="T1" fmla="*/ 112 h 132"/>
                <a:gd name="T2" fmla="*/ 11 w 150"/>
                <a:gd name="T3" fmla="*/ 48 h 132"/>
                <a:gd name="T4" fmla="*/ 44 w 150"/>
                <a:gd name="T5" fmla="*/ 53 h 132"/>
                <a:gd name="T6" fmla="*/ 49 w 150"/>
                <a:gd name="T7" fmla="*/ 13 h 132"/>
                <a:gd name="T8" fmla="*/ 79 w 150"/>
                <a:gd name="T9" fmla="*/ 35 h 132"/>
                <a:gd name="T10" fmla="*/ 95 w 150"/>
                <a:gd name="T11" fmla="*/ 9 h 132"/>
                <a:gd name="T12" fmla="*/ 129 w 150"/>
                <a:gd name="T13" fmla="*/ 88 h 132"/>
                <a:gd name="T14" fmla="*/ 95 w 150"/>
                <a:gd name="T15" fmla="*/ 72 h 132"/>
                <a:gd name="T16" fmla="*/ 89 w 150"/>
                <a:gd name="T17" fmla="*/ 105 h 132"/>
                <a:gd name="T18" fmla="*/ 64 w 150"/>
                <a:gd name="T19" fmla="*/ 92 h 132"/>
                <a:gd name="T20" fmla="*/ 43 w 150"/>
                <a:gd name="T21" fmla="*/ 1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32">
                  <a:moveTo>
                    <a:pt x="43" y="112"/>
                  </a:moveTo>
                  <a:cubicBezTo>
                    <a:pt x="43" y="112"/>
                    <a:pt x="0" y="62"/>
                    <a:pt x="11" y="48"/>
                  </a:cubicBezTo>
                  <a:cubicBezTo>
                    <a:pt x="22" y="35"/>
                    <a:pt x="44" y="53"/>
                    <a:pt x="44" y="53"/>
                  </a:cubicBezTo>
                  <a:cubicBezTo>
                    <a:pt x="44" y="53"/>
                    <a:pt x="32" y="23"/>
                    <a:pt x="49" y="13"/>
                  </a:cubicBezTo>
                  <a:cubicBezTo>
                    <a:pt x="65" y="3"/>
                    <a:pt x="79" y="35"/>
                    <a:pt x="79" y="35"/>
                  </a:cubicBezTo>
                  <a:cubicBezTo>
                    <a:pt x="79" y="35"/>
                    <a:pt x="79" y="17"/>
                    <a:pt x="95" y="9"/>
                  </a:cubicBezTo>
                  <a:cubicBezTo>
                    <a:pt x="111" y="0"/>
                    <a:pt x="150" y="82"/>
                    <a:pt x="129" y="88"/>
                  </a:cubicBezTo>
                  <a:cubicBezTo>
                    <a:pt x="108" y="95"/>
                    <a:pt x="95" y="72"/>
                    <a:pt x="95" y="72"/>
                  </a:cubicBezTo>
                  <a:cubicBezTo>
                    <a:pt x="95" y="72"/>
                    <a:pt x="109" y="96"/>
                    <a:pt x="89" y="105"/>
                  </a:cubicBezTo>
                  <a:cubicBezTo>
                    <a:pt x="78" y="111"/>
                    <a:pt x="64" y="92"/>
                    <a:pt x="64" y="92"/>
                  </a:cubicBezTo>
                  <a:cubicBezTo>
                    <a:pt x="64" y="92"/>
                    <a:pt x="73" y="132"/>
                    <a:pt x="43" y="112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3" name="Freeform 101"/>
            <p:cNvSpPr>
              <a:spLocks/>
            </p:cNvSpPr>
            <p:nvPr/>
          </p:nvSpPr>
          <p:spPr bwMode="auto">
            <a:xfrm>
              <a:off x="7660194" y="3195652"/>
              <a:ext cx="152090" cy="138699"/>
            </a:xfrm>
            <a:custGeom>
              <a:avLst/>
              <a:gdLst>
                <a:gd name="T0" fmla="*/ 52 w 93"/>
                <a:gd name="T1" fmla="*/ 85 h 85"/>
                <a:gd name="T2" fmla="*/ 22 w 93"/>
                <a:gd name="T3" fmla="*/ 73 h 85"/>
                <a:gd name="T4" fmla="*/ 8 w 93"/>
                <a:gd name="T5" fmla="*/ 36 h 85"/>
                <a:gd name="T6" fmla="*/ 56 w 93"/>
                <a:gd name="T7" fmla="*/ 6 h 85"/>
                <a:gd name="T8" fmla="*/ 49 w 93"/>
                <a:gd name="T9" fmla="*/ 42 h 85"/>
                <a:gd name="T10" fmla="*/ 93 w 93"/>
                <a:gd name="T11" fmla="*/ 70 h 85"/>
                <a:gd name="T12" fmla="*/ 52 w 93"/>
                <a:gd name="T1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85">
                  <a:moveTo>
                    <a:pt x="52" y="85"/>
                  </a:moveTo>
                  <a:cubicBezTo>
                    <a:pt x="52" y="85"/>
                    <a:pt x="32" y="85"/>
                    <a:pt x="22" y="73"/>
                  </a:cubicBezTo>
                  <a:cubicBezTo>
                    <a:pt x="12" y="60"/>
                    <a:pt x="0" y="42"/>
                    <a:pt x="8" y="36"/>
                  </a:cubicBezTo>
                  <a:cubicBezTo>
                    <a:pt x="16" y="30"/>
                    <a:pt x="53" y="11"/>
                    <a:pt x="56" y="6"/>
                  </a:cubicBezTo>
                  <a:cubicBezTo>
                    <a:pt x="60" y="0"/>
                    <a:pt x="80" y="30"/>
                    <a:pt x="49" y="42"/>
                  </a:cubicBezTo>
                  <a:cubicBezTo>
                    <a:pt x="49" y="42"/>
                    <a:pt x="92" y="45"/>
                    <a:pt x="93" y="70"/>
                  </a:cubicBezTo>
                  <a:cubicBezTo>
                    <a:pt x="81" y="79"/>
                    <a:pt x="52" y="85"/>
                    <a:pt x="52" y="85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4" name="Freeform 102"/>
            <p:cNvSpPr>
              <a:spLocks/>
            </p:cNvSpPr>
            <p:nvPr/>
          </p:nvSpPr>
          <p:spPr bwMode="auto">
            <a:xfrm>
              <a:off x="7690803" y="3202348"/>
              <a:ext cx="108089" cy="86089"/>
            </a:xfrm>
            <a:custGeom>
              <a:avLst/>
              <a:gdLst>
                <a:gd name="T0" fmla="*/ 0 w 66"/>
                <a:gd name="T1" fmla="*/ 25 h 53"/>
                <a:gd name="T2" fmla="*/ 39 w 66"/>
                <a:gd name="T3" fmla="*/ 1 h 53"/>
                <a:gd name="T4" fmla="*/ 30 w 66"/>
                <a:gd name="T5" fmla="*/ 38 h 53"/>
                <a:gd name="T6" fmla="*/ 66 w 66"/>
                <a:gd name="T7" fmla="*/ 53 h 53"/>
                <a:gd name="T8" fmla="*/ 19 w 66"/>
                <a:gd name="T9" fmla="*/ 42 h 53"/>
                <a:gd name="T10" fmla="*/ 39 w 66"/>
                <a:gd name="T11" fmla="*/ 8 h 53"/>
                <a:gd name="T12" fmla="*/ 0 w 66"/>
                <a:gd name="T13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3">
                  <a:moveTo>
                    <a:pt x="0" y="25"/>
                  </a:moveTo>
                  <a:cubicBezTo>
                    <a:pt x="0" y="25"/>
                    <a:pt x="35" y="2"/>
                    <a:pt x="39" y="1"/>
                  </a:cubicBezTo>
                  <a:cubicBezTo>
                    <a:pt x="43" y="0"/>
                    <a:pt x="62" y="27"/>
                    <a:pt x="30" y="38"/>
                  </a:cubicBezTo>
                  <a:cubicBezTo>
                    <a:pt x="32" y="37"/>
                    <a:pt x="59" y="40"/>
                    <a:pt x="66" y="53"/>
                  </a:cubicBezTo>
                  <a:cubicBezTo>
                    <a:pt x="66" y="53"/>
                    <a:pt x="48" y="38"/>
                    <a:pt x="19" y="42"/>
                  </a:cubicBezTo>
                  <a:cubicBezTo>
                    <a:pt x="19" y="42"/>
                    <a:pt x="53" y="23"/>
                    <a:pt x="39" y="8"/>
                  </a:cubicBezTo>
                  <a:cubicBezTo>
                    <a:pt x="29" y="7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CB8F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5" name="Freeform 103"/>
            <p:cNvSpPr>
              <a:spLocks/>
            </p:cNvSpPr>
            <p:nvPr/>
          </p:nvSpPr>
          <p:spPr bwMode="auto">
            <a:xfrm>
              <a:off x="9458492" y="3635661"/>
              <a:ext cx="212352" cy="513663"/>
            </a:xfrm>
            <a:custGeom>
              <a:avLst/>
              <a:gdLst>
                <a:gd name="T0" fmla="*/ 22 w 130"/>
                <a:gd name="T1" fmla="*/ 237 h 315"/>
                <a:gd name="T2" fmla="*/ 63 w 130"/>
                <a:gd name="T3" fmla="*/ 131 h 315"/>
                <a:gd name="T4" fmla="*/ 46 w 130"/>
                <a:gd name="T5" fmla="*/ 29 h 315"/>
                <a:gd name="T6" fmla="*/ 111 w 130"/>
                <a:gd name="T7" fmla="*/ 18 h 315"/>
                <a:gd name="T8" fmla="*/ 112 w 130"/>
                <a:gd name="T9" fmla="*/ 195 h 315"/>
                <a:gd name="T10" fmla="*/ 85 w 130"/>
                <a:gd name="T11" fmla="*/ 234 h 315"/>
                <a:gd name="T12" fmla="*/ 103 w 130"/>
                <a:gd name="T13" fmla="*/ 257 h 315"/>
                <a:gd name="T14" fmla="*/ 80 w 130"/>
                <a:gd name="T15" fmla="*/ 309 h 315"/>
                <a:gd name="T16" fmla="*/ 20 w 130"/>
                <a:gd name="T17" fmla="*/ 276 h 315"/>
                <a:gd name="T18" fmla="*/ 22 w 130"/>
                <a:gd name="T19" fmla="*/ 237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15">
                  <a:moveTo>
                    <a:pt x="22" y="237"/>
                  </a:moveTo>
                  <a:cubicBezTo>
                    <a:pt x="22" y="237"/>
                    <a:pt x="62" y="156"/>
                    <a:pt x="63" y="131"/>
                  </a:cubicBezTo>
                  <a:cubicBezTo>
                    <a:pt x="64" y="107"/>
                    <a:pt x="46" y="29"/>
                    <a:pt x="46" y="29"/>
                  </a:cubicBezTo>
                  <a:cubicBezTo>
                    <a:pt x="46" y="29"/>
                    <a:pt x="105" y="0"/>
                    <a:pt x="111" y="18"/>
                  </a:cubicBezTo>
                  <a:cubicBezTo>
                    <a:pt x="117" y="36"/>
                    <a:pt x="130" y="160"/>
                    <a:pt x="112" y="195"/>
                  </a:cubicBezTo>
                  <a:cubicBezTo>
                    <a:pt x="94" y="231"/>
                    <a:pt x="85" y="234"/>
                    <a:pt x="85" y="234"/>
                  </a:cubicBezTo>
                  <a:cubicBezTo>
                    <a:pt x="103" y="257"/>
                    <a:pt x="103" y="257"/>
                    <a:pt x="103" y="257"/>
                  </a:cubicBezTo>
                  <a:cubicBezTo>
                    <a:pt x="103" y="257"/>
                    <a:pt x="90" y="303"/>
                    <a:pt x="80" y="309"/>
                  </a:cubicBezTo>
                  <a:cubicBezTo>
                    <a:pt x="71" y="315"/>
                    <a:pt x="40" y="287"/>
                    <a:pt x="20" y="276"/>
                  </a:cubicBezTo>
                  <a:cubicBezTo>
                    <a:pt x="0" y="266"/>
                    <a:pt x="22" y="237"/>
                    <a:pt x="22" y="237"/>
                  </a:cubicBezTo>
                  <a:close/>
                </a:path>
              </a:pathLst>
            </a:custGeom>
            <a:solidFill>
              <a:srgbClr val="382B1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" name="Freeform 104"/>
            <p:cNvSpPr>
              <a:spLocks/>
            </p:cNvSpPr>
            <p:nvPr/>
          </p:nvSpPr>
          <p:spPr bwMode="auto">
            <a:xfrm>
              <a:off x="8558386" y="3668184"/>
              <a:ext cx="987151" cy="997673"/>
            </a:xfrm>
            <a:custGeom>
              <a:avLst/>
              <a:gdLst>
                <a:gd name="T0" fmla="*/ 8 w 603"/>
                <a:gd name="T1" fmla="*/ 489 h 612"/>
                <a:gd name="T2" fmla="*/ 190 w 603"/>
                <a:gd name="T3" fmla="*/ 42 h 612"/>
                <a:gd name="T4" fmla="*/ 603 w 603"/>
                <a:gd name="T5" fmla="*/ 169 h 612"/>
                <a:gd name="T6" fmla="*/ 564 w 603"/>
                <a:gd name="T7" fmla="*/ 255 h 612"/>
                <a:gd name="T8" fmla="*/ 201 w 603"/>
                <a:gd name="T9" fmla="*/ 115 h 612"/>
                <a:gd name="T10" fmla="*/ 84 w 603"/>
                <a:gd name="T11" fmla="*/ 555 h 612"/>
                <a:gd name="T12" fmla="*/ 0 w 603"/>
                <a:gd name="T13" fmla="*/ 612 h 612"/>
                <a:gd name="T14" fmla="*/ 8 w 603"/>
                <a:gd name="T15" fmla="*/ 489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12">
                  <a:moveTo>
                    <a:pt x="8" y="489"/>
                  </a:moveTo>
                  <a:cubicBezTo>
                    <a:pt x="8" y="489"/>
                    <a:pt x="90" y="72"/>
                    <a:pt x="190" y="42"/>
                  </a:cubicBezTo>
                  <a:cubicBezTo>
                    <a:pt x="333" y="0"/>
                    <a:pt x="603" y="169"/>
                    <a:pt x="603" y="169"/>
                  </a:cubicBezTo>
                  <a:cubicBezTo>
                    <a:pt x="603" y="169"/>
                    <a:pt x="581" y="235"/>
                    <a:pt x="564" y="255"/>
                  </a:cubicBezTo>
                  <a:cubicBezTo>
                    <a:pt x="564" y="255"/>
                    <a:pt x="298" y="50"/>
                    <a:pt x="201" y="115"/>
                  </a:cubicBezTo>
                  <a:cubicBezTo>
                    <a:pt x="149" y="149"/>
                    <a:pt x="100" y="499"/>
                    <a:pt x="84" y="555"/>
                  </a:cubicBezTo>
                  <a:cubicBezTo>
                    <a:pt x="73" y="591"/>
                    <a:pt x="0" y="612"/>
                    <a:pt x="0" y="612"/>
                  </a:cubicBezTo>
                  <a:lnTo>
                    <a:pt x="8" y="489"/>
                  </a:ln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7" name="Freeform 105"/>
            <p:cNvSpPr>
              <a:spLocks/>
            </p:cNvSpPr>
            <p:nvPr/>
          </p:nvSpPr>
          <p:spPr bwMode="auto">
            <a:xfrm>
              <a:off x="8940046" y="2822601"/>
              <a:ext cx="364442" cy="400791"/>
            </a:xfrm>
            <a:custGeom>
              <a:avLst/>
              <a:gdLst>
                <a:gd name="T0" fmla="*/ 123 w 223"/>
                <a:gd name="T1" fmla="*/ 170 h 246"/>
                <a:gd name="T2" fmla="*/ 64 w 223"/>
                <a:gd name="T3" fmla="*/ 93 h 246"/>
                <a:gd name="T4" fmla="*/ 0 w 223"/>
                <a:gd name="T5" fmla="*/ 52 h 246"/>
                <a:gd name="T6" fmla="*/ 53 w 223"/>
                <a:gd name="T7" fmla="*/ 1 h 246"/>
                <a:gd name="T8" fmla="*/ 178 w 223"/>
                <a:gd name="T9" fmla="*/ 127 h 246"/>
                <a:gd name="T10" fmla="*/ 177 w 223"/>
                <a:gd name="T11" fmla="*/ 152 h 246"/>
                <a:gd name="T12" fmla="*/ 204 w 223"/>
                <a:gd name="T13" fmla="*/ 161 h 246"/>
                <a:gd name="T14" fmla="*/ 219 w 223"/>
                <a:gd name="T15" fmla="*/ 225 h 246"/>
                <a:gd name="T16" fmla="*/ 127 w 223"/>
                <a:gd name="T17" fmla="*/ 243 h 246"/>
                <a:gd name="T18" fmla="*/ 123 w 223"/>
                <a:gd name="T19" fmla="*/ 17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246">
                  <a:moveTo>
                    <a:pt x="123" y="170"/>
                  </a:moveTo>
                  <a:cubicBezTo>
                    <a:pt x="123" y="170"/>
                    <a:pt x="88" y="107"/>
                    <a:pt x="64" y="93"/>
                  </a:cubicBezTo>
                  <a:cubicBezTo>
                    <a:pt x="39" y="79"/>
                    <a:pt x="0" y="52"/>
                    <a:pt x="0" y="52"/>
                  </a:cubicBezTo>
                  <a:cubicBezTo>
                    <a:pt x="0" y="52"/>
                    <a:pt x="38" y="3"/>
                    <a:pt x="53" y="1"/>
                  </a:cubicBezTo>
                  <a:cubicBezTo>
                    <a:pt x="68" y="0"/>
                    <a:pt x="139" y="48"/>
                    <a:pt x="178" y="127"/>
                  </a:cubicBezTo>
                  <a:cubicBezTo>
                    <a:pt x="177" y="152"/>
                    <a:pt x="177" y="152"/>
                    <a:pt x="177" y="152"/>
                  </a:cubicBezTo>
                  <a:cubicBezTo>
                    <a:pt x="177" y="152"/>
                    <a:pt x="200" y="156"/>
                    <a:pt x="204" y="161"/>
                  </a:cubicBezTo>
                  <a:cubicBezTo>
                    <a:pt x="209" y="166"/>
                    <a:pt x="215" y="205"/>
                    <a:pt x="219" y="225"/>
                  </a:cubicBezTo>
                  <a:cubicBezTo>
                    <a:pt x="223" y="246"/>
                    <a:pt x="127" y="243"/>
                    <a:pt x="127" y="243"/>
                  </a:cubicBezTo>
                  <a:lnTo>
                    <a:pt x="123" y="170"/>
                  </a:lnTo>
                  <a:close/>
                </a:path>
              </a:pathLst>
            </a:custGeom>
            <a:solidFill>
              <a:srgbClr val="382B1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8" name="Freeform 106"/>
            <p:cNvSpPr>
              <a:spLocks/>
            </p:cNvSpPr>
            <p:nvPr/>
          </p:nvSpPr>
          <p:spPr bwMode="auto">
            <a:xfrm>
              <a:off x="8404383" y="3123912"/>
              <a:ext cx="823582" cy="1312375"/>
            </a:xfrm>
            <a:custGeom>
              <a:avLst/>
              <a:gdLst>
                <a:gd name="T0" fmla="*/ 105 w 503"/>
                <a:gd name="T1" fmla="*/ 733 h 805"/>
                <a:gd name="T2" fmla="*/ 132 w 503"/>
                <a:gd name="T3" fmla="*/ 314 h 805"/>
                <a:gd name="T4" fmla="*/ 437 w 503"/>
                <a:gd name="T5" fmla="*/ 0 h 805"/>
                <a:gd name="T6" fmla="*/ 498 w 503"/>
                <a:gd name="T7" fmla="*/ 71 h 805"/>
                <a:gd name="T8" fmla="*/ 197 w 503"/>
                <a:gd name="T9" fmla="*/ 333 h 805"/>
                <a:gd name="T10" fmla="*/ 162 w 503"/>
                <a:gd name="T11" fmla="*/ 766 h 805"/>
                <a:gd name="T12" fmla="*/ 105 w 503"/>
                <a:gd name="T13" fmla="*/ 733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805">
                  <a:moveTo>
                    <a:pt x="105" y="733"/>
                  </a:moveTo>
                  <a:cubicBezTo>
                    <a:pt x="105" y="733"/>
                    <a:pt x="61" y="424"/>
                    <a:pt x="132" y="314"/>
                  </a:cubicBezTo>
                  <a:cubicBezTo>
                    <a:pt x="216" y="184"/>
                    <a:pt x="437" y="0"/>
                    <a:pt x="437" y="0"/>
                  </a:cubicBezTo>
                  <a:cubicBezTo>
                    <a:pt x="437" y="0"/>
                    <a:pt x="503" y="42"/>
                    <a:pt x="498" y="71"/>
                  </a:cubicBezTo>
                  <a:cubicBezTo>
                    <a:pt x="498" y="71"/>
                    <a:pt x="273" y="219"/>
                    <a:pt x="197" y="333"/>
                  </a:cubicBezTo>
                  <a:cubicBezTo>
                    <a:pt x="129" y="434"/>
                    <a:pt x="185" y="726"/>
                    <a:pt x="162" y="766"/>
                  </a:cubicBezTo>
                  <a:cubicBezTo>
                    <a:pt x="139" y="805"/>
                    <a:pt x="0" y="784"/>
                    <a:pt x="105" y="733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9" name="Freeform 107"/>
            <p:cNvSpPr>
              <a:spLocks/>
            </p:cNvSpPr>
            <p:nvPr/>
          </p:nvSpPr>
          <p:spPr bwMode="auto">
            <a:xfrm>
              <a:off x="7738630" y="4204804"/>
              <a:ext cx="870453" cy="537576"/>
            </a:xfrm>
            <a:custGeom>
              <a:avLst/>
              <a:gdLst>
                <a:gd name="T0" fmla="*/ 135 w 532"/>
                <a:gd name="T1" fmla="*/ 0 h 330"/>
                <a:gd name="T2" fmla="*/ 314 w 532"/>
                <a:gd name="T3" fmla="*/ 47 h 330"/>
                <a:gd name="T4" fmla="*/ 504 w 532"/>
                <a:gd name="T5" fmla="*/ 2 h 330"/>
                <a:gd name="T6" fmla="*/ 532 w 532"/>
                <a:gd name="T7" fmla="*/ 65 h 330"/>
                <a:gd name="T8" fmla="*/ 501 w 532"/>
                <a:gd name="T9" fmla="*/ 85 h 330"/>
                <a:gd name="T10" fmla="*/ 525 w 532"/>
                <a:gd name="T11" fmla="*/ 105 h 330"/>
                <a:gd name="T12" fmla="*/ 501 w 532"/>
                <a:gd name="T13" fmla="*/ 330 h 330"/>
                <a:gd name="T14" fmla="*/ 463 w 532"/>
                <a:gd name="T15" fmla="*/ 303 h 330"/>
                <a:gd name="T16" fmla="*/ 170 w 532"/>
                <a:gd name="T17" fmla="*/ 247 h 330"/>
                <a:gd name="T18" fmla="*/ 14 w 532"/>
                <a:gd name="T19" fmla="*/ 107 h 330"/>
                <a:gd name="T20" fmla="*/ 135 w 532"/>
                <a:gd name="T2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2" h="330">
                  <a:moveTo>
                    <a:pt x="135" y="0"/>
                  </a:moveTo>
                  <a:cubicBezTo>
                    <a:pt x="135" y="0"/>
                    <a:pt x="262" y="34"/>
                    <a:pt x="314" y="47"/>
                  </a:cubicBezTo>
                  <a:cubicBezTo>
                    <a:pt x="365" y="60"/>
                    <a:pt x="476" y="23"/>
                    <a:pt x="504" y="2"/>
                  </a:cubicBezTo>
                  <a:cubicBezTo>
                    <a:pt x="504" y="2"/>
                    <a:pt x="529" y="55"/>
                    <a:pt x="532" y="65"/>
                  </a:cubicBezTo>
                  <a:cubicBezTo>
                    <a:pt x="501" y="85"/>
                    <a:pt x="501" y="85"/>
                    <a:pt x="501" y="85"/>
                  </a:cubicBezTo>
                  <a:cubicBezTo>
                    <a:pt x="525" y="105"/>
                    <a:pt x="525" y="105"/>
                    <a:pt x="525" y="105"/>
                  </a:cubicBezTo>
                  <a:cubicBezTo>
                    <a:pt x="525" y="105"/>
                    <a:pt x="526" y="252"/>
                    <a:pt x="501" y="330"/>
                  </a:cubicBezTo>
                  <a:cubicBezTo>
                    <a:pt x="501" y="330"/>
                    <a:pt x="493" y="306"/>
                    <a:pt x="463" y="303"/>
                  </a:cubicBezTo>
                  <a:cubicBezTo>
                    <a:pt x="390" y="296"/>
                    <a:pt x="251" y="279"/>
                    <a:pt x="170" y="247"/>
                  </a:cubicBezTo>
                  <a:cubicBezTo>
                    <a:pt x="56" y="202"/>
                    <a:pt x="0" y="134"/>
                    <a:pt x="14" y="107"/>
                  </a:cubicBezTo>
                  <a:cubicBezTo>
                    <a:pt x="28" y="80"/>
                    <a:pt x="135" y="0"/>
                    <a:pt x="135" y="0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0" name="Freeform 108"/>
            <p:cNvSpPr>
              <a:spLocks/>
            </p:cNvSpPr>
            <p:nvPr/>
          </p:nvSpPr>
          <p:spPr bwMode="auto">
            <a:xfrm>
              <a:off x="7752978" y="4184716"/>
              <a:ext cx="206613" cy="156873"/>
            </a:xfrm>
            <a:custGeom>
              <a:avLst/>
              <a:gdLst>
                <a:gd name="T0" fmla="*/ 38 w 126"/>
                <a:gd name="T1" fmla="*/ 0 h 96"/>
                <a:gd name="T2" fmla="*/ 104 w 126"/>
                <a:gd name="T3" fmla="*/ 52 h 96"/>
                <a:gd name="T4" fmla="*/ 85 w 126"/>
                <a:gd name="T5" fmla="*/ 93 h 96"/>
                <a:gd name="T6" fmla="*/ 4 w 126"/>
                <a:gd name="T7" fmla="*/ 35 h 96"/>
                <a:gd name="T8" fmla="*/ 38 w 12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96">
                  <a:moveTo>
                    <a:pt x="38" y="0"/>
                  </a:moveTo>
                  <a:cubicBezTo>
                    <a:pt x="38" y="0"/>
                    <a:pt x="83" y="46"/>
                    <a:pt x="104" y="52"/>
                  </a:cubicBezTo>
                  <a:cubicBezTo>
                    <a:pt x="126" y="57"/>
                    <a:pt x="109" y="96"/>
                    <a:pt x="85" y="93"/>
                  </a:cubicBezTo>
                  <a:cubicBezTo>
                    <a:pt x="61" y="91"/>
                    <a:pt x="8" y="36"/>
                    <a:pt x="4" y="35"/>
                  </a:cubicBezTo>
                  <a:cubicBezTo>
                    <a:pt x="0" y="34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1" name="Freeform 109"/>
            <p:cNvSpPr>
              <a:spLocks/>
            </p:cNvSpPr>
            <p:nvPr/>
          </p:nvSpPr>
          <p:spPr bwMode="auto">
            <a:xfrm>
              <a:off x="7812284" y="4248805"/>
              <a:ext cx="536620" cy="182699"/>
            </a:xfrm>
            <a:custGeom>
              <a:avLst/>
              <a:gdLst>
                <a:gd name="T0" fmla="*/ 35 w 328"/>
                <a:gd name="T1" fmla="*/ 10 h 112"/>
                <a:gd name="T2" fmla="*/ 74 w 328"/>
                <a:gd name="T3" fmla="*/ 25 h 112"/>
                <a:gd name="T4" fmla="*/ 49 w 328"/>
                <a:gd name="T5" fmla="*/ 3 h 112"/>
                <a:gd name="T6" fmla="*/ 98 w 328"/>
                <a:gd name="T7" fmla="*/ 0 h 112"/>
                <a:gd name="T8" fmla="*/ 328 w 328"/>
                <a:gd name="T9" fmla="*/ 62 h 112"/>
                <a:gd name="T10" fmla="*/ 47 w 328"/>
                <a:gd name="T11" fmla="*/ 71 h 112"/>
                <a:gd name="T12" fmla="*/ 23 w 328"/>
                <a:gd name="T13" fmla="*/ 39 h 112"/>
                <a:gd name="T14" fmla="*/ 35 w 328"/>
                <a:gd name="T15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112">
                  <a:moveTo>
                    <a:pt x="35" y="10"/>
                  </a:moveTo>
                  <a:cubicBezTo>
                    <a:pt x="74" y="25"/>
                    <a:pt x="74" y="25"/>
                    <a:pt x="74" y="25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276" y="61"/>
                    <a:pt x="328" y="62"/>
                  </a:cubicBezTo>
                  <a:cubicBezTo>
                    <a:pt x="328" y="62"/>
                    <a:pt x="93" y="112"/>
                    <a:pt x="47" y="71"/>
                  </a:cubicBezTo>
                  <a:cubicBezTo>
                    <a:pt x="0" y="30"/>
                    <a:pt x="23" y="39"/>
                    <a:pt x="23" y="39"/>
                  </a:cubicBezTo>
                  <a:lnTo>
                    <a:pt x="35" y="1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2" name="Freeform 110"/>
            <p:cNvSpPr>
              <a:spLocks/>
            </p:cNvSpPr>
            <p:nvPr/>
          </p:nvSpPr>
          <p:spPr bwMode="auto">
            <a:xfrm>
              <a:off x="7906981" y="4202891"/>
              <a:ext cx="536620" cy="192265"/>
            </a:xfrm>
            <a:custGeom>
              <a:avLst/>
              <a:gdLst>
                <a:gd name="T0" fmla="*/ 30 w 328"/>
                <a:gd name="T1" fmla="*/ 21 h 118"/>
                <a:gd name="T2" fmla="*/ 122 w 328"/>
                <a:gd name="T3" fmla="*/ 0 h 118"/>
                <a:gd name="T4" fmla="*/ 140 w 328"/>
                <a:gd name="T5" fmla="*/ 51 h 118"/>
                <a:gd name="T6" fmla="*/ 194 w 328"/>
                <a:gd name="T7" fmla="*/ 7 h 118"/>
                <a:gd name="T8" fmla="*/ 328 w 328"/>
                <a:gd name="T9" fmla="*/ 87 h 118"/>
                <a:gd name="T10" fmla="*/ 9 w 328"/>
                <a:gd name="T11" fmla="*/ 17 h 118"/>
                <a:gd name="T12" fmla="*/ 30 w 328"/>
                <a:gd name="T13" fmla="*/ 2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118">
                  <a:moveTo>
                    <a:pt x="30" y="21"/>
                  </a:moveTo>
                  <a:cubicBezTo>
                    <a:pt x="30" y="21"/>
                    <a:pt x="108" y="14"/>
                    <a:pt x="122" y="0"/>
                  </a:cubicBezTo>
                  <a:cubicBezTo>
                    <a:pt x="140" y="51"/>
                    <a:pt x="140" y="51"/>
                    <a:pt x="140" y="51"/>
                  </a:cubicBezTo>
                  <a:cubicBezTo>
                    <a:pt x="140" y="51"/>
                    <a:pt x="186" y="18"/>
                    <a:pt x="194" y="7"/>
                  </a:cubicBezTo>
                  <a:cubicBezTo>
                    <a:pt x="194" y="7"/>
                    <a:pt x="272" y="84"/>
                    <a:pt x="328" y="87"/>
                  </a:cubicBezTo>
                  <a:cubicBezTo>
                    <a:pt x="328" y="87"/>
                    <a:pt x="237" y="118"/>
                    <a:pt x="9" y="17"/>
                  </a:cubicBezTo>
                  <a:cubicBezTo>
                    <a:pt x="0" y="15"/>
                    <a:pt x="30" y="21"/>
                    <a:pt x="30" y="21"/>
                  </a:cubicBezTo>
                  <a:close/>
                </a:path>
              </a:pathLst>
            </a:custGeom>
            <a:solidFill>
              <a:srgbClr val="676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3" name="Freeform 111"/>
            <p:cNvSpPr>
              <a:spLocks/>
            </p:cNvSpPr>
            <p:nvPr/>
          </p:nvSpPr>
          <p:spPr bwMode="auto">
            <a:xfrm>
              <a:off x="7849589" y="4328198"/>
              <a:ext cx="594012" cy="200874"/>
            </a:xfrm>
            <a:custGeom>
              <a:avLst/>
              <a:gdLst>
                <a:gd name="T0" fmla="*/ 0 w 363"/>
                <a:gd name="T1" fmla="*/ 0 h 123"/>
                <a:gd name="T2" fmla="*/ 35 w 363"/>
                <a:gd name="T3" fmla="*/ 86 h 123"/>
                <a:gd name="T4" fmla="*/ 124 w 363"/>
                <a:gd name="T5" fmla="*/ 44 h 123"/>
                <a:gd name="T6" fmla="*/ 212 w 363"/>
                <a:gd name="T7" fmla="*/ 123 h 123"/>
                <a:gd name="T8" fmla="*/ 363 w 363"/>
                <a:gd name="T9" fmla="*/ 10 h 123"/>
                <a:gd name="T10" fmla="*/ 270 w 363"/>
                <a:gd name="T11" fmla="*/ 19 h 123"/>
                <a:gd name="T12" fmla="*/ 0 w 363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123">
                  <a:moveTo>
                    <a:pt x="0" y="0"/>
                  </a:moveTo>
                  <a:cubicBezTo>
                    <a:pt x="0" y="0"/>
                    <a:pt x="6" y="61"/>
                    <a:pt x="35" y="86"/>
                  </a:cubicBezTo>
                  <a:cubicBezTo>
                    <a:pt x="35" y="86"/>
                    <a:pt x="105" y="51"/>
                    <a:pt x="124" y="44"/>
                  </a:cubicBezTo>
                  <a:cubicBezTo>
                    <a:pt x="124" y="44"/>
                    <a:pt x="186" y="107"/>
                    <a:pt x="212" y="123"/>
                  </a:cubicBezTo>
                  <a:cubicBezTo>
                    <a:pt x="212" y="123"/>
                    <a:pt x="330" y="21"/>
                    <a:pt x="363" y="10"/>
                  </a:cubicBezTo>
                  <a:cubicBezTo>
                    <a:pt x="363" y="10"/>
                    <a:pt x="318" y="12"/>
                    <a:pt x="270" y="19"/>
                  </a:cubicBezTo>
                  <a:cubicBezTo>
                    <a:pt x="222" y="27"/>
                    <a:pt x="52" y="60"/>
                    <a:pt x="0" y="0"/>
                  </a:cubicBezTo>
                  <a:close/>
                </a:path>
              </a:pathLst>
            </a:custGeom>
            <a:solidFill>
              <a:srgbClr val="676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4" name="Freeform 112"/>
            <p:cNvSpPr>
              <a:spLocks/>
            </p:cNvSpPr>
            <p:nvPr/>
          </p:nvSpPr>
          <p:spPr bwMode="auto">
            <a:xfrm>
              <a:off x="7914634" y="4272718"/>
              <a:ext cx="68871" cy="68871"/>
            </a:xfrm>
            <a:custGeom>
              <a:avLst/>
              <a:gdLst>
                <a:gd name="T0" fmla="*/ 0 w 42"/>
                <a:gd name="T1" fmla="*/ 22 h 42"/>
                <a:gd name="T2" fmla="*/ 11 w 42"/>
                <a:gd name="T3" fmla="*/ 0 h 42"/>
                <a:gd name="T4" fmla="*/ 37 w 42"/>
                <a:gd name="T5" fmla="*/ 5 h 42"/>
                <a:gd name="T6" fmla="*/ 27 w 42"/>
                <a:gd name="T7" fmla="*/ 38 h 42"/>
                <a:gd name="T8" fmla="*/ 0 w 42"/>
                <a:gd name="T9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22"/>
                  </a:moveTo>
                  <a:cubicBezTo>
                    <a:pt x="0" y="22"/>
                    <a:pt x="2" y="4"/>
                    <a:pt x="11" y="0"/>
                  </a:cubicBezTo>
                  <a:cubicBezTo>
                    <a:pt x="11" y="0"/>
                    <a:pt x="33" y="2"/>
                    <a:pt x="37" y="5"/>
                  </a:cubicBezTo>
                  <a:cubicBezTo>
                    <a:pt x="42" y="7"/>
                    <a:pt x="35" y="34"/>
                    <a:pt x="27" y="38"/>
                  </a:cubicBezTo>
                  <a:cubicBezTo>
                    <a:pt x="20" y="42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5" name="Freeform 113"/>
            <p:cNvSpPr>
              <a:spLocks/>
            </p:cNvSpPr>
            <p:nvPr/>
          </p:nvSpPr>
          <p:spPr bwMode="auto">
            <a:xfrm>
              <a:off x="7552104" y="4290893"/>
              <a:ext cx="527054" cy="615056"/>
            </a:xfrm>
            <a:custGeom>
              <a:avLst/>
              <a:gdLst>
                <a:gd name="T0" fmla="*/ 245 w 322"/>
                <a:gd name="T1" fmla="*/ 16 h 377"/>
                <a:gd name="T2" fmla="*/ 279 w 322"/>
                <a:gd name="T3" fmla="*/ 44 h 377"/>
                <a:gd name="T4" fmla="*/ 168 w 322"/>
                <a:gd name="T5" fmla="*/ 166 h 377"/>
                <a:gd name="T6" fmla="*/ 3 w 322"/>
                <a:gd name="T7" fmla="*/ 267 h 377"/>
                <a:gd name="T8" fmla="*/ 6 w 322"/>
                <a:gd name="T9" fmla="*/ 377 h 377"/>
                <a:gd name="T10" fmla="*/ 127 w 322"/>
                <a:gd name="T11" fmla="*/ 342 h 377"/>
                <a:gd name="T12" fmla="*/ 206 w 322"/>
                <a:gd name="T13" fmla="*/ 229 h 377"/>
                <a:gd name="T14" fmla="*/ 317 w 322"/>
                <a:gd name="T15" fmla="*/ 100 h 377"/>
                <a:gd name="T16" fmla="*/ 253 w 322"/>
                <a:gd name="T17" fmla="*/ 0 h 377"/>
                <a:gd name="T18" fmla="*/ 245 w 322"/>
                <a:gd name="T19" fmla="*/ 1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77">
                  <a:moveTo>
                    <a:pt x="245" y="16"/>
                  </a:moveTo>
                  <a:cubicBezTo>
                    <a:pt x="245" y="16"/>
                    <a:pt x="275" y="21"/>
                    <a:pt x="279" y="44"/>
                  </a:cubicBezTo>
                  <a:cubicBezTo>
                    <a:pt x="284" y="67"/>
                    <a:pt x="268" y="146"/>
                    <a:pt x="168" y="166"/>
                  </a:cubicBezTo>
                  <a:cubicBezTo>
                    <a:pt x="69" y="186"/>
                    <a:pt x="8" y="238"/>
                    <a:pt x="3" y="267"/>
                  </a:cubicBezTo>
                  <a:cubicBezTo>
                    <a:pt x="3" y="267"/>
                    <a:pt x="0" y="330"/>
                    <a:pt x="6" y="377"/>
                  </a:cubicBezTo>
                  <a:cubicBezTo>
                    <a:pt x="6" y="377"/>
                    <a:pt x="110" y="350"/>
                    <a:pt x="127" y="342"/>
                  </a:cubicBezTo>
                  <a:cubicBezTo>
                    <a:pt x="127" y="342"/>
                    <a:pt x="123" y="263"/>
                    <a:pt x="206" y="229"/>
                  </a:cubicBezTo>
                  <a:cubicBezTo>
                    <a:pt x="288" y="194"/>
                    <a:pt x="314" y="127"/>
                    <a:pt x="317" y="100"/>
                  </a:cubicBezTo>
                  <a:cubicBezTo>
                    <a:pt x="320" y="72"/>
                    <a:pt x="322" y="12"/>
                    <a:pt x="253" y="0"/>
                  </a:cubicBezTo>
                  <a:lnTo>
                    <a:pt x="245" y="16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6" name="Freeform 114"/>
            <p:cNvSpPr>
              <a:spLocks/>
            </p:cNvSpPr>
            <p:nvPr/>
          </p:nvSpPr>
          <p:spPr bwMode="auto">
            <a:xfrm>
              <a:off x="7888807" y="4222978"/>
              <a:ext cx="80350" cy="49740"/>
            </a:xfrm>
            <a:custGeom>
              <a:avLst/>
              <a:gdLst>
                <a:gd name="T0" fmla="*/ 0 w 49"/>
                <a:gd name="T1" fmla="*/ 18 h 31"/>
                <a:gd name="T2" fmla="*/ 9 w 49"/>
                <a:gd name="T3" fmla="*/ 0 h 31"/>
                <a:gd name="T4" fmla="*/ 49 w 49"/>
                <a:gd name="T5" fmla="*/ 10 h 31"/>
                <a:gd name="T6" fmla="*/ 34 w 49"/>
                <a:gd name="T7" fmla="*/ 31 h 31"/>
                <a:gd name="T8" fmla="*/ 0 w 49"/>
                <a:gd name="T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1">
                  <a:moveTo>
                    <a:pt x="0" y="18"/>
                  </a:moveTo>
                  <a:cubicBezTo>
                    <a:pt x="0" y="18"/>
                    <a:pt x="1" y="11"/>
                    <a:pt x="9" y="0"/>
                  </a:cubicBezTo>
                  <a:cubicBezTo>
                    <a:pt x="9" y="0"/>
                    <a:pt x="35" y="9"/>
                    <a:pt x="49" y="1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9" y="24"/>
                    <a:pt x="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7" name="Freeform 115"/>
            <p:cNvSpPr>
              <a:spLocks/>
            </p:cNvSpPr>
            <p:nvPr/>
          </p:nvSpPr>
          <p:spPr bwMode="auto">
            <a:xfrm>
              <a:off x="7798892" y="4265066"/>
              <a:ext cx="92785" cy="63132"/>
            </a:xfrm>
            <a:custGeom>
              <a:avLst/>
              <a:gdLst>
                <a:gd name="T0" fmla="*/ 0 w 57"/>
                <a:gd name="T1" fmla="*/ 9 h 39"/>
                <a:gd name="T2" fmla="*/ 43 w 57"/>
                <a:gd name="T3" fmla="*/ 0 h 39"/>
                <a:gd name="T4" fmla="*/ 57 w 57"/>
                <a:gd name="T5" fmla="*/ 39 h 39"/>
                <a:gd name="T6" fmla="*/ 9 w 57"/>
                <a:gd name="T7" fmla="*/ 34 h 39"/>
                <a:gd name="T8" fmla="*/ 0 w 57"/>
                <a:gd name="T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9">
                  <a:moveTo>
                    <a:pt x="0" y="9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55" y="34"/>
                    <a:pt x="57" y="39"/>
                  </a:cubicBezTo>
                  <a:cubicBezTo>
                    <a:pt x="57" y="39"/>
                    <a:pt x="24" y="39"/>
                    <a:pt x="9" y="34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8" name="Freeform 116"/>
            <p:cNvSpPr>
              <a:spLocks/>
            </p:cNvSpPr>
            <p:nvPr/>
          </p:nvSpPr>
          <p:spPr bwMode="auto">
            <a:xfrm>
              <a:off x="8558386" y="4248805"/>
              <a:ext cx="66958" cy="382617"/>
            </a:xfrm>
            <a:custGeom>
              <a:avLst/>
              <a:gdLst>
                <a:gd name="T0" fmla="*/ 18 w 41"/>
                <a:gd name="T1" fmla="*/ 0 h 235"/>
                <a:gd name="T2" fmla="*/ 30 w 41"/>
                <a:gd name="T3" fmla="*/ 36 h 235"/>
                <a:gd name="T4" fmla="*/ 0 w 41"/>
                <a:gd name="T5" fmla="*/ 54 h 235"/>
                <a:gd name="T6" fmla="*/ 19 w 41"/>
                <a:gd name="T7" fmla="*/ 62 h 235"/>
                <a:gd name="T8" fmla="*/ 17 w 41"/>
                <a:gd name="T9" fmla="*/ 235 h 235"/>
                <a:gd name="T10" fmla="*/ 24 w 41"/>
                <a:gd name="T11" fmla="*/ 54 h 235"/>
                <a:gd name="T12" fmla="*/ 16 w 41"/>
                <a:gd name="T13" fmla="*/ 55 h 235"/>
                <a:gd name="T14" fmla="*/ 38 w 41"/>
                <a:gd name="T15" fmla="*/ 38 h 235"/>
                <a:gd name="T16" fmla="*/ 18 w 41"/>
                <a:gd name="T17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35">
                  <a:moveTo>
                    <a:pt x="18" y="0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9" y="62"/>
                    <a:pt x="29" y="182"/>
                    <a:pt x="17" y="235"/>
                  </a:cubicBezTo>
                  <a:cubicBezTo>
                    <a:pt x="17" y="235"/>
                    <a:pt x="41" y="165"/>
                    <a:pt x="24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36" y="42"/>
                    <a:pt x="38" y="38"/>
                  </a:cubicBezTo>
                  <a:cubicBezTo>
                    <a:pt x="38" y="38"/>
                    <a:pt x="28" y="16"/>
                    <a:pt x="18" y="0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9" name="Oval 117"/>
            <p:cNvSpPr>
              <a:spLocks noChangeArrowheads="1"/>
            </p:cNvSpPr>
            <p:nvPr/>
          </p:nvSpPr>
          <p:spPr bwMode="auto">
            <a:xfrm>
              <a:off x="8445514" y="4360720"/>
              <a:ext cx="32522" cy="22000"/>
            </a:xfrm>
            <a:prstGeom prst="ellipse">
              <a:avLst/>
            </a:pr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0" name="Freeform 118"/>
            <p:cNvSpPr>
              <a:spLocks/>
            </p:cNvSpPr>
            <p:nvPr/>
          </p:nvSpPr>
          <p:spPr bwMode="auto">
            <a:xfrm>
              <a:off x="8512472" y="4353068"/>
              <a:ext cx="34436" cy="23914"/>
            </a:xfrm>
            <a:custGeom>
              <a:avLst/>
              <a:gdLst>
                <a:gd name="T0" fmla="*/ 20 w 21"/>
                <a:gd name="T1" fmla="*/ 6 h 15"/>
                <a:gd name="T2" fmla="*/ 12 w 21"/>
                <a:gd name="T3" fmla="*/ 14 h 15"/>
                <a:gd name="T4" fmla="*/ 1 w 21"/>
                <a:gd name="T5" fmla="*/ 9 h 15"/>
                <a:gd name="T6" fmla="*/ 9 w 21"/>
                <a:gd name="T7" fmla="*/ 1 h 15"/>
                <a:gd name="T8" fmla="*/ 20 w 21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5">
                  <a:moveTo>
                    <a:pt x="20" y="6"/>
                  </a:moveTo>
                  <a:cubicBezTo>
                    <a:pt x="21" y="10"/>
                    <a:pt x="17" y="13"/>
                    <a:pt x="12" y="14"/>
                  </a:cubicBezTo>
                  <a:cubicBezTo>
                    <a:pt x="6" y="15"/>
                    <a:pt x="1" y="13"/>
                    <a:pt x="1" y="9"/>
                  </a:cubicBezTo>
                  <a:cubicBezTo>
                    <a:pt x="0" y="6"/>
                    <a:pt x="4" y="2"/>
                    <a:pt x="9" y="1"/>
                  </a:cubicBezTo>
                  <a:cubicBezTo>
                    <a:pt x="15" y="0"/>
                    <a:pt x="20" y="2"/>
                    <a:pt x="20" y="6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1" name="Freeform 119"/>
            <p:cNvSpPr>
              <a:spLocks/>
            </p:cNvSpPr>
            <p:nvPr/>
          </p:nvSpPr>
          <p:spPr bwMode="auto">
            <a:xfrm>
              <a:off x="8461776" y="4328198"/>
              <a:ext cx="88002" cy="22957"/>
            </a:xfrm>
            <a:custGeom>
              <a:avLst/>
              <a:gdLst>
                <a:gd name="T0" fmla="*/ 0 w 54"/>
                <a:gd name="T1" fmla="*/ 6 h 14"/>
                <a:gd name="T2" fmla="*/ 54 w 54"/>
                <a:gd name="T3" fmla="*/ 0 h 14"/>
                <a:gd name="T4" fmla="*/ 0 w 54"/>
                <a:gd name="T5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4">
                  <a:moveTo>
                    <a:pt x="0" y="6"/>
                  </a:moveTo>
                  <a:cubicBezTo>
                    <a:pt x="0" y="6"/>
                    <a:pt x="39" y="1"/>
                    <a:pt x="54" y="0"/>
                  </a:cubicBezTo>
                  <a:cubicBezTo>
                    <a:pt x="54" y="0"/>
                    <a:pt x="30" y="14"/>
                    <a:pt x="0" y="6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2" name="Freeform 120"/>
            <p:cNvSpPr>
              <a:spLocks/>
            </p:cNvSpPr>
            <p:nvPr/>
          </p:nvSpPr>
          <p:spPr bwMode="auto">
            <a:xfrm>
              <a:off x="7355057" y="3593574"/>
              <a:ext cx="710710" cy="710710"/>
            </a:xfrm>
            <a:custGeom>
              <a:avLst/>
              <a:gdLst>
                <a:gd name="T0" fmla="*/ 199 w 434"/>
                <a:gd name="T1" fmla="*/ 41 h 436"/>
                <a:gd name="T2" fmla="*/ 413 w 434"/>
                <a:gd name="T3" fmla="*/ 256 h 436"/>
                <a:gd name="T4" fmla="*/ 281 w 434"/>
                <a:gd name="T5" fmla="*/ 403 h 436"/>
                <a:gd name="T6" fmla="*/ 31 w 434"/>
                <a:gd name="T7" fmla="*/ 179 h 436"/>
                <a:gd name="T8" fmla="*/ 81 w 434"/>
                <a:gd name="T9" fmla="*/ 54 h 436"/>
                <a:gd name="T10" fmla="*/ 199 w 434"/>
                <a:gd name="T11" fmla="*/ 41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4" h="436">
                  <a:moveTo>
                    <a:pt x="199" y="41"/>
                  </a:moveTo>
                  <a:cubicBezTo>
                    <a:pt x="199" y="41"/>
                    <a:pt x="391" y="198"/>
                    <a:pt x="413" y="256"/>
                  </a:cubicBezTo>
                  <a:cubicBezTo>
                    <a:pt x="434" y="314"/>
                    <a:pt x="324" y="381"/>
                    <a:pt x="281" y="403"/>
                  </a:cubicBezTo>
                  <a:cubicBezTo>
                    <a:pt x="218" y="436"/>
                    <a:pt x="37" y="199"/>
                    <a:pt x="31" y="179"/>
                  </a:cubicBezTo>
                  <a:cubicBezTo>
                    <a:pt x="25" y="160"/>
                    <a:pt x="0" y="108"/>
                    <a:pt x="81" y="54"/>
                  </a:cubicBezTo>
                  <a:cubicBezTo>
                    <a:pt x="163" y="0"/>
                    <a:pt x="199" y="41"/>
                    <a:pt x="199" y="41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3" name="Freeform 121"/>
            <p:cNvSpPr>
              <a:spLocks/>
            </p:cNvSpPr>
            <p:nvPr/>
          </p:nvSpPr>
          <p:spPr bwMode="auto">
            <a:xfrm>
              <a:off x="7181923" y="3456788"/>
              <a:ext cx="589230" cy="787234"/>
            </a:xfrm>
            <a:custGeom>
              <a:avLst/>
              <a:gdLst>
                <a:gd name="T0" fmla="*/ 260 w 360"/>
                <a:gd name="T1" fmla="*/ 422 h 483"/>
                <a:gd name="T2" fmla="*/ 180 w 360"/>
                <a:gd name="T3" fmla="*/ 297 h 483"/>
                <a:gd name="T4" fmla="*/ 285 w 360"/>
                <a:gd name="T5" fmla="*/ 238 h 483"/>
                <a:gd name="T6" fmla="*/ 256 w 360"/>
                <a:gd name="T7" fmla="*/ 220 h 483"/>
                <a:gd name="T8" fmla="*/ 331 w 360"/>
                <a:gd name="T9" fmla="*/ 173 h 483"/>
                <a:gd name="T10" fmla="*/ 313 w 360"/>
                <a:gd name="T11" fmla="*/ 160 h 483"/>
                <a:gd name="T12" fmla="*/ 354 w 360"/>
                <a:gd name="T13" fmla="*/ 123 h 483"/>
                <a:gd name="T14" fmla="*/ 320 w 360"/>
                <a:gd name="T15" fmla="*/ 115 h 483"/>
                <a:gd name="T16" fmla="*/ 269 w 360"/>
                <a:gd name="T17" fmla="*/ 19 h 483"/>
                <a:gd name="T18" fmla="*/ 213 w 360"/>
                <a:gd name="T19" fmla="*/ 79 h 483"/>
                <a:gd name="T20" fmla="*/ 103 w 360"/>
                <a:gd name="T21" fmla="*/ 80 h 483"/>
                <a:gd name="T22" fmla="*/ 155 w 360"/>
                <a:gd name="T23" fmla="*/ 128 h 483"/>
                <a:gd name="T24" fmla="*/ 56 w 360"/>
                <a:gd name="T25" fmla="*/ 314 h 483"/>
                <a:gd name="T26" fmla="*/ 5 w 360"/>
                <a:gd name="T27" fmla="*/ 325 h 483"/>
                <a:gd name="T28" fmla="*/ 57 w 360"/>
                <a:gd name="T29" fmla="*/ 344 h 483"/>
                <a:gd name="T30" fmla="*/ 55 w 360"/>
                <a:gd name="T31" fmla="*/ 386 h 483"/>
                <a:gd name="T32" fmla="*/ 74 w 360"/>
                <a:gd name="T33" fmla="*/ 358 h 483"/>
                <a:gd name="T34" fmla="*/ 216 w 360"/>
                <a:gd name="T35" fmla="*/ 420 h 483"/>
                <a:gd name="T36" fmla="*/ 215 w 360"/>
                <a:gd name="T37" fmla="*/ 472 h 483"/>
                <a:gd name="T38" fmla="*/ 237 w 360"/>
                <a:gd name="T39" fmla="*/ 444 h 483"/>
                <a:gd name="T40" fmla="*/ 258 w 360"/>
                <a:gd name="T41" fmla="*/ 474 h 483"/>
                <a:gd name="T42" fmla="*/ 260 w 360"/>
                <a:gd name="T43" fmla="*/ 422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0" h="483">
                  <a:moveTo>
                    <a:pt x="260" y="422"/>
                  </a:moveTo>
                  <a:cubicBezTo>
                    <a:pt x="260" y="422"/>
                    <a:pt x="232" y="315"/>
                    <a:pt x="180" y="297"/>
                  </a:cubicBezTo>
                  <a:cubicBezTo>
                    <a:pt x="180" y="297"/>
                    <a:pt x="284" y="261"/>
                    <a:pt x="285" y="238"/>
                  </a:cubicBezTo>
                  <a:cubicBezTo>
                    <a:pt x="285" y="216"/>
                    <a:pt x="256" y="220"/>
                    <a:pt x="256" y="220"/>
                  </a:cubicBezTo>
                  <a:cubicBezTo>
                    <a:pt x="256" y="220"/>
                    <a:pt x="332" y="187"/>
                    <a:pt x="331" y="173"/>
                  </a:cubicBezTo>
                  <a:cubicBezTo>
                    <a:pt x="331" y="160"/>
                    <a:pt x="313" y="160"/>
                    <a:pt x="313" y="160"/>
                  </a:cubicBezTo>
                  <a:cubicBezTo>
                    <a:pt x="313" y="160"/>
                    <a:pt x="360" y="143"/>
                    <a:pt x="354" y="123"/>
                  </a:cubicBezTo>
                  <a:cubicBezTo>
                    <a:pt x="349" y="104"/>
                    <a:pt x="320" y="115"/>
                    <a:pt x="320" y="115"/>
                  </a:cubicBezTo>
                  <a:cubicBezTo>
                    <a:pt x="320" y="115"/>
                    <a:pt x="353" y="38"/>
                    <a:pt x="269" y="19"/>
                  </a:cubicBezTo>
                  <a:cubicBezTo>
                    <a:pt x="186" y="0"/>
                    <a:pt x="191" y="59"/>
                    <a:pt x="213" y="79"/>
                  </a:cubicBezTo>
                  <a:cubicBezTo>
                    <a:pt x="213" y="79"/>
                    <a:pt x="147" y="42"/>
                    <a:pt x="103" y="80"/>
                  </a:cubicBezTo>
                  <a:cubicBezTo>
                    <a:pt x="59" y="118"/>
                    <a:pt x="155" y="128"/>
                    <a:pt x="155" y="128"/>
                  </a:cubicBezTo>
                  <a:cubicBezTo>
                    <a:pt x="155" y="128"/>
                    <a:pt x="20" y="219"/>
                    <a:pt x="56" y="314"/>
                  </a:cubicBezTo>
                  <a:cubicBezTo>
                    <a:pt x="56" y="314"/>
                    <a:pt x="11" y="301"/>
                    <a:pt x="5" y="325"/>
                  </a:cubicBezTo>
                  <a:cubicBezTo>
                    <a:pt x="0" y="350"/>
                    <a:pt x="57" y="344"/>
                    <a:pt x="57" y="344"/>
                  </a:cubicBezTo>
                  <a:cubicBezTo>
                    <a:pt x="57" y="344"/>
                    <a:pt x="24" y="375"/>
                    <a:pt x="55" y="386"/>
                  </a:cubicBezTo>
                  <a:cubicBezTo>
                    <a:pt x="87" y="396"/>
                    <a:pt x="74" y="358"/>
                    <a:pt x="74" y="358"/>
                  </a:cubicBezTo>
                  <a:cubicBezTo>
                    <a:pt x="74" y="358"/>
                    <a:pt x="103" y="405"/>
                    <a:pt x="216" y="420"/>
                  </a:cubicBezTo>
                  <a:cubicBezTo>
                    <a:pt x="216" y="420"/>
                    <a:pt x="196" y="468"/>
                    <a:pt x="215" y="472"/>
                  </a:cubicBezTo>
                  <a:cubicBezTo>
                    <a:pt x="234" y="476"/>
                    <a:pt x="237" y="444"/>
                    <a:pt x="237" y="444"/>
                  </a:cubicBezTo>
                  <a:cubicBezTo>
                    <a:pt x="237" y="444"/>
                    <a:pt x="240" y="483"/>
                    <a:pt x="258" y="474"/>
                  </a:cubicBezTo>
                  <a:cubicBezTo>
                    <a:pt x="276" y="465"/>
                    <a:pt x="260" y="438"/>
                    <a:pt x="260" y="422"/>
                  </a:cubicBezTo>
                  <a:close/>
                </a:path>
              </a:pathLst>
            </a:custGeom>
            <a:solidFill>
              <a:srgbClr val="725C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4" name="Freeform 122"/>
            <p:cNvSpPr>
              <a:spLocks/>
            </p:cNvSpPr>
            <p:nvPr/>
          </p:nvSpPr>
          <p:spPr bwMode="auto">
            <a:xfrm>
              <a:off x="7757761" y="3846101"/>
              <a:ext cx="154003" cy="97567"/>
            </a:xfrm>
            <a:custGeom>
              <a:avLst/>
              <a:gdLst>
                <a:gd name="T0" fmla="*/ 0 w 94"/>
                <a:gd name="T1" fmla="*/ 12 h 60"/>
                <a:gd name="T2" fmla="*/ 41 w 94"/>
                <a:gd name="T3" fmla="*/ 42 h 60"/>
                <a:gd name="T4" fmla="*/ 72 w 94"/>
                <a:gd name="T5" fmla="*/ 30 h 60"/>
                <a:gd name="T6" fmla="*/ 55 w 94"/>
                <a:gd name="T7" fmla="*/ 60 h 60"/>
                <a:gd name="T8" fmla="*/ 79 w 94"/>
                <a:gd name="T9" fmla="*/ 22 h 60"/>
                <a:gd name="T10" fmla="*/ 35 w 94"/>
                <a:gd name="T11" fmla="*/ 35 h 60"/>
                <a:gd name="T12" fmla="*/ 0 w 94"/>
                <a:gd name="T13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60">
                  <a:moveTo>
                    <a:pt x="0" y="12"/>
                  </a:moveTo>
                  <a:cubicBezTo>
                    <a:pt x="0" y="12"/>
                    <a:pt x="27" y="49"/>
                    <a:pt x="41" y="42"/>
                  </a:cubicBezTo>
                  <a:cubicBezTo>
                    <a:pt x="55" y="34"/>
                    <a:pt x="61" y="17"/>
                    <a:pt x="72" y="30"/>
                  </a:cubicBezTo>
                  <a:cubicBezTo>
                    <a:pt x="83" y="44"/>
                    <a:pt x="55" y="60"/>
                    <a:pt x="55" y="60"/>
                  </a:cubicBezTo>
                  <a:cubicBezTo>
                    <a:pt x="55" y="60"/>
                    <a:pt x="94" y="45"/>
                    <a:pt x="79" y="22"/>
                  </a:cubicBezTo>
                  <a:cubicBezTo>
                    <a:pt x="63" y="0"/>
                    <a:pt x="44" y="39"/>
                    <a:pt x="35" y="35"/>
                  </a:cubicBezTo>
                  <a:cubicBezTo>
                    <a:pt x="26" y="31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B8F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5" name="Freeform 123"/>
            <p:cNvSpPr>
              <a:spLocks/>
            </p:cNvSpPr>
            <p:nvPr/>
          </p:nvSpPr>
          <p:spPr bwMode="auto">
            <a:xfrm>
              <a:off x="7672629" y="3922624"/>
              <a:ext cx="59306" cy="57393"/>
            </a:xfrm>
            <a:custGeom>
              <a:avLst/>
              <a:gdLst>
                <a:gd name="T0" fmla="*/ 27 w 36"/>
                <a:gd name="T1" fmla="*/ 8 h 35"/>
                <a:gd name="T2" fmla="*/ 32 w 36"/>
                <a:gd name="T3" fmla="*/ 30 h 35"/>
                <a:gd name="T4" fmla="*/ 10 w 36"/>
                <a:gd name="T5" fmla="*/ 27 h 35"/>
                <a:gd name="T6" fmla="*/ 5 w 36"/>
                <a:gd name="T7" fmla="*/ 5 h 35"/>
                <a:gd name="T8" fmla="*/ 27 w 36"/>
                <a:gd name="T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7" y="8"/>
                  </a:moveTo>
                  <a:cubicBezTo>
                    <a:pt x="34" y="15"/>
                    <a:pt x="36" y="24"/>
                    <a:pt x="32" y="30"/>
                  </a:cubicBezTo>
                  <a:cubicBezTo>
                    <a:pt x="27" y="35"/>
                    <a:pt x="18" y="33"/>
                    <a:pt x="10" y="27"/>
                  </a:cubicBezTo>
                  <a:cubicBezTo>
                    <a:pt x="3" y="20"/>
                    <a:pt x="0" y="10"/>
                    <a:pt x="5" y="5"/>
                  </a:cubicBezTo>
                  <a:cubicBezTo>
                    <a:pt x="9" y="0"/>
                    <a:pt x="19" y="2"/>
                    <a:pt x="27" y="8"/>
                  </a:cubicBezTo>
                  <a:close/>
                </a:path>
              </a:pathLst>
            </a:custGeom>
            <a:solidFill>
              <a:srgbClr val="190F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6" name="Freeform 124"/>
            <p:cNvSpPr>
              <a:spLocks/>
            </p:cNvSpPr>
            <p:nvPr/>
          </p:nvSpPr>
          <p:spPr bwMode="auto">
            <a:xfrm>
              <a:off x="7785501" y="3815491"/>
              <a:ext cx="59306" cy="54523"/>
            </a:xfrm>
            <a:custGeom>
              <a:avLst/>
              <a:gdLst>
                <a:gd name="T0" fmla="*/ 26 w 36"/>
                <a:gd name="T1" fmla="*/ 8 h 34"/>
                <a:gd name="T2" fmla="*/ 31 w 36"/>
                <a:gd name="T3" fmla="*/ 29 h 34"/>
                <a:gd name="T4" fmla="*/ 9 w 36"/>
                <a:gd name="T5" fmla="*/ 26 h 34"/>
                <a:gd name="T6" fmla="*/ 4 w 36"/>
                <a:gd name="T7" fmla="*/ 5 h 34"/>
                <a:gd name="T8" fmla="*/ 26 w 36"/>
                <a:gd name="T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26" y="8"/>
                  </a:moveTo>
                  <a:cubicBezTo>
                    <a:pt x="33" y="15"/>
                    <a:pt x="36" y="24"/>
                    <a:pt x="31" y="29"/>
                  </a:cubicBezTo>
                  <a:cubicBezTo>
                    <a:pt x="27" y="34"/>
                    <a:pt x="17" y="33"/>
                    <a:pt x="9" y="26"/>
                  </a:cubicBezTo>
                  <a:cubicBezTo>
                    <a:pt x="2" y="20"/>
                    <a:pt x="0" y="10"/>
                    <a:pt x="4" y="5"/>
                  </a:cubicBezTo>
                  <a:cubicBezTo>
                    <a:pt x="9" y="0"/>
                    <a:pt x="18" y="1"/>
                    <a:pt x="26" y="8"/>
                  </a:cubicBezTo>
                  <a:close/>
                </a:path>
              </a:pathLst>
            </a:custGeom>
            <a:solidFill>
              <a:srgbClr val="190F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7" name="Freeform 125"/>
            <p:cNvSpPr>
              <a:spLocks/>
            </p:cNvSpPr>
            <p:nvPr/>
          </p:nvSpPr>
          <p:spPr bwMode="auto">
            <a:xfrm>
              <a:off x="7608540" y="3862362"/>
              <a:ext cx="63132" cy="71741"/>
            </a:xfrm>
            <a:custGeom>
              <a:avLst/>
              <a:gdLst>
                <a:gd name="T0" fmla="*/ 38 w 38"/>
                <a:gd name="T1" fmla="*/ 0 h 44"/>
                <a:gd name="T2" fmla="*/ 10 w 38"/>
                <a:gd name="T3" fmla="*/ 44 h 44"/>
                <a:gd name="T4" fmla="*/ 38 w 38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44">
                  <a:moveTo>
                    <a:pt x="38" y="0"/>
                  </a:moveTo>
                  <a:cubicBezTo>
                    <a:pt x="38" y="0"/>
                    <a:pt x="0" y="3"/>
                    <a:pt x="10" y="44"/>
                  </a:cubicBezTo>
                  <a:cubicBezTo>
                    <a:pt x="10" y="44"/>
                    <a:pt x="25" y="10"/>
                    <a:pt x="38" y="0"/>
                  </a:cubicBezTo>
                  <a:close/>
                </a:path>
              </a:pathLst>
            </a:custGeom>
            <a:solidFill>
              <a:srgbClr val="725C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8" name="Freeform 126"/>
            <p:cNvSpPr>
              <a:spLocks/>
            </p:cNvSpPr>
            <p:nvPr/>
          </p:nvSpPr>
          <p:spPr bwMode="auto">
            <a:xfrm>
              <a:off x="7723325" y="3738011"/>
              <a:ext cx="85132" cy="59306"/>
            </a:xfrm>
            <a:custGeom>
              <a:avLst/>
              <a:gdLst>
                <a:gd name="T0" fmla="*/ 52 w 52"/>
                <a:gd name="T1" fmla="*/ 24 h 36"/>
                <a:gd name="T2" fmla="*/ 0 w 52"/>
                <a:gd name="T3" fmla="*/ 36 h 36"/>
                <a:gd name="T4" fmla="*/ 52 w 52"/>
                <a:gd name="T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36">
                  <a:moveTo>
                    <a:pt x="52" y="24"/>
                  </a:moveTo>
                  <a:cubicBezTo>
                    <a:pt x="52" y="24"/>
                    <a:pt x="22" y="0"/>
                    <a:pt x="0" y="36"/>
                  </a:cubicBezTo>
                  <a:cubicBezTo>
                    <a:pt x="0" y="36"/>
                    <a:pt x="35" y="22"/>
                    <a:pt x="52" y="24"/>
                  </a:cubicBezTo>
                  <a:close/>
                </a:path>
              </a:pathLst>
            </a:custGeom>
            <a:solidFill>
              <a:srgbClr val="725C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9" name="Freeform 127"/>
            <p:cNvSpPr>
              <a:spLocks/>
            </p:cNvSpPr>
            <p:nvPr/>
          </p:nvSpPr>
          <p:spPr bwMode="auto">
            <a:xfrm>
              <a:off x="7690803" y="3957059"/>
              <a:ext cx="258266" cy="176004"/>
            </a:xfrm>
            <a:custGeom>
              <a:avLst/>
              <a:gdLst>
                <a:gd name="T0" fmla="*/ 135 w 158"/>
                <a:gd name="T1" fmla="*/ 103 h 108"/>
                <a:gd name="T2" fmla="*/ 124 w 158"/>
                <a:gd name="T3" fmla="*/ 0 h 108"/>
                <a:gd name="T4" fmla="*/ 0 w 158"/>
                <a:gd name="T5" fmla="*/ 72 h 108"/>
                <a:gd name="T6" fmla="*/ 39 w 158"/>
                <a:gd name="T7" fmla="*/ 108 h 108"/>
                <a:gd name="T8" fmla="*/ 135 w 158"/>
                <a:gd name="T9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08">
                  <a:moveTo>
                    <a:pt x="135" y="103"/>
                  </a:moveTo>
                  <a:cubicBezTo>
                    <a:pt x="158" y="60"/>
                    <a:pt x="124" y="0"/>
                    <a:pt x="124" y="0"/>
                  </a:cubicBezTo>
                  <a:cubicBezTo>
                    <a:pt x="97" y="17"/>
                    <a:pt x="0" y="72"/>
                    <a:pt x="0" y="72"/>
                  </a:cubicBezTo>
                  <a:cubicBezTo>
                    <a:pt x="0" y="72"/>
                    <a:pt x="16" y="91"/>
                    <a:pt x="39" y="108"/>
                  </a:cubicBezTo>
                  <a:cubicBezTo>
                    <a:pt x="58" y="94"/>
                    <a:pt x="97" y="73"/>
                    <a:pt x="135" y="103"/>
                  </a:cubicBezTo>
                  <a:close/>
                </a:path>
              </a:pathLst>
            </a:custGeom>
            <a:solidFill>
              <a:srgbClr val="75342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0" name="Freeform 128"/>
            <p:cNvSpPr>
              <a:spLocks/>
            </p:cNvSpPr>
            <p:nvPr/>
          </p:nvSpPr>
          <p:spPr bwMode="auto">
            <a:xfrm>
              <a:off x="7754891" y="4075671"/>
              <a:ext cx="156873" cy="109046"/>
            </a:xfrm>
            <a:custGeom>
              <a:avLst/>
              <a:gdLst>
                <a:gd name="T0" fmla="*/ 0 w 96"/>
                <a:gd name="T1" fmla="*/ 35 h 67"/>
                <a:gd name="T2" fmla="*/ 76 w 96"/>
                <a:gd name="T3" fmla="*/ 52 h 67"/>
                <a:gd name="T4" fmla="*/ 96 w 96"/>
                <a:gd name="T5" fmla="*/ 30 h 67"/>
                <a:gd name="T6" fmla="*/ 0 w 96"/>
                <a:gd name="T7" fmla="*/ 3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67">
                  <a:moveTo>
                    <a:pt x="0" y="35"/>
                  </a:moveTo>
                  <a:cubicBezTo>
                    <a:pt x="24" y="53"/>
                    <a:pt x="54" y="67"/>
                    <a:pt x="76" y="52"/>
                  </a:cubicBezTo>
                  <a:cubicBezTo>
                    <a:pt x="85" y="45"/>
                    <a:pt x="91" y="38"/>
                    <a:pt x="96" y="30"/>
                  </a:cubicBezTo>
                  <a:cubicBezTo>
                    <a:pt x="58" y="0"/>
                    <a:pt x="19" y="21"/>
                    <a:pt x="0" y="35"/>
                  </a:cubicBezTo>
                  <a:close/>
                </a:path>
              </a:pathLst>
            </a:custGeom>
            <a:solidFill>
              <a:srgbClr val="EDA6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1" name="Freeform 129"/>
            <p:cNvSpPr>
              <a:spLocks/>
            </p:cNvSpPr>
            <p:nvPr/>
          </p:nvSpPr>
          <p:spPr bwMode="auto">
            <a:xfrm>
              <a:off x="7421058" y="4068018"/>
              <a:ext cx="227657" cy="182699"/>
            </a:xfrm>
            <a:custGeom>
              <a:avLst/>
              <a:gdLst>
                <a:gd name="T0" fmla="*/ 115 w 139"/>
                <a:gd name="T1" fmla="*/ 13 h 112"/>
                <a:gd name="T2" fmla="*/ 43 w 139"/>
                <a:gd name="T3" fmla="*/ 20 h 112"/>
                <a:gd name="T4" fmla="*/ 127 w 139"/>
                <a:gd name="T5" fmla="*/ 70 h 112"/>
                <a:gd name="T6" fmla="*/ 115 w 139"/>
                <a:gd name="T7" fmla="*/ 1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12">
                  <a:moveTo>
                    <a:pt x="115" y="13"/>
                  </a:moveTo>
                  <a:cubicBezTo>
                    <a:pt x="100" y="5"/>
                    <a:pt x="69" y="0"/>
                    <a:pt x="43" y="20"/>
                  </a:cubicBezTo>
                  <a:cubicBezTo>
                    <a:pt x="0" y="56"/>
                    <a:pt x="102" y="112"/>
                    <a:pt x="127" y="70"/>
                  </a:cubicBezTo>
                  <a:cubicBezTo>
                    <a:pt x="139" y="48"/>
                    <a:pt x="126" y="19"/>
                    <a:pt x="115" y="13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2" name="Freeform 130"/>
            <p:cNvSpPr>
              <a:spLocks/>
            </p:cNvSpPr>
            <p:nvPr/>
          </p:nvSpPr>
          <p:spPr bwMode="auto">
            <a:xfrm>
              <a:off x="6884438" y="3545747"/>
              <a:ext cx="237222" cy="258266"/>
            </a:xfrm>
            <a:custGeom>
              <a:avLst/>
              <a:gdLst>
                <a:gd name="T0" fmla="*/ 99 w 145"/>
                <a:gd name="T1" fmla="*/ 132 h 158"/>
                <a:gd name="T2" fmla="*/ 57 w 145"/>
                <a:gd name="T3" fmla="*/ 152 h 158"/>
                <a:gd name="T4" fmla="*/ 54 w 145"/>
                <a:gd name="T5" fmla="*/ 125 h 158"/>
                <a:gd name="T6" fmla="*/ 13 w 145"/>
                <a:gd name="T7" fmla="*/ 82 h 158"/>
                <a:gd name="T8" fmla="*/ 21 w 145"/>
                <a:gd name="T9" fmla="*/ 51 h 158"/>
                <a:gd name="T10" fmla="*/ 33 w 145"/>
                <a:gd name="T11" fmla="*/ 15 h 158"/>
                <a:gd name="T12" fmla="*/ 66 w 145"/>
                <a:gd name="T13" fmla="*/ 15 h 158"/>
                <a:gd name="T14" fmla="*/ 83 w 145"/>
                <a:gd name="T15" fmla="*/ 2 h 158"/>
                <a:gd name="T16" fmla="*/ 143 w 145"/>
                <a:gd name="T17" fmla="*/ 74 h 158"/>
                <a:gd name="T18" fmla="*/ 99 w 145"/>
                <a:gd name="T19" fmla="*/ 1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58">
                  <a:moveTo>
                    <a:pt x="99" y="132"/>
                  </a:moveTo>
                  <a:cubicBezTo>
                    <a:pt x="99" y="132"/>
                    <a:pt x="71" y="158"/>
                    <a:pt x="57" y="152"/>
                  </a:cubicBezTo>
                  <a:cubicBezTo>
                    <a:pt x="43" y="147"/>
                    <a:pt x="54" y="125"/>
                    <a:pt x="54" y="125"/>
                  </a:cubicBezTo>
                  <a:cubicBezTo>
                    <a:pt x="54" y="125"/>
                    <a:pt x="25" y="82"/>
                    <a:pt x="13" y="82"/>
                  </a:cubicBezTo>
                  <a:cubicBezTo>
                    <a:pt x="1" y="82"/>
                    <a:pt x="0" y="58"/>
                    <a:pt x="21" y="51"/>
                  </a:cubicBezTo>
                  <a:cubicBezTo>
                    <a:pt x="21" y="51"/>
                    <a:pt x="24" y="20"/>
                    <a:pt x="33" y="15"/>
                  </a:cubicBezTo>
                  <a:cubicBezTo>
                    <a:pt x="43" y="10"/>
                    <a:pt x="66" y="15"/>
                    <a:pt x="66" y="15"/>
                  </a:cubicBezTo>
                  <a:cubicBezTo>
                    <a:pt x="66" y="15"/>
                    <a:pt x="71" y="0"/>
                    <a:pt x="83" y="2"/>
                  </a:cubicBezTo>
                  <a:cubicBezTo>
                    <a:pt x="95" y="5"/>
                    <a:pt x="141" y="47"/>
                    <a:pt x="143" y="74"/>
                  </a:cubicBezTo>
                  <a:cubicBezTo>
                    <a:pt x="145" y="101"/>
                    <a:pt x="99" y="132"/>
                    <a:pt x="99" y="132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3" name="Freeform 131"/>
            <p:cNvSpPr>
              <a:spLocks/>
            </p:cNvSpPr>
            <p:nvPr/>
          </p:nvSpPr>
          <p:spPr bwMode="auto">
            <a:xfrm>
              <a:off x="7014528" y="3665314"/>
              <a:ext cx="833148" cy="816887"/>
            </a:xfrm>
            <a:custGeom>
              <a:avLst/>
              <a:gdLst>
                <a:gd name="T0" fmla="*/ 484 w 509"/>
                <a:gd name="T1" fmla="*/ 419 h 501"/>
                <a:gd name="T2" fmla="*/ 330 w 509"/>
                <a:gd name="T3" fmla="*/ 191 h 501"/>
                <a:gd name="T4" fmla="*/ 53 w 509"/>
                <a:gd name="T5" fmla="*/ 5 h 501"/>
                <a:gd name="T6" fmla="*/ 4 w 509"/>
                <a:gd name="T7" fmla="*/ 71 h 501"/>
                <a:gd name="T8" fmla="*/ 291 w 509"/>
                <a:gd name="T9" fmla="*/ 233 h 501"/>
                <a:gd name="T10" fmla="*/ 480 w 509"/>
                <a:gd name="T11" fmla="*/ 494 h 501"/>
                <a:gd name="T12" fmla="*/ 484 w 509"/>
                <a:gd name="T13" fmla="*/ 419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9" h="501">
                  <a:moveTo>
                    <a:pt x="484" y="419"/>
                  </a:moveTo>
                  <a:cubicBezTo>
                    <a:pt x="484" y="419"/>
                    <a:pt x="399" y="250"/>
                    <a:pt x="330" y="191"/>
                  </a:cubicBezTo>
                  <a:cubicBezTo>
                    <a:pt x="275" y="144"/>
                    <a:pt x="122" y="32"/>
                    <a:pt x="53" y="5"/>
                  </a:cubicBezTo>
                  <a:cubicBezTo>
                    <a:pt x="53" y="5"/>
                    <a:pt x="0" y="0"/>
                    <a:pt x="4" y="71"/>
                  </a:cubicBezTo>
                  <a:cubicBezTo>
                    <a:pt x="4" y="71"/>
                    <a:pt x="214" y="171"/>
                    <a:pt x="291" y="233"/>
                  </a:cubicBezTo>
                  <a:cubicBezTo>
                    <a:pt x="378" y="302"/>
                    <a:pt x="430" y="482"/>
                    <a:pt x="480" y="494"/>
                  </a:cubicBezTo>
                  <a:cubicBezTo>
                    <a:pt x="509" y="501"/>
                    <a:pt x="484" y="419"/>
                    <a:pt x="484" y="419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4" name="Freeform 132"/>
            <p:cNvSpPr>
              <a:spLocks/>
            </p:cNvSpPr>
            <p:nvPr/>
          </p:nvSpPr>
          <p:spPr bwMode="auto">
            <a:xfrm>
              <a:off x="6406168" y="4246892"/>
              <a:ext cx="114785" cy="701145"/>
            </a:xfrm>
            <a:custGeom>
              <a:avLst/>
              <a:gdLst>
                <a:gd name="T0" fmla="*/ 44 w 70"/>
                <a:gd name="T1" fmla="*/ 0 h 430"/>
                <a:gd name="T2" fmla="*/ 70 w 70"/>
                <a:gd name="T3" fmla="*/ 430 h 430"/>
                <a:gd name="T4" fmla="*/ 44 w 70"/>
                <a:gd name="T5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430">
                  <a:moveTo>
                    <a:pt x="44" y="0"/>
                  </a:moveTo>
                  <a:cubicBezTo>
                    <a:pt x="44" y="0"/>
                    <a:pt x="0" y="194"/>
                    <a:pt x="70" y="430"/>
                  </a:cubicBezTo>
                  <a:cubicBezTo>
                    <a:pt x="70" y="430"/>
                    <a:pt x="27" y="130"/>
                    <a:pt x="44" y="0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5" name="Freeform 133"/>
            <p:cNvSpPr>
              <a:spLocks/>
            </p:cNvSpPr>
            <p:nvPr/>
          </p:nvSpPr>
          <p:spPr bwMode="auto">
            <a:xfrm>
              <a:off x="6498952" y="4470722"/>
              <a:ext cx="85132" cy="542359"/>
            </a:xfrm>
            <a:custGeom>
              <a:avLst/>
              <a:gdLst>
                <a:gd name="T0" fmla="*/ 36 w 52"/>
                <a:gd name="T1" fmla="*/ 0 h 333"/>
                <a:gd name="T2" fmla="*/ 52 w 52"/>
                <a:gd name="T3" fmla="*/ 333 h 333"/>
                <a:gd name="T4" fmla="*/ 36 w 52"/>
                <a:gd name="T5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333">
                  <a:moveTo>
                    <a:pt x="36" y="0"/>
                  </a:moveTo>
                  <a:cubicBezTo>
                    <a:pt x="36" y="0"/>
                    <a:pt x="0" y="150"/>
                    <a:pt x="52" y="333"/>
                  </a:cubicBezTo>
                  <a:cubicBezTo>
                    <a:pt x="52" y="333"/>
                    <a:pt x="21" y="100"/>
                    <a:pt x="36" y="0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2" name="TextBox 151">
            <a:extLst>
              <a:ext uri="{FF2B5EF4-FFF2-40B4-BE49-F238E27FC236}">
                <a16:creationId xmlns="" xmlns:a16="http://schemas.microsoft.com/office/drawing/2014/main" id="{B882338D-8ED9-432B-B64E-4456746175C8}"/>
              </a:ext>
            </a:extLst>
          </p:cNvPr>
          <p:cNvSpPr txBox="1"/>
          <p:nvPr/>
        </p:nvSpPr>
        <p:spPr>
          <a:xfrm>
            <a:off x="9512029" y="0"/>
            <a:ext cx="2507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crmvip.ru </a:t>
            </a:r>
          </a:p>
        </p:txBody>
      </p:sp>
    </p:spTree>
    <p:extLst>
      <p:ext uri="{BB962C8B-B14F-4D97-AF65-F5344CB8AC3E}">
        <p14:creationId xmlns="" xmlns:p14="http://schemas.microsoft.com/office/powerpoint/2010/main" val="39535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0B3099E5-6C78-4D6D-8BD6-96679D6F8A90}"/>
              </a:ext>
            </a:extLst>
          </p:cNvPr>
          <p:cNvSpPr txBox="1"/>
          <p:nvPr/>
        </p:nvSpPr>
        <p:spPr>
          <a:xfrm>
            <a:off x="3629171" y="307441"/>
            <a:ext cx="4933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НАЗНАЧАЕМ ДЕЙСТВИЯ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26F8B6E0-6256-4EFB-9248-1C6994CB3797}"/>
              </a:ext>
            </a:extLst>
          </p:cNvPr>
          <p:cNvSpPr txBox="1"/>
          <p:nvPr/>
        </p:nvSpPr>
        <p:spPr>
          <a:xfrm>
            <a:off x="4709020" y="902575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spc="300" dirty="0">
                <a:latin typeface="Arial" pitchFamily="34" charset="0"/>
                <a:cs typeface="Arial" pitchFamily="34" charset="0"/>
              </a:rPr>
              <a:t>Когда лучше всего?</a:t>
            </a:r>
            <a:endParaRPr lang="en-US" sz="1600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Circle: Hollow 51">
            <a:extLst>
              <a:ext uri="{FF2B5EF4-FFF2-40B4-BE49-F238E27FC236}">
                <a16:creationId xmlns="" xmlns:a16="http://schemas.microsoft.com/office/drawing/2014/main" id="{289FEF1F-5A5A-4471-AB0D-D241D3721C29}"/>
              </a:ext>
            </a:extLst>
          </p:cNvPr>
          <p:cNvSpPr/>
          <p:nvPr/>
        </p:nvSpPr>
        <p:spPr>
          <a:xfrm>
            <a:off x="-473765" y="5426765"/>
            <a:ext cx="1709530" cy="1709530"/>
          </a:xfrm>
          <a:prstGeom prst="donut">
            <a:avLst>
              <a:gd name="adj" fmla="val 220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528587CF-B8AD-4E70-B5B5-E13FF1D0CEC8}"/>
              </a:ext>
            </a:extLst>
          </p:cNvPr>
          <p:cNvSpPr txBox="1"/>
          <p:nvPr/>
        </p:nvSpPr>
        <p:spPr>
          <a:xfrm>
            <a:off x="124563" y="-76003"/>
            <a:ext cx="11176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1</a:t>
            </a:r>
            <a:r>
              <a:rPr lang="ru-RU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8</a:t>
            </a:r>
            <a:endParaRPr lang="en-US" sz="8800" b="1" spc="-3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4" name="Parallelogram 53">
            <a:extLst>
              <a:ext uri="{FF2B5EF4-FFF2-40B4-BE49-F238E27FC236}">
                <a16:creationId xmlns="" xmlns:a16="http://schemas.microsoft.com/office/drawing/2014/main" id="{271D0913-AB08-4D89-9A76-B71864D63FCC}"/>
              </a:ext>
            </a:extLst>
          </p:cNvPr>
          <p:cNvSpPr/>
          <p:nvPr/>
        </p:nvSpPr>
        <p:spPr>
          <a:xfrm>
            <a:off x="9513804" y="5576675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arallelogram 54">
            <a:extLst>
              <a:ext uri="{FF2B5EF4-FFF2-40B4-BE49-F238E27FC236}">
                <a16:creationId xmlns="" xmlns:a16="http://schemas.microsoft.com/office/drawing/2014/main" id="{6133FFCD-7CA1-4924-8E99-AEC3C2928843}"/>
              </a:ext>
            </a:extLst>
          </p:cNvPr>
          <p:cNvSpPr/>
          <p:nvPr/>
        </p:nvSpPr>
        <p:spPr>
          <a:xfrm>
            <a:off x="10958291" y="4856418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4945236" y="1663393"/>
            <a:ext cx="2439417" cy="2481032"/>
            <a:chOff x="1213338" y="1652951"/>
            <a:chExt cx="3481754" cy="3541151"/>
          </a:xfrm>
        </p:grpSpPr>
        <p:grpSp>
          <p:nvGrpSpPr>
            <p:cNvPr id="72" name="Group 71"/>
            <p:cNvGrpSpPr/>
            <p:nvPr/>
          </p:nvGrpSpPr>
          <p:grpSpPr>
            <a:xfrm>
              <a:off x="1213338" y="1652951"/>
              <a:ext cx="3481754" cy="403695"/>
              <a:chOff x="2461846" y="1934308"/>
              <a:chExt cx="3481754" cy="403695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2461846" y="1934308"/>
                <a:ext cx="3481754" cy="38686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383591" y="1942645"/>
                <a:ext cx="1638264" cy="395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cs typeface="Narkisim" panose="020E0502050101010101" pitchFamily="34" charset="-79"/>
                  </a:rPr>
                  <a:t>JANUARY  2017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7" name="Rectangle 106"/>
            <p:cNvSpPr/>
            <p:nvPr/>
          </p:nvSpPr>
          <p:spPr>
            <a:xfrm>
              <a:off x="1391609" y="2250830"/>
              <a:ext cx="3054870" cy="483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cs typeface="Narkisim" panose="020E0502050101010101" pitchFamily="34" charset="-79"/>
                </a:rPr>
                <a:t>S    M    T    W    T    F    S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414660" y="2754362"/>
              <a:ext cx="3105205" cy="439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cs typeface="Narkisim" panose="020E0502050101010101" pitchFamily="34" charset="-79"/>
                </a:rPr>
                <a:t>        1      2      3      4     5     6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403951" y="3227318"/>
              <a:ext cx="3242481" cy="439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cs typeface="Narkisim" panose="020E0502050101010101" pitchFamily="34" charset="-79"/>
                </a:rPr>
                <a:t>7      8      9     10    11   12   13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353456" y="3744652"/>
              <a:ext cx="3290528" cy="439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cs typeface="Narkisim" panose="020E0502050101010101" pitchFamily="34" charset="-79"/>
                </a:rPr>
                <a:t>14    15   16    17    18   19   20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368778" y="4259075"/>
              <a:ext cx="3290528" cy="439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cs typeface="Narkisim" panose="020E0502050101010101" pitchFamily="34" charset="-79"/>
                </a:rPr>
                <a:t>21    22   23    24    25   26   27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382311" y="4754815"/>
              <a:ext cx="2425684" cy="439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cs typeface="Narkisim" panose="020E0502050101010101" pitchFamily="34" charset="-79"/>
                </a:rPr>
                <a:t>28    28   29    30    31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082655" y="3311584"/>
            <a:ext cx="112294" cy="115866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459705"/>
            <a:ext cx="12192000" cy="239829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6200000" scaled="1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5782450" y="2578509"/>
            <a:ext cx="704172" cy="704172"/>
            <a:chOff x="10130316" y="3056962"/>
            <a:chExt cx="704172" cy="704172"/>
          </a:xfrm>
        </p:grpSpPr>
        <p:sp>
          <p:nvSpPr>
            <p:cNvPr id="71" name="Oval 70"/>
            <p:cNvSpPr/>
            <p:nvPr/>
          </p:nvSpPr>
          <p:spPr>
            <a:xfrm>
              <a:off x="10130316" y="3056962"/>
              <a:ext cx="704172" cy="7041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0218675" y="3199191"/>
              <a:ext cx="510076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3"/>
                  </a:solidFill>
                  <a:cs typeface="Narkisim" panose="020E0502050101010101" pitchFamily="34" charset="-79"/>
                </a:rPr>
                <a:t>10</a:t>
              </a:r>
              <a:endParaRPr lang="en-US" sz="2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1745388" y="1599253"/>
            <a:ext cx="27996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dirty="0">
                <a:solidFill>
                  <a:schemeClr val="accent3"/>
                </a:solidFill>
                <a:cs typeface="Narkisim" panose="020E0502050101010101" pitchFamily="34" charset="-79"/>
              </a:rPr>
              <a:t>Только в рабочее время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03788" y="2085295"/>
            <a:ext cx="3892700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400" dirty="0">
                <a:solidFill>
                  <a:schemeClr val="bg1">
                    <a:lumMod val="65000"/>
                  </a:schemeClr>
                </a:solidFill>
                <a:cs typeface="Narkisim" panose="020E0502050101010101" pitchFamily="34" charset="-79"/>
              </a:rPr>
              <a:t>Важен ШЛЕЙФ ваших отношений. </a:t>
            </a:r>
            <a:endParaRPr lang="en-US" sz="1400" dirty="0">
              <a:solidFill>
                <a:schemeClr val="bg1">
                  <a:lumMod val="65000"/>
                </a:schemeClr>
              </a:solidFill>
              <a:cs typeface="Narkisim" panose="020E0502050101010101" pitchFamily="34" charset="-79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7806434" y="3587837"/>
            <a:ext cx="198816" cy="2098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/>
          <p:cNvSpPr/>
          <p:nvPr/>
        </p:nvSpPr>
        <p:spPr>
          <a:xfrm>
            <a:off x="8005250" y="3425318"/>
            <a:ext cx="3177044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Никогда в выходные дни!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7811994" y="1840515"/>
            <a:ext cx="198816" cy="2098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8010810" y="1677996"/>
            <a:ext cx="3177044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Никогда в обед!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7809214" y="2714176"/>
            <a:ext cx="198816" cy="2098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8008030" y="2551657"/>
            <a:ext cx="3177044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Никогда после работы!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0" name="Freeform: Shape 84"/>
          <p:cNvSpPr/>
          <p:nvPr/>
        </p:nvSpPr>
        <p:spPr>
          <a:xfrm>
            <a:off x="1160542" y="5471948"/>
            <a:ext cx="2067129" cy="533908"/>
          </a:xfrm>
          <a:custGeom>
            <a:avLst/>
            <a:gdLst>
              <a:gd name="connsiteX0" fmla="*/ 0 w 2730707"/>
              <a:gd name="connsiteY0" fmla="*/ 0 h 554182"/>
              <a:gd name="connsiteX1" fmla="*/ 292307 w 2730707"/>
              <a:gd name="connsiteY1" fmla="*/ 0 h 554182"/>
              <a:gd name="connsiteX2" fmla="*/ 307523 w 2730707"/>
              <a:gd name="connsiteY2" fmla="*/ 0 h 554182"/>
              <a:gd name="connsiteX3" fmla="*/ 2453616 w 2730707"/>
              <a:gd name="connsiteY3" fmla="*/ 0 h 554182"/>
              <a:gd name="connsiteX4" fmla="*/ 2730707 w 2730707"/>
              <a:gd name="connsiteY4" fmla="*/ 277091 h 554182"/>
              <a:gd name="connsiteX5" fmla="*/ 2453616 w 2730707"/>
              <a:gd name="connsiteY5" fmla="*/ 554182 h 554182"/>
              <a:gd name="connsiteX6" fmla="*/ 307523 w 2730707"/>
              <a:gd name="connsiteY6" fmla="*/ 554182 h 554182"/>
              <a:gd name="connsiteX7" fmla="*/ 292307 w 2730707"/>
              <a:gd name="connsiteY7" fmla="*/ 554182 h 554182"/>
              <a:gd name="connsiteX8" fmla="*/ 0 w 2730707"/>
              <a:gd name="connsiteY8" fmla="*/ 554182 h 554182"/>
              <a:gd name="connsiteX9" fmla="*/ 277091 w 2730707"/>
              <a:gd name="connsiteY9" fmla="*/ 277091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0707" h="554182">
                <a:moveTo>
                  <a:pt x="0" y="0"/>
                </a:moveTo>
                <a:lnTo>
                  <a:pt x="292307" y="0"/>
                </a:lnTo>
                <a:lnTo>
                  <a:pt x="307523" y="0"/>
                </a:lnTo>
                <a:lnTo>
                  <a:pt x="2453616" y="0"/>
                </a:lnTo>
                <a:lnTo>
                  <a:pt x="2730707" y="277091"/>
                </a:lnTo>
                <a:lnTo>
                  <a:pt x="2453616" y="554182"/>
                </a:lnTo>
                <a:lnTo>
                  <a:pt x="307523" y="554182"/>
                </a:lnTo>
                <a:lnTo>
                  <a:pt x="292307" y="554182"/>
                </a:lnTo>
                <a:lnTo>
                  <a:pt x="0" y="554182"/>
                </a:lnTo>
                <a:lnTo>
                  <a:pt x="277091" y="2770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1" name="Freeform: Shape 85"/>
          <p:cNvSpPr/>
          <p:nvPr/>
        </p:nvSpPr>
        <p:spPr>
          <a:xfrm>
            <a:off x="3111489" y="5471948"/>
            <a:ext cx="2067129" cy="533908"/>
          </a:xfrm>
          <a:custGeom>
            <a:avLst/>
            <a:gdLst>
              <a:gd name="connsiteX0" fmla="*/ 0 w 2730707"/>
              <a:gd name="connsiteY0" fmla="*/ 0 h 554182"/>
              <a:gd name="connsiteX1" fmla="*/ 292307 w 2730707"/>
              <a:gd name="connsiteY1" fmla="*/ 0 h 554182"/>
              <a:gd name="connsiteX2" fmla="*/ 307523 w 2730707"/>
              <a:gd name="connsiteY2" fmla="*/ 0 h 554182"/>
              <a:gd name="connsiteX3" fmla="*/ 2453616 w 2730707"/>
              <a:gd name="connsiteY3" fmla="*/ 0 h 554182"/>
              <a:gd name="connsiteX4" fmla="*/ 2730707 w 2730707"/>
              <a:gd name="connsiteY4" fmla="*/ 277091 h 554182"/>
              <a:gd name="connsiteX5" fmla="*/ 2453616 w 2730707"/>
              <a:gd name="connsiteY5" fmla="*/ 554182 h 554182"/>
              <a:gd name="connsiteX6" fmla="*/ 307523 w 2730707"/>
              <a:gd name="connsiteY6" fmla="*/ 554182 h 554182"/>
              <a:gd name="connsiteX7" fmla="*/ 292307 w 2730707"/>
              <a:gd name="connsiteY7" fmla="*/ 554182 h 554182"/>
              <a:gd name="connsiteX8" fmla="*/ 0 w 2730707"/>
              <a:gd name="connsiteY8" fmla="*/ 554182 h 554182"/>
              <a:gd name="connsiteX9" fmla="*/ 277091 w 2730707"/>
              <a:gd name="connsiteY9" fmla="*/ 277091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0707" h="554182">
                <a:moveTo>
                  <a:pt x="0" y="0"/>
                </a:moveTo>
                <a:lnTo>
                  <a:pt x="292307" y="0"/>
                </a:lnTo>
                <a:lnTo>
                  <a:pt x="307523" y="0"/>
                </a:lnTo>
                <a:lnTo>
                  <a:pt x="2453616" y="0"/>
                </a:lnTo>
                <a:lnTo>
                  <a:pt x="2730707" y="277091"/>
                </a:lnTo>
                <a:lnTo>
                  <a:pt x="2453616" y="554182"/>
                </a:lnTo>
                <a:lnTo>
                  <a:pt x="307523" y="554182"/>
                </a:lnTo>
                <a:lnTo>
                  <a:pt x="292307" y="554182"/>
                </a:lnTo>
                <a:lnTo>
                  <a:pt x="0" y="554182"/>
                </a:lnTo>
                <a:lnTo>
                  <a:pt x="277091" y="2770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2" name="Freeform: Shape 86"/>
          <p:cNvSpPr/>
          <p:nvPr/>
        </p:nvSpPr>
        <p:spPr>
          <a:xfrm>
            <a:off x="5062436" y="5471948"/>
            <a:ext cx="2067129" cy="533908"/>
          </a:xfrm>
          <a:custGeom>
            <a:avLst/>
            <a:gdLst>
              <a:gd name="connsiteX0" fmla="*/ 0 w 2730707"/>
              <a:gd name="connsiteY0" fmla="*/ 0 h 554182"/>
              <a:gd name="connsiteX1" fmla="*/ 292307 w 2730707"/>
              <a:gd name="connsiteY1" fmla="*/ 0 h 554182"/>
              <a:gd name="connsiteX2" fmla="*/ 307523 w 2730707"/>
              <a:gd name="connsiteY2" fmla="*/ 0 h 554182"/>
              <a:gd name="connsiteX3" fmla="*/ 2453616 w 2730707"/>
              <a:gd name="connsiteY3" fmla="*/ 0 h 554182"/>
              <a:gd name="connsiteX4" fmla="*/ 2730707 w 2730707"/>
              <a:gd name="connsiteY4" fmla="*/ 277091 h 554182"/>
              <a:gd name="connsiteX5" fmla="*/ 2453616 w 2730707"/>
              <a:gd name="connsiteY5" fmla="*/ 554182 h 554182"/>
              <a:gd name="connsiteX6" fmla="*/ 307523 w 2730707"/>
              <a:gd name="connsiteY6" fmla="*/ 554182 h 554182"/>
              <a:gd name="connsiteX7" fmla="*/ 292307 w 2730707"/>
              <a:gd name="connsiteY7" fmla="*/ 554182 h 554182"/>
              <a:gd name="connsiteX8" fmla="*/ 0 w 2730707"/>
              <a:gd name="connsiteY8" fmla="*/ 554182 h 554182"/>
              <a:gd name="connsiteX9" fmla="*/ 277091 w 2730707"/>
              <a:gd name="connsiteY9" fmla="*/ 277091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0707" h="554182">
                <a:moveTo>
                  <a:pt x="0" y="0"/>
                </a:moveTo>
                <a:lnTo>
                  <a:pt x="292307" y="0"/>
                </a:lnTo>
                <a:lnTo>
                  <a:pt x="307523" y="0"/>
                </a:lnTo>
                <a:lnTo>
                  <a:pt x="2453616" y="0"/>
                </a:lnTo>
                <a:lnTo>
                  <a:pt x="2730707" y="277091"/>
                </a:lnTo>
                <a:lnTo>
                  <a:pt x="2453616" y="554182"/>
                </a:lnTo>
                <a:lnTo>
                  <a:pt x="307523" y="554182"/>
                </a:lnTo>
                <a:lnTo>
                  <a:pt x="292307" y="554182"/>
                </a:lnTo>
                <a:lnTo>
                  <a:pt x="0" y="554182"/>
                </a:lnTo>
                <a:lnTo>
                  <a:pt x="277091" y="27709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Freeform: Shape 87"/>
          <p:cNvSpPr/>
          <p:nvPr/>
        </p:nvSpPr>
        <p:spPr>
          <a:xfrm>
            <a:off x="7013383" y="5471948"/>
            <a:ext cx="2067129" cy="533908"/>
          </a:xfrm>
          <a:custGeom>
            <a:avLst/>
            <a:gdLst>
              <a:gd name="connsiteX0" fmla="*/ 0 w 2730707"/>
              <a:gd name="connsiteY0" fmla="*/ 0 h 554182"/>
              <a:gd name="connsiteX1" fmla="*/ 292307 w 2730707"/>
              <a:gd name="connsiteY1" fmla="*/ 0 h 554182"/>
              <a:gd name="connsiteX2" fmla="*/ 307523 w 2730707"/>
              <a:gd name="connsiteY2" fmla="*/ 0 h 554182"/>
              <a:gd name="connsiteX3" fmla="*/ 2453616 w 2730707"/>
              <a:gd name="connsiteY3" fmla="*/ 0 h 554182"/>
              <a:gd name="connsiteX4" fmla="*/ 2730707 w 2730707"/>
              <a:gd name="connsiteY4" fmla="*/ 277091 h 554182"/>
              <a:gd name="connsiteX5" fmla="*/ 2453616 w 2730707"/>
              <a:gd name="connsiteY5" fmla="*/ 554182 h 554182"/>
              <a:gd name="connsiteX6" fmla="*/ 307523 w 2730707"/>
              <a:gd name="connsiteY6" fmla="*/ 554182 h 554182"/>
              <a:gd name="connsiteX7" fmla="*/ 292307 w 2730707"/>
              <a:gd name="connsiteY7" fmla="*/ 554182 h 554182"/>
              <a:gd name="connsiteX8" fmla="*/ 0 w 2730707"/>
              <a:gd name="connsiteY8" fmla="*/ 554182 h 554182"/>
              <a:gd name="connsiteX9" fmla="*/ 277091 w 2730707"/>
              <a:gd name="connsiteY9" fmla="*/ 277091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0707" h="554182">
                <a:moveTo>
                  <a:pt x="0" y="0"/>
                </a:moveTo>
                <a:lnTo>
                  <a:pt x="292307" y="0"/>
                </a:lnTo>
                <a:lnTo>
                  <a:pt x="307523" y="0"/>
                </a:lnTo>
                <a:lnTo>
                  <a:pt x="2453616" y="0"/>
                </a:lnTo>
                <a:lnTo>
                  <a:pt x="2730707" y="277091"/>
                </a:lnTo>
                <a:lnTo>
                  <a:pt x="2453616" y="554182"/>
                </a:lnTo>
                <a:lnTo>
                  <a:pt x="307523" y="554182"/>
                </a:lnTo>
                <a:lnTo>
                  <a:pt x="292307" y="554182"/>
                </a:lnTo>
                <a:lnTo>
                  <a:pt x="0" y="554182"/>
                </a:lnTo>
                <a:lnTo>
                  <a:pt x="277091" y="2770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4" name="Freeform: Shape 88"/>
          <p:cNvSpPr/>
          <p:nvPr/>
        </p:nvSpPr>
        <p:spPr>
          <a:xfrm>
            <a:off x="8964330" y="5471948"/>
            <a:ext cx="2067129" cy="533908"/>
          </a:xfrm>
          <a:custGeom>
            <a:avLst/>
            <a:gdLst>
              <a:gd name="connsiteX0" fmla="*/ 0 w 2730707"/>
              <a:gd name="connsiteY0" fmla="*/ 0 h 554182"/>
              <a:gd name="connsiteX1" fmla="*/ 292307 w 2730707"/>
              <a:gd name="connsiteY1" fmla="*/ 0 h 554182"/>
              <a:gd name="connsiteX2" fmla="*/ 307523 w 2730707"/>
              <a:gd name="connsiteY2" fmla="*/ 0 h 554182"/>
              <a:gd name="connsiteX3" fmla="*/ 2453616 w 2730707"/>
              <a:gd name="connsiteY3" fmla="*/ 0 h 554182"/>
              <a:gd name="connsiteX4" fmla="*/ 2730707 w 2730707"/>
              <a:gd name="connsiteY4" fmla="*/ 277091 h 554182"/>
              <a:gd name="connsiteX5" fmla="*/ 2453616 w 2730707"/>
              <a:gd name="connsiteY5" fmla="*/ 554182 h 554182"/>
              <a:gd name="connsiteX6" fmla="*/ 307523 w 2730707"/>
              <a:gd name="connsiteY6" fmla="*/ 554182 h 554182"/>
              <a:gd name="connsiteX7" fmla="*/ 292307 w 2730707"/>
              <a:gd name="connsiteY7" fmla="*/ 554182 h 554182"/>
              <a:gd name="connsiteX8" fmla="*/ 0 w 2730707"/>
              <a:gd name="connsiteY8" fmla="*/ 554182 h 554182"/>
              <a:gd name="connsiteX9" fmla="*/ 277091 w 2730707"/>
              <a:gd name="connsiteY9" fmla="*/ 277091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0707" h="554182">
                <a:moveTo>
                  <a:pt x="0" y="0"/>
                </a:moveTo>
                <a:lnTo>
                  <a:pt x="292307" y="0"/>
                </a:lnTo>
                <a:lnTo>
                  <a:pt x="307523" y="0"/>
                </a:lnTo>
                <a:lnTo>
                  <a:pt x="2453616" y="0"/>
                </a:lnTo>
                <a:lnTo>
                  <a:pt x="2730707" y="277091"/>
                </a:lnTo>
                <a:lnTo>
                  <a:pt x="2453616" y="554182"/>
                </a:lnTo>
                <a:lnTo>
                  <a:pt x="307523" y="554182"/>
                </a:lnTo>
                <a:lnTo>
                  <a:pt x="292307" y="554182"/>
                </a:lnTo>
                <a:lnTo>
                  <a:pt x="0" y="554182"/>
                </a:lnTo>
                <a:lnTo>
                  <a:pt x="277091" y="2770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1531392" y="5554236"/>
            <a:ext cx="132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a typeface="Adobe Fan Heiti Std B" panose="020B0700000000000000" pitchFamily="34" charset="-128"/>
              </a:rPr>
              <a:t>планируем</a:t>
            </a:r>
            <a:r>
              <a:rPr lang="en-US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550372" y="5554236"/>
            <a:ext cx="1189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a typeface="Adobe Fan Heiti Std B" panose="020B0700000000000000" pitchFamily="34" charset="-128"/>
              </a:rPr>
              <a:t>готовимся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5636581" y="5554236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a typeface="Adobe Fan Heiti Std B" panose="020B0700000000000000" pitchFamily="34" charset="-128"/>
              </a:rPr>
              <a:t>звоним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457556" y="5554236"/>
            <a:ext cx="1178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a typeface="Adobe Fan Heiti Std B" panose="020B0700000000000000" pitchFamily="34" charset="-128"/>
              </a:rPr>
              <a:t>измеряем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9147248" y="5551358"/>
            <a:ext cx="1701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a typeface="Adobe Fan Heiti Std B" panose="020B0700000000000000" pitchFamily="34" charset="-128"/>
              </a:rPr>
              <a:t>Берем в работу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0" name="Freeform 6"/>
          <p:cNvSpPr>
            <a:spLocks noEditPoints="1"/>
          </p:cNvSpPr>
          <p:nvPr/>
        </p:nvSpPr>
        <p:spPr bwMode="auto">
          <a:xfrm>
            <a:off x="1968418" y="4764014"/>
            <a:ext cx="499487" cy="499182"/>
          </a:xfrm>
          <a:custGeom>
            <a:avLst/>
            <a:gdLst>
              <a:gd name="T0" fmla="*/ 4899 w 6560"/>
              <a:gd name="T1" fmla="*/ 4212 h 6556"/>
              <a:gd name="T2" fmla="*/ 5625 w 6560"/>
              <a:gd name="T3" fmla="*/ 4937 h 6556"/>
              <a:gd name="T4" fmla="*/ 5734 w 6560"/>
              <a:gd name="T5" fmla="*/ 5169 h 6556"/>
              <a:gd name="T6" fmla="*/ 5535 w 6560"/>
              <a:gd name="T7" fmla="*/ 5326 h 6556"/>
              <a:gd name="T8" fmla="*/ 4530 w 6560"/>
              <a:gd name="T9" fmla="*/ 5213 h 6556"/>
              <a:gd name="T10" fmla="*/ 4556 w 6560"/>
              <a:gd name="T11" fmla="*/ 4174 h 6556"/>
              <a:gd name="T12" fmla="*/ 4795 w 6560"/>
              <a:gd name="T13" fmla="*/ 3694 h 6556"/>
              <a:gd name="T14" fmla="*/ 4139 w 6560"/>
              <a:gd name="T15" fmla="*/ 3969 h 6556"/>
              <a:gd name="T16" fmla="*/ 3746 w 6560"/>
              <a:gd name="T17" fmla="*/ 4553 h 6556"/>
              <a:gd name="T18" fmla="*/ 3746 w 6560"/>
              <a:gd name="T19" fmla="*/ 5282 h 6556"/>
              <a:gd name="T20" fmla="*/ 4139 w 6560"/>
              <a:gd name="T21" fmla="*/ 5864 h 6556"/>
              <a:gd name="T22" fmla="*/ 4795 w 6560"/>
              <a:gd name="T23" fmla="*/ 6139 h 6556"/>
              <a:gd name="T24" fmla="*/ 5505 w 6560"/>
              <a:gd name="T25" fmla="*/ 5998 h 6556"/>
              <a:gd name="T26" fmla="*/ 6002 w 6560"/>
              <a:gd name="T27" fmla="*/ 5502 h 6556"/>
              <a:gd name="T28" fmla="*/ 6143 w 6560"/>
              <a:gd name="T29" fmla="*/ 4792 h 6556"/>
              <a:gd name="T30" fmla="*/ 5868 w 6560"/>
              <a:gd name="T31" fmla="*/ 4136 h 6556"/>
              <a:gd name="T32" fmla="*/ 5286 w 6560"/>
              <a:gd name="T33" fmla="*/ 3743 h 6556"/>
              <a:gd name="T34" fmla="*/ 2870 w 6560"/>
              <a:gd name="T35" fmla="*/ 4507 h 6556"/>
              <a:gd name="T36" fmla="*/ 820 w 6560"/>
              <a:gd name="T37" fmla="*/ 4507 h 6556"/>
              <a:gd name="T38" fmla="*/ 5463 w 6560"/>
              <a:gd name="T39" fmla="*/ 3371 h 6556"/>
              <a:gd name="T40" fmla="*/ 6125 w 6560"/>
              <a:gd name="T41" fmla="*/ 3805 h 6556"/>
              <a:gd name="T42" fmla="*/ 6506 w 6560"/>
              <a:gd name="T43" fmla="*/ 4503 h 6556"/>
              <a:gd name="T44" fmla="*/ 6506 w 6560"/>
              <a:gd name="T45" fmla="*/ 5330 h 6556"/>
              <a:gd name="T46" fmla="*/ 6125 w 6560"/>
              <a:gd name="T47" fmla="*/ 6028 h 6556"/>
              <a:gd name="T48" fmla="*/ 5463 w 6560"/>
              <a:gd name="T49" fmla="*/ 6464 h 6556"/>
              <a:gd name="T50" fmla="*/ 4639 w 6560"/>
              <a:gd name="T51" fmla="*/ 6532 h 6556"/>
              <a:gd name="T52" fmla="*/ 3909 w 6560"/>
              <a:gd name="T53" fmla="*/ 6207 h 6556"/>
              <a:gd name="T54" fmla="*/ 3423 w 6560"/>
              <a:gd name="T55" fmla="*/ 5585 h 6556"/>
              <a:gd name="T56" fmla="*/ 3285 w 6560"/>
              <a:gd name="T57" fmla="*/ 4776 h 6556"/>
              <a:gd name="T58" fmla="*/ 3550 w 6560"/>
              <a:gd name="T59" fmla="*/ 4015 h 6556"/>
              <a:gd name="T60" fmla="*/ 4131 w 6560"/>
              <a:gd name="T61" fmla="*/ 3480 h 6556"/>
              <a:gd name="T62" fmla="*/ 4921 w 6560"/>
              <a:gd name="T63" fmla="*/ 3279 h 6556"/>
              <a:gd name="T64" fmla="*/ 2050 w 6560"/>
              <a:gd name="T65" fmla="*/ 2460 h 6556"/>
              <a:gd name="T66" fmla="*/ 1640 w 6560"/>
              <a:gd name="T67" fmla="*/ 2460 h 6556"/>
              <a:gd name="T68" fmla="*/ 614 w 6560"/>
              <a:gd name="T69" fmla="*/ 1025 h 6556"/>
              <a:gd name="T70" fmla="*/ 784 w 6560"/>
              <a:gd name="T71" fmla="*/ 1355 h 6556"/>
              <a:gd name="T72" fmla="*/ 1155 w 6560"/>
              <a:gd name="T73" fmla="*/ 1413 h 6556"/>
              <a:gd name="T74" fmla="*/ 1414 w 6560"/>
              <a:gd name="T75" fmla="*/ 1154 h 6556"/>
              <a:gd name="T76" fmla="*/ 3899 w 6560"/>
              <a:gd name="T77" fmla="*/ 1090 h 6556"/>
              <a:gd name="T78" fmla="*/ 4117 w 6560"/>
              <a:gd name="T79" fmla="*/ 1389 h 6556"/>
              <a:gd name="T80" fmla="*/ 4494 w 6560"/>
              <a:gd name="T81" fmla="*/ 1389 h 6556"/>
              <a:gd name="T82" fmla="*/ 4709 w 6560"/>
              <a:gd name="T83" fmla="*/ 1090 h 6556"/>
              <a:gd name="T84" fmla="*/ 5090 w 6560"/>
              <a:gd name="T85" fmla="*/ 871 h 6556"/>
              <a:gd name="T86" fmla="*/ 5323 w 6560"/>
              <a:gd name="T87" fmla="*/ 1198 h 6556"/>
              <a:gd name="T88" fmla="*/ 411 w 6560"/>
              <a:gd name="T89" fmla="*/ 4876 h 6556"/>
              <a:gd name="T90" fmla="*/ 445 w 6560"/>
              <a:gd name="T91" fmla="*/ 5326 h 6556"/>
              <a:gd name="T92" fmla="*/ 86 w 6560"/>
              <a:gd name="T93" fmla="*/ 5143 h 6556"/>
              <a:gd name="T94" fmla="*/ 6 w 6560"/>
              <a:gd name="T95" fmla="*/ 1198 h 6556"/>
              <a:gd name="T96" fmla="*/ 239 w 6560"/>
              <a:gd name="T97" fmla="*/ 871 h 6556"/>
              <a:gd name="T98" fmla="*/ 4394 w 6560"/>
              <a:gd name="T99" fmla="*/ 22 h 6556"/>
              <a:gd name="T100" fmla="*/ 4510 w 6560"/>
              <a:gd name="T101" fmla="*/ 1025 h 6556"/>
              <a:gd name="T102" fmla="*/ 4352 w 6560"/>
              <a:gd name="T103" fmla="*/ 1224 h 6556"/>
              <a:gd name="T104" fmla="*/ 4121 w 6560"/>
              <a:gd name="T105" fmla="*/ 1114 h 6556"/>
              <a:gd name="T106" fmla="*/ 4145 w 6560"/>
              <a:gd name="T107" fmla="*/ 78 h 6556"/>
              <a:gd name="T108" fmla="*/ 1071 w 6560"/>
              <a:gd name="T109" fmla="*/ 6 h 6556"/>
              <a:gd name="T110" fmla="*/ 1231 w 6560"/>
              <a:gd name="T111" fmla="*/ 205 h 6556"/>
              <a:gd name="T112" fmla="*/ 1115 w 6560"/>
              <a:gd name="T113" fmla="*/ 1208 h 6556"/>
              <a:gd name="T114" fmla="*/ 866 w 6560"/>
              <a:gd name="T115" fmla="*/ 1152 h 6556"/>
              <a:gd name="T116" fmla="*/ 842 w 6560"/>
              <a:gd name="T117" fmla="*/ 116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560" h="6556">
                <a:moveTo>
                  <a:pt x="4715" y="4098"/>
                </a:moveTo>
                <a:lnTo>
                  <a:pt x="4761" y="4102"/>
                </a:lnTo>
                <a:lnTo>
                  <a:pt x="4805" y="4118"/>
                </a:lnTo>
                <a:lnTo>
                  <a:pt x="4843" y="4142"/>
                </a:lnTo>
                <a:lnTo>
                  <a:pt x="4875" y="4174"/>
                </a:lnTo>
                <a:lnTo>
                  <a:pt x="4899" y="4212"/>
                </a:lnTo>
                <a:lnTo>
                  <a:pt x="4915" y="4256"/>
                </a:lnTo>
                <a:lnTo>
                  <a:pt x="4921" y="4302"/>
                </a:lnTo>
                <a:lnTo>
                  <a:pt x="4921" y="4918"/>
                </a:lnTo>
                <a:lnTo>
                  <a:pt x="5535" y="4918"/>
                </a:lnTo>
                <a:lnTo>
                  <a:pt x="5581" y="4922"/>
                </a:lnTo>
                <a:lnTo>
                  <a:pt x="5625" y="4937"/>
                </a:lnTo>
                <a:lnTo>
                  <a:pt x="5662" y="4961"/>
                </a:lnTo>
                <a:lnTo>
                  <a:pt x="5694" y="4993"/>
                </a:lnTo>
                <a:lnTo>
                  <a:pt x="5718" y="5031"/>
                </a:lnTo>
                <a:lnTo>
                  <a:pt x="5734" y="5075"/>
                </a:lnTo>
                <a:lnTo>
                  <a:pt x="5740" y="5123"/>
                </a:lnTo>
                <a:lnTo>
                  <a:pt x="5734" y="5169"/>
                </a:lnTo>
                <a:lnTo>
                  <a:pt x="5718" y="5213"/>
                </a:lnTo>
                <a:lnTo>
                  <a:pt x="5694" y="5250"/>
                </a:lnTo>
                <a:lnTo>
                  <a:pt x="5662" y="5282"/>
                </a:lnTo>
                <a:lnTo>
                  <a:pt x="5625" y="5306"/>
                </a:lnTo>
                <a:lnTo>
                  <a:pt x="5581" y="5322"/>
                </a:lnTo>
                <a:lnTo>
                  <a:pt x="5535" y="5326"/>
                </a:lnTo>
                <a:lnTo>
                  <a:pt x="4715" y="5326"/>
                </a:lnTo>
                <a:lnTo>
                  <a:pt x="4667" y="5322"/>
                </a:lnTo>
                <a:lnTo>
                  <a:pt x="4625" y="5306"/>
                </a:lnTo>
                <a:lnTo>
                  <a:pt x="4587" y="5282"/>
                </a:lnTo>
                <a:lnTo>
                  <a:pt x="4556" y="5250"/>
                </a:lnTo>
                <a:lnTo>
                  <a:pt x="4530" y="5213"/>
                </a:lnTo>
                <a:lnTo>
                  <a:pt x="4516" y="5169"/>
                </a:lnTo>
                <a:lnTo>
                  <a:pt x="4510" y="5123"/>
                </a:lnTo>
                <a:lnTo>
                  <a:pt x="4510" y="4302"/>
                </a:lnTo>
                <a:lnTo>
                  <a:pt x="4516" y="4256"/>
                </a:lnTo>
                <a:lnTo>
                  <a:pt x="4530" y="4212"/>
                </a:lnTo>
                <a:lnTo>
                  <a:pt x="4556" y="4174"/>
                </a:lnTo>
                <a:lnTo>
                  <a:pt x="4587" y="4142"/>
                </a:lnTo>
                <a:lnTo>
                  <a:pt x="4625" y="4118"/>
                </a:lnTo>
                <a:lnTo>
                  <a:pt x="4667" y="4102"/>
                </a:lnTo>
                <a:lnTo>
                  <a:pt x="4715" y="4098"/>
                </a:lnTo>
                <a:close/>
                <a:moveTo>
                  <a:pt x="4921" y="3688"/>
                </a:moveTo>
                <a:lnTo>
                  <a:pt x="4795" y="3694"/>
                </a:lnTo>
                <a:lnTo>
                  <a:pt x="4671" y="3714"/>
                </a:lnTo>
                <a:lnTo>
                  <a:pt x="4554" y="3743"/>
                </a:lnTo>
                <a:lnTo>
                  <a:pt x="4442" y="3785"/>
                </a:lnTo>
                <a:lnTo>
                  <a:pt x="4334" y="3837"/>
                </a:lnTo>
                <a:lnTo>
                  <a:pt x="4232" y="3899"/>
                </a:lnTo>
                <a:lnTo>
                  <a:pt x="4139" y="3969"/>
                </a:lnTo>
                <a:lnTo>
                  <a:pt x="4051" y="4048"/>
                </a:lnTo>
                <a:lnTo>
                  <a:pt x="3971" y="4136"/>
                </a:lnTo>
                <a:lnTo>
                  <a:pt x="3899" y="4230"/>
                </a:lnTo>
                <a:lnTo>
                  <a:pt x="3837" y="4331"/>
                </a:lnTo>
                <a:lnTo>
                  <a:pt x="3786" y="4439"/>
                </a:lnTo>
                <a:lnTo>
                  <a:pt x="3746" y="4553"/>
                </a:lnTo>
                <a:lnTo>
                  <a:pt x="3714" y="4670"/>
                </a:lnTo>
                <a:lnTo>
                  <a:pt x="3696" y="4792"/>
                </a:lnTo>
                <a:lnTo>
                  <a:pt x="3690" y="4918"/>
                </a:lnTo>
                <a:lnTo>
                  <a:pt x="3696" y="5043"/>
                </a:lnTo>
                <a:lnTo>
                  <a:pt x="3714" y="5165"/>
                </a:lnTo>
                <a:lnTo>
                  <a:pt x="3746" y="5282"/>
                </a:lnTo>
                <a:lnTo>
                  <a:pt x="3786" y="5396"/>
                </a:lnTo>
                <a:lnTo>
                  <a:pt x="3837" y="5502"/>
                </a:lnTo>
                <a:lnTo>
                  <a:pt x="3899" y="5603"/>
                </a:lnTo>
                <a:lnTo>
                  <a:pt x="3971" y="5699"/>
                </a:lnTo>
                <a:lnTo>
                  <a:pt x="4051" y="5787"/>
                </a:lnTo>
                <a:lnTo>
                  <a:pt x="4139" y="5864"/>
                </a:lnTo>
                <a:lnTo>
                  <a:pt x="4232" y="5936"/>
                </a:lnTo>
                <a:lnTo>
                  <a:pt x="4334" y="5998"/>
                </a:lnTo>
                <a:lnTo>
                  <a:pt x="4442" y="6050"/>
                </a:lnTo>
                <a:lnTo>
                  <a:pt x="4554" y="6092"/>
                </a:lnTo>
                <a:lnTo>
                  <a:pt x="4671" y="6122"/>
                </a:lnTo>
                <a:lnTo>
                  <a:pt x="4795" y="6139"/>
                </a:lnTo>
                <a:lnTo>
                  <a:pt x="4921" y="6145"/>
                </a:lnTo>
                <a:lnTo>
                  <a:pt x="5046" y="6139"/>
                </a:lnTo>
                <a:lnTo>
                  <a:pt x="5168" y="6122"/>
                </a:lnTo>
                <a:lnTo>
                  <a:pt x="5286" y="6092"/>
                </a:lnTo>
                <a:lnTo>
                  <a:pt x="5397" y="6050"/>
                </a:lnTo>
                <a:lnTo>
                  <a:pt x="5505" y="5998"/>
                </a:lnTo>
                <a:lnTo>
                  <a:pt x="5607" y="5936"/>
                </a:lnTo>
                <a:lnTo>
                  <a:pt x="5702" y="5864"/>
                </a:lnTo>
                <a:lnTo>
                  <a:pt x="5788" y="5787"/>
                </a:lnTo>
                <a:lnTo>
                  <a:pt x="5868" y="5699"/>
                </a:lnTo>
                <a:lnTo>
                  <a:pt x="5940" y="5603"/>
                </a:lnTo>
                <a:lnTo>
                  <a:pt x="6002" y="5502"/>
                </a:lnTo>
                <a:lnTo>
                  <a:pt x="6053" y="5396"/>
                </a:lnTo>
                <a:lnTo>
                  <a:pt x="6093" y="5282"/>
                </a:lnTo>
                <a:lnTo>
                  <a:pt x="6125" y="5165"/>
                </a:lnTo>
                <a:lnTo>
                  <a:pt x="6143" y="5043"/>
                </a:lnTo>
                <a:lnTo>
                  <a:pt x="6149" y="4918"/>
                </a:lnTo>
                <a:lnTo>
                  <a:pt x="6143" y="4792"/>
                </a:lnTo>
                <a:lnTo>
                  <a:pt x="6125" y="4670"/>
                </a:lnTo>
                <a:lnTo>
                  <a:pt x="6093" y="4553"/>
                </a:lnTo>
                <a:lnTo>
                  <a:pt x="6053" y="4439"/>
                </a:lnTo>
                <a:lnTo>
                  <a:pt x="6002" y="4331"/>
                </a:lnTo>
                <a:lnTo>
                  <a:pt x="5940" y="4230"/>
                </a:lnTo>
                <a:lnTo>
                  <a:pt x="5868" y="4136"/>
                </a:lnTo>
                <a:lnTo>
                  <a:pt x="5788" y="4048"/>
                </a:lnTo>
                <a:lnTo>
                  <a:pt x="5702" y="3969"/>
                </a:lnTo>
                <a:lnTo>
                  <a:pt x="5607" y="3899"/>
                </a:lnTo>
                <a:lnTo>
                  <a:pt x="5505" y="3837"/>
                </a:lnTo>
                <a:lnTo>
                  <a:pt x="5397" y="3785"/>
                </a:lnTo>
                <a:lnTo>
                  <a:pt x="5286" y="3743"/>
                </a:lnTo>
                <a:lnTo>
                  <a:pt x="5168" y="3714"/>
                </a:lnTo>
                <a:lnTo>
                  <a:pt x="5046" y="3694"/>
                </a:lnTo>
                <a:lnTo>
                  <a:pt x="4921" y="3688"/>
                </a:lnTo>
                <a:close/>
                <a:moveTo>
                  <a:pt x="2050" y="3688"/>
                </a:moveTo>
                <a:lnTo>
                  <a:pt x="2870" y="3688"/>
                </a:lnTo>
                <a:lnTo>
                  <a:pt x="2870" y="4507"/>
                </a:lnTo>
                <a:lnTo>
                  <a:pt x="2050" y="4507"/>
                </a:lnTo>
                <a:lnTo>
                  <a:pt x="2050" y="3688"/>
                </a:lnTo>
                <a:close/>
                <a:moveTo>
                  <a:pt x="820" y="3688"/>
                </a:moveTo>
                <a:lnTo>
                  <a:pt x="1640" y="3688"/>
                </a:lnTo>
                <a:lnTo>
                  <a:pt x="1640" y="4507"/>
                </a:lnTo>
                <a:lnTo>
                  <a:pt x="820" y="4507"/>
                </a:lnTo>
                <a:lnTo>
                  <a:pt x="820" y="3688"/>
                </a:lnTo>
                <a:close/>
                <a:moveTo>
                  <a:pt x="4921" y="3279"/>
                </a:moveTo>
                <a:lnTo>
                  <a:pt x="5062" y="3285"/>
                </a:lnTo>
                <a:lnTo>
                  <a:pt x="5200" y="3303"/>
                </a:lnTo>
                <a:lnTo>
                  <a:pt x="5333" y="3331"/>
                </a:lnTo>
                <a:lnTo>
                  <a:pt x="5463" y="3371"/>
                </a:lnTo>
                <a:lnTo>
                  <a:pt x="5589" y="3421"/>
                </a:lnTo>
                <a:lnTo>
                  <a:pt x="5708" y="3480"/>
                </a:lnTo>
                <a:lnTo>
                  <a:pt x="5822" y="3548"/>
                </a:lnTo>
                <a:lnTo>
                  <a:pt x="5930" y="3626"/>
                </a:lnTo>
                <a:lnTo>
                  <a:pt x="6031" y="3712"/>
                </a:lnTo>
                <a:lnTo>
                  <a:pt x="6125" y="3805"/>
                </a:lnTo>
                <a:lnTo>
                  <a:pt x="6211" y="3907"/>
                </a:lnTo>
                <a:lnTo>
                  <a:pt x="6289" y="4015"/>
                </a:lnTo>
                <a:lnTo>
                  <a:pt x="6359" y="4128"/>
                </a:lnTo>
                <a:lnTo>
                  <a:pt x="6416" y="4248"/>
                </a:lnTo>
                <a:lnTo>
                  <a:pt x="6466" y="4373"/>
                </a:lnTo>
                <a:lnTo>
                  <a:pt x="6506" y="4503"/>
                </a:lnTo>
                <a:lnTo>
                  <a:pt x="6536" y="4638"/>
                </a:lnTo>
                <a:lnTo>
                  <a:pt x="6554" y="4776"/>
                </a:lnTo>
                <a:lnTo>
                  <a:pt x="6560" y="4918"/>
                </a:lnTo>
                <a:lnTo>
                  <a:pt x="6554" y="5059"/>
                </a:lnTo>
                <a:lnTo>
                  <a:pt x="6536" y="5197"/>
                </a:lnTo>
                <a:lnTo>
                  <a:pt x="6506" y="5330"/>
                </a:lnTo>
                <a:lnTo>
                  <a:pt x="6466" y="5460"/>
                </a:lnTo>
                <a:lnTo>
                  <a:pt x="6416" y="5585"/>
                </a:lnTo>
                <a:lnTo>
                  <a:pt x="6359" y="5705"/>
                </a:lnTo>
                <a:lnTo>
                  <a:pt x="6289" y="5821"/>
                </a:lnTo>
                <a:lnTo>
                  <a:pt x="6211" y="5928"/>
                </a:lnTo>
                <a:lnTo>
                  <a:pt x="6125" y="6028"/>
                </a:lnTo>
                <a:lnTo>
                  <a:pt x="6031" y="6122"/>
                </a:lnTo>
                <a:lnTo>
                  <a:pt x="5930" y="6207"/>
                </a:lnTo>
                <a:lnTo>
                  <a:pt x="5822" y="6285"/>
                </a:lnTo>
                <a:lnTo>
                  <a:pt x="5708" y="6355"/>
                </a:lnTo>
                <a:lnTo>
                  <a:pt x="5589" y="6415"/>
                </a:lnTo>
                <a:lnTo>
                  <a:pt x="5463" y="6464"/>
                </a:lnTo>
                <a:lnTo>
                  <a:pt x="5333" y="6504"/>
                </a:lnTo>
                <a:lnTo>
                  <a:pt x="5200" y="6532"/>
                </a:lnTo>
                <a:lnTo>
                  <a:pt x="5062" y="6550"/>
                </a:lnTo>
                <a:lnTo>
                  <a:pt x="4921" y="6556"/>
                </a:lnTo>
                <a:lnTo>
                  <a:pt x="4779" y="6550"/>
                </a:lnTo>
                <a:lnTo>
                  <a:pt x="4639" y="6532"/>
                </a:lnTo>
                <a:lnTo>
                  <a:pt x="4506" y="6504"/>
                </a:lnTo>
                <a:lnTo>
                  <a:pt x="4376" y="6464"/>
                </a:lnTo>
                <a:lnTo>
                  <a:pt x="4250" y="6415"/>
                </a:lnTo>
                <a:lnTo>
                  <a:pt x="4131" y="6355"/>
                </a:lnTo>
                <a:lnTo>
                  <a:pt x="4017" y="6285"/>
                </a:lnTo>
                <a:lnTo>
                  <a:pt x="3909" y="6207"/>
                </a:lnTo>
                <a:lnTo>
                  <a:pt x="3808" y="6122"/>
                </a:lnTo>
                <a:lnTo>
                  <a:pt x="3714" y="6028"/>
                </a:lnTo>
                <a:lnTo>
                  <a:pt x="3628" y="5928"/>
                </a:lnTo>
                <a:lnTo>
                  <a:pt x="3550" y="5821"/>
                </a:lnTo>
                <a:lnTo>
                  <a:pt x="3482" y="5705"/>
                </a:lnTo>
                <a:lnTo>
                  <a:pt x="3423" y="5585"/>
                </a:lnTo>
                <a:lnTo>
                  <a:pt x="3373" y="5460"/>
                </a:lnTo>
                <a:lnTo>
                  <a:pt x="3333" y="5330"/>
                </a:lnTo>
                <a:lnTo>
                  <a:pt x="3303" y="5197"/>
                </a:lnTo>
                <a:lnTo>
                  <a:pt x="3285" y="5059"/>
                </a:lnTo>
                <a:lnTo>
                  <a:pt x="3279" y="4918"/>
                </a:lnTo>
                <a:lnTo>
                  <a:pt x="3285" y="4776"/>
                </a:lnTo>
                <a:lnTo>
                  <a:pt x="3303" y="4638"/>
                </a:lnTo>
                <a:lnTo>
                  <a:pt x="3333" y="4503"/>
                </a:lnTo>
                <a:lnTo>
                  <a:pt x="3373" y="4373"/>
                </a:lnTo>
                <a:lnTo>
                  <a:pt x="3423" y="4248"/>
                </a:lnTo>
                <a:lnTo>
                  <a:pt x="3482" y="4128"/>
                </a:lnTo>
                <a:lnTo>
                  <a:pt x="3550" y="4015"/>
                </a:lnTo>
                <a:lnTo>
                  <a:pt x="3628" y="3907"/>
                </a:lnTo>
                <a:lnTo>
                  <a:pt x="3714" y="3805"/>
                </a:lnTo>
                <a:lnTo>
                  <a:pt x="3808" y="3712"/>
                </a:lnTo>
                <a:lnTo>
                  <a:pt x="3909" y="3626"/>
                </a:lnTo>
                <a:lnTo>
                  <a:pt x="4017" y="3548"/>
                </a:lnTo>
                <a:lnTo>
                  <a:pt x="4131" y="3480"/>
                </a:lnTo>
                <a:lnTo>
                  <a:pt x="4250" y="3421"/>
                </a:lnTo>
                <a:lnTo>
                  <a:pt x="4376" y="3371"/>
                </a:lnTo>
                <a:lnTo>
                  <a:pt x="4506" y="3331"/>
                </a:lnTo>
                <a:lnTo>
                  <a:pt x="4639" y="3303"/>
                </a:lnTo>
                <a:lnTo>
                  <a:pt x="4779" y="3285"/>
                </a:lnTo>
                <a:lnTo>
                  <a:pt x="4921" y="3279"/>
                </a:lnTo>
                <a:close/>
                <a:moveTo>
                  <a:pt x="3279" y="2460"/>
                </a:moveTo>
                <a:lnTo>
                  <a:pt x="4099" y="2460"/>
                </a:lnTo>
                <a:lnTo>
                  <a:pt x="4099" y="3279"/>
                </a:lnTo>
                <a:lnTo>
                  <a:pt x="3279" y="3279"/>
                </a:lnTo>
                <a:lnTo>
                  <a:pt x="3279" y="2460"/>
                </a:lnTo>
                <a:close/>
                <a:moveTo>
                  <a:pt x="2050" y="2460"/>
                </a:moveTo>
                <a:lnTo>
                  <a:pt x="2870" y="2460"/>
                </a:lnTo>
                <a:lnTo>
                  <a:pt x="2870" y="3279"/>
                </a:lnTo>
                <a:lnTo>
                  <a:pt x="2050" y="3279"/>
                </a:lnTo>
                <a:lnTo>
                  <a:pt x="2050" y="2460"/>
                </a:lnTo>
                <a:close/>
                <a:moveTo>
                  <a:pt x="820" y="2460"/>
                </a:moveTo>
                <a:lnTo>
                  <a:pt x="1640" y="2460"/>
                </a:lnTo>
                <a:lnTo>
                  <a:pt x="1640" y="3279"/>
                </a:lnTo>
                <a:lnTo>
                  <a:pt x="820" y="3279"/>
                </a:lnTo>
                <a:lnTo>
                  <a:pt x="820" y="2460"/>
                </a:lnTo>
                <a:close/>
                <a:moveTo>
                  <a:pt x="445" y="819"/>
                </a:moveTo>
                <a:lnTo>
                  <a:pt x="614" y="819"/>
                </a:lnTo>
                <a:lnTo>
                  <a:pt x="614" y="1025"/>
                </a:lnTo>
                <a:lnTo>
                  <a:pt x="620" y="1090"/>
                </a:lnTo>
                <a:lnTo>
                  <a:pt x="636" y="1154"/>
                </a:lnTo>
                <a:lnTo>
                  <a:pt x="660" y="1212"/>
                </a:lnTo>
                <a:lnTo>
                  <a:pt x="694" y="1266"/>
                </a:lnTo>
                <a:lnTo>
                  <a:pt x="736" y="1314"/>
                </a:lnTo>
                <a:lnTo>
                  <a:pt x="784" y="1355"/>
                </a:lnTo>
                <a:lnTo>
                  <a:pt x="836" y="1389"/>
                </a:lnTo>
                <a:lnTo>
                  <a:pt x="896" y="1413"/>
                </a:lnTo>
                <a:lnTo>
                  <a:pt x="959" y="1429"/>
                </a:lnTo>
                <a:lnTo>
                  <a:pt x="1025" y="1435"/>
                </a:lnTo>
                <a:lnTo>
                  <a:pt x="1091" y="1429"/>
                </a:lnTo>
                <a:lnTo>
                  <a:pt x="1155" y="1413"/>
                </a:lnTo>
                <a:lnTo>
                  <a:pt x="1213" y="1389"/>
                </a:lnTo>
                <a:lnTo>
                  <a:pt x="1267" y="1355"/>
                </a:lnTo>
                <a:lnTo>
                  <a:pt x="1314" y="1314"/>
                </a:lnTo>
                <a:lnTo>
                  <a:pt x="1356" y="1266"/>
                </a:lnTo>
                <a:lnTo>
                  <a:pt x="1388" y="1212"/>
                </a:lnTo>
                <a:lnTo>
                  <a:pt x="1414" y="1154"/>
                </a:lnTo>
                <a:lnTo>
                  <a:pt x="1430" y="1090"/>
                </a:lnTo>
                <a:lnTo>
                  <a:pt x="1434" y="1025"/>
                </a:lnTo>
                <a:lnTo>
                  <a:pt x="1434" y="819"/>
                </a:lnTo>
                <a:lnTo>
                  <a:pt x="3895" y="819"/>
                </a:lnTo>
                <a:lnTo>
                  <a:pt x="3895" y="1025"/>
                </a:lnTo>
                <a:lnTo>
                  <a:pt x="3899" y="1090"/>
                </a:lnTo>
                <a:lnTo>
                  <a:pt x="3915" y="1154"/>
                </a:lnTo>
                <a:lnTo>
                  <a:pt x="3941" y="1212"/>
                </a:lnTo>
                <a:lnTo>
                  <a:pt x="3973" y="1266"/>
                </a:lnTo>
                <a:lnTo>
                  <a:pt x="4015" y="1314"/>
                </a:lnTo>
                <a:lnTo>
                  <a:pt x="4063" y="1355"/>
                </a:lnTo>
                <a:lnTo>
                  <a:pt x="4117" y="1389"/>
                </a:lnTo>
                <a:lnTo>
                  <a:pt x="4175" y="1413"/>
                </a:lnTo>
                <a:lnTo>
                  <a:pt x="4238" y="1429"/>
                </a:lnTo>
                <a:lnTo>
                  <a:pt x="4304" y="1435"/>
                </a:lnTo>
                <a:lnTo>
                  <a:pt x="4372" y="1429"/>
                </a:lnTo>
                <a:lnTo>
                  <a:pt x="4434" y="1413"/>
                </a:lnTo>
                <a:lnTo>
                  <a:pt x="4494" y="1389"/>
                </a:lnTo>
                <a:lnTo>
                  <a:pt x="4548" y="1355"/>
                </a:lnTo>
                <a:lnTo>
                  <a:pt x="4595" y="1314"/>
                </a:lnTo>
                <a:lnTo>
                  <a:pt x="4635" y="1266"/>
                </a:lnTo>
                <a:lnTo>
                  <a:pt x="4669" y="1212"/>
                </a:lnTo>
                <a:lnTo>
                  <a:pt x="4693" y="1154"/>
                </a:lnTo>
                <a:lnTo>
                  <a:pt x="4709" y="1090"/>
                </a:lnTo>
                <a:lnTo>
                  <a:pt x="4715" y="1025"/>
                </a:lnTo>
                <a:lnTo>
                  <a:pt x="4715" y="819"/>
                </a:lnTo>
                <a:lnTo>
                  <a:pt x="4887" y="819"/>
                </a:lnTo>
                <a:lnTo>
                  <a:pt x="4958" y="825"/>
                </a:lnTo>
                <a:lnTo>
                  <a:pt x="5026" y="843"/>
                </a:lnTo>
                <a:lnTo>
                  <a:pt x="5090" y="871"/>
                </a:lnTo>
                <a:lnTo>
                  <a:pt x="5148" y="907"/>
                </a:lnTo>
                <a:lnTo>
                  <a:pt x="5200" y="951"/>
                </a:lnTo>
                <a:lnTo>
                  <a:pt x="5244" y="1005"/>
                </a:lnTo>
                <a:lnTo>
                  <a:pt x="5280" y="1062"/>
                </a:lnTo>
                <a:lnTo>
                  <a:pt x="5307" y="1128"/>
                </a:lnTo>
                <a:lnTo>
                  <a:pt x="5323" y="1198"/>
                </a:lnTo>
                <a:lnTo>
                  <a:pt x="5329" y="1270"/>
                </a:lnTo>
                <a:lnTo>
                  <a:pt x="5329" y="2868"/>
                </a:lnTo>
                <a:lnTo>
                  <a:pt x="4921" y="2868"/>
                </a:lnTo>
                <a:lnTo>
                  <a:pt x="4921" y="2049"/>
                </a:lnTo>
                <a:lnTo>
                  <a:pt x="411" y="2049"/>
                </a:lnTo>
                <a:lnTo>
                  <a:pt x="411" y="4876"/>
                </a:lnTo>
                <a:lnTo>
                  <a:pt x="415" y="4896"/>
                </a:lnTo>
                <a:lnTo>
                  <a:pt x="427" y="4912"/>
                </a:lnTo>
                <a:lnTo>
                  <a:pt x="445" y="4918"/>
                </a:lnTo>
                <a:lnTo>
                  <a:pt x="2870" y="4918"/>
                </a:lnTo>
                <a:lnTo>
                  <a:pt x="2870" y="5326"/>
                </a:lnTo>
                <a:lnTo>
                  <a:pt x="445" y="5326"/>
                </a:lnTo>
                <a:lnTo>
                  <a:pt x="373" y="5320"/>
                </a:lnTo>
                <a:lnTo>
                  <a:pt x="303" y="5304"/>
                </a:lnTo>
                <a:lnTo>
                  <a:pt x="239" y="5276"/>
                </a:lnTo>
                <a:lnTo>
                  <a:pt x="182" y="5240"/>
                </a:lnTo>
                <a:lnTo>
                  <a:pt x="130" y="5195"/>
                </a:lnTo>
                <a:lnTo>
                  <a:pt x="86" y="5143"/>
                </a:lnTo>
                <a:lnTo>
                  <a:pt x="50" y="5083"/>
                </a:lnTo>
                <a:lnTo>
                  <a:pt x="22" y="5019"/>
                </a:lnTo>
                <a:lnTo>
                  <a:pt x="6" y="4949"/>
                </a:lnTo>
                <a:lnTo>
                  <a:pt x="0" y="4876"/>
                </a:lnTo>
                <a:lnTo>
                  <a:pt x="0" y="1270"/>
                </a:lnTo>
                <a:lnTo>
                  <a:pt x="6" y="1198"/>
                </a:lnTo>
                <a:lnTo>
                  <a:pt x="22" y="1128"/>
                </a:lnTo>
                <a:lnTo>
                  <a:pt x="50" y="1062"/>
                </a:lnTo>
                <a:lnTo>
                  <a:pt x="86" y="1005"/>
                </a:lnTo>
                <a:lnTo>
                  <a:pt x="130" y="951"/>
                </a:lnTo>
                <a:lnTo>
                  <a:pt x="182" y="907"/>
                </a:lnTo>
                <a:lnTo>
                  <a:pt x="239" y="871"/>
                </a:lnTo>
                <a:lnTo>
                  <a:pt x="303" y="843"/>
                </a:lnTo>
                <a:lnTo>
                  <a:pt x="373" y="825"/>
                </a:lnTo>
                <a:lnTo>
                  <a:pt x="445" y="819"/>
                </a:lnTo>
                <a:close/>
                <a:moveTo>
                  <a:pt x="4304" y="0"/>
                </a:moveTo>
                <a:lnTo>
                  <a:pt x="4352" y="6"/>
                </a:lnTo>
                <a:lnTo>
                  <a:pt x="4394" y="22"/>
                </a:lnTo>
                <a:lnTo>
                  <a:pt x="4434" y="46"/>
                </a:lnTo>
                <a:lnTo>
                  <a:pt x="4464" y="78"/>
                </a:lnTo>
                <a:lnTo>
                  <a:pt x="4490" y="116"/>
                </a:lnTo>
                <a:lnTo>
                  <a:pt x="4504" y="157"/>
                </a:lnTo>
                <a:lnTo>
                  <a:pt x="4510" y="205"/>
                </a:lnTo>
                <a:lnTo>
                  <a:pt x="4510" y="1025"/>
                </a:lnTo>
                <a:lnTo>
                  <a:pt x="4504" y="1072"/>
                </a:lnTo>
                <a:lnTo>
                  <a:pt x="4490" y="1114"/>
                </a:lnTo>
                <a:lnTo>
                  <a:pt x="4464" y="1152"/>
                </a:lnTo>
                <a:lnTo>
                  <a:pt x="4434" y="1184"/>
                </a:lnTo>
                <a:lnTo>
                  <a:pt x="4394" y="1208"/>
                </a:lnTo>
                <a:lnTo>
                  <a:pt x="4352" y="1224"/>
                </a:lnTo>
                <a:lnTo>
                  <a:pt x="4304" y="1230"/>
                </a:lnTo>
                <a:lnTo>
                  <a:pt x="4258" y="1224"/>
                </a:lnTo>
                <a:lnTo>
                  <a:pt x="4214" y="1208"/>
                </a:lnTo>
                <a:lnTo>
                  <a:pt x="4177" y="1184"/>
                </a:lnTo>
                <a:lnTo>
                  <a:pt x="4145" y="1152"/>
                </a:lnTo>
                <a:lnTo>
                  <a:pt x="4121" y="1114"/>
                </a:lnTo>
                <a:lnTo>
                  <a:pt x="4105" y="1072"/>
                </a:lnTo>
                <a:lnTo>
                  <a:pt x="4099" y="1025"/>
                </a:lnTo>
                <a:lnTo>
                  <a:pt x="4099" y="205"/>
                </a:lnTo>
                <a:lnTo>
                  <a:pt x="4105" y="157"/>
                </a:lnTo>
                <a:lnTo>
                  <a:pt x="4121" y="116"/>
                </a:lnTo>
                <a:lnTo>
                  <a:pt x="4145" y="78"/>
                </a:lnTo>
                <a:lnTo>
                  <a:pt x="4177" y="46"/>
                </a:lnTo>
                <a:lnTo>
                  <a:pt x="4214" y="22"/>
                </a:lnTo>
                <a:lnTo>
                  <a:pt x="4258" y="6"/>
                </a:lnTo>
                <a:lnTo>
                  <a:pt x="4304" y="0"/>
                </a:lnTo>
                <a:close/>
                <a:moveTo>
                  <a:pt x="1025" y="0"/>
                </a:moveTo>
                <a:lnTo>
                  <a:pt x="1071" y="6"/>
                </a:lnTo>
                <a:lnTo>
                  <a:pt x="1115" y="22"/>
                </a:lnTo>
                <a:lnTo>
                  <a:pt x="1153" y="46"/>
                </a:lnTo>
                <a:lnTo>
                  <a:pt x="1185" y="78"/>
                </a:lnTo>
                <a:lnTo>
                  <a:pt x="1209" y="116"/>
                </a:lnTo>
                <a:lnTo>
                  <a:pt x="1225" y="157"/>
                </a:lnTo>
                <a:lnTo>
                  <a:pt x="1231" y="205"/>
                </a:lnTo>
                <a:lnTo>
                  <a:pt x="1231" y="1025"/>
                </a:lnTo>
                <a:lnTo>
                  <a:pt x="1225" y="1072"/>
                </a:lnTo>
                <a:lnTo>
                  <a:pt x="1209" y="1114"/>
                </a:lnTo>
                <a:lnTo>
                  <a:pt x="1185" y="1152"/>
                </a:lnTo>
                <a:lnTo>
                  <a:pt x="1153" y="1184"/>
                </a:lnTo>
                <a:lnTo>
                  <a:pt x="1115" y="1208"/>
                </a:lnTo>
                <a:lnTo>
                  <a:pt x="1071" y="1224"/>
                </a:lnTo>
                <a:lnTo>
                  <a:pt x="1025" y="1230"/>
                </a:lnTo>
                <a:lnTo>
                  <a:pt x="977" y="1224"/>
                </a:lnTo>
                <a:lnTo>
                  <a:pt x="935" y="1208"/>
                </a:lnTo>
                <a:lnTo>
                  <a:pt x="898" y="1184"/>
                </a:lnTo>
                <a:lnTo>
                  <a:pt x="866" y="1152"/>
                </a:lnTo>
                <a:lnTo>
                  <a:pt x="842" y="1114"/>
                </a:lnTo>
                <a:lnTo>
                  <a:pt x="826" y="1072"/>
                </a:lnTo>
                <a:lnTo>
                  <a:pt x="820" y="1025"/>
                </a:lnTo>
                <a:lnTo>
                  <a:pt x="820" y="205"/>
                </a:lnTo>
                <a:lnTo>
                  <a:pt x="826" y="157"/>
                </a:lnTo>
                <a:lnTo>
                  <a:pt x="842" y="116"/>
                </a:lnTo>
                <a:lnTo>
                  <a:pt x="866" y="78"/>
                </a:lnTo>
                <a:lnTo>
                  <a:pt x="898" y="46"/>
                </a:lnTo>
                <a:lnTo>
                  <a:pt x="935" y="22"/>
                </a:lnTo>
                <a:lnTo>
                  <a:pt x="977" y="6"/>
                </a:lnTo>
                <a:lnTo>
                  <a:pt x="102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1" name="Group 9"/>
          <p:cNvGrpSpPr>
            <a:grpSpLocks noChangeAspect="1"/>
          </p:cNvGrpSpPr>
          <p:nvPr/>
        </p:nvGrpSpPr>
        <p:grpSpPr bwMode="auto">
          <a:xfrm>
            <a:off x="3941465" y="4764013"/>
            <a:ext cx="499687" cy="499182"/>
            <a:chOff x="2847" y="1169"/>
            <a:chExt cx="1981" cy="1979"/>
          </a:xfrm>
          <a:solidFill>
            <a:schemeClr val="bg1"/>
          </a:solidFill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42" name="Freeform 11"/>
            <p:cNvSpPr>
              <a:spLocks/>
            </p:cNvSpPr>
            <p:nvPr/>
          </p:nvSpPr>
          <p:spPr bwMode="auto">
            <a:xfrm>
              <a:off x="2855" y="1813"/>
              <a:ext cx="491" cy="498"/>
            </a:xfrm>
            <a:custGeom>
              <a:avLst/>
              <a:gdLst>
                <a:gd name="T0" fmla="*/ 980 w 980"/>
                <a:gd name="T1" fmla="*/ 0 h 996"/>
                <a:gd name="T2" fmla="*/ 952 w 980"/>
                <a:gd name="T3" fmla="*/ 46 h 996"/>
                <a:gd name="T4" fmla="*/ 921 w 980"/>
                <a:gd name="T5" fmla="*/ 94 h 996"/>
                <a:gd name="T6" fmla="*/ 890 w 980"/>
                <a:gd name="T7" fmla="*/ 145 h 996"/>
                <a:gd name="T8" fmla="*/ 856 w 980"/>
                <a:gd name="T9" fmla="*/ 198 h 996"/>
                <a:gd name="T10" fmla="*/ 819 w 980"/>
                <a:gd name="T11" fmla="*/ 255 h 996"/>
                <a:gd name="T12" fmla="*/ 781 w 980"/>
                <a:gd name="T13" fmla="*/ 314 h 996"/>
                <a:gd name="T14" fmla="*/ 740 w 980"/>
                <a:gd name="T15" fmla="*/ 376 h 996"/>
                <a:gd name="T16" fmla="*/ 696 w 980"/>
                <a:gd name="T17" fmla="*/ 444 h 996"/>
                <a:gd name="T18" fmla="*/ 649 w 980"/>
                <a:gd name="T19" fmla="*/ 514 h 996"/>
                <a:gd name="T20" fmla="*/ 599 w 980"/>
                <a:gd name="T21" fmla="*/ 588 h 996"/>
                <a:gd name="T22" fmla="*/ 546 w 980"/>
                <a:gd name="T23" fmla="*/ 665 h 996"/>
                <a:gd name="T24" fmla="*/ 491 w 980"/>
                <a:gd name="T25" fmla="*/ 748 h 996"/>
                <a:gd name="T26" fmla="*/ 431 w 980"/>
                <a:gd name="T27" fmla="*/ 834 h 996"/>
                <a:gd name="T28" fmla="*/ 369 w 980"/>
                <a:gd name="T29" fmla="*/ 926 h 996"/>
                <a:gd name="T30" fmla="*/ 347 w 980"/>
                <a:gd name="T31" fmla="*/ 960 h 996"/>
                <a:gd name="T32" fmla="*/ 331 w 980"/>
                <a:gd name="T33" fmla="*/ 996 h 996"/>
                <a:gd name="T34" fmla="*/ 0 w 980"/>
                <a:gd name="T35" fmla="*/ 666 h 996"/>
                <a:gd name="T36" fmla="*/ 2 w 980"/>
                <a:gd name="T37" fmla="*/ 664 h 996"/>
                <a:gd name="T38" fmla="*/ 8 w 980"/>
                <a:gd name="T39" fmla="*/ 657 h 996"/>
                <a:gd name="T40" fmla="*/ 18 w 980"/>
                <a:gd name="T41" fmla="*/ 645 h 996"/>
                <a:gd name="T42" fmla="*/ 30 w 980"/>
                <a:gd name="T43" fmla="*/ 629 h 996"/>
                <a:gd name="T44" fmla="*/ 47 w 980"/>
                <a:gd name="T45" fmla="*/ 609 h 996"/>
                <a:gd name="T46" fmla="*/ 66 w 980"/>
                <a:gd name="T47" fmla="*/ 588 h 996"/>
                <a:gd name="T48" fmla="*/ 89 w 980"/>
                <a:gd name="T49" fmla="*/ 561 h 996"/>
                <a:gd name="T50" fmla="*/ 115 w 980"/>
                <a:gd name="T51" fmla="*/ 533 h 996"/>
                <a:gd name="T52" fmla="*/ 144 w 980"/>
                <a:gd name="T53" fmla="*/ 503 h 996"/>
                <a:gd name="T54" fmla="*/ 174 w 980"/>
                <a:gd name="T55" fmla="*/ 471 h 996"/>
                <a:gd name="T56" fmla="*/ 208 w 980"/>
                <a:gd name="T57" fmla="*/ 438 h 996"/>
                <a:gd name="T58" fmla="*/ 244 w 980"/>
                <a:gd name="T59" fmla="*/ 403 h 996"/>
                <a:gd name="T60" fmla="*/ 283 w 980"/>
                <a:gd name="T61" fmla="*/ 368 h 996"/>
                <a:gd name="T62" fmla="*/ 324 w 980"/>
                <a:gd name="T63" fmla="*/ 332 h 996"/>
                <a:gd name="T64" fmla="*/ 366 w 980"/>
                <a:gd name="T65" fmla="*/ 296 h 996"/>
                <a:gd name="T66" fmla="*/ 410 w 980"/>
                <a:gd name="T67" fmla="*/ 261 h 996"/>
                <a:gd name="T68" fmla="*/ 457 w 980"/>
                <a:gd name="T69" fmla="*/ 226 h 996"/>
                <a:gd name="T70" fmla="*/ 504 w 980"/>
                <a:gd name="T71" fmla="*/ 192 h 996"/>
                <a:gd name="T72" fmla="*/ 554 w 980"/>
                <a:gd name="T73" fmla="*/ 160 h 996"/>
                <a:gd name="T74" fmla="*/ 603 w 980"/>
                <a:gd name="T75" fmla="*/ 130 h 996"/>
                <a:gd name="T76" fmla="*/ 655 w 980"/>
                <a:gd name="T77" fmla="*/ 102 h 996"/>
                <a:gd name="T78" fmla="*/ 707 w 980"/>
                <a:gd name="T79" fmla="*/ 76 h 996"/>
                <a:gd name="T80" fmla="*/ 761 w 980"/>
                <a:gd name="T81" fmla="*/ 54 h 996"/>
                <a:gd name="T82" fmla="*/ 815 w 980"/>
                <a:gd name="T83" fmla="*/ 35 h 996"/>
                <a:gd name="T84" fmla="*/ 870 w 980"/>
                <a:gd name="T85" fmla="*/ 19 h 996"/>
                <a:gd name="T86" fmla="*/ 925 w 980"/>
                <a:gd name="T87" fmla="*/ 7 h 996"/>
                <a:gd name="T88" fmla="*/ 980 w 980"/>
                <a:gd name="T8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0" h="996">
                  <a:moveTo>
                    <a:pt x="980" y="0"/>
                  </a:moveTo>
                  <a:lnTo>
                    <a:pt x="952" y="46"/>
                  </a:lnTo>
                  <a:lnTo>
                    <a:pt x="921" y="94"/>
                  </a:lnTo>
                  <a:lnTo>
                    <a:pt x="890" y="145"/>
                  </a:lnTo>
                  <a:lnTo>
                    <a:pt x="856" y="198"/>
                  </a:lnTo>
                  <a:lnTo>
                    <a:pt x="819" y="255"/>
                  </a:lnTo>
                  <a:lnTo>
                    <a:pt x="781" y="314"/>
                  </a:lnTo>
                  <a:lnTo>
                    <a:pt x="740" y="376"/>
                  </a:lnTo>
                  <a:lnTo>
                    <a:pt x="696" y="444"/>
                  </a:lnTo>
                  <a:lnTo>
                    <a:pt x="649" y="514"/>
                  </a:lnTo>
                  <a:lnTo>
                    <a:pt x="599" y="588"/>
                  </a:lnTo>
                  <a:lnTo>
                    <a:pt x="546" y="665"/>
                  </a:lnTo>
                  <a:lnTo>
                    <a:pt x="491" y="748"/>
                  </a:lnTo>
                  <a:lnTo>
                    <a:pt x="431" y="834"/>
                  </a:lnTo>
                  <a:lnTo>
                    <a:pt x="369" y="926"/>
                  </a:lnTo>
                  <a:lnTo>
                    <a:pt x="347" y="960"/>
                  </a:lnTo>
                  <a:lnTo>
                    <a:pt x="331" y="996"/>
                  </a:lnTo>
                  <a:lnTo>
                    <a:pt x="0" y="666"/>
                  </a:lnTo>
                  <a:lnTo>
                    <a:pt x="2" y="664"/>
                  </a:lnTo>
                  <a:lnTo>
                    <a:pt x="8" y="657"/>
                  </a:lnTo>
                  <a:lnTo>
                    <a:pt x="18" y="645"/>
                  </a:lnTo>
                  <a:lnTo>
                    <a:pt x="30" y="629"/>
                  </a:lnTo>
                  <a:lnTo>
                    <a:pt x="47" y="609"/>
                  </a:lnTo>
                  <a:lnTo>
                    <a:pt x="66" y="588"/>
                  </a:lnTo>
                  <a:lnTo>
                    <a:pt x="89" y="561"/>
                  </a:lnTo>
                  <a:lnTo>
                    <a:pt x="115" y="533"/>
                  </a:lnTo>
                  <a:lnTo>
                    <a:pt x="144" y="503"/>
                  </a:lnTo>
                  <a:lnTo>
                    <a:pt x="174" y="471"/>
                  </a:lnTo>
                  <a:lnTo>
                    <a:pt x="208" y="438"/>
                  </a:lnTo>
                  <a:lnTo>
                    <a:pt x="244" y="403"/>
                  </a:lnTo>
                  <a:lnTo>
                    <a:pt x="283" y="368"/>
                  </a:lnTo>
                  <a:lnTo>
                    <a:pt x="324" y="332"/>
                  </a:lnTo>
                  <a:lnTo>
                    <a:pt x="366" y="296"/>
                  </a:lnTo>
                  <a:lnTo>
                    <a:pt x="410" y="261"/>
                  </a:lnTo>
                  <a:lnTo>
                    <a:pt x="457" y="226"/>
                  </a:lnTo>
                  <a:lnTo>
                    <a:pt x="504" y="192"/>
                  </a:lnTo>
                  <a:lnTo>
                    <a:pt x="554" y="160"/>
                  </a:lnTo>
                  <a:lnTo>
                    <a:pt x="603" y="130"/>
                  </a:lnTo>
                  <a:lnTo>
                    <a:pt x="655" y="102"/>
                  </a:lnTo>
                  <a:lnTo>
                    <a:pt x="707" y="76"/>
                  </a:lnTo>
                  <a:lnTo>
                    <a:pt x="761" y="54"/>
                  </a:lnTo>
                  <a:lnTo>
                    <a:pt x="815" y="35"/>
                  </a:lnTo>
                  <a:lnTo>
                    <a:pt x="870" y="19"/>
                  </a:lnTo>
                  <a:lnTo>
                    <a:pt x="925" y="7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"/>
            <p:cNvSpPr>
              <a:spLocks/>
            </p:cNvSpPr>
            <p:nvPr/>
          </p:nvSpPr>
          <p:spPr bwMode="auto">
            <a:xfrm>
              <a:off x="3685" y="2649"/>
              <a:ext cx="498" cy="489"/>
            </a:xfrm>
            <a:custGeom>
              <a:avLst/>
              <a:gdLst>
                <a:gd name="T0" fmla="*/ 998 w 998"/>
                <a:gd name="T1" fmla="*/ 0 h 979"/>
                <a:gd name="T2" fmla="*/ 990 w 998"/>
                <a:gd name="T3" fmla="*/ 55 h 979"/>
                <a:gd name="T4" fmla="*/ 978 w 998"/>
                <a:gd name="T5" fmla="*/ 111 h 979"/>
                <a:gd name="T6" fmla="*/ 963 w 998"/>
                <a:gd name="T7" fmla="*/ 165 h 979"/>
                <a:gd name="T8" fmla="*/ 943 w 998"/>
                <a:gd name="T9" fmla="*/ 220 h 979"/>
                <a:gd name="T10" fmla="*/ 920 w 998"/>
                <a:gd name="T11" fmla="*/ 273 h 979"/>
                <a:gd name="T12" fmla="*/ 895 w 998"/>
                <a:gd name="T13" fmla="*/ 326 h 979"/>
                <a:gd name="T14" fmla="*/ 867 w 998"/>
                <a:gd name="T15" fmla="*/ 377 h 979"/>
                <a:gd name="T16" fmla="*/ 837 w 998"/>
                <a:gd name="T17" fmla="*/ 427 h 979"/>
                <a:gd name="T18" fmla="*/ 804 w 998"/>
                <a:gd name="T19" fmla="*/ 477 h 979"/>
                <a:gd name="T20" fmla="*/ 770 w 998"/>
                <a:gd name="T21" fmla="*/ 524 h 979"/>
                <a:gd name="T22" fmla="*/ 736 w 998"/>
                <a:gd name="T23" fmla="*/ 570 h 979"/>
                <a:gd name="T24" fmla="*/ 700 w 998"/>
                <a:gd name="T25" fmla="*/ 614 h 979"/>
                <a:gd name="T26" fmla="*/ 665 w 998"/>
                <a:gd name="T27" fmla="*/ 657 h 979"/>
                <a:gd name="T28" fmla="*/ 629 w 998"/>
                <a:gd name="T29" fmla="*/ 698 h 979"/>
                <a:gd name="T30" fmla="*/ 594 w 998"/>
                <a:gd name="T31" fmla="*/ 736 h 979"/>
                <a:gd name="T32" fmla="*/ 559 w 998"/>
                <a:gd name="T33" fmla="*/ 771 h 979"/>
                <a:gd name="T34" fmla="*/ 525 w 998"/>
                <a:gd name="T35" fmla="*/ 805 h 979"/>
                <a:gd name="T36" fmla="*/ 494 w 998"/>
                <a:gd name="T37" fmla="*/ 837 h 979"/>
                <a:gd name="T38" fmla="*/ 463 w 998"/>
                <a:gd name="T39" fmla="*/ 866 h 979"/>
                <a:gd name="T40" fmla="*/ 434 w 998"/>
                <a:gd name="T41" fmla="*/ 891 h 979"/>
                <a:gd name="T42" fmla="*/ 409 w 998"/>
                <a:gd name="T43" fmla="*/ 914 h 979"/>
                <a:gd name="T44" fmla="*/ 386 w 998"/>
                <a:gd name="T45" fmla="*/ 933 h 979"/>
                <a:gd name="T46" fmla="*/ 367 w 998"/>
                <a:gd name="T47" fmla="*/ 949 h 979"/>
                <a:gd name="T48" fmla="*/ 351 w 998"/>
                <a:gd name="T49" fmla="*/ 962 h 979"/>
                <a:gd name="T50" fmla="*/ 340 w 998"/>
                <a:gd name="T51" fmla="*/ 972 h 979"/>
                <a:gd name="T52" fmla="*/ 333 w 998"/>
                <a:gd name="T53" fmla="*/ 978 h 979"/>
                <a:gd name="T54" fmla="*/ 330 w 998"/>
                <a:gd name="T55" fmla="*/ 979 h 979"/>
                <a:gd name="T56" fmla="*/ 0 w 998"/>
                <a:gd name="T57" fmla="*/ 649 h 979"/>
                <a:gd name="T58" fmla="*/ 35 w 998"/>
                <a:gd name="T59" fmla="*/ 633 h 979"/>
                <a:gd name="T60" fmla="*/ 70 w 998"/>
                <a:gd name="T61" fmla="*/ 612 h 979"/>
                <a:gd name="T62" fmla="*/ 161 w 998"/>
                <a:gd name="T63" fmla="*/ 549 h 979"/>
                <a:gd name="T64" fmla="*/ 248 w 998"/>
                <a:gd name="T65" fmla="*/ 490 h 979"/>
                <a:gd name="T66" fmla="*/ 330 w 998"/>
                <a:gd name="T67" fmla="*/ 433 h 979"/>
                <a:gd name="T68" fmla="*/ 409 w 998"/>
                <a:gd name="T69" fmla="*/ 381 h 979"/>
                <a:gd name="T70" fmla="*/ 483 w 998"/>
                <a:gd name="T71" fmla="*/ 332 h 979"/>
                <a:gd name="T72" fmla="*/ 553 w 998"/>
                <a:gd name="T73" fmla="*/ 285 h 979"/>
                <a:gd name="T74" fmla="*/ 619 w 998"/>
                <a:gd name="T75" fmla="*/ 241 h 979"/>
                <a:gd name="T76" fmla="*/ 682 w 998"/>
                <a:gd name="T77" fmla="*/ 200 h 979"/>
                <a:gd name="T78" fmla="*/ 743 w 998"/>
                <a:gd name="T79" fmla="*/ 162 h 979"/>
                <a:gd name="T80" fmla="*/ 799 w 998"/>
                <a:gd name="T81" fmla="*/ 125 h 979"/>
                <a:gd name="T82" fmla="*/ 853 w 998"/>
                <a:gd name="T83" fmla="*/ 92 h 979"/>
                <a:gd name="T84" fmla="*/ 903 w 998"/>
                <a:gd name="T85" fmla="*/ 59 h 979"/>
                <a:gd name="T86" fmla="*/ 952 w 998"/>
                <a:gd name="T87" fmla="*/ 29 h 979"/>
                <a:gd name="T88" fmla="*/ 998 w 998"/>
                <a:gd name="T8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8" h="979">
                  <a:moveTo>
                    <a:pt x="998" y="0"/>
                  </a:moveTo>
                  <a:lnTo>
                    <a:pt x="990" y="55"/>
                  </a:lnTo>
                  <a:lnTo>
                    <a:pt x="978" y="111"/>
                  </a:lnTo>
                  <a:lnTo>
                    <a:pt x="963" y="165"/>
                  </a:lnTo>
                  <a:lnTo>
                    <a:pt x="943" y="220"/>
                  </a:lnTo>
                  <a:lnTo>
                    <a:pt x="920" y="273"/>
                  </a:lnTo>
                  <a:lnTo>
                    <a:pt x="895" y="326"/>
                  </a:lnTo>
                  <a:lnTo>
                    <a:pt x="867" y="377"/>
                  </a:lnTo>
                  <a:lnTo>
                    <a:pt x="837" y="427"/>
                  </a:lnTo>
                  <a:lnTo>
                    <a:pt x="804" y="477"/>
                  </a:lnTo>
                  <a:lnTo>
                    <a:pt x="770" y="524"/>
                  </a:lnTo>
                  <a:lnTo>
                    <a:pt x="736" y="570"/>
                  </a:lnTo>
                  <a:lnTo>
                    <a:pt x="700" y="614"/>
                  </a:lnTo>
                  <a:lnTo>
                    <a:pt x="665" y="657"/>
                  </a:lnTo>
                  <a:lnTo>
                    <a:pt x="629" y="698"/>
                  </a:lnTo>
                  <a:lnTo>
                    <a:pt x="594" y="736"/>
                  </a:lnTo>
                  <a:lnTo>
                    <a:pt x="559" y="771"/>
                  </a:lnTo>
                  <a:lnTo>
                    <a:pt x="525" y="805"/>
                  </a:lnTo>
                  <a:lnTo>
                    <a:pt x="494" y="837"/>
                  </a:lnTo>
                  <a:lnTo>
                    <a:pt x="463" y="866"/>
                  </a:lnTo>
                  <a:lnTo>
                    <a:pt x="434" y="891"/>
                  </a:lnTo>
                  <a:lnTo>
                    <a:pt x="409" y="914"/>
                  </a:lnTo>
                  <a:lnTo>
                    <a:pt x="386" y="933"/>
                  </a:lnTo>
                  <a:lnTo>
                    <a:pt x="367" y="949"/>
                  </a:lnTo>
                  <a:lnTo>
                    <a:pt x="351" y="962"/>
                  </a:lnTo>
                  <a:lnTo>
                    <a:pt x="340" y="972"/>
                  </a:lnTo>
                  <a:lnTo>
                    <a:pt x="333" y="978"/>
                  </a:lnTo>
                  <a:lnTo>
                    <a:pt x="330" y="979"/>
                  </a:lnTo>
                  <a:lnTo>
                    <a:pt x="0" y="649"/>
                  </a:lnTo>
                  <a:lnTo>
                    <a:pt x="35" y="633"/>
                  </a:lnTo>
                  <a:lnTo>
                    <a:pt x="70" y="612"/>
                  </a:lnTo>
                  <a:lnTo>
                    <a:pt x="161" y="549"/>
                  </a:lnTo>
                  <a:lnTo>
                    <a:pt x="248" y="490"/>
                  </a:lnTo>
                  <a:lnTo>
                    <a:pt x="330" y="433"/>
                  </a:lnTo>
                  <a:lnTo>
                    <a:pt x="409" y="381"/>
                  </a:lnTo>
                  <a:lnTo>
                    <a:pt x="483" y="332"/>
                  </a:lnTo>
                  <a:lnTo>
                    <a:pt x="553" y="285"/>
                  </a:lnTo>
                  <a:lnTo>
                    <a:pt x="619" y="241"/>
                  </a:lnTo>
                  <a:lnTo>
                    <a:pt x="682" y="200"/>
                  </a:lnTo>
                  <a:lnTo>
                    <a:pt x="743" y="162"/>
                  </a:lnTo>
                  <a:lnTo>
                    <a:pt x="799" y="125"/>
                  </a:lnTo>
                  <a:lnTo>
                    <a:pt x="853" y="92"/>
                  </a:lnTo>
                  <a:lnTo>
                    <a:pt x="903" y="59"/>
                  </a:lnTo>
                  <a:lnTo>
                    <a:pt x="952" y="29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"/>
            <p:cNvSpPr>
              <a:spLocks/>
            </p:cNvSpPr>
            <p:nvPr/>
          </p:nvSpPr>
          <p:spPr bwMode="auto">
            <a:xfrm>
              <a:off x="2847" y="2530"/>
              <a:ext cx="618" cy="618"/>
            </a:xfrm>
            <a:custGeom>
              <a:avLst/>
              <a:gdLst>
                <a:gd name="T0" fmla="*/ 496 w 1237"/>
                <a:gd name="T1" fmla="*/ 0 h 1235"/>
                <a:gd name="T2" fmla="*/ 532 w 1237"/>
                <a:gd name="T3" fmla="*/ 36 h 1235"/>
                <a:gd name="T4" fmla="*/ 502 w 1237"/>
                <a:gd name="T5" fmla="*/ 104 h 1235"/>
                <a:gd name="T6" fmla="*/ 474 w 1237"/>
                <a:gd name="T7" fmla="*/ 173 h 1235"/>
                <a:gd name="T8" fmla="*/ 447 w 1237"/>
                <a:gd name="T9" fmla="*/ 248 h 1235"/>
                <a:gd name="T10" fmla="*/ 423 w 1237"/>
                <a:gd name="T11" fmla="*/ 324 h 1235"/>
                <a:gd name="T12" fmla="*/ 403 w 1237"/>
                <a:gd name="T13" fmla="*/ 401 h 1235"/>
                <a:gd name="T14" fmla="*/ 375 w 1237"/>
                <a:gd name="T15" fmla="*/ 522 h 1235"/>
                <a:gd name="T16" fmla="*/ 353 w 1237"/>
                <a:gd name="T17" fmla="*/ 644 h 1235"/>
                <a:gd name="T18" fmla="*/ 335 w 1237"/>
                <a:gd name="T19" fmla="*/ 767 h 1235"/>
                <a:gd name="T20" fmla="*/ 323 w 1237"/>
                <a:gd name="T21" fmla="*/ 890 h 1235"/>
                <a:gd name="T22" fmla="*/ 320 w 1237"/>
                <a:gd name="T23" fmla="*/ 915 h 1235"/>
                <a:gd name="T24" fmla="*/ 423 w 1237"/>
                <a:gd name="T25" fmla="*/ 906 h 1235"/>
                <a:gd name="T26" fmla="*/ 526 w 1237"/>
                <a:gd name="T27" fmla="*/ 893 h 1235"/>
                <a:gd name="T28" fmla="*/ 647 w 1237"/>
                <a:gd name="T29" fmla="*/ 874 h 1235"/>
                <a:gd name="T30" fmla="*/ 766 w 1237"/>
                <a:gd name="T31" fmla="*/ 849 h 1235"/>
                <a:gd name="T32" fmla="*/ 885 w 1237"/>
                <a:gd name="T33" fmla="*/ 820 h 1235"/>
                <a:gd name="T34" fmla="*/ 1002 w 1237"/>
                <a:gd name="T35" fmla="*/ 784 h 1235"/>
                <a:gd name="T36" fmla="*/ 1060 w 1237"/>
                <a:gd name="T37" fmla="*/ 763 h 1235"/>
                <a:gd name="T38" fmla="*/ 1117 w 1237"/>
                <a:gd name="T39" fmla="*/ 740 h 1235"/>
                <a:gd name="T40" fmla="*/ 1173 w 1237"/>
                <a:gd name="T41" fmla="*/ 717 h 1235"/>
                <a:gd name="T42" fmla="*/ 1200 w 1237"/>
                <a:gd name="T43" fmla="*/ 704 h 1235"/>
                <a:gd name="T44" fmla="*/ 1237 w 1237"/>
                <a:gd name="T45" fmla="*/ 740 h 1235"/>
                <a:gd name="T46" fmla="*/ 1194 w 1237"/>
                <a:gd name="T47" fmla="*/ 797 h 1235"/>
                <a:gd name="T48" fmla="*/ 1147 w 1237"/>
                <a:gd name="T49" fmla="*/ 851 h 1235"/>
                <a:gd name="T50" fmla="*/ 1095 w 1237"/>
                <a:gd name="T51" fmla="*/ 901 h 1235"/>
                <a:gd name="T52" fmla="*/ 1041 w 1237"/>
                <a:gd name="T53" fmla="*/ 947 h 1235"/>
                <a:gd name="T54" fmla="*/ 983 w 1237"/>
                <a:gd name="T55" fmla="*/ 989 h 1235"/>
                <a:gd name="T56" fmla="*/ 922 w 1237"/>
                <a:gd name="T57" fmla="*/ 1027 h 1235"/>
                <a:gd name="T58" fmla="*/ 858 w 1237"/>
                <a:gd name="T59" fmla="*/ 1062 h 1235"/>
                <a:gd name="T60" fmla="*/ 794 w 1237"/>
                <a:gd name="T61" fmla="*/ 1094 h 1235"/>
                <a:gd name="T62" fmla="*/ 728 w 1237"/>
                <a:gd name="T63" fmla="*/ 1123 h 1235"/>
                <a:gd name="T64" fmla="*/ 661 w 1237"/>
                <a:gd name="T65" fmla="*/ 1147 h 1235"/>
                <a:gd name="T66" fmla="*/ 594 w 1237"/>
                <a:gd name="T67" fmla="*/ 1169 h 1235"/>
                <a:gd name="T68" fmla="*/ 491 w 1237"/>
                <a:gd name="T69" fmla="*/ 1196 h 1235"/>
                <a:gd name="T70" fmla="*/ 386 w 1237"/>
                <a:gd name="T71" fmla="*/ 1217 h 1235"/>
                <a:gd name="T72" fmla="*/ 280 w 1237"/>
                <a:gd name="T73" fmla="*/ 1229 h 1235"/>
                <a:gd name="T74" fmla="*/ 174 w 1237"/>
                <a:gd name="T75" fmla="*/ 1235 h 1235"/>
                <a:gd name="T76" fmla="*/ 151 w 1237"/>
                <a:gd name="T77" fmla="*/ 1235 h 1235"/>
                <a:gd name="T78" fmla="*/ 128 w 1237"/>
                <a:gd name="T79" fmla="*/ 1233 h 1235"/>
                <a:gd name="T80" fmla="*/ 106 w 1237"/>
                <a:gd name="T81" fmla="*/ 1228 h 1235"/>
                <a:gd name="T82" fmla="*/ 80 w 1237"/>
                <a:gd name="T83" fmla="*/ 1217 h 1235"/>
                <a:gd name="T84" fmla="*/ 57 w 1237"/>
                <a:gd name="T85" fmla="*/ 1201 h 1235"/>
                <a:gd name="T86" fmla="*/ 36 w 1237"/>
                <a:gd name="T87" fmla="*/ 1182 h 1235"/>
                <a:gd name="T88" fmla="*/ 21 w 1237"/>
                <a:gd name="T89" fmla="*/ 1159 h 1235"/>
                <a:gd name="T90" fmla="*/ 8 w 1237"/>
                <a:gd name="T91" fmla="*/ 1134 h 1235"/>
                <a:gd name="T92" fmla="*/ 1 w 1237"/>
                <a:gd name="T93" fmla="*/ 1106 h 1235"/>
                <a:gd name="T94" fmla="*/ 0 w 1237"/>
                <a:gd name="T95" fmla="*/ 1073 h 1235"/>
                <a:gd name="T96" fmla="*/ 0 w 1237"/>
                <a:gd name="T97" fmla="*/ 1041 h 1235"/>
                <a:gd name="T98" fmla="*/ 6 w 1237"/>
                <a:gd name="T99" fmla="*/ 947 h 1235"/>
                <a:gd name="T100" fmla="*/ 18 w 1237"/>
                <a:gd name="T101" fmla="*/ 855 h 1235"/>
                <a:gd name="T102" fmla="*/ 35 w 1237"/>
                <a:gd name="T103" fmla="*/ 762 h 1235"/>
                <a:gd name="T104" fmla="*/ 57 w 1237"/>
                <a:gd name="T105" fmla="*/ 671 h 1235"/>
                <a:gd name="T106" fmla="*/ 85 w 1237"/>
                <a:gd name="T107" fmla="*/ 582 h 1235"/>
                <a:gd name="T108" fmla="*/ 115 w 1237"/>
                <a:gd name="T109" fmla="*/ 501 h 1235"/>
                <a:gd name="T110" fmla="*/ 150 w 1237"/>
                <a:gd name="T111" fmla="*/ 421 h 1235"/>
                <a:gd name="T112" fmla="*/ 190 w 1237"/>
                <a:gd name="T113" fmla="*/ 345 h 1235"/>
                <a:gd name="T114" fmla="*/ 235 w 1237"/>
                <a:gd name="T115" fmla="*/ 270 h 1235"/>
                <a:gd name="T116" fmla="*/ 285 w 1237"/>
                <a:gd name="T117" fmla="*/ 200 h 1235"/>
                <a:gd name="T118" fmla="*/ 331 w 1237"/>
                <a:gd name="T119" fmla="*/ 144 h 1235"/>
                <a:gd name="T120" fmla="*/ 382 w 1237"/>
                <a:gd name="T121" fmla="*/ 92 h 1235"/>
                <a:gd name="T122" fmla="*/ 438 w 1237"/>
                <a:gd name="T123" fmla="*/ 44 h 1235"/>
                <a:gd name="T124" fmla="*/ 496 w 1237"/>
                <a:gd name="T125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7" h="1235">
                  <a:moveTo>
                    <a:pt x="496" y="0"/>
                  </a:moveTo>
                  <a:lnTo>
                    <a:pt x="532" y="36"/>
                  </a:lnTo>
                  <a:lnTo>
                    <a:pt x="502" y="104"/>
                  </a:lnTo>
                  <a:lnTo>
                    <a:pt x="474" y="173"/>
                  </a:lnTo>
                  <a:lnTo>
                    <a:pt x="447" y="248"/>
                  </a:lnTo>
                  <a:lnTo>
                    <a:pt x="423" y="324"/>
                  </a:lnTo>
                  <a:lnTo>
                    <a:pt x="403" y="401"/>
                  </a:lnTo>
                  <a:lnTo>
                    <a:pt x="375" y="522"/>
                  </a:lnTo>
                  <a:lnTo>
                    <a:pt x="353" y="644"/>
                  </a:lnTo>
                  <a:lnTo>
                    <a:pt x="335" y="767"/>
                  </a:lnTo>
                  <a:lnTo>
                    <a:pt x="323" y="890"/>
                  </a:lnTo>
                  <a:lnTo>
                    <a:pt x="320" y="915"/>
                  </a:lnTo>
                  <a:lnTo>
                    <a:pt x="423" y="906"/>
                  </a:lnTo>
                  <a:lnTo>
                    <a:pt x="526" y="893"/>
                  </a:lnTo>
                  <a:lnTo>
                    <a:pt x="647" y="874"/>
                  </a:lnTo>
                  <a:lnTo>
                    <a:pt x="766" y="849"/>
                  </a:lnTo>
                  <a:lnTo>
                    <a:pt x="885" y="820"/>
                  </a:lnTo>
                  <a:lnTo>
                    <a:pt x="1002" y="784"/>
                  </a:lnTo>
                  <a:lnTo>
                    <a:pt x="1060" y="763"/>
                  </a:lnTo>
                  <a:lnTo>
                    <a:pt x="1117" y="740"/>
                  </a:lnTo>
                  <a:lnTo>
                    <a:pt x="1173" y="717"/>
                  </a:lnTo>
                  <a:lnTo>
                    <a:pt x="1200" y="704"/>
                  </a:lnTo>
                  <a:lnTo>
                    <a:pt x="1237" y="740"/>
                  </a:lnTo>
                  <a:lnTo>
                    <a:pt x="1194" y="797"/>
                  </a:lnTo>
                  <a:lnTo>
                    <a:pt x="1147" y="851"/>
                  </a:lnTo>
                  <a:lnTo>
                    <a:pt x="1095" y="901"/>
                  </a:lnTo>
                  <a:lnTo>
                    <a:pt x="1041" y="947"/>
                  </a:lnTo>
                  <a:lnTo>
                    <a:pt x="983" y="989"/>
                  </a:lnTo>
                  <a:lnTo>
                    <a:pt x="922" y="1027"/>
                  </a:lnTo>
                  <a:lnTo>
                    <a:pt x="858" y="1062"/>
                  </a:lnTo>
                  <a:lnTo>
                    <a:pt x="794" y="1094"/>
                  </a:lnTo>
                  <a:lnTo>
                    <a:pt x="728" y="1123"/>
                  </a:lnTo>
                  <a:lnTo>
                    <a:pt x="661" y="1147"/>
                  </a:lnTo>
                  <a:lnTo>
                    <a:pt x="594" y="1169"/>
                  </a:lnTo>
                  <a:lnTo>
                    <a:pt x="491" y="1196"/>
                  </a:lnTo>
                  <a:lnTo>
                    <a:pt x="386" y="1217"/>
                  </a:lnTo>
                  <a:lnTo>
                    <a:pt x="280" y="1229"/>
                  </a:lnTo>
                  <a:lnTo>
                    <a:pt x="174" y="1235"/>
                  </a:lnTo>
                  <a:lnTo>
                    <a:pt x="151" y="1235"/>
                  </a:lnTo>
                  <a:lnTo>
                    <a:pt x="128" y="1233"/>
                  </a:lnTo>
                  <a:lnTo>
                    <a:pt x="106" y="1228"/>
                  </a:lnTo>
                  <a:lnTo>
                    <a:pt x="80" y="1217"/>
                  </a:lnTo>
                  <a:lnTo>
                    <a:pt x="57" y="1201"/>
                  </a:lnTo>
                  <a:lnTo>
                    <a:pt x="36" y="1182"/>
                  </a:lnTo>
                  <a:lnTo>
                    <a:pt x="21" y="1159"/>
                  </a:lnTo>
                  <a:lnTo>
                    <a:pt x="8" y="1134"/>
                  </a:lnTo>
                  <a:lnTo>
                    <a:pt x="1" y="1106"/>
                  </a:lnTo>
                  <a:lnTo>
                    <a:pt x="0" y="1073"/>
                  </a:lnTo>
                  <a:lnTo>
                    <a:pt x="0" y="1041"/>
                  </a:lnTo>
                  <a:lnTo>
                    <a:pt x="6" y="947"/>
                  </a:lnTo>
                  <a:lnTo>
                    <a:pt x="18" y="855"/>
                  </a:lnTo>
                  <a:lnTo>
                    <a:pt x="35" y="762"/>
                  </a:lnTo>
                  <a:lnTo>
                    <a:pt x="57" y="671"/>
                  </a:lnTo>
                  <a:lnTo>
                    <a:pt x="85" y="582"/>
                  </a:lnTo>
                  <a:lnTo>
                    <a:pt x="115" y="501"/>
                  </a:lnTo>
                  <a:lnTo>
                    <a:pt x="150" y="421"/>
                  </a:lnTo>
                  <a:lnTo>
                    <a:pt x="190" y="345"/>
                  </a:lnTo>
                  <a:lnTo>
                    <a:pt x="235" y="270"/>
                  </a:lnTo>
                  <a:lnTo>
                    <a:pt x="285" y="200"/>
                  </a:lnTo>
                  <a:lnTo>
                    <a:pt x="331" y="144"/>
                  </a:lnTo>
                  <a:lnTo>
                    <a:pt x="382" y="92"/>
                  </a:lnTo>
                  <a:lnTo>
                    <a:pt x="438" y="44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"/>
            <p:cNvSpPr>
              <a:spLocks noEditPoints="1"/>
            </p:cNvSpPr>
            <p:nvPr/>
          </p:nvSpPr>
          <p:spPr bwMode="auto">
            <a:xfrm>
              <a:off x="3097" y="1169"/>
              <a:ext cx="1731" cy="1729"/>
            </a:xfrm>
            <a:custGeom>
              <a:avLst/>
              <a:gdLst>
                <a:gd name="T0" fmla="*/ 1977 w 3461"/>
                <a:gd name="T1" fmla="*/ 939 h 3456"/>
                <a:gd name="T2" fmla="*/ 1837 w 3461"/>
                <a:gd name="T3" fmla="*/ 996 h 3456"/>
                <a:gd name="T4" fmla="*/ 1719 w 3461"/>
                <a:gd name="T5" fmla="*/ 1101 h 3456"/>
                <a:gd name="T6" fmla="*/ 1646 w 3461"/>
                <a:gd name="T7" fmla="*/ 1235 h 3456"/>
                <a:gd name="T8" fmla="*/ 1621 w 3461"/>
                <a:gd name="T9" fmla="*/ 1382 h 3456"/>
                <a:gd name="T10" fmla="*/ 1646 w 3461"/>
                <a:gd name="T11" fmla="*/ 1529 h 3456"/>
                <a:gd name="T12" fmla="*/ 1719 w 3461"/>
                <a:gd name="T13" fmla="*/ 1665 h 3456"/>
                <a:gd name="T14" fmla="*/ 1837 w 3461"/>
                <a:gd name="T15" fmla="*/ 1770 h 3456"/>
                <a:gd name="T16" fmla="*/ 1977 w 3461"/>
                <a:gd name="T17" fmla="*/ 1826 h 3456"/>
                <a:gd name="T18" fmla="*/ 2127 w 3461"/>
                <a:gd name="T19" fmla="*/ 1835 h 3456"/>
                <a:gd name="T20" fmla="*/ 2270 w 3461"/>
                <a:gd name="T21" fmla="*/ 1794 h 3456"/>
                <a:gd name="T22" fmla="*/ 2399 w 3461"/>
                <a:gd name="T23" fmla="*/ 1705 h 3456"/>
                <a:gd name="T24" fmla="*/ 2488 w 3461"/>
                <a:gd name="T25" fmla="*/ 1577 h 3456"/>
                <a:gd name="T26" fmla="*/ 2529 w 3461"/>
                <a:gd name="T27" fmla="*/ 1433 h 3456"/>
                <a:gd name="T28" fmla="*/ 2521 w 3461"/>
                <a:gd name="T29" fmla="*/ 1283 h 3456"/>
                <a:gd name="T30" fmla="*/ 2464 w 3461"/>
                <a:gd name="T31" fmla="*/ 1143 h 3456"/>
                <a:gd name="T32" fmla="*/ 2359 w 3461"/>
                <a:gd name="T33" fmla="*/ 1026 h 3456"/>
                <a:gd name="T34" fmla="*/ 2225 w 3461"/>
                <a:gd name="T35" fmla="*/ 952 h 3456"/>
                <a:gd name="T36" fmla="*/ 2076 w 3461"/>
                <a:gd name="T37" fmla="*/ 928 h 3456"/>
                <a:gd name="T38" fmla="*/ 3351 w 3461"/>
                <a:gd name="T39" fmla="*/ 2 h 3456"/>
                <a:gd name="T40" fmla="*/ 3421 w 3461"/>
                <a:gd name="T41" fmla="*/ 40 h 3456"/>
                <a:gd name="T42" fmla="*/ 3459 w 3461"/>
                <a:gd name="T43" fmla="*/ 111 h 3456"/>
                <a:gd name="T44" fmla="*/ 3457 w 3461"/>
                <a:gd name="T45" fmla="*/ 256 h 3456"/>
                <a:gd name="T46" fmla="*/ 3444 w 3461"/>
                <a:gd name="T47" fmla="*/ 471 h 3456"/>
                <a:gd name="T48" fmla="*/ 3416 w 3461"/>
                <a:gd name="T49" fmla="*/ 722 h 3456"/>
                <a:gd name="T50" fmla="*/ 3372 w 3461"/>
                <a:gd name="T51" fmla="*/ 997 h 3456"/>
                <a:gd name="T52" fmla="*/ 3304 w 3461"/>
                <a:gd name="T53" fmla="*/ 1283 h 3456"/>
                <a:gd name="T54" fmla="*/ 3210 w 3461"/>
                <a:gd name="T55" fmla="*/ 1569 h 3456"/>
                <a:gd name="T56" fmla="*/ 3083 w 3461"/>
                <a:gd name="T57" fmla="*/ 1845 h 3456"/>
                <a:gd name="T58" fmla="*/ 2922 w 3461"/>
                <a:gd name="T59" fmla="*/ 2094 h 3456"/>
                <a:gd name="T60" fmla="*/ 2738 w 3461"/>
                <a:gd name="T61" fmla="*/ 2296 h 3456"/>
                <a:gd name="T62" fmla="*/ 2592 w 3461"/>
                <a:gd name="T63" fmla="*/ 2431 h 3456"/>
                <a:gd name="T64" fmla="*/ 2457 w 3461"/>
                <a:gd name="T65" fmla="*/ 2538 h 3456"/>
                <a:gd name="T66" fmla="*/ 2318 w 3461"/>
                <a:gd name="T67" fmla="*/ 2635 h 3456"/>
                <a:gd name="T68" fmla="*/ 2156 w 3461"/>
                <a:gd name="T69" fmla="*/ 2738 h 3456"/>
                <a:gd name="T70" fmla="*/ 2003 w 3461"/>
                <a:gd name="T71" fmla="*/ 2833 h 3456"/>
                <a:gd name="T72" fmla="*/ 1849 w 3461"/>
                <a:gd name="T73" fmla="*/ 2931 h 3456"/>
                <a:gd name="T74" fmla="*/ 1665 w 3461"/>
                <a:gd name="T75" fmla="*/ 3049 h 3456"/>
                <a:gd name="T76" fmla="*/ 1449 w 3461"/>
                <a:gd name="T77" fmla="*/ 3193 h 3456"/>
                <a:gd name="T78" fmla="*/ 1193 w 3461"/>
                <a:gd name="T79" fmla="*/ 3366 h 3456"/>
                <a:gd name="T80" fmla="*/ 1048 w 3461"/>
                <a:gd name="T81" fmla="*/ 3453 h 3456"/>
                <a:gd name="T82" fmla="*/ 969 w 3461"/>
                <a:gd name="T83" fmla="*/ 3445 h 3456"/>
                <a:gd name="T84" fmla="*/ 40 w 3461"/>
                <a:gd name="T85" fmla="*/ 2534 h 3456"/>
                <a:gd name="T86" fmla="*/ 3 w 3461"/>
                <a:gd name="T87" fmla="*/ 2463 h 3456"/>
                <a:gd name="T88" fmla="*/ 11 w 3461"/>
                <a:gd name="T89" fmla="*/ 2383 h 3456"/>
                <a:gd name="T90" fmla="*/ 152 w 3461"/>
                <a:gd name="T91" fmla="*/ 2175 h 3456"/>
                <a:gd name="T92" fmla="*/ 315 w 3461"/>
                <a:gd name="T93" fmla="*/ 1934 h 3456"/>
                <a:gd name="T94" fmla="*/ 449 w 3461"/>
                <a:gd name="T95" fmla="*/ 1729 h 3456"/>
                <a:gd name="T96" fmla="*/ 560 w 3461"/>
                <a:gd name="T97" fmla="*/ 1556 h 3456"/>
                <a:gd name="T98" fmla="*/ 653 w 3461"/>
                <a:gd name="T99" fmla="*/ 1409 h 3456"/>
                <a:gd name="T100" fmla="*/ 755 w 3461"/>
                <a:gd name="T101" fmla="*/ 1246 h 3456"/>
                <a:gd name="T102" fmla="*/ 855 w 3461"/>
                <a:gd name="T103" fmla="*/ 1094 h 3456"/>
                <a:gd name="T104" fmla="*/ 953 w 3461"/>
                <a:gd name="T105" fmla="*/ 957 h 3456"/>
                <a:gd name="T106" fmla="*/ 1068 w 3461"/>
                <a:gd name="T107" fmla="*/ 822 h 3456"/>
                <a:gd name="T108" fmla="*/ 1215 w 3461"/>
                <a:gd name="T109" fmla="*/ 667 h 3456"/>
                <a:gd name="T110" fmla="*/ 1442 w 3461"/>
                <a:gd name="T111" fmla="*/ 480 h 3456"/>
                <a:gd name="T112" fmla="*/ 1704 w 3461"/>
                <a:gd name="T113" fmla="*/ 332 h 3456"/>
                <a:gd name="T114" fmla="*/ 1983 w 3461"/>
                <a:gd name="T115" fmla="*/ 217 h 3456"/>
                <a:gd name="T116" fmla="*/ 2272 w 3461"/>
                <a:gd name="T117" fmla="*/ 131 h 3456"/>
                <a:gd name="T118" fmla="*/ 2556 w 3461"/>
                <a:gd name="T119" fmla="*/ 72 h 3456"/>
                <a:gd name="T120" fmla="*/ 2824 w 3461"/>
                <a:gd name="T121" fmla="*/ 34 h 3456"/>
                <a:gd name="T122" fmla="*/ 3065 w 3461"/>
                <a:gd name="T123" fmla="*/ 11 h 3456"/>
                <a:gd name="T124" fmla="*/ 3265 w 3461"/>
                <a:gd name="T125" fmla="*/ 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1" h="3456">
                  <a:moveTo>
                    <a:pt x="2076" y="928"/>
                  </a:moveTo>
                  <a:lnTo>
                    <a:pt x="2026" y="931"/>
                  </a:lnTo>
                  <a:lnTo>
                    <a:pt x="1977" y="939"/>
                  </a:lnTo>
                  <a:lnTo>
                    <a:pt x="1928" y="952"/>
                  </a:lnTo>
                  <a:lnTo>
                    <a:pt x="1881" y="972"/>
                  </a:lnTo>
                  <a:lnTo>
                    <a:pt x="1837" y="996"/>
                  </a:lnTo>
                  <a:lnTo>
                    <a:pt x="1794" y="1026"/>
                  </a:lnTo>
                  <a:lnTo>
                    <a:pt x="1754" y="1061"/>
                  </a:lnTo>
                  <a:lnTo>
                    <a:pt x="1719" y="1101"/>
                  </a:lnTo>
                  <a:lnTo>
                    <a:pt x="1689" y="1143"/>
                  </a:lnTo>
                  <a:lnTo>
                    <a:pt x="1665" y="1188"/>
                  </a:lnTo>
                  <a:lnTo>
                    <a:pt x="1646" y="1235"/>
                  </a:lnTo>
                  <a:lnTo>
                    <a:pt x="1632" y="1283"/>
                  </a:lnTo>
                  <a:lnTo>
                    <a:pt x="1624" y="1333"/>
                  </a:lnTo>
                  <a:lnTo>
                    <a:pt x="1621" y="1382"/>
                  </a:lnTo>
                  <a:lnTo>
                    <a:pt x="1624" y="1433"/>
                  </a:lnTo>
                  <a:lnTo>
                    <a:pt x="1632" y="1481"/>
                  </a:lnTo>
                  <a:lnTo>
                    <a:pt x="1646" y="1529"/>
                  </a:lnTo>
                  <a:lnTo>
                    <a:pt x="1665" y="1577"/>
                  </a:lnTo>
                  <a:lnTo>
                    <a:pt x="1689" y="1622"/>
                  </a:lnTo>
                  <a:lnTo>
                    <a:pt x="1719" y="1665"/>
                  </a:lnTo>
                  <a:lnTo>
                    <a:pt x="1754" y="1705"/>
                  </a:lnTo>
                  <a:lnTo>
                    <a:pt x="1794" y="1740"/>
                  </a:lnTo>
                  <a:lnTo>
                    <a:pt x="1837" y="1770"/>
                  </a:lnTo>
                  <a:lnTo>
                    <a:pt x="1881" y="1794"/>
                  </a:lnTo>
                  <a:lnTo>
                    <a:pt x="1928" y="1813"/>
                  </a:lnTo>
                  <a:lnTo>
                    <a:pt x="1977" y="1826"/>
                  </a:lnTo>
                  <a:lnTo>
                    <a:pt x="2026" y="1835"/>
                  </a:lnTo>
                  <a:lnTo>
                    <a:pt x="2076" y="1837"/>
                  </a:lnTo>
                  <a:lnTo>
                    <a:pt x="2127" y="1835"/>
                  </a:lnTo>
                  <a:lnTo>
                    <a:pt x="2175" y="1826"/>
                  </a:lnTo>
                  <a:lnTo>
                    <a:pt x="2225" y="1813"/>
                  </a:lnTo>
                  <a:lnTo>
                    <a:pt x="2270" y="1794"/>
                  </a:lnTo>
                  <a:lnTo>
                    <a:pt x="2316" y="1770"/>
                  </a:lnTo>
                  <a:lnTo>
                    <a:pt x="2359" y="1740"/>
                  </a:lnTo>
                  <a:lnTo>
                    <a:pt x="2399" y="1705"/>
                  </a:lnTo>
                  <a:lnTo>
                    <a:pt x="2434" y="1665"/>
                  </a:lnTo>
                  <a:lnTo>
                    <a:pt x="2464" y="1622"/>
                  </a:lnTo>
                  <a:lnTo>
                    <a:pt x="2488" y="1577"/>
                  </a:lnTo>
                  <a:lnTo>
                    <a:pt x="2507" y="1529"/>
                  </a:lnTo>
                  <a:lnTo>
                    <a:pt x="2521" y="1481"/>
                  </a:lnTo>
                  <a:lnTo>
                    <a:pt x="2529" y="1433"/>
                  </a:lnTo>
                  <a:lnTo>
                    <a:pt x="2532" y="1382"/>
                  </a:lnTo>
                  <a:lnTo>
                    <a:pt x="2529" y="1333"/>
                  </a:lnTo>
                  <a:lnTo>
                    <a:pt x="2521" y="1283"/>
                  </a:lnTo>
                  <a:lnTo>
                    <a:pt x="2507" y="1235"/>
                  </a:lnTo>
                  <a:lnTo>
                    <a:pt x="2488" y="1188"/>
                  </a:lnTo>
                  <a:lnTo>
                    <a:pt x="2464" y="1143"/>
                  </a:lnTo>
                  <a:lnTo>
                    <a:pt x="2434" y="1101"/>
                  </a:lnTo>
                  <a:lnTo>
                    <a:pt x="2399" y="1061"/>
                  </a:lnTo>
                  <a:lnTo>
                    <a:pt x="2359" y="1026"/>
                  </a:lnTo>
                  <a:lnTo>
                    <a:pt x="2316" y="996"/>
                  </a:lnTo>
                  <a:lnTo>
                    <a:pt x="2270" y="972"/>
                  </a:lnTo>
                  <a:lnTo>
                    <a:pt x="2225" y="952"/>
                  </a:lnTo>
                  <a:lnTo>
                    <a:pt x="2175" y="939"/>
                  </a:lnTo>
                  <a:lnTo>
                    <a:pt x="2127" y="931"/>
                  </a:lnTo>
                  <a:lnTo>
                    <a:pt x="2076" y="928"/>
                  </a:lnTo>
                  <a:close/>
                  <a:moveTo>
                    <a:pt x="3322" y="0"/>
                  </a:moveTo>
                  <a:lnTo>
                    <a:pt x="3325" y="0"/>
                  </a:lnTo>
                  <a:lnTo>
                    <a:pt x="3351" y="2"/>
                  </a:lnTo>
                  <a:lnTo>
                    <a:pt x="3377" y="10"/>
                  </a:lnTo>
                  <a:lnTo>
                    <a:pt x="3401" y="23"/>
                  </a:lnTo>
                  <a:lnTo>
                    <a:pt x="3421" y="40"/>
                  </a:lnTo>
                  <a:lnTo>
                    <a:pt x="3438" y="60"/>
                  </a:lnTo>
                  <a:lnTo>
                    <a:pt x="3451" y="86"/>
                  </a:lnTo>
                  <a:lnTo>
                    <a:pt x="3459" y="111"/>
                  </a:lnTo>
                  <a:lnTo>
                    <a:pt x="3461" y="139"/>
                  </a:lnTo>
                  <a:lnTo>
                    <a:pt x="3460" y="194"/>
                  </a:lnTo>
                  <a:lnTo>
                    <a:pt x="3457" y="256"/>
                  </a:lnTo>
                  <a:lnTo>
                    <a:pt x="3454" y="323"/>
                  </a:lnTo>
                  <a:lnTo>
                    <a:pt x="3450" y="395"/>
                  </a:lnTo>
                  <a:lnTo>
                    <a:pt x="3444" y="471"/>
                  </a:lnTo>
                  <a:lnTo>
                    <a:pt x="3437" y="552"/>
                  </a:lnTo>
                  <a:lnTo>
                    <a:pt x="3427" y="635"/>
                  </a:lnTo>
                  <a:lnTo>
                    <a:pt x="3416" y="722"/>
                  </a:lnTo>
                  <a:lnTo>
                    <a:pt x="3404" y="811"/>
                  </a:lnTo>
                  <a:lnTo>
                    <a:pt x="3389" y="903"/>
                  </a:lnTo>
                  <a:lnTo>
                    <a:pt x="3372" y="997"/>
                  </a:lnTo>
                  <a:lnTo>
                    <a:pt x="3351" y="1091"/>
                  </a:lnTo>
                  <a:lnTo>
                    <a:pt x="3329" y="1187"/>
                  </a:lnTo>
                  <a:lnTo>
                    <a:pt x="3304" y="1283"/>
                  </a:lnTo>
                  <a:lnTo>
                    <a:pt x="3275" y="1380"/>
                  </a:lnTo>
                  <a:lnTo>
                    <a:pt x="3244" y="1475"/>
                  </a:lnTo>
                  <a:lnTo>
                    <a:pt x="3210" y="1569"/>
                  </a:lnTo>
                  <a:lnTo>
                    <a:pt x="3171" y="1663"/>
                  </a:lnTo>
                  <a:lnTo>
                    <a:pt x="3129" y="1755"/>
                  </a:lnTo>
                  <a:lnTo>
                    <a:pt x="3083" y="1845"/>
                  </a:lnTo>
                  <a:lnTo>
                    <a:pt x="3033" y="1932"/>
                  </a:lnTo>
                  <a:lnTo>
                    <a:pt x="2980" y="2015"/>
                  </a:lnTo>
                  <a:lnTo>
                    <a:pt x="2922" y="2094"/>
                  </a:lnTo>
                  <a:lnTo>
                    <a:pt x="2859" y="2172"/>
                  </a:lnTo>
                  <a:lnTo>
                    <a:pt x="2793" y="2243"/>
                  </a:lnTo>
                  <a:lnTo>
                    <a:pt x="2738" y="2296"/>
                  </a:lnTo>
                  <a:lnTo>
                    <a:pt x="2686" y="2346"/>
                  </a:lnTo>
                  <a:lnTo>
                    <a:pt x="2638" y="2390"/>
                  </a:lnTo>
                  <a:lnTo>
                    <a:pt x="2592" y="2431"/>
                  </a:lnTo>
                  <a:lnTo>
                    <a:pt x="2546" y="2469"/>
                  </a:lnTo>
                  <a:lnTo>
                    <a:pt x="2501" y="2504"/>
                  </a:lnTo>
                  <a:lnTo>
                    <a:pt x="2457" y="2538"/>
                  </a:lnTo>
                  <a:lnTo>
                    <a:pt x="2412" y="2571"/>
                  </a:lnTo>
                  <a:lnTo>
                    <a:pt x="2366" y="2603"/>
                  </a:lnTo>
                  <a:lnTo>
                    <a:pt x="2318" y="2635"/>
                  </a:lnTo>
                  <a:lnTo>
                    <a:pt x="2267" y="2668"/>
                  </a:lnTo>
                  <a:lnTo>
                    <a:pt x="2214" y="2702"/>
                  </a:lnTo>
                  <a:lnTo>
                    <a:pt x="2156" y="2738"/>
                  </a:lnTo>
                  <a:lnTo>
                    <a:pt x="2094" y="2777"/>
                  </a:lnTo>
                  <a:lnTo>
                    <a:pt x="2050" y="2804"/>
                  </a:lnTo>
                  <a:lnTo>
                    <a:pt x="2003" y="2833"/>
                  </a:lnTo>
                  <a:lnTo>
                    <a:pt x="1955" y="2865"/>
                  </a:lnTo>
                  <a:lnTo>
                    <a:pt x="1903" y="2897"/>
                  </a:lnTo>
                  <a:lnTo>
                    <a:pt x="1849" y="2931"/>
                  </a:lnTo>
                  <a:lnTo>
                    <a:pt x="1791" y="2969"/>
                  </a:lnTo>
                  <a:lnTo>
                    <a:pt x="1729" y="3007"/>
                  </a:lnTo>
                  <a:lnTo>
                    <a:pt x="1665" y="3049"/>
                  </a:lnTo>
                  <a:lnTo>
                    <a:pt x="1597" y="3094"/>
                  </a:lnTo>
                  <a:lnTo>
                    <a:pt x="1525" y="3142"/>
                  </a:lnTo>
                  <a:lnTo>
                    <a:pt x="1449" y="3193"/>
                  </a:lnTo>
                  <a:lnTo>
                    <a:pt x="1368" y="3247"/>
                  </a:lnTo>
                  <a:lnTo>
                    <a:pt x="1283" y="3304"/>
                  </a:lnTo>
                  <a:lnTo>
                    <a:pt x="1193" y="3366"/>
                  </a:lnTo>
                  <a:lnTo>
                    <a:pt x="1099" y="3431"/>
                  </a:lnTo>
                  <a:lnTo>
                    <a:pt x="1074" y="3445"/>
                  </a:lnTo>
                  <a:lnTo>
                    <a:pt x="1048" y="3453"/>
                  </a:lnTo>
                  <a:lnTo>
                    <a:pt x="1021" y="3456"/>
                  </a:lnTo>
                  <a:lnTo>
                    <a:pt x="994" y="3454"/>
                  </a:lnTo>
                  <a:lnTo>
                    <a:pt x="969" y="3445"/>
                  </a:lnTo>
                  <a:lnTo>
                    <a:pt x="946" y="3433"/>
                  </a:lnTo>
                  <a:lnTo>
                    <a:pt x="924" y="3415"/>
                  </a:lnTo>
                  <a:lnTo>
                    <a:pt x="40" y="2534"/>
                  </a:lnTo>
                  <a:lnTo>
                    <a:pt x="23" y="2512"/>
                  </a:lnTo>
                  <a:lnTo>
                    <a:pt x="10" y="2488"/>
                  </a:lnTo>
                  <a:lnTo>
                    <a:pt x="3" y="2463"/>
                  </a:lnTo>
                  <a:lnTo>
                    <a:pt x="0" y="2436"/>
                  </a:lnTo>
                  <a:lnTo>
                    <a:pt x="3" y="2408"/>
                  </a:lnTo>
                  <a:lnTo>
                    <a:pt x="11" y="2383"/>
                  </a:lnTo>
                  <a:lnTo>
                    <a:pt x="25" y="2359"/>
                  </a:lnTo>
                  <a:lnTo>
                    <a:pt x="90" y="2265"/>
                  </a:lnTo>
                  <a:lnTo>
                    <a:pt x="152" y="2175"/>
                  </a:lnTo>
                  <a:lnTo>
                    <a:pt x="210" y="2090"/>
                  </a:lnTo>
                  <a:lnTo>
                    <a:pt x="264" y="2010"/>
                  </a:lnTo>
                  <a:lnTo>
                    <a:pt x="315" y="1934"/>
                  </a:lnTo>
                  <a:lnTo>
                    <a:pt x="362" y="1861"/>
                  </a:lnTo>
                  <a:lnTo>
                    <a:pt x="407" y="1794"/>
                  </a:lnTo>
                  <a:lnTo>
                    <a:pt x="449" y="1729"/>
                  </a:lnTo>
                  <a:lnTo>
                    <a:pt x="489" y="1668"/>
                  </a:lnTo>
                  <a:lnTo>
                    <a:pt x="525" y="1610"/>
                  </a:lnTo>
                  <a:lnTo>
                    <a:pt x="560" y="1556"/>
                  </a:lnTo>
                  <a:lnTo>
                    <a:pt x="593" y="1504"/>
                  </a:lnTo>
                  <a:lnTo>
                    <a:pt x="624" y="1456"/>
                  </a:lnTo>
                  <a:lnTo>
                    <a:pt x="653" y="1409"/>
                  </a:lnTo>
                  <a:lnTo>
                    <a:pt x="681" y="1365"/>
                  </a:lnTo>
                  <a:lnTo>
                    <a:pt x="718" y="1303"/>
                  </a:lnTo>
                  <a:lnTo>
                    <a:pt x="755" y="1246"/>
                  </a:lnTo>
                  <a:lnTo>
                    <a:pt x="790" y="1193"/>
                  </a:lnTo>
                  <a:lnTo>
                    <a:pt x="822" y="1142"/>
                  </a:lnTo>
                  <a:lnTo>
                    <a:pt x="855" y="1094"/>
                  </a:lnTo>
                  <a:lnTo>
                    <a:pt x="886" y="1048"/>
                  </a:lnTo>
                  <a:lnTo>
                    <a:pt x="919" y="1002"/>
                  </a:lnTo>
                  <a:lnTo>
                    <a:pt x="953" y="957"/>
                  </a:lnTo>
                  <a:lnTo>
                    <a:pt x="989" y="914"/>
                  </a:lnTo>
                  <a:lnTo>
                    <a:pt x="1027" y="868"/>
                  </a:lnTo>
                  <a:lnTo>
                    <a:pt x="1068" y="822"/>
                  </a:lnTo>
                  <a:lnTo>
                    <a:pt x="1112" y="773"/>
                  </a:lnTo>
                  <a:lnTo>
                    <a:pt x="1161" y="722"/>
                  </a:lnTo>
                  <a:lnTo>
                    <a:pt x="1215" y="667"/>
                  </a:lnTo>
                  <a:lnTo>
                    <a:pt x="1287" y="601"/>
                  </a:lnTo>
                  <a:lnTo>
                    <a:pt x="1363" y="538"/>
                  </a:lnTo>
                  <a:lnTo>
                    <a:pt x="1442" y="480"/>
                  </a:lnTo>
                  <a:lnTo>
                    <a:pt x="1527" y="427"/>
                  </a:lnTo>
                  <a:lnTo>
                    <a:pt x="1613" y="378"/>
                  </a:lnTo>
                  <a:lnTo>
                    <a:pt x="1704" y="332"/>
                  </a:lnTo>
                  <a:lnTo>
                    <a:pt x="1794" y="290"/>
                  </a:lnTo>
                  <a:lnTo>
                    <a:pt x="1889" y="252"/>
                  </a:lnTo>
                  <a:lnTo>
                    <a:pt x="1983" y="217"/>
                  </a:lnTo>
                  <a:lnTo>
                    <a:pt x="2080" y="186"/>
                  </a:lnTo>
                  <a:lnTo>
                    <a:pt x="2175" y="157"/>
                  </a:lnTo>
                  <a:lnTo>
                    <a:pt x="2272" y="131"/>
                  </a:lnTo>
                  <a:lnTo>
                    <a:pt x="2367" y="110"/>
                  </a:lnTo>
                  <a:lnTo>
                    <a:pt x="2463" y="89"/>
                  </a:lnTo>
                  <a:lnTo>
                    <a:pt x="2556" y="72"/>
                  </a:lnTo>
                  <a:lnTo>
                    <a:pt x="2648" y="57"/>
                  </a:lnTo>
                  <a:lnTo>
                    <a:pt x="2737" y="45"/>
                  </a:lnTo>
                  <a:lnTo>
                    <a:pt x="2824" y="34"/>
                  </a:lnTo>
                  <a:lnTo>
                    <a:pt x="2909" y="24"/>
                  </a:lnTo>
                  <a:lnTo>
                    <a:pt x="2988" y="17"/>
                  </a:lnTo>
                  <a:lnTo>
                    <a:pt x="3065" y="11"/>
                  </a:lnTo>
                  <a:lnTo>
                    <a:pt x="3137" y="6"/>
                  </a:lnTo>
                  <a:lnTo>
                    <a:pt x="3204" y="3"/>
                  </a:lnTo>
                  <a:lnTo>
                    <a:pt x="3265" y="1"/>
                  </a:lnTo>
                  <a:lnTo>
                    <a:pt x="3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6" name="Freeform 19"/>
          <p:cNvSpPr>
            <a:spLocks noEditPoints="1"/>
          </p:cNvSpPr>
          <p:nvPr/>
        </p:nvSpPr>
        <p:spPr bwMode="auto">
          <a:xfrm>
            <a:off x="5785262" y="4741036"/>
            <a:ext cx="521435" cy="524868"/>
          </a:xfrm>
          <a:custGeom>
            <a:avLst/>
            <a:gdLst>
              <a:gd name="T0" fmla="*/ 3248 w 4102"/>
              <a:gd name="T1" fmla="*/ 3267 h 4129"/>
              <a:gd name="T2" fmla="*/ 3423 w 4102"/>
              <a:gd name="T3" fmla="*/ 2850 h 4129"/>
              <a:gd name="T4" fmla="*/ 2872 w 4102"/>
              <a:gd name="T5" fmla="*/ 2074 h 4129"/>
              <a:gd name="T6" fmla="*/ 2430 w 4102"/>
              <a:gd name="T7" fmla="*/ 2240 h 4129"/>
              <a:gd name="T8" fmla="*/ 1941 w 4102"/>
              <a:gd name="T9" fmla="*/ 2360 h 4129"/>
              <a:gd name="T10" fmla="*/ 1535 w 4102"/>
              <a:gd name="T11" fmla="*/ 2546 h 4129"/>
              <a:gd name="T12" fmla="*/ 1356 w 4102"/>
              <a:gd name="T13" fmla="*/ 2867 h 4129"/>
              <a:gd name="T14" fmla="*/ 1333 w 4102"/>
              <a:gd name="T15" fmla="*/ 3253 h 4129"/>
              <a:gd name="T16" fmla="*/ 1601 w 4102"/>
              <a:gd name="T17" fmla="*/ 3671 h 4129"/>
              <a:gd name="T18" fmla="*/ 1941 w 4102"/>
              <a:gd name="T19" fmla="*/ 3928 h 4129"/>
              <a:gd name="T20" fmla="*/ 2316 w 4102"/>
              <a:gd name="T21" fmla="*/ 3982 h 4129"/>
              <a:gd name="T22" fmla="*/ 2698 w 4102"/>
              <a:gd name="T23" fmla="*/ 3777 h 4129"/>
              <a:gd name="T24" fmla="*/ 2474 w 4102"/>
              <a:gd name="T25" fmla="*/ 3856 h 4129"/>
              <a:gd name="T26" fmla="*/ 1967 w 4102"/>
              <a:gd name="T27" fmla="*/ 3892 h 4129"/>
              <a:gd name="T28" fmla="*/ 1783 w 4102"/>
              <a:gd name="T29" fmla="*/ 3675 h 4129"/>
              <a:gd name="T30" fmla="*/ 1892 w 4102"/>
              <a:gd name="T31" fmla="*/ 3408 h 4129"/>
              <a:gd name="T32" fmla="*/ 2401 w 4102"/>
              <a:gd name="T33" fmla="*/ 3368 h 4129"/>
              <a:gd name="T34" fmla="*/ 2673 w 4102"/>
              <a:gd name="T35" fmla="*/ 3534 h 4129"/>
              <a:gd name="T36" fmla="*/ 3066 w 4102"/>
              <a:gd name="T37" fmla="*/ 3327 h 4129"/>
              <a:gd name="T38" fmla="*/ 3267 w 4102"/>
              <a:gd name="T39" fmla="*/ 2756 h 4129"/>
              <a:gd name="T40" fmla="*/ 3176 w 4102"/>
              <a:gd name="T41" fmla="*/ 2733 h 4129"/>
              <a:gd name="T42" fmla="*/ 3183 w 4102"/>
              <a:gd name="T43" fmla="*/ 2623 h 4129"/>
              <a:gd name="T44" fmla="*/ 3213 w 4102"/>
              <a:gd name="T45" fmla="*/ 2348 h 4129"/>
              <a:gd name="T46" fmla="*/ 3140 w 4102"/>
              <a:gd name="T47" fmla="*/ 2009 h 4129"/>
              <a:gd name="T48" fmla="*/ 1749 w 4102"/>
              <a:gd name="T49" fmla="*/ 224 h 4129"/>
              <a:gd name="T50" fmla="*/ 1142 w 4102"/>
              <a:gd name="T51" fmla="*/ 520 h 4129"/>
              <a:gd name="T52" fmla="*/ 739 w 4102"/>
              <a:gd name="T53" fmla="*/ 1056 h 4129"/>
              <a:gd name="T54" fmla="*/ 1170 w 4102"/>
              <a:gd name="T55" fmla="*/ 668 h 4129"/>
              <a:gd name="T56" fmla="*/ 1660 w 4102"/>
              <a:gd name="T57" fmla="*/ 464 h 4129"/>
              <a:gd name="T58" fmla="*/ 2342 w 4102"/>
              <a:gd name="T59" fmla="*/ 425 h 4129"/>
              <a:gd name="T60" fmla="*/ 2765 w 4102"/>
              <a:gd name="T61" fmla="*/ 583 h 4129"/>
              <a:gd name="T62" fmla="*/ 2994 w 4102"/>
              <a:gd name="T63" fmla="*/ 769 h 4129"/>
              <a:gd name="T64" fmla="*/ 3074 w 4102"/>
              <a:gd name="T65" fmla="*/ 868 h 4129"/>
              <a:gd name="T66" fmla="*/ 3232 w 4102"/>
              <a:gd name="T67" fmla="*/ 1098 h 4129"/>
              <a:gd name="T68" fmla="*/ 3303 w 4102"/>
              <a:gd name="T69" fmla="*/ 935 h 4129"/>
              <a:gd name="T70" fmla="*/ 2831 w 4102"/>
              <a:gd name="T71" fmla="*/ 424 h 4129"/>
              <a:gd name="T72" fmla="*/ 2158 w 4102"/>
              <a:gd name="T73" fmla="*/ 196 h 4129"/>
              <a:gd name="T74" fmla="*/ 2482 w 4102"/>
              <a:gd name="T75" fmla="*/ 58 h 4129"/>
              <a:gd name="T76" fmla="*/ 3120 w 4102"/>
              <a:gd name="T77" fmla="*/ 405 h 4129"/>
              <a:gd name="T78" fmla="*/ 3543 w 4102"/>
              <a:gd name="T79" fmla="*/ 992 h 4129"/>
              <a:gd name="T80" fmla="*/ 3671 w 4102"/>
              <a:gd name="T81" fmla="*/ 1682 h 4129"/>
              <a:gd name="T82" fmla="*/ 3993 w 4102"/>
              <a:gd name="T83" fmla="*/ 1792 h 4129"/>
              <a:gd name="T84" fmla="*/ 4102 w 4102"/>
              <a:gd name="T85" fmla="*/ 2600 h 4129"/>
              <a:gd name="T86" fmla="*/ 3958 w 4102"/>
              <a:gd name="T87" fmla="*/ 2896 h 4129"/>
              <a:gd name="T88" fmla="*/ 3577 w 4102"/>
              <a:gd name="T89" fmla="*/ 3053 h 4129"/>
              <a:gd name="T90" fmla="*/ 3272 w 4102"/>
              <a:gd name="T91" fmla="*/ 3511 h 4129"/>
              <a:gd name="T92" fmla="*/ 2814 w 4102"/>
              <a:gd name="T93" fmla="*/ 3857 h 4129"/>
              <a:gd name="T94" fmla="*/ 2409 w 4102"/>
              <a:gd name="T95" fmla="*/ 4100 h 4129"/>
              <a:gd name="T96" fmla="*/ 1941 w 4102"/>
              <a:gd name="T97" fmla="*/ 4077 h 4129"/>
              <a:gd name="T98" fmla="*/ 1523 w 4102"/>
              <a:gd name="T99" fmla="*/ 3785 h 4129"/>
              <a:gd name="T100" fmla="*/ 1405 w 4102"/>
              <a:gd name="T101" fmla="*/ 3721 h 4129"/>
              <a:gd name="T102" fmla="*/ 1309 w 4102"/>
              <a:gd name="T103" fmla="*/ 3761 h 4129"/>
              <a:gd name="T104" fmla="*/ 1197 w 4102"/>
              <a:gd name="T105" fmla="*/ 3653 h 4129"/>
              <a:gd name="T106" fmla="*/ 949 w 4102"/>
              <a:gd name="T107" fmla="*/ 3363 h 4129"/>
              <a:gd name="T108" fmla="*/ 668 w 4102"/>
              <a:gd name="T109" fmla="*/ 2915 h 4129"/>
              <a:gd name="T110" fmla="*/ 322 w 4102"/>
              <a:gd name="T111" fmla="*/ 2970 h 4129"/>
              <a:gd name="T112" fmla="*/ 51 w 4102"/>
              <a:gd name="T113" fmla="*/ 2789 h 4129"/>
              <a:gd name="T114" fmla="*/ 14 w 4102"/>
              <a:gd name="T115" fmla="*/ 1956 h 4129"/>
              <a:gd name="T116" fmla="*/ 227 w 4102"/>
              <a:gd name="T117" fmla="*/ 1711 h 4129"/>
              <a:gd name="T118" fmla="*/ 446 w 4102"/>
              <a:gd name="T119" fmla="*/ 1402 h 4129"/>
              <a:gd name="T120" fmla="*/ 708 w 4102"/>
              <a:gd name="T121" fmla="*/ 716 h 4129"/>
              <a:gd name="T122" fmla="*/ 1235 w 4102"/>
              <a:gd name="T123" fmla="*/ 221 h 4129"/>
              <a:gd name="T124" fmla="*/ 1940 w 4102"/>
              <a:gd name="T125" fmla="*/ 4 h 4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02" h="4129">
                <a:moveTo>
                  <a:pt x="3426" y="2666"/>
                </a:moveTo>
                <a:lnTo>
                  <a:pt x="3407" y="2767"/>
                </a:lnTo>
                <a:lnTo>
                  <a:pt x="3383" y="2869"/>
                </a:lnTo>
                <a:lnTo>
                  <a:pt x="3356" y="2971"/>
                </a:lnTo>
                <a:lnTo>
                  <a:pt x="3325" y="3071"/>
                </a:lnTo>
                <a:lnTo>
                  <a:pt x="3289" y="3170"/>
                </a:lnTo>
                <a:lnTo>
                  <a:pt x="3248" y="3267"/>
                </a:lnTo>
                <a:lnTo>
                  <a:pt x="3288" y="3215"/>
                </a:lnTo>
                <a:lnTo>
                  <a:pt x="3322" y="3162"/>
                </a:lnTo>
                <a:lnTo>
                  <a:pt x="3354" y="3104"/>
                </a:lnTo>
                <a:lnTo>
                  <a:pt x="3379" y="3044"/>
                </a:lnTo>
                <a:lnTo>
                  <a:pt x="3399" y="2981"/>
                </a:lnTo>
                <a:lnTo>
                  <a:pt x="3414" y="2917"/>
                </a:lnTo>
                <a:lnTo>
                  <a:pt x="3423" y="2850"/>
                </a:lnTo>
                <a:lnTo>
                  <a:pt x="3426" y="2780"/>
                </a:lnTo>
                <a:lnTo>
                  <a:pt x="3426" y="2666"/>
                </a:lnTo>
                <a:close/>
                <a:moveTo>
                  <a:pt x="3063" y="1917"/>
                </a:moveTo>
                <a:lnTo>
                  <a:pt x="3021" y="1961"/>
                </a:lnTo>
                <a:lnTo>
                  <a:pt x="2976" y="2003"/>
                </a:lnTo>
                <a:lnTo>
                  <a:pt x="2925" y="2040"/>
                </a:lnTo>
                <a:lnTo>
                  <a:pt x="2872" y="2074"/>
                </a:lnTo>
                <a:lnTo>
                  <a:pt x="2817" y="2104"/>
                </a:lnTo>
                <a:lnTo>
                  <a:pt x="2757" y="2132"/>
                </a:lnTo>
                <a:lnTo>
                  <a:pt x="2695" y="2157"/>
                </a:lnTo>
                <a:lnTo>
                  <a:pt x="2631" y="2180"/>
                </a:lnTo>
                <a:lnTo>
                  <a:pt x="2565" y="2202"/>
                </a:lnTo>
                <a:lnTo>
                  <a:pt x="2498" y="2222"/>
                </a:lnTo>
                <a:lnTo>
                  <a:pt x="2430" y="2240"/>
                </a:lnTo>
                <a:lnTo>
                  <a:pt x="2360" y="2257"/>
                </a:lnTo>
                <a:lnTo>
                  <a:pt x="2291" y="2274"/>
                </a:lnTo>
                <a:lnTo>
                  <a:pt x="2221" y="2290"/>
                </a:lnTo>
                <a:lnTo>
                  <a:pt x="2151" y="2307"/>
                </a:lnTo>
                <a:lnTo>
                  <a:pt x="2080" y="2323"/>
                </a:lnTo>
                <a:lnTo>
                  <a:pt x="2010" y="2341"/>
                </a:lnTo>
                <a:lnTo>
                  <a:pt x="1941" y="2360"/>
                </a:lnTo>
                <a:lnTo>
                  <a:pt x="1874" y="2380"/>
                </a:lnTo>
                <a:lnTo>
                  <a:pt x="1808" y="2402"/>
                </a:lnTo>
                <a:lnTo>
                  <a:pt x="1746" y="2426"/>
                </a:lnTo>
                <a:lnTo>
                  <a:pt x="1687" y="2451"/>
                </a:lnTo>
                <a:lnTo>
                  <a:pt x="1633" y="2480"/>
                </a:lnTo>
                <a:lnTo>
                  <a:pt x="1581" y="2512"/>
                </a:lnTo>
                <a:lnTo>
                  <a:pt x="1535" y="2546"/>
                </a:lnTo>
                <a:lnTo>
                  <a:pt x="1496" y="2583"/>
                </a:lnTo>
                <a:lnTo>
                  <a:pt x="1463" y="2623"/>
                </a:lnTo>
                <a:lnTo>
                  <a:pt x="1433" y="2666"/>
                </a:lnTo>
                <a:lnTo>
                  <a:pt x="1408" y="2713"/>
                </a:lnTo>
                <a:lnTo>
                  <a:pt x="1387" y="2762"/>
                </a:lnTo>
                <a:lnTo>
                  <a:pt x="1370" y="2814"/>
                </a:lnTo>
                <a:lnTo>
                  <a:pt x="1356" y="2867"/>
                </a:lnTo>
                <a:lnTo>
                  <a:pt x="1345" y="2922"/>
                </a:lnTo>
                <a:lnTo>
                  <a:pt x="1337" y="2976"/>
                </a:lnTo>
                <a:lnTo>
                  <a:pt x="1332" y="3033"/>
                </a:lnTo>
                <a:lnTo>
                  <a:pt x="1329" y="3089"/>
                </a:lnTo>
                <a:lnTo>
                  <a:pt x="1328" y="3144"/>
                </a:lnTo>
                <a:lnTo>
                  <a:pt x="1329" y="3200"/>
                </a:lnTo>
                <a:lnTo>
                  <a:pt x="1333" y="3253"/>
                </a:lnTo>
                <a:lnTo>
                  <a:pt x="1337" y="3306"/>
                </a:lnTo>
                <a:lnTo>
                  <a:pt x="1348" y="3327"/>
                </a:lnTo>
                <a:lnTo>
                  <a:pt x="1396" y="3408"/>
                </a:lnTo>
                <a:lnTo>
                  <a:pt x="1446" y="3482"/>
                </a:lnTo>
                <a:lnTo>
                  <a:pt x="1496" y="3551"/>
                </a:lnTo>
                <a:lnTo>
                  <a:pt x="1548" y="3614"/>
                </a:lnTo>
                <a:lnTo>
                  <a:pt x="1601" y="3671"/>
                </a:lnTo>
                <a:lnTo>
                  <a:pt x="1653" y="3721"/>
                </a:lnTo>
                <a:lnTo>
                  <a:pt x="1705" y="3767"/>
                </a:lnTo>
                <a:lnTo>
                  <a:pt x="1755" y="3809"/>
                </a:lnTo>
                <a:lnTo>
                  <a:pt x="1804" y="3844"/>
                </a:lnTo>
                <a:lnTo>
                  <a:pt x="1852" y="3877"/>
                </a:lnTo>
                <a:lnTo>
                  <a:pt x="1898" y="3904"/>
                </a:lnTo>
                <a:lnTo>
                  <a:pt x="1941" y="3928"/>
                </a:lnTo>
                <a:lnTo>
                  <a:pt x="1991" y="3951"/>
                </a:lnTo>
                <a:lnTo>
                  <a:pt x="2043" y="3970"/>
                </a:lnTo>
                <a:lnTo>
                  <a:pt x="2098" y="3982"/>
                </a:lnTo>
                <a:lnTo>
                  <a:pt x="2152" y="3990"/>
                </a:lnTo>
                <a:lnTo>
                  <a:pt x="2208" y="3994"/>
                </a:lnTo>
                <a:lnTo>
                  <a:pt x="2262" y="3990"/>
                </a:lnTo>
                <a:lnTo>
                  <a:pt x="2316" y="3982"/>
                </a:lnTo>
                <a:lnTo>
                  <a:pt x="2371" y="3970"/>
                </a:lnTo>
                <a:lnTo>
                  <a:pt x="2422" y="3951"/>
                </a:lnTo>
                <a:lnTo>
                  <a:pt x="2473" y="3928"/>
                </a:lnTo>
                <a:lnTo>
                  <a:pt x="2525" y="3899"/>
                </a:lnTo>
                <a:lnTo>
                  <a:pt x="2579" y="3864"/>
                </a:lnTo>
                <a:lnTo>
                  <a:pt x="2637" y="3824"/>
                </a:lnTo>
                <a:lnTo>
                  <a:pt x="2698" y="3777"/>
                </a:lnTo>
                <a:lnTo>
                  <a:pt x="2760" y="3723"/>
                </a:lnTo>
                <a:lnTo>
                  <a:pt x="2673" y="3727"/>
                </a:lnTo>
                <a:lnTo>
                  <a:pt x="2574" y="3727"/>
                </a:lnTo>
                <a:lnTo>
                  <a:pt x="2556" y="3765"/>
                </a:lnTo>
                <a:lnTo>
                  <a:pt x="2534" y="3799"/>
                </a:lnTo>
                <a:lnTo>
                  <a:pt x="2506" y="3829"/>
                </a:lnTo>
                <a:lnTo>
                  <a:pt x="2474" y="3856"/>
                </a:lnTo>
                <a:lnTo>
                  <a:pt x="2439" y="3877"/>
                </a:lnTo>
                <a:lnTo>
                  <a:pt x="2401" y="3892"/>
                </a:lnTo>
                <a:lnTo>
                  <a:pt x="2359" y="3902"/>
                </a:lnTo>
                <a:lnTo>
                  <a:pt x="2316" y="3906"/>
                </a:lnTo>
                <a:lnTo>
                  <a:pt x="2055" y="3906"/>
                </a:lnTo>
                <a:lnTo>
                  <a:pt x="2009" y="3902"/>
                </a:lnTo>
                <a:lnTo>
                  <a:pt x="1967" y="3892"/>
                </a:lnTo>
                <a:lnTo>
                  <a:pt x="1928" y="3876"/>
                </a:lnTo>
                <a:lnTo>
                  <a:pt x="1892" y="3853"/>
                </a:lnTo>
                <a:lnTo>
                  <a:pt x="1860" y="3825"/>
                </a:lnTo>
                <a:lnTo>
                  <a:pt x="1832" y="3794"/>
                </a:lnTo>
                <a:lnTo>
                  <a:pt x="1810" y="3757"/>
                </a:lnTo>
                <a:lnTo>
                  <a:pt x="1793" y="3718"/>
                </a:lnTo>
                <a:lnTo>
                  <a:pt x="1783" y="3675"/>
                </a:lnTo>
                <a:lnTo>
                  <a:pt x="1779" y="3630"/>
                </a:lnTo>
                <a:lnTo>
                  <a:pt x="1783" y="3586"/>
                </a:lnTo>
                <a:lnTo>
                  <a:pt x="1793" y="3543"/>
                </a:lnTo>
                <a:lnTo>
                  <a:pt x="1810" y="3504"/>
                </a:lnTo>
                <a:lnTo>
                  <a:pt x="1832" y="3468"/>
                </a:lnTo>
                <a:lnTo>
                  <a:pt x="1860" y="3435"/>
                </a:lnTo>
                <a:lnTo>
                  <a:pt x="1892" y="3408"/>
                </a:lnTo>
                <a:lnTo>
                  <a:pt x="1928" y="3386"/>
                </a:lnTo>
                <a:lnTo>
                  <a:pt x="1967" y="3370"/>
                </a:lnTo>
                <a:lnTo>
                  <a:pt x="2009" y="3358"/>
                </a:lnTo>
                <a:lnTo>
                  <a:pt x="2055" y="3354"/>
                </a:lnTo>
                <a:lnTo>
                  <a:pt x="2316" y="3354"/>
                </a:lnTo>
                <a:lnTo>
                  <a:pt x="2359" y="3358"/>
                </a:lnTo>
                <a:lnTo>
                  <a:pt x="2401" y="3368"/>
                </a:lnTo>
                <a:lnTo>
                  <a:pt x="2439" y="3384"/>
                </a:lnTo>
                <a:lnTo>
                  <a:pt x="2474" y="3405"/>
                </a:lnTo>
                <a:lnTo>
                  <a:pt x="2506" y="3432"/>
                </a:lnTo>
                <a:lnTo>
                  <a:pt x="2534" y="3462"/>
                </a:lnTo>
                <a:lnTo>
                  <a:pt x="2556" y="3496"/>
                </a:lnTo>
                <a:lnTo>
                  <a:pt x="2574" y="3534"/>
                </a:lnTo>
                <a:lnTo>
                  <a:pt x="2673" y="3534"/>
                </a:lnTo>
                <a:lnTo>
                  <a:pt x="2737" y="3532"/>
                </a:lnTo>
                <a:lnTo>
                  <a:pt x="2800" y="3524"/>
                </a:lnTo>
                <a:lnTo>
                  <a:pt x="2861" y="3511"/>
                </a:lnTo>
                <a:lnTo>
                  <a:pt x="2919" y="3492"/>
                </a:lnTo>
                <a:lnTo>
                  <a:pt x="2976" y="3471"/>
                </a:lnTo>
                <a:lnTo>
                  <a:pt x="3021" y="3401"/>
                </a:lnTo>
                <a:lnTo>
                  <a:pt x="3066" y="3327"/>
                </a:lnTo>
                <a:lnTo>
                  <a:pt x="3112" y="3238"/>
                </a:lnTo>
                <a:lnTo>
                  <a:pt x="3153" y="3146"/>
                </a:lnTo>
                <a:lnTo>
                  <a:pt x="3188" y="3051"/>
                </a:lnTo>
                <a:lnTo>
                  <a:pt x="3220" y="2953"/>
                </a:lnTo>
                <a:lnTo>
                  <a:pt x="3246" y="2853"/>
                </a:lnTo>
                <a:lnTo>
                  <a:pt x="3269" y="2755"/>
                </a:lnTo>
                <a:lnTo>
                  <a:pt x="3267" y="2756"/>
                </a:lnTo>
                <a:lnTo>
                  <a:pt x="3265" y="2757"/>
                </a:lnTo>
                <a:lnTo>
                  <a:pt x="3249" y="2764"/>
                </a:lnTo>
                <a:lnTo>
                  <a:pt x="3232" y="2765"/>
                </a:lnTo>
                <a:lnTo>
                  <a:pt x="3217" y="2764"/>
                </a:lnTo>
                <a:lnTo>
                  <a:pt x="3202" y="2757"/>
                </a:lnTo>
                <a:lnTo>
                  <a:pt x="3188" y="2748"/>
                </a:lnTo>
                <a:lnTo>
                  <a:pt x="3176" y="2733"/>
                </a:lnTo>
                <a:lnTo>
                  <a:pt x="3168" y="2714"/>
                </a:lnTo>
                <a:lnTo>
                  <a:pt x="3165" y="2695"/>
                </a:lnTo>
                <a:lnTo>
                  <a:pt x="3169" y="2675"/>
                </a:lnTo>
                <a:lnTo>
                  <a:pt x="3170" y="2671"/>
                </a:lnTo>
                <a:lnTo>
                  <a:pt x="3173" y="2661"/>
                </a:lnTo>
                <a:lnTo>
                  <a:pt x="3178" y="2645"/>
                </a:lnTo>
                <a:lnTo>
                  <a:pt x="3183" y="2623"/>
                </a:lnTo>
                <a:lnTo>
                  <a:pt x="3189" y="2596"/>
                </a:lnTo>
                <a:lnTo>
                  <a:pt x="3196" y="2565"/>
                </a:lnTo>
                <a:lnTo>
                  <a:pt x="3201" y="2528"/>
                </a:lnTo>
                <a:lnTo>
                  <a:pt x="3206" y="2489"/>
                </a:lnTo>
                <a:lnTo>
                  <a:pt x="3211" y="2445"/>
                </a:lnTo>
                <a:lnTo>
                  <a:pt x="3213" y="2398"/>
                </a:lnTo>
                <a:lnTo>
                  <a:pt x="3213" y="2348"/>
                </a:lnTo>
                <a:lnTo>
                  <a:pt x="3212" y="2295"/>
                </a:lnTo>
                <a:lnTo>
                  <a:pt x="3207" y="2241"/>
                </a:lnTo>
                <a:lnTo>
                  <a:pt x="3200" y="2184"/>
                </a:lnTo>
                <a:lnTo>
                  <a:pt x="3188" y="2126"/>
                </a:lnTo>
                <a:lnTo>
                  <a:pt x="3177" y="2084"/>
                </a:lnTo>
                <a:lnTo>
                  <a:pt x="3160" y="2046"/>
                </a:lnTo>
                <a:lnTo>
                  <a:pt x="3140" y="2009"/>
                </a:lnTo>
                <a:lnTo>
                  <a:pt x="3117" y="1976"/>
                </a:lnTo>
                <a:lnTo>
                  <a:pt x="3091" y="1945"/>
                </a:lnTo>
                <a:lnTo>
                  <a:pt x="3063" y="1917"/>
                </a:lnTo>
                <a:close/>
                <a:moveTo>
                  <a:pt x="2051" y="192"/>
                </a:moveTo>
                <a:lnTo>
                  <a:pt x="1949" y="196"/>
                </a:lnTo>
                <a:lnTo>
                  <a:pt x="1847" y="206"/>
                </a:lnTo>
                <a:lnTo>
                  <a:pt x="1749" y="224"/>
                </a:lnTo>
                <a:lnTo>
                  <a:pt x="1653" y="248"/>
                </a:lnTo>
                <a:lnTo>
                  <a:pt x="1559" y="279"/>
                </a:lnTo>
                <a:lnTo>
                  <a:pt x="1470" y="316"/>
                </a:lnTo>
                <a:lnTo>
                  <a:pt x="1382" y="359"/>
                </a:lnTo>
                <a:lnTo>
                  <a:pt x="1298" y="407"/>
                </a:lnTo>
                <a:lnTo>
                  <a:pt x="1218" y="462"/>
                </a:lnTo>
                <a:lnTo>
                  <a:pt x="1142" y="520"/>
                </a:lnTo>
                <a:lnTo>
                  <a:pt x="1070" y="584"/>
                </a:lnTo>
                <a:lnTo>
                  <a:pt x="1002" y="653"/>
                </a:lnTo>
                <a:lnTo>
                  <a:pt x="939" y="725"/>
                </a:lnTo>
                <a:lnTo>
                  <a:pt x="882" y="802"/>
                </a:lnTo>
                <a:lnTo>
                  <a:pt x="829" y="883"/>
                </a:lnTo>
                <a:lnTo>
                  <a:pt x="781" y="968"/>
                </a:lnTo>
                <a:lnTo>
                  <a:pt x="739" y="1056"/>
                </a:lnTo>
                <a:lnTo>
                  <a:pt x="797" y="983"/>
                </a:lnTo>
                <a:lnTo>
                  <a:pt x="858" y="917"/>
                </a:lnTo>
                <a:lnTo>
                  <a:pt x="920" y="856"/>
                </a:lnTo>
                <a:lnTo>
                  <a:pt x="983" y="801"/>
                </a:lnTo>
                <a:lnTo>
                  <a:pt x="1046" y="751"/>
                </a:lnTo>
                <a:lnTo>
                  <a:pt x="1108" y="707"/>
                </a:lnTo>
                <a:lnTo>
                  <a:pt x="1170" y="668"/>
                </a:lnTo>
                <a:lnTo>
                  <a:pt x="1230" y="634"/>
                </a:lnTo>
                <a:lnTo>
                  <a:pt x="1285" y="603"/>
                </a:lnTo>
                <a:lnTo>
                  <a:pt x="1338" y="578"/>
                </a:lnTo>
                <a:lnTo>
                  <a:pt x="1387" y="557"/>
                </a:lnTo>
                <a:lnTo>
                  <a:pt x="1432" y="539"/>
                </a:lnTo>
                <a:lnTo>
                  <a:pt x="1547" y="497"/>
                </a:lnTo>
                <a:lnTo>
                  <a:pt x="1660" y="464"/>
                </a:lnTo>
                <a:lnTo>
                  <a:pt x="1773" y="438"/>
                </a:lnTo>
                <a:lnTo>
                  <a:pt x="1884" y="419"/>
                </a:lnTo>
                <a:lnTo>
                  <a:pt x="1991" y="407"/>
                </a:lnTo>
                <a:lnTo>
                  <a:pt x="2098" y="403"/>
                </a:lnTo>
                <a:lnTo>
                  <a:pt x="2184" y="406"/>
                </a:lnTo>
                <a:lnTo>
                  <a:pt x="2264" y="414"/>
                </a:lnTo>
                <a:lnTo>
                  <a:pt x="2342" y="425"/>
                </a:lnTo>
                <a:lnTo>
                  <a:pt x="2414" y="440"/>
                </a:lnTo>
                <a:lnTo>
                  <a:pt x="2483" y="458"/>
                </a:lnTo>
                <a:lnTo>
                  <a:pt x="2548" y="479"/>
                </a:lnTo>
                <a:lnTo>
                  <a:pt x="2607" y="503"/>
                </a:lnTo>
                <a:lnTo>
                  <a:pt x="2664" y="529"/>
                </a:lnTo>
                <a:lnTo>
                  <a:pt x="2716" y="555"/>
                </a:lnTo>
                <a:lnTo>
                  <a:pt x="2765" y="583"/>
                </a:lnTo>
                <a:lnTo>
                  <a:pt x="2809" y="612"/>
                </a:lnTo>
                <a:lnTo>
                  <a:pt x="2850" y="641"/>
                </a:lnTo>
                <a:lnTo>
                  <a:pt x="2886" y="669"/>
                </a:lnTo>
                <a:lnTo>
                  <a:pt x="2919" y="697"/>
                </a:lnTo>
                <a:lnTo>
                  <a:pt x="2947" y="722"/>
                </a:lnTo>
                <a:lnTo>
                  <a:pt x="2972" y="746"/>
                </a:lnTo>
                <a:lnTo>
                  <a:pt x="2994" y="769"/>
                </a:lnTo>
                <a:lnTo>
                  <a:pt x="3011" y="788"/>
                </a:lnTo>
                <a:lnTo>
                  <a:pt x="3025" y="805"/>
                </a:lnTo>
                <a:lnTo>
                  <a:pt x="3035" y="817"/>
                </a:lnTo>
                <a:lnTo>
                  <a:pt x="3042" y="825"/>
                </a:lnTo>
                <a:lnTo>
                  <a:pt x="3049" y="834"/>
                </a:lnTo>
                <a:lnTo>
                  <a:pt x="3061" y="849"/>
                </a:lnTo>
                <a:lnTo>
                  <a:pt x="3074" y="868"/>
                </a:lnTo>
                <a:lnTo>
                  <a:pt x="3092" y="893"/>
                </a:lnTo>
                <a:lnTo>
                  <a:pt x="3110" y="922"/>
                </a:lnTo>
                <a:lnTo>
                  <a:pt x="3130" y="956"/>
                </a:lnTo>
                <a:lnTo>
                  <a:pt x="3149" y="994"/>
                </a:lnTo>
                <a:lnTo>
                  <a:pt x="3169" y="1037"/>
                </a:lnTo>
                <a:lnTo>
                  <a:pt x="3187" y="1086"/>
                </a:lnTo>
                <a:lnTo>
                  <a:pt x="3232" y="1098"/>
                </a:lnTo>
                <a:lnTo>
                  <a:pt x="3279" y="1117"/>
                </a:lnTo>
                <a:lnTo>
                  <a:pt x="3326" y="1142"/>
                </a:lnTo>
                <a:lnTo>
                  <a:pt x="3374" y="1175"/>
                </a:lnTo>
                <a:lnTo>
                  <a:pt x="3421" y="1216"/>
                </a:lnTo>
                <a:lnTo>
                  <a:pt x="3388" y="1120"/>
                </a:lnTo>
                <a:lnTo>
                  <a:pt x="3349" y="1025"/>
                </a:lnTo>
                <a:lnTo>
                  <a:pt x="3303" y="935"/>
                </a:lnTo>
                <a:lnTo>
                  <a:pt x="3251" y="849"/>
                </a:lnTo>
                <a:lnTo>
                  <a:pt x="3194" y="765"/>
                </a:lnTo>
                <a:lnTo>
                  <a:pt x="3131" y="688"/>
                </a:lnTo>
                <a:lnTo>
                  <a:pt x="3063" y="615"/>
                </a:lnTo>
                <a:lnTo>
                  <a:pt x="2990" y="545"/>
                </a:lnTo>
                <a:lnTo>
                  <a:pt x="2913" y="482"/>
                </a:lnTo>
                <a:lnTo>
                  <a:pt x="2831" y="424"/>
                </a:lnTo>
                <a:lnTo>
                  <a:pt x="2745" y="372"/>
                </a:lnTo>
                <a:lnTo>
                  <a:pt x="2655" y="326"/>
                </a:lnTo>
                <a:lnTo>
                  <a:pt x="2561" y="286"/>
                </a:lnTo>
                <a:lnTo>
                  <a:pt x="2464" y="253"/>
                </a:lnTo>
                <a:lnTo>
                  <a:pt x="2366" y="226"/>
                </a:lnTo>
                <a:lnTo>
                  <a:pt x="2263" y="207"/>
                </a:lnTo>
                <a:lnTo>
                  <a:pt x="2158" y="196"/>
                </a:lnTo>
                <a:lnTo>
                  <a:pt x="2051" y="192"/>
                </a:lnTo>
                <a:close/>
                <a:moveTo>
                  <a:pt x="2051" y="0"/>
                </a:moveTo>
                <a:lnTo>
                  <a:pt x="2051" y="0"/>
                </a:lnTo>
                <a:lnTo>
                  <a:pt x="2162" y="4"/>
                </a:lnTo>
                <a:lnTo>
                  <a:pt x="2271" y="15"/>
                </a:lnTo>
                <a:lnTo>
                  <a:pt x="2377" y="33"/>
                </a:lnTo>
                <a:lnTo>
                  <a:pt x="2482" y="58"/>
                </a:lnTo>
                <a:lnTo>
                  <a:pt x="2583" y="90"/>
                </a:lnTo>
                <a:lnTo>
                  <a:pt x="2681" y="128"/>
                </a:lnTo>
                <a:lnTo>
                  <a:pt x="2776" y="172"/>
                </a:lnTo>
                <a:lnTo>
                  <a:pt x="2868" y="221"/>
                </a:lnTo>
                <a:lnTo>
                  <a:pt x="2957" y="277"/>
                </a:lnTo>
                <a:lnTo>
                  <a:pt x="3040" y="339"/>
                </a:lnTo>
                <a:lnTo>
                  <a:pt x="3120" y="405"/>
                </a:lnTo>
                <a:lnTo>
                  <a:pt x="3196" y="476"/>
                </a:lnTo>
                <a:lnTo>
                  <a:pt x="3268" y="552"/>
                </a:lnTo>
                <a:lnTo>
                  <a:pt x="3333" y="631"/>
                </a:lnTo>
                <a:lnTo>
                  <a:pt x="3394" y="716"/>
                </a:lnTo>
                <a:lnTo>
                  <a:pt x="3450" y="805"/>
                </a:lnTo>
                <a:lnTo>
                  <a:pt x="3500" y="896"/>
                </a:lnTo>
                <a:lnTo>
                  <a:pt x="3543" y="992"/>
                </a:lnTo>
                <a:lnTo>
                  <a:pt x="3581" y="1091"/>
                </a:lnTo>
                <a:lnTo>
                  <a:pt x="3613" y="1192"/>
                </a:lnTo>
                <a:lnTo>
                  <a:pt x="3638" y="1296"/>
                </a:lnTo>
                <a:lnTo>
                  <a:pt x="3657" y="1402"/>
                </a:lnTo>
                <a:lnTo>
                  <a:pt x="3667" y="1512"/>
                </a:lnTo>
                <a:lnTo>
                  <a:pt x="3671" y="1622"/>
                </a:lnTo>
                <a:lnTo>
                  <a:pt x="3671" y="1682"/>
                </a:lnTo>
                <a:lnTo>
                  <a:pt x="3730" y="1682"/>
                </a:lnTo>
                <a:lnTo>
                  <a:pt x="3780" y="1685"/>
                </a:lnTo>
                <a:lnTo>
                  <a:pt x="3829" y="1695"/>
                </a:lnTo>
                <a:lnTo>
                  <a:pt x="3874" y="1711"/>
                </a:lnTo>
                <a:lnTo>
                  <a:pt x="3917" y="1733"/>
                </a:lnTo>
                <a:lnTo>
                  <a:pt x="3958" y="1760"/>
                </a:lnTo>
                <a:lnTo>
                  <a:pt x="3993" y="1792"/>
                </a:lnTo>
                <a:lnTo>
                  <a:pt x="4025" y="1827"/>
                </a:lnTo>
                <a:lnTo>
                  <a:pt x="4051" y="1866"/>
                </a:lnTo>
                <a:lnTo>
                  <a:pt x="4073" y="1909"/>
                </a:lnTo>
                <a:lnTo>
                  <a:pt x="4089" y="1956"/>
                </a:lnTo>
                <a:lnTo>
                  <a:pt x="4099" y="2004"/>
                </a:lnTo>
                <a:lnTo>
                  <a:pt x="4102" y="2055"/>
                </a:lnTo>
                <a:lnTo>
                  <a:pt x="4102" y="2600"/>
                </a:lnTo>
                <a:lnTo>
                  <a:pt x="4099" y="2651"/>
                </a:lnTo>
                <a:lnTo>
                  <a:pt x="4089" y="2700"/>
                </a:lnTo>
                <a:lnTo>
                  <a:pt x="4073" y="2746"/>
                </a:lnTo>
                <a:lnTo>
                  <a:pt x="4051" y="2789"/>
                </a:lnTo>
                <a:lnTo>
                  <a:pt x="4025" y="2828"/>
                </a:lnTo>
                <a:lnTo>
                  <a:pt x="3993" y="2865"/>
                </a:lnTo>
                <a:lnTo>
                  <a:pt x="3958" y="2896"/>
                </a:lnTo>
                <a:lnTo>
                  <a:pt x="3917" y="2923"/>
                </a:lnTo>
                <a:lnTo>
                  <a:pt x="3874" y="2944"/>
                </a:lnTo>
                <a:lnTo>
                  <a:pt x="3829" y="2960"/>
                </a:lnTo>
                <a:lnTo>
                  <a:pt x="3780" y="2970"/>
                </a:lnTo>
                <a:lnTo>
                  <a:pt x="3730" y="2974"/>
                </a:lnTo>
                <a:lnTo>
                  <a:pt x="3598" y="2974"/>
                </a:lnTo>
                <a:lnTo>
                  <a:pt x="3577" y="3053"/>
                </a:lnTo>
                <a:lnTo>
                  <a:pt x="3551" y="3129"/>
                </a:lnTo>
                <a:lnTo>
                  <a:pt x="3518" y="3203"/>
                </a:lnTo>
                <a:lnTo>
                  <a:pt x="3480" y="3272"/>
                </a:lnTo>
                <a:lnTo>
                  <a:pt x="3435" y="3339"/>
                </a:lnTo>
                <a:lnTo>
                  <a:pt x="3385" y="3401"/>
                </a:lnTo>
                <a:lnTo>
                  <a:pt x="3331" y="3458"/>
                </a:lnTo>
                <a:lnTo>
                  <a:pt x="3272" y="3511"/>
                </a:lnTo>
                <a:lnTo>
                  <a:pt x="3208" y="3560"/>
                </a:lnTo>
                <a:lnTo>
                  <a:pt x="3141" y="3603"/>
                </a:lnTo>
                <a:lnTo>
                  <a:pt x="3071" y="3639"/>
                </a:lnTo>
                <a:lnTo>
                  <a:pt x="2996" y="3670"/>
                </a:lnTo>
                <a:lnTo>
                  <a:pt x="2935" y="3739"/>
                </a:lnTo>
                <a:lnTo>
                  <a:pt x="2875" y="3801"/>
                </a:lnTo>
                <a:lnTo>
                  <a:pt x="2814" y="3857"/>
                </a:lnTo>
                <a:lnTo>
                  <a:pt x="2753" y="3906"/>
                </a:lnTo>
                <a:lnTo>
                  <a:pt x="2695" y="3949"/>
                </a:lnTo>
                <a:lnTo>
                  <a:pt x="2640" y="3987"/>
                </a:lnTo>
                <a:lnTo>
                  <a:pt x="2585" y="4020"/>
                </a:lnTo>
                <a:lnTo>
                  <a:pt x="2535" y="4048"/>
                </a:lnTo>
                <a:lnTo>
                  <a:pt x="2473" y="4077"/>
                </a:lnTo>
                <a:lnTo>
                  <a:pt x="2409" y="4100"/>
                </a:lnTo>
                <a:lnTo>
                  <a:pt x="2343" y="4116"/>
                </a:lnTo>
                <a:lnTo>
                  <a:pt x="2276" y="4125"/>
                </a:lnTo>
                <a:lnTo>
                  <a:pt x="2208" y="4129"/>
                </a:lnTo>
                <a:lnTo>
                  <a:pt x="2138" y="4125"/>
                </a:lnTo>
                <a:lnTo>
                  <a:pt x="2071" y="4116"/>
                </a:lnTo>
                <a:lnTo>
                  <a:pt x="2005" y="4100"/>
                </a:lnTo>
                <a:lnTo>
                  <a:pt x="1941" y="4077"/>
                </a:lnTo>
                <a:lnTo>
                  <a:pt x="1879" y="4048"/>
                </a:lnTo>
                <a:lnTo>
                  <a:pt x="1826" y="4019"/>
                </a:lnTo>
                <a:lnTo>
                  <a:pt x="1769" y="3985"/>
                </a:lnTo>
                <a:lnTo>
                  <a:pt x="1710" y="3944"/>
                </a:lnTo>
                <a:lnTo>
                  <a:pt x="1649" y="3897"/>
                </a:lnTo>
                <a:lnTo>
                  <a:pt x="1586" y="3844"/>
                </a:lnTo>
                <a:lnTo>
                  <a:pt x="1523" y="3785"/>
                </a:lnTo>
                <a:lnTo>
                  <a:pt x="1458" y="3718"/>
                </a:lnTo>
                <a:lnTo>
                  <a:pt x="1395" y="3642"/>
                </a:lnTo>
                <a:lnTo>
                  <a:pt x="1400" y="3662"/>
                </a:lnTo>
                <a:lnTo>
                  <a:pt x="1404" y="3675"/>
                </a:lnTo>
                <a:lnTo>
                  <a:pt x="1408" y="3687"/>
                </a:lnTo>
                <a:lnTo>
                  <a:pt x="1409" y="3700"/>
                </a:lnTo>
                <a:lnTo>
                  <a:pt x="1405" y="3721"/>
                </a:lnTo>
                <a:lnTo>
                  <a:pt x="1396" y="3740"/>
                </a:lnTo>
                <a:lnTo>
                  <a:pt x="1381" y="3754"/>
                </a:lnTo>
                <a:lnTo>
                  <a:pt x="1362" y="3765"/>
                </a:lnTo>
                <a:lnTo>
                  <a:pt x="1341" y="3768"/>
                </a:lnTo>
                <a:lnTo>
                  <a:pt x="1341" y="3768"/>
                </a:lnTo>
                <a:lnTo>
                  <a:pt x="1324" y="3766"/>
                </a:lnTo>
                <a:lnTo>
                  <a:pt x="1309" y="3761"/>
                </a:lnTo>
                <a:lnTo>
                  <a:pt x="1295" y="3751"/>
                </a:lnTo>
                <a:lnTo>
                  <a:pt x="1290" y="3746"/>
                </a:lnTo>
                <a:lnTo>
                  <a:pt x="1279" y="3735"/>
                </a:lnTo>
                <a:lnTo>
                  <a:pt x="1264" y="3721"/>
                </a:lnTo>
                <a:lnTo>
                  <a:pt x="1245" y="3702"/>
                </a:lnTo>
                <a:lnTo>
                  <a:pt x="1222" y="3680"/>
                </a:lnTo>
                <a:lnTo>
                  <a:pt x="1197" y="3653"/>
                </a:lnTo>
                <a:lnTo>
                  <a:pt x="1168" y="3623"/>
                </a:lnTo>
                <a:lnTo>
                  <a:pt x="1135" y="3589"/>
                </a:lnTo>
                <a:lnTo>
                  <a:pt x="1102" y="3551"/>
                </a:lnTo>
                <a:lnTo>
                  <a:pt x="1065" y="3509"/>
                </a:lnTo>
                <a:lnTo>
                  <a:pt x="1027" y="3463"/>
                </a:lnTo>
                <a:lnTo>
                  <a:pt x="988" y="3415"/>
                </a:lnTo>
                <a:lnTo>
                  <a:pt x="949" y="3363"/>
                </a:lnTo>
                <a:lnTo>
                  <a:pt x="907" y="3308"/>
                </a:lnTo>
                <a:lnTo>
                  <a:pt x="867" y="3249"/>
                </a:lnTo>
                <a:lnTo>
                  <a:pt x="825" y="3189"/>
                </a:lnTo>
                <a:lnTo>
                  <a:pt x="785" y="3124"/>
                </a:lnTo>
                <a:lnTo>
                  <a:pt x="744" y="3057"/>
                </a:lnTo>
                <a:lnTo>
                  <a:pt x="706" y="2988"/>
                </a:lnTo>
                <a:lnTo>
                  <a:pt x="668" y="2915"/>
                </a:lnTo>
                <a:lnTo>
                  <a:pt x="657" y="2934"/>
                </a:lnTo>
                <a:lnTo>
                  <a:pt x="642" y="2951"/>
                </a:lnTo>
                <a:lnTo>
                  <a:pt x="624" y="2963"/>
                </a:lnTo>
                <a:lnTo>
                  <a:pt x="603" y="2971"/>
                </a:lnTo>
                <a:lnTo>
                  <a:pt x="580" y="2974"/>
                </a:lnTo>
                <a:lnTo>
                  <a:pt x="373" y="2974"/>
                </a:lnTo>
                <a:lnTo>
                  <a:pt x="322" y="2970"/>
                </a:lnTo>
                <a:lnTo>
                  <a:pt x="273" y="2960"/>
                </a:lnTo>
                <a:lnTo>
                  <a:pt x="227" y="2944"/>
                </a:lnTo>
                <a:lnTo>
                  <a:pt x="184" y="2923"/>
                </a:lnTo>
                <a:lnTo>
                  <a:pt x="145" y="2896"/>
                </a:lnTo>
                <a:lnTo>
                  <a:pt x="109" y="2865"/>
                </a:lnTo>
                <a:lnTo>
                  <a:pt x="77" y="2828"/>
                </a:lnTo>
                <a:lnTo>
                  <a:pt x="51" y="2789"/>
                </a:lnTo>
                <a:lnTo>
                  <a:pt x="29" y="2746"/>
                </a:lnTo>
                <a:lnTo>
                  <a:pt x="14" y="2700"/>
                </a:lnTo>
                <a:lnTo>
                  <a:pt x="4" y="2651"/>
                </a:lnTo>
                <a:lnTo>
                  <a:pt x="0" y="2600"/>
                </a:lnTo>
                <a:lnTo>
                  <a:pt x="0" y="2055"/>
                </a:lnTo>
                <a:lnTo>
                  <a:pt x="4" y="2004"/>
                </a:lnTo>
                <a:lnTo>
                  <a:pt x="14" y="1956"/>
                </a:lnTo>
                <a:lnTo>
                  <a:pt x="29" y="1909"/>
                </a:lnTo>
                <a:lnTo>
                  <a:pt x="51" y="1866"/>
                </a:lnTo>
                <a:lnTo>
                  <a:pt x="77" y="1827"/>
                </a:lnTo>
                <a:lnTo>
                  <a:pt x="109" y="1792"/>
                </a:lnTo>
                <a:lnTo>
                  <a:pt x="145" y="1760"/>
                </a:lnTo>
                <a:lnTo>
                  <a:pt x="184" y="1733"/>
                </a:lnTo>
                <a:lnTo>
                  <a:pt x="227" y="1711"/>
                </a:lnTo>
                <a:lnTo>
                  <a:pt x="273" y="1695"/>
                </a:lnTo>
                <a:lnTo>
                  <a:pt x="322" y="1685"/>
                </a:lnTo>
                <a:lnTo>
                  <a:pt x="373" y="1682"/>
                </a:lnTo>
                <a:lnTo>
                  <a:pt x="431" y="1682"/>
                </a:lnTo>
                <a:lnTo>
                  <a:pt x="431" y="1622"/>
                </a:lnTo>
                <a:lnTo>
                  <a:pt x="435" y="1512"/>
                </a:lnTo>
                <a:lnTo>
                  <a:pt x="446" y="1402"/>
                </a:lnTo>
                <a:lnTo>
                  <a:pt x="464" y="1296"/>
                </a:lnTo>
                <a:lnTo>
                  <a:pt x="489" y="1192"/>
                </a:lnTo>
                <a:lnTo>
                  <a:pt x="521" y="1091"/>
                </a:lnTo>
                <a:lnTo>
                  <a:pt x="559" y="992"/>
                </a:lnTo>
                <a:lnTo>
                  <a:pt x="603" y="896"/>
                </a:lnTo>
                <a:lnTo>
                  <a:pt x="652" y="805"/>
                </a:lnTo>
                <a:lnTo>
                  <a:pt x="708" y="716"/>
                </a:lnTo>
                <a:lnTo>
                  <a:pt x="768" y="631"/>
                </a:lnTo>
                <a:lnTo>
                  <a:pt x="835" y="552"/>
                </a:lnTo>
                <a:lnTo>
                  <a:pt x="906" y="476"/>
                </a:lnTo>
                <a:lnTo>
                  <a:pt x="982" y="405"/>
                </a:lnTo>
                <a:lnTo>
                  <a:pt x="1061" y="339"/>
                </a:lnTo>
                <a:lnTo>
                  <a:pt x="1146" y="277"/>
                </a:lnTo>
                <a:lnTo>
                  <a:pt x="1235" y="221"/>
                </a:lnTo>
                <a:lnTo>
                  <a:pt x="1326" y="172"/>
                </a:lnTo>
                <a:lnTo>
                  <a:pt x="1422" y="128"/>
                </a:lnTo>
                <a:lnTo>
                  <a:pt x="1519" y="90"/>
                </a:lnTo>
                <a:lnTo>
                  <a:pt x="1621" y="58"/>
                </a:lnTo>
                <a:lnTo>
                  <a:pt x="1725" y="33"/>
                </a:lnTo>
                <a:lnTo>
                  <a:pt x="1831" y="15"/>
                </a:lnTo>
                <a:lnTo>
                  <a:pt x="1940" y="4"/>
                </a:lnTo>
                <a:lnTo>
                  <a:pt x="205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24"/>
          <p:cNvSpPr>
            <a:spLocks noEditPoints="1"/>
          </p:cNvSpPr>
          <p:nvPr/>
        </p:nvSpPr>
        <p:spPr bwMode="auto">
          <a:xfrm>
            <a:off x="7822202" y="4804967"/>
            <a:ext cx="359460" cy="421841"/>
          </a:xfrm>
          <a:custGeom>
            <a:avLst/>
            <a:gdLst>
              <a:gd name="T0" fmla="*/ 2767 w 4656"/>
              <a:gd name="T1" fmla="*/ 2796 h 5464"/>
              <a:gd name="T2" fmla="*/ 2820 w 4656"/>
              <a:gd name="T3" fmla="*/ 2886 h 5464"/>
              <a:gd name="T4" fmla="*/ 2933 w 4656"/>
              <a:gd name="T5" fmla="*/ 3071 h 5464"/>
              <a:gd name="T6" fmla="*/ 3089 w 4656"/>
              <a:gd name="T7" fmla="*/ 3328 h 5464"/>
              <a:gd name="T8" fmla="*/ 3271 w 4656"/>
              <a:gd name="T9" fmla="*/ 3628 h 5464"/>
              <a:gd name="T10" fmla="*/ 3464 w 4656"/>
              <a:gd name="T11" fmla="*/ 3945 h 5464"/>
              <a:gd name="T12" fmla="*/ 3650 w 4656"/>
              <a:gd name="T13" fmla="*/ 4254 h 5464"/>
              <a:gd name="T14" fmla="*/ 3814 w 4656"/>
              <a:gd name="T15" fmla="*/ 4524 h 5464"/>
              <a:gd name="T16" fmla="*/ 3940 w 4656"/>
              <a:gd name="T17" fmla="*/ 4733 h 5464"/>
              <a:gd name="T18" fmla="*/ 4011 w 4656"/>
              <a:gd name="T19" fmla="*/ 4849 h 5464"/>
              <a:gd name="T20" fmla="*/ 3999 w 4656"/>
              <a:gd name="T21" fmla="*/ 4867 h 5464"/>
              <a:gd name="T22" fmla="*/ 3900 w 4656"/>
              <a:gd name="T23" fmla="*/ 4867 h 5464"/>
              <a:gd name="T24" fmla="*/ 3633 w 4656"/>
              <a:gd name="T25" fmla="*/ 4867 h 5464"/>
              <a:gd name="T26" fmla="*/ 3241 w 4656"/>
              <a:gd name="T27" fmla="*/ 4867 h 5464"/>
              <a:gd name="T28" fmla="*/ 2767 w 4656"/>
              <a:gd name="T29" fmla="*/ 4867 h 5464"/>
              <a:gd name="T30" fmla="*/ 2256 w 4656"/>
              <a:gd name="T31" fmla="*/ 4867 h 5464"/>
              <a:gd name="T32" fmla="*/ 1749 w 4656"/>
              <a:gd name="T33" fmla="*/ 4867 h 5464"/>
              <a:gd name="T34" fmla="*/ 1291 w 4656"/>
              <a:gd name="T35" fmla="*/ 4867 h 5464"/>
              <a:gd name="T36" fmla="*/ 926 w 4656"/>
              <a:gd name="T37" fmla="*/ 4867 h 5464"/>
              <a:gd name="T38" fmla="*/ 695 w 4656"/>
              <a:gd name="T39" fmla="*/ 4865 h 5464"/>
              <a:gd name="T40" fmla="*/ 639 w 4656"/>
              <a:gd name="T41" fmla="*/ 4862 h 5464"/>
              <a:gd name="T42" fmla="*/ 694 w 4656"/>
              <a:gd name="T43" fmla="*/ 4771 h 5464"/>
              <a:gd name="T44" fmla="*/ 808 w 4656"/>
              <a:gd name="T45" fmla="*/ 4584 h 5464"/>
              <a:gd name="T46" fmla="*/ 964 w 4656"/>
              <a:gd name="T47" fmla="*/ 4326 h 5464"/>
              <a:gd name="T48" fmla="*/ 1147 w 4656"/>
              <a:gd name="T49" fmla="*/ 4025 h 5464"/>
              <a:gd name="T50" fmla="*/ 1339 w 4656"/>
              <a:gd name="T51" fmla="*/ 3708 h 5464"/>
              <a:gd name="T52" fmla="*/ 1525 w 4656"/>
              <a:gd name="T53" fmla="*/ 3400 h 5464"/>
              <a:gd name="T54" fmla="*/ 1689 w 4656"/>
              <a:gd name="T55" fmla="*/ 3129 h 5464"/>
              <a:gd name="T56" fmla="*/ 1813 w 4656"/>
              <a:gd name="T57" fmla="*/ 2924 h 5464"/>
              <a:gd name="T58" fmla="*/ 1885 w 4656"/>
              <a:gd name="T59" fmla="*/ 2808 h 5464"/>
              <a:gd name="T60" fmla="*/ 1637 w 4656"/>
              <a:gd name="T61" fmla="*/ 252 h 5464"/>
              <a:gd name="T62" fmla="*/ 374 w 4656"/>
              <a:gd name="T63" fmla="*/ 4822 h 5464"/>
              <a:gd name="T64" fmla="*/ 342 w 4656"/>
              <a:gd name="T65" fmla="*/ 4978 h 5464"/>
              <a:gd name="T66" fmla="*/ 388 w 4656"/>
              <a:gd name="T67" fmla="*/ 5059 h 5464"/>
              <a:gd name="T68" fmla="*/ 538 w 4656"/>
              <a:gd name="T69" fmla="*/ 5114 h 5464"/>
              <a:gd name="T70" fmla="*/ 4064 w 4656"/>
              <a:gd name="T71" fmla="*/ 5121 h 5464"/>
              <a:gd name="T72" fmla="*/ 4243 w 4656"/>
              <a:gd name="T73" fmla="*/ 5076 h 5464"/>
              <a:gd name="T74" fmla="*/ 4310 w 4656"/>
              <a:gd name="T75" fmla="*/ 5005 h 5464"/>
              <a:gd name="T76" fmla="*/ 4301 w 4656"/>
              <a:gd name="T77" fmla="*/ 4869 h 5464"/>
              <a:gd name="T78" fmla="*/ 3021 w 4656"/>
              <a:gd name="T79" fmla="*/ 2720 h 5464"/>
              <a:gd name="T80" fmla="*/ 1637 w 4656"/>
              <a:gd name="T81" fmla="*/ 252 h 5464"/>
              <a:gd name="T82" fmla="*/ 3361 w 4656"/>
              <a:gd name="T83" fmla="*/ 470 h 5464"/>
              <a:gd name="T84" fmla="*/ 4602 w 4656"/>
              <a:gd name="T85" fmla="*/ 4695 h 5464"/>
              <a:gd name="T86" fmla="*/ 4656 w 4656"/>
              <a:gd name="T87" fmla="*/ 4983 h 5464"/>
              <a:gd name="T88" fmla="*/ 4583 w 4656"/>
              <a:gd name="T89" fmla="*/ 5219 h 5464"/>
              <a:gd name="T90" fmla="*/ 4391 w 4656"/>
              <a:gd name="T91" fmla="*/ 5383 h 5464"/>
              <a:gd name="T92" fmla="*/ 4091 w 4656"/>
              <a:gd name="T93" fmla="*/ 5461 h 5464"/>
              <a:gd name="T94" fmla="*/ 483 w 4656"/>
              <a:gd name="T95" fmla="*/ 5451 h 5464"/>
              <a:gd name="T96" fmla="*/ 208 w 4656"/>
              <a:gd name="T97" fmla="*/ 5350 h 5464"/>
              <a:gd name="T98" fmla="*/ 43 w 4656"/>
              <a:gd name="T99" fmla="*/ 5166 h 5464"/>
              <a:gd name="T100" fmla="*/ 2 w 4656"/>
              <a:gd name="T101" fmla="*/ 4915 h 5464"/>
              <a:gd name="T102" fmla="*/ 92 w 4656"/>
              <a:gd name="T103" fmla="*/ 4618 h 5464"/>
              <a:gd name="T104" fmla="*/ 1045 w 4656"/>
              <a:gd name="T105" fmla="*/ 470 h 5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6" h="5464">
                <a:moveTo>
                  <a:pt x="1893" y="2076"/>
                </a:moveTo>
                <a:lnTo>
                  <a:pt x="2764" y="2076"/>
                </a:lnTo>
                <a:lnTo>
                  <a:pt x="2764" y="2791"/>
                </a:lnTo>
                <a:lnTo>
                  <a:pt x="2767" y="2796"/>
                </a:lnTo>
                <a:lnTo>
                  <a:pt x="2774" y="2808"/>
                </a:lnTo>
                <a:lnTo>
                  <a:pt x="2785" y="2826"/>
                </a:lnTo>
                <a:lnTo>
                  <a:pt x="2800" y="2852"/>
                </a:lnTo>
                <a:lnTo>
                  <a:pt x="2820" y="2886"/>
                </a:lnTo>
                <a:lnTo>
                  <a:pt x="2843" y="2924"/>
                </a:lnTo>
                <a:lnTo>
                  <a:pt x="2872" y="2968"/>
                </a:lnTo>
                <a:lnTo>
                  <a:pt x="2901" y="3017"/>
                </a:lnTo>
                <a:lnTo>
                  <a:pt x="2933" y="3071"/>
                </a:lnTo>
                <a:lnTo>
                  <a:pt x="2969" y="3129"/>
                </a:lnTo>
                <a:lnTo>
                  <a:pt x="3008" y="3192"/>
                </a:lnTo>
                <a:lnTo>
                  <a:pt x="3047" y="3259"/>
                </a:lnTo>
                <a:lnTo>
                  <a:pt x="3089" y="3328"/>
                </a:lnTo>
                <a:lnTo>
                  <a:pt x="3134" y="3400"/>
                </a:lnTo>
                <a:lnTo>
                  <a:pt x="3178" y="3474"/>
                </a:lnTo>
                <a:lnTo>
                  <a:pt x="3225" y="3550"/>
                </a:lnTo>
                <a:lnTo>
                  <a:pt x="3271" y="3628"/>
                </a:lnTo>
                <a:lnTo>
                  <a:pt x="3319" y="3708"/>
                </a:lnTo>
                <a:lnTo>
                  <a:pt x="3368" y="3788"/>
                </a:lnTo>
                <a:lnTo>
                  <a:pt x="3416" y="3867"/>
                </a:lnTo>
                <a:lnTo>
                  <a:pt x="3464" y="3945"/>
                </a:lnTo>
                <a:lnTo>
                  <a:pt x="3512" y="4025"/>
                </a:lnTo>
                <a:lnTo>
                  <a:pt x="3558" y="4103"/>
                </a:lnTo>
                <a:lnTo>
                  <a:pt x="3605" y="4179"/>
                </a:lnTo>
                <a:lnTo>
                  <a:pt x="3650" y="4254"/>
                </a:lnTo>
                <a:lnTo>
                  <a:pt x="3694" y="4325"/>
                </a:lnTo>
                <a:lnTo>
                  <a:pt x="3736" y="4394"/>
                </a:lnTo>
                <a:lnTo>
                  <a:pt x="3776" y="4461"/>
                </a:lnTo>
                <a:lnTo>
                  <a:pt x="3814" y="4524"/>
                </a:lnTo>
                <a:lnTo>
                  <a:pt x="3850" y="4584"/>
                </a:lnTo>
                <a:lnTo>
                  <a:pt x="3883" y="4638"/>
                </a:lnTo>
                <a:lnTo>
                  <a:pt x="3913" y="4688"/>
                </a:lnTo>
                <a:lnTo>
                  <a:pt x="3940" y="4733"/>
                </a:lnTo>
                <a:lnTo>
                  <a:pt x="3963" y="4771"/>
                </a:lnTo>
                <a:lnTo>
                  <a:pt x="3983" y="4804"/>
                </a:lnTo>
                <a:lnTo>
                  <a:pt x="3999" y="4831"/>
                </a:lnTo>
                <a:lnTo>
                  <a:pt x="4011" y="4849"/>
                </a:lnTo>
                <a:lnTo>
                  <a:pt x="4018" y="4862"/>
                </a:lnTo>
                <a:lnTo>
                  <a:pt x="4021" y="4865"/>
                </a:lnTo>
                <a:lnTo>
                  <a:pt x="4011" y="4867"/>
                </a:lnTo>
                <a:lnTo>
                  <a:pt x="3999" y="4867"/>
                </a:lnTo>
                <a:lnTo>
                  <a:pt x="3993" y="4867"/>
                </a:lnTo>
                <a:lnTo>
                  <a:pt x="3975" y="4867"/>
                </a:lnTo>
                <a:lnTo>
                  <a:pt x="3943" y="4867"/>
                </a:lnTo>
                <a:lnTo>
                  <a:pt x="3900" y="4867"/>
                </a:lnTo>
                <a:lnTo>
                  <a:pt x="3849" y="4867"/>
                </a:lnTo>
                <a:lnTo>
                  <a:pt x="3786" y="4867"/>
                </a:lnTo>
                <a:lnTo>
                  <a:pt x="3714" y="4867"/>
                </a:lnTo>
                <a:lnTo>
                  <a:pt x="3633" y="4867"/>
                </a:lnTo>
                <a:lnTo>
                  <a:pt x="3545" y="4867"/>
                </a:lnTo>
                <a:lnTo>
                  <a:pt x="3450" y="4867"/>
                </a:lnTo>
                <a:lnTo>
                  <a:pt x="3349" y="4867"/>
                </a:lnTo>
                <a:lnTo>
                  <a:pt x="3241" y="4867"/>
                </a:lnTo>
                <a:lnTo>
                  <a:pt x="3129" y="4867"/>
                </a:lnTo>
                <a:lnTo>
                  <a:pt x="3013" y="4867"/>
                </a:lnTo>
                <a:lnTo>
                  <a:pt x="2891" y="4867"/>
                </a:lnTo>
                <a:lnTo>
                  <a:pt x="2767" y="4867"/>
                </a:lnTo>
                <a:lnTo>
                  <a:pt x="2641" y="4867"/>
                </a:lnTo>
                <a:lnTo>
                  <a:pt x="2513" y="4867"/>
                </a:lnTo>
                <a:lnTo>
                  <a:pt x="2386" y="4867"/>
                </a:lnTo>
                <a:lnTo>
                  <a:pt x="2256" y="4867"/>
                </a:lnTo>
                <a:lnTo>
                  <a:pt x="2127" y="4867"/>
                </a:lnTo>
                <a:lnTo>
                  <a:pt x="1999" y="4867"/>
                </a:lnTo>
                <a:lnTo>
                  <a:pt x="1873" y="4867"/>
                </a:lnTo>
                <a:lnTo>
                  <a:pt x="1749" y="4867"/>
                </a:lnTo>
                <a:lnTo>
                  <a:pt x="1629" y="4867"/>
                </a:lnTo>
                <a:lnTo>
                  <a:pt x="1511" y="4867"/>
                </a:lnTo>
                <a:lnTo>
                  <a:pt x="1399" y="4867"/>
                </a:lnTo>
                <a:lnTo>
                  <a:pt x="1291" y="4867"/>
                </a:lnTo>
                <a:lnTo>
                  <a:pt x="1190" y="4867"/>
                </a:lnTo>
                <a:lnTo>
                  <a:pt x="1093" y="4867"/>
                </a:lnTo>
                <a:lnTo>
                  <a:pt x="1006" y="4867"/>
                </a:lnTo>
                <a:lnTo>
                  <a:pt x="926" y="4867"/>
                </a:lnTo>
                <a:lnTo>
                  <a:pt x="853" y="4867"/>
                </a:lnTo>
                <a:lnTo>
                  <a:pt x="790" y="4867"/>
                </a:lnTo>
                <a:lnTo>
                  <a:pt x="737" y="4865"/>
                </a:lnTo>
                <a:lnTo>
                  <a:pt x="695" y="4865"/>
                </a:lnTo>
                <a:lnTo>
                  <a:pt x="664" y="4865"/>
                </a:lnTo>
                <a:lnTo>
                  <a:pt x="644" y="4865"/>
                </a:lnTo>
                <a:lnTo>
                  <a:pt x="637" y="4865"/>
                </a:lnTo>
                <a:lnTo>
                  <a:pt x="639" y="4862"/>
                </a:lnTo>
                <a:lnTo>
                  <a:pt x="647" y="4849"/>
                </a:lnTo>
                <a:lnTo>
                  <a:pt x="659" y="4831"/>
                </a:lnTo>
                <a:lnTo>
                  <a:pt x="674" y="4804"/>
                </a:lnTo>
                <a:lnTo>
                  <a:pt x="694" y="4771"/>
                </a:lnTo>
                <a:lnTo>
                  <a:pt x="719" y="4733"/>
                </a:lnTo>
                <a:lnTo>
                  <a:pt x="745" y="4688"/>
                </a:lnTo>
                <a:lnTo>
                  <a:pt x="775" y="4638"/>
                </a:lnTo>
                <a:lnTo>
                  <a:pt x="808" y="4584"/>
                </a:lnTo>
                <a:lnTo>
                  <a:pt x="843" y="4524"/>
                </a:lnTo>
                <a:lnTo>
                  <a:pt x="881" y="4461"/>
                </a:lnTo>
                <a:lnTo>
                  <a:pt x="923" y="4394"/>
                </a:lnTo>
                <a:lnTo>
                  <a:pt x="964" y="4326"/>
                </a:lnTo>
                <a:lnTo>
                  <a:pt x="1007" y="4254"/>
                </a:lnTo>
                <a:lnTo>
                  <a:pt x="1054" y="4179"/>
                </a:lnTo>
                <a:lnTo>
                  <a:pt x="1098" y="4103"/>
                </a:lnTo>
                <a:lnTo>
                  <a:pt x="1147" y="4025"/>
                </a:lnTo>
                <a:lnTo>
                  <a:pt x="1195" y="3947"/>
                </a:lnTo>
                <a:lnTo>
                  <a:pt x="1243" y="3867"/>
                </a:lnTo>
                <a:lnTo>
                  <a:pt x="1291" y="3788"/>
                </a:lnTo>
                <a:lnTo>
                  <a:pt x="1339" y="3708"/>
                </a:lnTo>
                <a:lnTo>
                  <a:pt x="1387" y="3628"/>
                </a:lnTo>
                <a:lnTo>
                  <a:pt x="1433" y="3550"/>
                </a:lnTo>
                <a:lnTo>
                  <a:pt x="1480" y="3474"/>
                </a:lnTo>
                <a:lnTo>
                  <a:pt x="1525" y="3400"/>
                </a:lnTo>
                <a:lnTo>
                  <a:pt x="1568" y="3328"/>
                </a:lnTo>
                <a:lnTo>
                  <a:pt x="1611" y="3259"/>
                </a:lnTo>
                <a:lnTo>
                  <a:pt x="1651" y="3192"/>
                </a:lnTo>
                <a:lnTo>
                  <a:pt x="1689" y="3129"/>
                </a:lnTo>
                <a:lnTo>
                  <a:pt x="1724" y="3071"/>
                </a:lnTo>
                <a:lnTo>
                  <a:pt x="1757" y="3017"/>
                </a:lnTo>
                <a:lnTo>
                  <a:pt x="1787" y="2968"/>
                </a:lnTo>
                <a:lnTo>
                  <a:pt x="1813" y="2924"/>
                </a:lnTo>
                <a:lnTo>
                  <a:pt x="1837" y="2886"/>
                </a:lnTo>
                <a:lnTo>
                  <a:pt x="1856" y="2852"/>
                </a:lnTo>
                <a:lnTo>
                  <a:pt x="1873" y="2826"/>
                </a:lnTo>
                <a:lnTo>
                  <a:pt x="1885" y="2808"/>
                </a:lnTo>
                <a:lnTo>
                  <a:pt x="1891" y="2796"/>
                </a:lnTo>
                <a:lnTo>
                  <a:pt x="1893" y="2791"/>
                </a:lnTo>
                <a:lnTo>
                  <a:pt x="1893" y="2076"/>
                </a:lnTo>
                <a:close/>
                <a:moveTo>
                  <a:pt x="1637" y="252"/>
                </a:moveTo>
                <a:lnTo>
                  <a:pt x="1637" y="2720"/>
                </a:lnTo>
                <a:lnTo>
                  <a:pt x="428" y="4715"/>
                </a:lnTo>
                <a:lnTo>
                  <a:pt x="397" y="4771"/>
                </a:lnTo>
                <a:lnTo>
                  <a:pt x="374" y="4822"/>
                </a:lnTo>
                <a:lnTo>
                  <a:pt x="357" y="4869"/>
                </a:lnTo>
                <a:lnTo>
                  <a:pt x="347" y="4912"/>
                </a:lnTo>
                <a:lnTo>
                  <a:pt x="342" y="4948"/>
                </a:lnTo>
                <a:lnTo>
                  <a:pt x="342" y="4978"/>
                </a:lnTo>
                <a:lnTo>
                  <a:pt x="347" y="5005"/>
                </a:lnTo>
                <a:lnTo>
                  <a:pt x="355" y="5025"/>
                </a:lnTo>
                <a:lnTo>
                  <a:pt x="369" y="5041"/>
                </a:lnTo>
                <a:lnTo>
                  <a:pt x="388" y="5059"/>
                </a:lnTo>
                <a:lnTo>
                  <a:pt x="415" y="5076"/>
                </a:lnTo>
                <a:lnTo>
                  <a:pt x="448" y="5091"/>
                </a:lnTo>
                <a:lnTo>
                  <a:pt x="490" y="5104"/>
                </a:lnTo>
                <a:lnTo>
                  <a:pt x="538" y="5114"/>
                </a:lnTo>
                <a:lnTo>
                  <a:pt x="594" y="5121"/>
                </a:lnTo>
                <a:lnTo>
                  <a:pt x="659" y="5122"/>
                </a:lnTo>
                <a:lnTo>
                  <a:pt x="3999" y="5122"/>
                </a:lnTo>
                <a:lnTo>
                  <a:pt x="4064" y="5121"/>
                </a:lnTo>
                <a:lnTo>
                  <a:pt x="4121" y="5114"/>
                </a:lnTo>
                <a:lnTo>
                  <a:pt x="4169" y="5104"/>
                </a:lnTo>
                <a:lnTo>
                  <a:pt x="4210" y="5091"/>
                </a:lnTo>
                <a:lnTo>
                  <a:pt x="4243" y="5076"/>
                </a:lnTo>
                <a:lnTo>
                  <a:pt x="4270" y="5059"/>
                </a:lnTo>
                <a:lnTo>
                  <a:pt x="4290" y="5041"/>
                </a:lnTo>
                <a:lnTo>
                  <a:pt x="4303" y="5025"/>
                </a:lnTo>
                <a:lnTo>
                  <a:pt x="4310" y="5005"/>
                </a:lnTo>
                <a:lnTo>
                  <a:pt x="4315" y="4978"/>
                </a:lnTo>
                <a:lnTo>
                  <a:pt x="4316" y="4948"/>
                </a:lnTo>
                <a:lnTo>
                  <a:pt x="4311" y="4912"/>
                </a:lnTo>
                <a:lnTo>
                  <a:pt x="4301" y="4869"/>
                </a:lnTo>
                <a:lnTo>
                  <a:pt x="4285" y="4822"/>
                </a:lnTo>
                <a:lnTo>
                  <a:pt x="4262" y="4771"/>
                </a:lnTo>
                <a:lnTo>
                  <a:pt x="4230" y="4715"/>
                </a:lnTo>
                <a:lnTo>
                  <a:pt x="3021" y="2720"/>
                </a:lnTo>
                <a:lnTo>
                  <a:pt x="3021" y="1819"/>
                </a:lnTo>
                <a:lnTo>
                  <a:pt x="3019" y="1819"/>
                </a:lnTo>
                <a:lnTo>
                  <a:pt x="3019" y="252"/>
                </a:lnTo>
                <a:lnTo>
                  <a:pt x="1637" y="252"/>
                </a:lnTo>
                <a:close/>
                <a:moveTo>
                  <a:pt x="1045" y="0"/>
                </a:moveTo>
                <a:lnTo>
                  <a:pt x="3600" y="0"/>
                </a:lnTo>
                <a:lnTo>
                  <a:pt x="3600" y="470"/>
                </a:lnTo>
                <a:lnTo>
                  <a:pt x="3361" y="470"/>
                </a:lnTo>
                <a:lnTo>
                  <a:pt x="3361" y="2625"/>
                </a:lnTo>
                <a:lnTo>
                  <a:pt x="4522" y="4537"/>
                </a:lnTo>
                <a:lnTo>
                  <a:pt x="4565" y="4618"/>
                </a:lnTo>
                <a:lnTo>
                  <a:pt x="4602" y="4695"/>
                </a:lnTo>
                <a:lnTo>
                  <a:pt x="4628" y="4771"/>
                </a:lnTo>
                <a:lnTo>
                  <a:pt x="4646" y="4844"/>
                </a:lnTo>
                <a:lnTo>
                  <a:pt x="4655" y="4915"/>
                </a:lnTo>
                <a:lnTo>
                  <a:pt x="4656" y="4983"/>
                </a:lnTo>
                <a:lnTo>
                  <a:pt x="4650" y="5046"/>
                </a:lnTo>
                <a:lnTo>
                  <a:pt x="4636" y="5107"/>
                </a:lnTo>
                <a:lnTo>
                  <a:pt x="4613" y="5166"/>
                </a:lnTo>
                <a:lnTo>
                  <a:pt x="4583" y="5219"/>
                </a:lnTo>
                <a:lnTo>
                  <a:pt x="4547" y="5267"/>
                </a:lnTo>
                <a:lnTo>
                  <a:pt x="4502" y="5310"/>
                </a:lnTo>
                <a:lnTo>
                  <a:pt x="4451" y="5350"/>
                </a:lnTo>
                <a:lnTo>
                  <a:pt x="4391" y="5383"/>
                </a:lnTo>
                <a:lnTo>
                  <a:pt x="4326" y="5411"/>
                </a:lnTo>
                <a:lnTo>
                  <a:pt x="4253" y="5434"/>
                </a:lnTo>
                <a:lnTo>
                  <a:pt x="4175" y="5451"/>
                </a:lnTo>
                <a:lnTo>
                  <a:pt x="4091" y="5461"/>
                </a:lnTo>
                <a:lnTo>
                  <a:pt x="3999" y="5464"/>
                </a:lnTo>
                <a:lnTo>
                  <a:pt x="659" y="5464"/>
                </a:lnTo>
                <a:lnTo>
                  <a:pt x="568" y="5461"/>
                </a:lnTo>
                <a:lnTo>
                  <a:pt x="483" y="5451"/>
                </a:lnTo>
                <a:lnTo>
                  <a:pt x="403" y="5434"/>
                </a:lnTo>
                <a:lnTo>
                  <a:pt x="332" y="5411"/>
                </a:lnTo>
                <a:lnTo>
                  <a:pt x="266" y="5383"/>
                </a:lnTo>
                <a:lnTo>
                  <a:pt x="208" y="5350"/>
                </a:lnTo>
                <a:lnTo>
                  <a:pt x="156" y="5310"/>
                </a:lnTo>
                <a:lnTo>
                  <a:pt x="111" y="5267"/>
                </a:lnTo>
                <a:lnTo>
                  <a:pt x="73" y="5219"/>
                </a:lnTo>
                <a:lnTo>
                  <a:pt x="43" y="5166"/>
                </a:lnTo>
                <a:lnTo>
                  <a:pt x="22" y="5107"/>
                </a:lnTo>
                <a:lnTo>
                  <a:pt x="7" y="5046"/>
                </a:lnTo>
                <a:lnTo>
                  <a:pt x="0" y="4983"/>
                </a:lnTo>
                <a:lnTo>
                  <a:pt x="2" y="4915"/>
                </a:lnTo>
                <a:lnTo>
                  <a:pt x="12" y="4844"/>
                </a:lnTo>
                <a:lnTo>
                  <a:pt x="30" y="4771"/>
                </a:lnTo>
                <a:lnTo>
                  <a:pt x="57" y="4695"/>
                </a:lnTo>
                <a:lnTo>
                  <a:pt x="92" y="4618"/>
                </a:lnTo>
                <a:lnTo>
                  <a:pt x="136" y="4537"/>
                </a:lnTo>
                <a:lnTo>
                  <a:pt x="1296" y="2625"/>
                </a:lnTo>
                <a:lnTo>
                  <a:pt x="1296" y="470"/>
                </a:lnTo>
                <a:lnTo>
                  <a:pt x="1045" y="470"/>
                </a:lnTo>
                <a:lnTo>
                  <a:pt x="104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8" name="Group 27"/>
          <p:cNvGrpSpPr>
            <a:grpSpLocks noChangeAspect="1"/>
          </p:cNvGrpSpPr>
          <p:nvPr/>
        </p:nvGrpSpPr>
        <p:grpSpPr bwMode="auto">
          <a:xfrm>
            <a:off x="9671222" y="4781776"/>
            <a:ext cx="496035" cy="435651"/>
            <a:chOff x="2592" y="1067"/>
            <a:chExt cx="2489" cy="2186"/>
          </a:xfrm>
          <a:solidFill>
            <a:schemeClr val="bg1"/>
          </a:solidFill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49" name="Freeform 29"/>
            <p:cNvSpPr>
              <a:spLocks/>
            </p:cNvSpPr>
            <p:nvPr/>
          </p:nvSpPr>
          <p:spPr bwMode="auto">
            <a:xfrm>
              <a:off x="3469" y="1456"/>
              <a:ext cx="735" cy="734"/>
            </a:xfrm>
            <a:custGeom>
              <a:avLst/>
              <a:gdLst>
                <a:gd name="T0" fmla="*/ 733 w 1469"/>
                <a:gd name="T1" fmla="*/ 0 h 1469"/>
                <a:gd name="T2" fmla="*/ 814 w 1469"/>
                <a:gd name="T3" fmla="*/ 4 h 1469"/>
                <a:gd name="T4" fmla="*/ 891 w 1469"/>
                <a:gd name="T5" fmla="*/ 18 h 1469"/>
                <a:gd name="T6" fmla="*/ 966 w 1469"/>
                <a:gd name="T7" fmla="*/ 37 h 1469"/>
                <a:gd name="T8" fmla="*/ 1037 w 1469"/>
                <a:gd name="T9" fmla="*/ 66 h 1469"/>
                <a:gd name="T10" fmla="*/ 1104 w 1469"/>
                <a:gd name="T11" fmla="*/ 101 h 1469"/>
                <a:gd name="T12" fmla="*/ 1168 w 1469"/>
                <a:gd name="T13" fmla="*/ 142 h 1469"/>
                <a:gd name="T14" fmla="*/ 1225 w 1469"/>
                <a:gd name="T15" fmla="*/ 189 h 1469"/>
                <a:gd name="T16" fmla="*/ 1278 w 1469"/>
                <a:gd name="T17" fmla="*/ 242 h 1469"/>
                <a:gd name="T18" fmla="*/ 1326 w 1469"/>
                <a:gd name="T19" fmla="*/ 301 h 1469"/>
                <a:gd name="T20" fmla="*/ 1367 w 1469"/>
                <a:gd name="T21" fmla="*/ 365 h 1469"/>
                <a:gd name="T22" fmla="*/ 1402 w 1469"/>
                <a:gd name="T23" fmla="*/ 431 h 1469"/>
                <a:gd name="T24" fmla="*/ 1431 w 1469"/>
                <a:gd name="T25" fmla="*/ 502 h 1469"/>
                <a:gd name="T26" fmla="*/ 1450 w 1469"/>
                <a:gd name="T27" fmla="*/ 577 h 1469"/>
                <a:gd name="T28" fmla="*/ 1464 w 1469"/>
                <a:gd name="T29" fmla="*/ 654 h 1469"/>
                <a:gd name="T30" fmla="*/ 1469 w 1469"/>
                <a:gd name="T31" fmla="*/ 734 h 1469"/>
                <a:gd name="T32" fmla="*/ 1464 w 1469"/>
                <a:gd name="T33" fmla="*/ 814 h 1469"/>
                <a:gd name="T34" fmla="*/ 1450 w 1469"/>
                <a:gd name="T35" fmla="*/ 892 h 1469"/>
                <a:gd name="T36" fmla="*/ 1431 w 1469"/>
                <a:gd name="T37" fmla="*/ 966 h 1469"/>
                <a:gd name="T38" fmla="*/ 1402 w 1469"/>
                <a:gd name="T39" fmla="*/ 1037 h 1469"/>
                <a:gd name="T40" fmla="*/ 1367 w 1469"/>
                <a:gd name="T41" fmla="*/ 1105 h 1469"/>
                <a:gd name="T42" fmla="*/ 1326 w 1469"/>
                <a:gd name="T43" fmla="*/ 1169 h 1469"/>
                <a:gd name="T44" fmla="*/ 1278 w 1469"/>
                <a:gd name="T45" fmla="*/ 1226 h 1469"/>
                <a:gd name="T46" fmla="*/ 1225 w 1469"/>
                <a:gd name="T47" fmla="*/ 1279 h 1469"/>
                <a:gd name="T48" fmla="*/ 1168 w 1469"/>
                <a:gd name="T49" fmla="*/ 1328 h 1469"/>
                <a:gd name="T50" fmla="*/ 1104 w 1469"/>
                <a:gd name="T51" fmla="*/ 1369 h 1469"/>
                <a:gd name="T52" fmla="*/ 1037 w 1469"/>
                <a:gd name="T53" fmla="*/ 1403 h 1469"/>
                <a:gd name="T54" fmla="*/ 966 w 1469"/>
                <a:gd name="T55" fmla="*/ 1432 h 1469"/>
                <a:gd name="T56" fmla="*/ 891 w 1469"/>
                <a:gd name="T57" fmla="*/ 1452 h 1469"/>
                <a:gd name="T58" fmla="*/ 814 w 1469"/>
                <a:gd name="T59" fmla="*/ 1464 h 1469"/>
                <a:gd name="T60" fmla="*/ 733 w 1469"/>
                <a:gd name="T61" fmla="*/ 1469 h 1469"/>
                <a:gd name="T62" fmla="*/ 655 w 1469"/>
                <a:gd name="T63" fmla="*/ 1464 h 1469"/>
                <a:gd name="T64" fmla="*/ 578 w 1469"/>
                <a:gd name="T65" fmla="*/ 1452 h 1469"/>
                <a:gd name="T66" fmla="*/ 502 w 1469"/>
                <a:gd name="T67" fmla="*/ 1432 h 1469"/>
                <a:gd name="T68" fmla="*/ 431 w 1469"/>
                <a:gd name="T69" fmla="*/ 1403 h 1469"/>
                <a:gd name="T70" fmla="*/ 364 w 1469"/>
                <a:gd name="T71" fmla="*/ 1369 h 1469"/>
                <a:gd name="T72" fmla="*/ 301 w 1469"/>
                <a:gd name="T73" fmla="*/ 1328 h 1469"/>
                <a:gd name="T74" fmla="*/ 243 w 1469"/>
                <a:gd name="T75" fmla="*/ 1279 h 1469"/>
                <a:gd name="T76" fmla="*/ 189 w 1469"/>
                <a:gd name="T77" fmla="*/ 1226 h 1469"/>
                <a:gd name="T78" fmla="*/ 142 w 1469"/>
                <a:gd name="T79" fmla="*/ 1169 h 1469"/>
                <a:gd name="T80" fmla="*/ 101 w 1469"/>
                <a:gd name="T81" fmla="*/ 1105 h 1469"/>
                <a:gd name="T82" fmla="*/ 66 w 1469"/>
                <a:gd name="T83" fmla="*/ 1037 h 1469"/>
                <a:gd name="T84" fmla="*/ 38 w 1469"/>
                <a:gd name="T85" fmla="*/ 966 h 1469"/>
                <a:gd name="T86" fmla="*/ 18 w 1469"/>
                <a:gd name="T87" fmla="*/ 892 h 1469"/>
                <a:gd name="T88" fmla="*/ 4 w 1469"/>
                <a:gd name="T89" fmla="*/ 814 h 1469"/>
                <a:gd name="T90" fmla="*/ 0 w 1469"/>
                <a:gd name="T91" fmla="*/ 734 h 1469"/>
                <a:gd name="T92" fmla="*/ 4 w 1469"/>
                <a:gd name="T93" fmla="*/ 654 h 1469"/>
                <a:gd name="T94" fmla="*/ 18 w 1469"/>
                <a:gd name="T95" fmla="*/ 577 h 1469"/>
                <a:gd name="T96" fmla="*/ 38 w 1469"/>
                <a:gd name="T97" fmla="*/ 502 h 1469"/>
                <a:gd name="T98" fmla="*/ 66 w 1469"/>
                <a:gd name="T99" fmla="*/ 431 h 1469"/>
                <a:gd name="T100" fmla="*/ 101 w 1469"/>
                <a:gd name="T101" fmla="*/ 365 h 1469"/>
                <a:gd name="T102" fmla="*/ 142 w 1469"/>
                <a:gd name="T103" fmla="*/ 301 h 1469"/>
                <a:gd name="T104" fmla="*/ 189 w 1469"/>
                <a:gd name="T105" fmla="*/ 242 h 1469"/>
                <a:gd name="T106" fmla="*/ 243 w 1469"/>
                <a:gd name="T107" fmla="*/ 189 h 1469"/>
                <a:gd name="T108" fmla="*/ 301 w 1469"/>
                <a:gd name="T109" fmla="*/ 142 h 1469"/>
                <a:gd name="T110" fmla="*/ 364 w 1469"/>
                <a:gd name="T111" fmla="*/ 101 h 1469"/>
                <a:gd name="T112" fmla="*/ 431 w 1469"/>
                <a:gd name="T113" fmla="*/ 66 h 1469"/>
                <a:gd name="T114" fmla="*/ 502 w 1469"/>
                <a:gd name="T115" fmla="*/ 37 h 1469"/>
                <a:gd name="T116" fmla="*/ 578 w 1469"/>
                <a:gd name="T117" fmla="*/ 18 h 1469"/>
                <a:gd name="T118" fmla="*/ 655 w 1469"/>
                <a:gd name="T119" fmla="*/ 4 h 1469"/>
                <a:gd name="T120" fmla="*/ 733 w 1469"/>
                <a:gd name="T121" fmla="*/ 0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69" h="1469">
                  <a:moveTo>
                    <a:pt x="733" y="0"/>
                  </a:moveTo>
                  <a:lnTo>
                    <a:pt x="814" y="4"/>
                  </a:lnTo>
                  <a:lnTo>
                    <a:pt x="891" y="18"/>
                  </a:lnTo>
                  <a:lnTo>
                    <a:pt x="966" y="37"/>
                  </a:lnTo>
                  <a:lnTo>
                    <a:pt x="1037" y="66"/>
                  </a:lnTo>
                  <a:lnTo>
                    <a:pt x="1104" y="101"/>
                  </a:lnTo>
                  <a:lnTo>
                    <a:pt x="1168" y="142"/>
                  </a:lnTo>
                  <a:lnTo>
                    <a:pt x="1225" y="189"/>
                  </a:lnTo>
                  <a:lnTo>
                    <a:pt x="1278" y="242"/>
                  </a:lnTo>
                  <a:lnTo>
                    <a:pt x="1326" y="301"/>
                  </a:lnTo>
                  <a:lnTo>
                    <a:pt x="1367" y="365"/>
                  </a:lnTo>
                  <a:lnTo>
                    <a:pt x="1402" y="431"/>
                  </a:lnTo>
                  <a:lnTo>
                    <a:pt x="1431" y="502"/>
                  </a:lnTo>
                  <a:lnTo>
                    <a:pt x="1450" y="577"/>
                  </a:lnTo>
                  <a:lnTo>
                    <a:pt x="1464" y="654"/>
                  </a:lnTo>
                  <a:lnTo>
                    <a:pt x="1469" y="734"/>
                  </a:lnTo>
                  <a:lnTo>
                    <a:pt x="1464" y="814"/>
                  </a:lnTo>
                  <a:lnTo>
                    <a:pt x="1450" y="892"/>
                  </a:lnTo>
                  <a:lnTo>
                    <a:pt x="1431" y="966"/>
                  </a:lnTo>
                  <a:lnTo>
                    <a:pt x="1402" y="1037"/>
                  </a:lnTo>
                  <a:lnTo>
                    <a:pt x="1367" y="1105"/>
                  </a:lnTo>
                  <a:lnTo>
                    <a:pt x="1326" y="1169"/>
                  </a:lnTo>
                  <a:lnTo>
                    <a:pt x="1278" y="1226"/>
                  </a:lnTo>
                  <a:lnTo>
                    <a:pt x="1225" y="1279"/>
                  </a:lnTo>
                  <a:lnTo>
                    <a:pt x="1168" y="1328"/>
                  </a:lnTo>
                  <a:lnTo>
                    <a:pt x="1104" y="1369"/>
                  </a:lnTo>
                  <a:lnTo>
                    <a:pt x="1037" y="1403"/>
                  </a:lnTo>
                  <a:lnTo>
                    <a:pt x="966" y="1432"/>
                  </a:lnTo>
                  <a:lnTo>
                    <a:pt x="891" y="1452"/>
                  </a:lnTo>
                  <a:lnTo>
                    <a:pt x="814" y="1464"/>
                  </a:lnTo>
                  <a:lnTo>
                    <a:pt x="733" y="1469"/>
                  </a:lnTo>
                  <a:lnTo>
                    <a:pt x="655" y="1464"/>
                  </a:lnTo>
                  <a:lnTo>
                    <a:pt x="578" y="1452"/>
                  </a:lnTo>
                  <a:lnTo>
                    <a:pt x="502" y="1432"/>
                  </a:lnTo>
                  <a:lnTo>
                    <a:pt x="431" y="1403"/>
                  </a:lnTo>
                  <a:lnTo>
                    <a:pt x="364" y="1369"/>
                  </a:lnTo>
                  <a:lnTo>
                    <a:pt x="301" y="1328"/>
                  </a:lnTo>
                  <a:lnTo>
                    <a:pt x="243" y="1279"/>
                  </a:lnTo>
                  <a:lnTo>
                    <a:pt x="189" y="1226"/>
                  </a:lnTo>
                  <a:lnTo>
                    <a:pt x="142" y="1169"/>
                  </a:lnTo>
                  <a:lnTo>
                    <a:pt x="101" y="1105"/>
                  </a:lnTo>
                  <a:lnTo>
                    <a:pt x="66" y="1037"/>
                  </a:lnTo>
                  <a:lnTo>
                    <a:pt x="38" y="966"/>
                  </a:lnTo>
                  <a:lnTo>
                    <a:pt x="18" y="892"/>
                  </a:lnTo>
                  <a:lnTo>
                    <a:pt x="4" y="814"/>
                  </a:lnTo>
                  <a:lnTo>
                    <a:pt x="0" y="734"/>
                  </a:lnTo>
                  <a:lnTo>
                    <a:pt x="4" y="654"/>
                  </a:lnTo>
                  <a:lnTo>
                    <a:pt x="18" y="577"/>
                  </a:lnTo>
                  <a:lnTo>
                    <a:pt x="38" y="502"/>
                  </a:lnTo>
                  <a:lnTo>
                    <a:pt x="66" y="431"/>
                  </a:lnTo>
                  <a:lnTo>
                    <a:pt x="101" y="365"/>
                  </a:lnTo>
                  <a:lnTo>
                    <a:pt x="142" y="301"/>
                  </a:lnTo>
                  <a:lnTo>
                    <a:pt x="189" y="242"/>
                  </a:lnTo>
                  <a:lnTo>
                    <a:pt x="243" y="189"/>
                  </a:lnTo>
                  <a:lnTo>
                    <a:pt x="301" y="142"/>
                  </a:lnTo>
                  <a:lnTo>
                    <a:pt x="364" y="101"/>
                  </a:lnTo>
                  <a:lnTo>
                    <a:pt x="431" y="66"/>
                  </a:lnTo>
                  <a:lnTo>
                    <a:pt x="502" y="37"/>
                  </a:lnTo>
                  <a:lnTo>
                    <a:pt x="578" y="18"/>
                  </a:lnTo>
                  <a:lnTo>
                    <a:pt x="655" y="4"/>
                  </a:lnTo>
                  <a:lnTo>
                    <a:pt x="7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0"/>
            <p:cNvSpPr>
              <a:spLocks/>
            </p:cNvSpPr>
            <p:nvPr/>
          </p:nvSpPr>
          <p:spPr bwMode="auto">
            <a:xfrm>
              <a:off x="3305" y="2152"/>
              <a:ext cx="1063" cy="583"/>
            </a:xfrm>
            <a:custGeom>
              <a:avLst/>
              <a:gdLst>
                <a:gd name="T0" fmla="*/ 618 w 2125"/>
                <a:gd name="T1" fmla="*/ 0 h 1166"/>
                <a:gd name="T2" fmla="*/ 633 w 2125"/>
                <a:gd name="T3" fmla="*/ 1 h 1166"/>
                <a:gd name="T4" fmla="*/ 648 w 2125"/>
                <a:gd name="T5" fmla="*/ 10 h 1166"/>
                <a:gd name="T6" fmla="*/ 1061 w 2125"/>
                <a:gd name="T7" fmla="*/ 444 h 1166"/>
                <a:gd name="T8" fmla="*/ 1476 w 2125"/>
                <a:gd name="T9" fmla="*/ 10 h 1166"/>
                <a:gd name="T10" fmla="*/ 1491 w 2125"/>
                <a:gd name="T11" fmla="*/ 1 h 1166"/>
                <a:gd name="T12" fmla="*/ 1506 w 2125"/>
                <a:gd name="T13" fmla="*/ 0 h 1166"/>
                <a:gd name="T14" fmla="*/ 1523 w 2125"/>
                <a:gd name="T15" fmla="*/ 4 h 1166"/>
                <a:gd name="T16" fmla="*/ 1598 w 2125"/>
                <a:gd name="T17" fmla="*/ 51 h 1166"/>
                <a:gd name="T18" fmla="*/ 1671 w 2125"/>
                <a:gd name="T19" fmla="*/ 106 h 1166"/>
                <a:gd name="T20" fmla="*/ 1739 w 2125"/>
                <a:gd name="T21" fmla="*/ 168 h 1166"/>
                <a:gd name="T22" fmla="*/ 1803 w 2125"/>
                <a:gd name="T23" fmla="*/ 235 h 1166"/>
                <a:gd name="T24" fmla="*/ 1860 w 2125"/>
                <a:gd name="T25" fmla="*/ 306 h 1166"/>
                <a:gd name="T26" fmla="*/ 1913 w 2125"/>
                <a:gd name="T27" fmla="*/ 383 h 1166"/>
                <a:gd name="T28" fmla="*/ 1960 w 2125"/>
                <a:gd name="T29" fmla="*/ 465 h 1166"/>
                <a:gd name="T30" fmla="*/ 2002 w 2125"/>
                <a:gd name="T31" fmla="*/ 551 h 1166"/>
                <a:gd name="T32" fmla="*/ 2039 w 2125"/>
                <a:gd name="T33" fmla="*/ 640 h 1166"/>
                <a:gd name="T34" fmla="*/ 2069 w 2125"/>
                <a:gd name="T35" fmla="*/ 733 h 1166"/>
                <a:gd name="T36" fmla="*/ 2093 w 2125"/>
                <a:gd name="T37" fmla="*/ 828 h 1166"/>
                <a:gd name="T38" fmla="*/ 2110 w 2125"/>
                <a:gd name="T39" fmla="*/ 927 h 1166"/>
                <a:gd name="T40" fmla="*/ 2120 w 2125"/>
                <a:gd name="T41" fmla="*/ 1025 h 1166"/>
                <a:gd name="T42" fmla="*/ 2125 w 2125"/>
                <a:gd name="T43" fmla="*/ 1127 h 1166"/>
                <a:gd name="T44" fmla="*/ 2122 w 2125"/>
                <a:gd name="T45" fmla="*/ 1142 h 1166"/>
                <a:gd name="T46" fmla="*/ 2113 w 2125"/>
                <a:gd name="T47" fmla="*/ 1154 h 1166"/>
                <a:gd name="T48" fmla="*/ 2101 w 2125"/>
                <a:gd name="T49" fmla="*/ 1163 h 1166"/>
                <a:gd name="T50" fmla="*/ 2086 w 2125"/>
                <a:gd name="T51" fmla="*/ 1166 h 1166"/>
                <a:gd name="T52" fmla="*/ 39 w 2125"/>
                <a:gd name="T53" fmla="*/ 1166 h 1166"/>
                <a:gd name="T54" fmla="*/ 24 w 2125"/>
                <a:gd name="T55" fmla="*/ 1163 h 1166"/>
                <a:gd name="T56" fmla="*/ 12 w 2125"/>
                <a:gd name="T57" fmla="*/ 1154 h 1166"/>
                <a:gd name="T58" fmla="*/ 3 w 2125"/>
                <a:gd name="T59" fmla="*/ 1142 h 1166"/>
                <a:gd name="T60" fmla="*/ 0 w 2125"/>
                <a:gd name="T61" fmla="*/ 1127 h 1166"/>
                <a:gd name="T62" fmla="*/ 3 w 2125"/>
                <a:gd name="T63" fmla="*/ 1025 h 1166"/>
                <a:gd name="T64" fmla="*/ 13 w 2125"/>
                <a:gd name="T65" fmla="*/ 927 h 1166"/>
                <a:gd name="T66" fmla="*/ 31 w 2125"/>
                <a:gd name="T67" fmla="*/ 828 h 1166"/>
                <a:gd name="T68" fmla="*/ 55 w 2125"/>
                <a:gd name="T69" fmla="*/ 733 h 1166"/>
                <a:gd name="T70" fmla="*/ 86 w 2125"/>
                <a:gd name="T71" fmla="*/ 640 h 1166"/>
                <a:gd name="T72" fmla="*/ 122 w 2125"/>
                <a:gd name="T73" fmla="*/ 551 h 1166"/>
                <a:gd name="T74" fmla="*/ 163 w 2125"/>
                <a:gd name="T75" fmla="*/ 465 h 1166"/>
                <a:gd name="T76" fmla="*/ 211 w 2125"/>
                <a:gd name="T77" fmla="*/ 383 h 1166"/>
                <a:gd name="T78" fmla="*/ 264 w 2125"/>
                <a:gd name="T79" fmla="*/ 306 h 1166"/>
                <a:gd name="T80" fmla="*/ 322 w 2125"/>
                <a:gd name="T81" fmla="*/ 235 h 1166"/>
                <a:gd name="T82" fmla="*/ 385 w 2125"/>
                <a:gd name="T83" fmla="*/ 168 h 1166"/>
                <a:gd name="T84" fmla="*/ 453 w 2125"/>
                <a:gd name="T85" fmla="*/ 106 h 1166"/>
                <a:gd name="T86" fmla="*/ 524 w 2125"/>
                <a:gd name="T87" fmla="*/ 51 h 1166"/>
                <a:gd name="T88" fmla="*/ 602 w 2125"/>
                <a:gd name="T89" fmla="*/ 4 h 1166"/>
                <a:gd name="T90" fmla="*/ 618 w 2125"/>
                <a:gd name="T91" fmla="*/ 0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25" h="1166">
                  <a:moveTo>
                    <a:pt x="618" y="0"/>
                  </a:moveTo>
                  <a:lnTo>
                    <a:pt x="633" y="1"/>
                  </a:lnTo>
                  <a:lnTo>
                    <a:pt x="648" y="10"/>
                  </a:lnTo>
                  <a:lnTo>
                    <a:pt x="1061" y="444"/>
                  </a:lnTo>
                  <a:lnTo>
                    <a:pt x="1476" y="10"/>
                  </a:lnTo>
                  <a:lnTo>
                    <a:pt x="1491" y="1"/>
                  </a:lnTo>
                  <a:lnTo>
                    <a:pt x="1506" y="0"/>
                  </a:lnTo>
                  <a:lnTo>
                    <a:pt x="1523" y="4"/>
                  </a:lnTo>
                  <a:lnTo>
                    <a:pt x="1598" y="51"/>
                  </a:lnTo>
                  <a:lnTo>
                    <a:pt x="1671" y="106"/>
                  </a:lnTo>
                  <a:lnTo>
                    <a:pt x="1739" y="168"/>
                  </a:lnTo>
                  <a:lnTo>
                    <a:pt x="1803" y="235"/>
                  </a:lnTo>
                  <a:lnTo>
                    <a:pt x="1860" y="306"/>
                  </a:lnTo>
                  <a:lnTo>
                    <a:pt x="1913" y="383"/>
                  </a:lnTo>
                  <a:lnTo>
                    <a:pt x="1960" y="465"/>
                  </a:lnTo>
                  <a:lnTo>
                    <a:pt x="2002" y="551"/>
                  </a:lnTo>
                  <a:lnTo>
                    <a:pt x="2039" y="640"/>
                  </a:lnTo>
                  <a:lnTo>
                    <a:pt x="2069" y="733"/>
                  </a:lnTo>
                  <a:lnTo>
                    <a:pt x="2093" y="828"/>
                  </a:lnTo>
                  <a:lnTo>
                    <a:pt x="2110" y="927"/>
                  </a:lnTo>
                  <a:lnTo>
                    <a:pt x="2120" y="1025"/>
                  </a:lnTo>
                  <a:lnTo>
                    <a:pt x="2125" y="1127"/>
                  </a:lnTo>
                  <a:lnTo>
                    <a:pt x="2122" y="1142"/>
                  </a:lnTo>
                  <a:lnTo>
                    <a:pt x="2113" y="1154"/>
                  </a:lnTo>
                  <a:lnTo>
                    <a:pt x="2101" y="1163"/>
                  </a:lnTo>
                  <a:lnTo>
                    <a:pt x="2086" y="1166"/>
                  </a:lnTo>
                  <a:lnTo>
                    <a:pt x="39" y="1166"/>
                  </a:lnTo>
                  <a:lnTo>
                    <a:pt x="24" y="1163"/>
                  </a:lnTo>
                  <a:lnTo>
                    <a:pt x="12" y="1154"/>
                  </a:lnTo>
                  <a:lnTo>
                    <a:pt x="3" y="1142"/>
                  </a:lnTo>
                  <a:lnTo>
                    <a:pt x="0" y="1127"/>
                  </a:lnTo>
                  <a:lnTo>
                    <a:pt x="3" y="1025"/>
                  </a:lnTo>
                  <a:lnTo>
                    <a:pt x="13" y="927"/>
                  </a:lnTo>
                  <a:lnTo>
                    <a:pt x="31" y="828"/>
                  </a:lnTo>
                  <a:lnTo>
                    <a:pt x="55" y="733"/>
                  </a:lnTo>
                  <a:lnTo>
                    <a:pt x="86" y="640"/>
                  </a:lnTo>
                  <a:lnTo>
                    <a:pt x="122" y="551"/>
                  </a:lnTo>
                  <a:lnTo>
                    <a:pt x="163" y="465"/>
                  </a:lnTo>
                  <a:lnTo>
                    <a:pt x="211" y="383"/>
                  </a:lnTo>
                  <a:lnTo>
                    <a:pt x="264" y="306"/>
                  </a:lnTo>
                  <a:lnTo>
                    <a:pt x="322" y="235"/>
                  </a:lnTo>
                  <a:lnTo>
                    <a:pt x="385" y="168"/>
                  </a:lnTo>
                  <a:lnTo>
                    <a:pt x="453" y="106"/>
                  </a:lnTo>
                  <a:lnTo>
                    <a:pt x="524" y="51"/>
                  </a:lnTo>
                  <a:lnTo>
                    <a:pt x="602" y="4"/>
                  </a:lnTo>
                  <a:lnTo>
                    <a:pt x="6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1"/>
            <p:cNvSpPr>
              <a:spLocks/>
            </p:cNvSpPr>
            <p:nvPr/>
          </p:nvSpPr>
          <p:spPr bwMode="auto">
            <a:xfrm>
              <a:off x="2771" y="1067"/>
              <a:ext cx="2310" cy="1107"/>
            </a:xfrm>
            <a:custGeom>
              <a:avLst/>
              <a:gdLst>
                <a:gd name="T0" fmla="*/ 2322 w 4621"/>
                <a:gd name="T1" fmla="*/ 17 h 2216"/>
                <a:gd name="T2" fmla="*/ 2718 w 4621"/>
                <a:gd name="T3" fmla="*/ 105 h 2216"/>
                <a:gd name="T4" fmla="*/ 3091 w 4621"/>
                <a:gd name="T5" fmla="*/ 264 h 2216"/>
                <a:gd name="T6" fmla="*/ 3420 w 4621"/>
                <a:gd name="T7" fmla="*/ 486 h 2216"/>
                <a:gd name="T8" fmla="*/ 3702 w 4621"/>
                <a:gd name="T9" fmla="*/ 762 h 2216"/>
                <a:gd name="T10" fmla="*/ 3927 w 4621"/>
                <a:gd name="T11" fmla="*/ 1083 h 2216"/>
                <a:gd name="T12" fmla="*/ 4092 w 4621"/>
                <a:gd name="T13" fmla="*/ 1442 h 2216"/>
                <a:gd name="T14" fmla="*/ 4385 w 4621"/>
                <a:gd name="T15" fmla="*/ 1263 h 2216"/>
                <a:gd name="T16" fmla="*/ 4423 w 4621"/>
                <a:gd name="T17" fmla="*/ 1231 h 2216"/>
                <a:gd name="T18" fmla="*/ 4472 w 4621"/>
                <a:gd name="T19" fmla="*/ 1234 h 2216"/>
                <a:gd name="T20" fmla="*/ 4611 w 4621"/>
                <a:gd name="T21" fmla="*/ 1315 h 2216"/>
                <a:gd name="T22" fmla="*/ 4620 w 4621"/>
                <a:gd name="T23" fmla="*/ 1363 h 2216"/>
                <a:gd name="T24" fmla="*/ 4199 w 4621"/>
                <a:gd name="T25" fmla="*/ 2196 h 2216"/>
                <a:gd name="T26" fmla="*/ 4152 w 4621"/>
                <a:gd name="T27" fmla="*/ 2216 h 2216"/>
                <a:gd name="T28" fmla="*/ 3322 w 4621"/>
                <a:gd name="T29" fmla="*/ 1804 h 2216"/>
                <a:gd name="T30" fmla="*/ 3290 w 4621"/>
                <a:gd name="T31" fmla="*/ 1766 h 2216"/>
                <a:gd name="T32" fmla="*/ 3295 w 4621"/>
                <a:gd name="T33" fmla="*/ 1718 h 2216"/>
                <a:gd name="T34" fmla="*/ 3379 w 4621"/>
                <a:gd name="T35" fmla="*/ 1575 h 2216"/>
                <a:gd name="T36" fmla="*/ 3438 w 4621"/>
                <a:gd name="T37" fmla="*/ 1575 h 2216"/>
                <a:gd name="T38" fmla="*/ 3870 w 4621"/>
                <a:gd name="T39" fmla="*/ 1586 h 2216"/>
                <a:gd name="T40" fmla="*/ 3729 w 4621"/>
                <a:gd name="T41" fmla="*/ 1253 h 2216"/>
                <a:gd name="T42" fmla="*/ 3529 w 4621"/>
                <a:gd name="T43" fmla="*/ 954 h 2216"/>
                <a:gd name="T44" fmla="*/ 3277 w 4621"/>
                <a:gd name="T45" fmla="*/ 700 h 2216"/>
                <a:gd name="T46" fmla="*/ 2979 w 4621"/>
                <a:gd name="T47" fmla="*/ 495 h 2216"/>
                <a:gd name="T48" fmla="*/ 2640 w 4621"/>
                <a:gd name="T49" fmla="*/ 348 h 2216"/>
                <a:gd name="T50" fmla="*/ 2290 w 4621"/>
                <a:gd name="T51" fmla="*/ 271 h 2216"/>
                <a:gd name="T52" fmla="*/ 1926 w 4621"/>
                <a:gd name="T53" fmla="*/ 261 h 2216"/>
                <a:gd name="T54" fmla="*/ 1549 w 4621"/>
                <a:gd name="T55" fmla="*/ 324 h 2216"/>
                <a:gd name="T56" fmla="*/ 1189 w 4621"/>
                <a:gd name="T57" fmla="*/ 467 h 2216"/>
                <a:gd name="T58" fmla="*/ 873 w 4621"/>
                <a:gd name="T59" fmla="*/ 670 h 2216"/>
                <a:gd name="T60" fmla="*/ 607 w 4621"/>
                <a:gd name="T61" fmla="*/ 927 h 2216"/>
                <a:gd name="T62" fmla="*/ 396 w 4621"/>
                <a:gd name="T63" fmla="*/ 1231 h 2216"/>
                <a:gd name="T64" fmla="*/ 247 w 4621"/>
                <a:gd name="T65" fmla="*/ 1577 h 2216"/>
                <a:gd name="T66" fmla="*/ 206 w 4621"/>
                <a:gd name="T67" fmla="*/ 1618 h 2216"/>
                <a:gd name="T68" fmla="*/ 44 w 4621"/>
                <a:gd name="T69" fmla="*/ 1578 h 2216"/>
                <a:gd name="T70" fmla="*/ 6 w 4621"/>
                <a:gd name="T71" fmla="*/ 1548 h 2216"/>
                <a:gd name="T72" fmla="*/ 3 w 4621"/>
                <a:gd name="T73" fmla="*/ 1498 h 2216"/>
                <a:gd name="T74" fmla="*/ 156 w 4621"/>
                <a:gd name="T75" fmla="*/ 1136 h 2216"/>
                <a:gd name="T76" fmla="*/ 371 w 4621"/>
                <a:gd name="T77" fmla="*/ 810 h 2216"/>
                <a:gd name="T78" fmla="*/ 638 w 4621"/>
                <a:gd name="T79" fmla="*/ 532 h 2216"/>
                <a:gd name="T80" fmla="*/ 956 w 4621"/>
                <a:gd name="T81" fmla="*/ 302 h 2216"/>
                <a:gd name="T82" fmla="*/ 1307 w 4621"/>
                <a:gd name="T83" fmla="*/ 135 h 2216"/>
                <a:gd name="T84" fmla="*/ 1675 w 4621"/>
                <a:gd name="T85" fmla="*/ 33 h 2216"/>
                <a:gd name="T86" fmla="*/ 2054 w 4621"/>
                <a:gd name="T87" fmla="*/ 0 h 2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21" h="2216">
                  <a:moveTo>
                    <a:pt x="2054" y="0"/>
                  </a:moveTo>
                  <a:lnTo>
                    <a:pt x="2189" y="3"/>
                  </a:lnTo>
                  <a:lnTo>
                    <a:pt x="2322" y="17"/>
                  </a:lnTo>
                  <a:lnTo>
                    <a:pt x="2455" y="38"/>
                  </a:lnTo>
                  <a:lnTo>
                    <a:pt x="2588" y="67"/>
                  </a:lnTo>
                  <a:lnTo>
                    <a:pt x="2718" y="105"/>
                  </a:lnTo>
                  <a:lnTo>
                    <a:pt x="2847" y="150"/>
                  </a:lnTo>
                  <a:lnTo>
                    <a:pt x="2971" y="205"/>
                  </a:lnTo>
                  <a:lnTo>
                    <a:pt x="3091" y="264"/>
                  </a:lnTo>
                  <a:lnTo>
                    <a:pt x="3205" y="332"/>
                  </a:lnTo>
                  <a:lnTo>
                    <a:pt x="3316" y="406"/>
                  </a:lnTo>
                  <a:lnTo>
                    <a:pt x="3420" y="486"/>
                  </a:lnTo>
                  <a:lnTo>
                    <a:pt x="3520" y="573"/>
                  </a:lnTo>
                  <a:lnTo>
                    <a:pt x="3614" y="663"/>
                  </a:lnTo>
                  <a:lnTo>
                    <a:pt x="3702" y="762"/>
                  </a:lnTo>
                  <a:lnTo>
                    <a:pt x="3783" y="863"/>
                  </a:lnTo>
                  <a:lnTo>
                    <a:pt x="3859" y="971"/>
                  </a:lnTo>
                  <a:lnTo>
                    <a:pt x="3927" y="1083"/>
                  </a:lnTo>
                  <a:lnTo>
                    <a:pt x="3989" y="1198"/>
                  </a:lnTo>
                  <a:lnTo>
                    <a:pt x="4045" y="1319"/>
                  </a:lnTo>
                  <a:lnTo>
                    <a:pt x="4092" y="1442"/>
                  </a:lnTo>
                  <a:lnTo>
                    <a:pt x="4133" y="1569"/>
                  </a:lnTo>
                  <a:lnTo>
                    <a:pt x="4166" y="1699"/>
                  </a:lnTo>
                  <a:lnTo>
                    <a:pt x="4385" y="1263"/>
                  </a:lnTo>
                  <a:lnTo>
                    <a:pt x="4396" y="1250"/>
                  </a:lnTo>
                  <a:lnTo>
                    <a:pt x="4408" y="1239"/>
                  </a:lnTo>
                  <a:lnTo>
                    <a:pt x="4423" y="1231"/>
                  </a:lnTo>
                  <a:lnTo>
                    <a:pt x="4440" y="1228"/>
                  </a:lnTo>
                  <a:lnTo>
                    <a:pt x="4456" y="1230"/>
                  </a:lnTo>
                  <a:lnTo>
                    <a:pt x="4472" y="1234"/>
                  </a:lnTo>
                  <a:lnTo>
                    <a:pt x="4587" y="1293"/>
                  </a:lnTo>
                  <a:lnTo>
                    <a:pt x="4600" y="1303"/>
                  </a:lnTo>
                  <a:lnTo>
                    <a:pt x="4611" y="1315"/>
                  </a:lnTo>
                  <a:lnTo>
                    <a:pt x="4618" y="1330"/>
                  </a:lnTo>
                  <a:lnTo>
                    <a:pt x="4621" y="1346"/>
                  </a:lnTo>
                  <a:lnTo>
                    <a:pt x="4620" y="1363"/>
                  </a:lnTo>
                  <a:lnTo>
                    <a:pt x="4614" y="1378"/>
                  </a:lnTo>
                  <a:lnTo>
                    <a:pt x="4208" y="2181"/>
                  </a:lnTo>
                  <a:lnTo>
                    <a:pt x="4199" y="2196"/>
                  </a:lnTo>
                  <a:lnTo>
                    <a:pt x="4186" y="2207"/>
                  </a:lnTo>
                  <a:lnTo>
                    <a:pt x="4169" y="2214"/>
                  </a:lnTo>
                  <a:lnTo>
                    <a:pt x="4152" y="2216"/>
                  </a:lnTo>
                  <a:lnTo>
                    <a:pt x="4137" y="2214"/>
                  </a:lnTo>
                  <a:lnTo>
                    <a:pt x="4124" y="2210"/>
                  </a:lnTo>
                  <a:lnTo>
                    <a:pt x="3322" y="1804"/>
                  </a:lnTo>
                  <a:lnTo>
                    <a:pt x="3308" y="1793"/>
                  </a:lnTo>
                  <a:lnTo>
                    <a:pt x="3298" y="1781"/>
                  </a:lnTo>
                  <a:lnTo>
                    <a:pt x="3290" y="1766"/>
                  </a:lnTo>
                  <a:lnTo>
                    <a:pt x="3287" y="1749"/>
                  </a:lnTo>
                  <a:lnTo>
                    <a:pt x="3289" y="1733"/>
                  </a:lnTo>
                  <a:lnTo>
                    <a:pt x="3295" y="1718"/>
                  </a:lnTo>
                  <a:lnTo>
                    <a:pt x="3352" y="1602"/>
                  </a:lnTo>
                  <a:lnTo>
                    <a:pt x="3364" y="1586"/>
                  </a:lnTo>
                  <a:lnTo>
                    <a:pt x="3379" y="1575"/>
                  </a:lnTo>
                  <a:lnTo>
                    <a:pt x="3399" y="1569"/>
                  </a:lnTo>
                  <a:lnTo>
                    <a:pt x="3419" y="1568"/>
                  </a:lnTo>
                  <a:lnTo>
                    <a:pt x="3438" y="1575"/>
                  </a:lnTo>
                  <a:lnTo>
                    <a:pt x="3929" y="1824"/>
                  </a:lnTo>
                  <a:lnTo>
                    <a:pt x="3903" y="1702"/>
                  </a:lnTo>
                  <a:lnTo>
                    <a:pt x="3870" y="1586"/>
                  </a:lnTo>
                  <a:lnTo>
                    <a:pt x="3830" y="1471"/>
                  </a:lnTo>
                  <a:lnTo>
                    <a:pt x="3783" y="1360"/>
                  </a:lnTo>
                  <a:lnTo>
                    <a:pt x="3729" y="1253"/>
                  </a:lnTo>
                  <a:lnTo>
                    <a:pt x="3668" y="1150"/>
                  </a:lnTo>
                  <a:lnTo>
                    <a:pt x="3602" y="1050"/>
                  </a:lnTo>
                  <a:lnTo>
                    <a:pt x="3529" y="954"/>
                  </a:lnTo>
                  <a:lnTo>
                    <a:pt x="3451" y="865"/>
                  </a:lnTo>
                  <a:lnTo>
                    <a:pt x="3367" y="780"/>
                  </a:lnTo>
                  <a:lnTo>
                    <a:pt x="3277" y="700"/>
                  </a:lnTo>
                  <a:lnTo>
                    <a:pt x="3183" y="626"/>
                  </a:lnTo>
                  <a:lnTo>
                    <a:pt x="3083" y="557"/>
                  </a:lnTo>
                  <a:lnTo>
                    <a:pt x="2979" y="495"/>
                  </a:lnTo>
                  <a:lnTo>
                    <a:pt x="2870" y="439"/>
                  </a:lnTo>
                  <a:lnTo>
                    <a:pt x="2756" y="391"/>
                  </a:lnTo>
                  <a:lnTo>
                    <a:pt x="2640" y="348"/>
                  </a:lnTo>
                  <a:lnTo>
                    <a:pt x="2525" y="315"/>
                  </a:lnTo>
                  <a:lnTo>
                    <a:pt x="2408" y="289"/>
                  </a:lnTo>
                  <a:lnTo>
                    <a:pt x="2290" y="271"/>
                  </a:lnTo>
                  <a:lnTo>
                    <a:pt x="2172" y="259"/>
                  </a:lnTo>
                  <a:lnTo>
                    <a:pt x="2054" y="256"/>
                  </a:lnTo>
                  <a:lnTo>
                    <a:pt x="1926" y="261"/>
                  </a:lnTo>
                  <a:lnTo>
                    <a:pt x="1799" y="273"/>
                  </a:lnTo>
                  <a:lnTo>
                    <a:pt x="1673" y="294"/>
                  </a:lnTo>
                  <a:lnTo>
                    <a:pt x="1549" y="324"/>
                  </a:lnTo>
                  <a:lnTo>
                    <a:pt x="1427" y="364"/>
                  </a:lnTo>
                  <a:lnTo>
                    <a:pt x="1307" y="411"/>
                  </a:lnTo>
                  <a:lnTo>
                    <a:pt x="1189" y="467"/>
                  </a:lnTo>
                  <a:lnTo>
                    <a:pt x="1079" y="527"/>
                  </a:lnTo>
                  <a:lnTo>
                    <a:pt x="973" y="595"/>
                  </a:lnTo>
                  <a:lnTo>
                    <a:pt x="873" y="670"/>
                  </a:lnTo>
                  <a:lnTo>
                    <a:pt x="778" y="750"/>
                  </a:lnTo>
                  <a:lnTo>
                    <a:pt x="690" y="836"/>
                  </a:lnTo>
                  <a:lnTo>
                    <a:pt x="607" y="927"/>
                  </a:lnTo>
                  <a:lnTo>
                    <a:pt x="529" y="1024"/>
                  </a:lnTo>
                  <a:lnTo>
                    <a:pt x="460" y="1125"/>
                  </a:lnTo>
                  <a:lnTo>
                    <a:pt x="396" y="1231"/>
                  </a:lnTo>
                  <a:lnTo>
                    <a:pt x="339" y="1342"/>
                  </a:lnTo>
                  <a:lnTo>
                    <a:pt x="289" y="1457"/>
                  </a:lnTo>
                  <a:lnTo>
                    <a:pt x="247" y="1577"/>
                  </a:lnTo>
                  <a:lnTo>
                    <a:pt x="238" y="1595"/>
                  </a:lnTo>
                  <a:lnTo>
                    <a:pt x="222" y="1608"/>
                  </a:lnTo>
                  <a:lnTo>
                    <a:pt x="206" y="1618"/>
                  </a:lnTo>
                  <a:lnTo>
                    <a:pt x="186" y="1621"/>
                  </a:lnTo>
                  <a:lnTo>
                    <a:pt x="165" y="1618"/>
                  </a:lnTo>
                  <a:lnTo>
                    <a:pt x="44" y="1578"/>
                  </a:lnTo>
                  <a:lnTo>
                    <a:pt x="29" y="1572"/>
                  </a:lnTo>
                  <a:lnTo>
                    <a:pt x="17" y="1562"/>
                  </a:lnTo>
                  <a:lnTo>
                    <a:pt x="6" y="1548"/>
                  </a:lnTo>
                  <a:lnTo>
                    <a:pt x="2" y="1531"/>
                  </a:lnTo>
                  <a:lnTo>
                    <a:pt x="0" y="1515"/>
                  </a:lnTo>
                  <a:lnTo>
                    <a:pt x="3" y="1498"/>
                  </a:lnTo>
                  <a:lnTo>
                    <a:pt x="47" y="1374"/>
                  </a:lnTo>
                  <a:lnTo>
                    <a:pt x="98" y="1253"/>
                  </a:lnTo>
                  <a:lnTo>
                    <a:pt x="156" y="1136"/>
                  </a:lnTo>
                  <a:lnTo>
                    <a:pt x="221" y="1022"/>
                  </a:lnTo>
                  <a:lnTo>
                    <a:pt x="292" y="915"/>
                  </a:lnTo>
                  <a:lnTo>
                    <a:pt x="371" y="810"/>
                  </a:lnTo>
                  <a:lnTo>
                    <a:pt x="454" y="712"/>
                  </a:lnTo>
                  <a:lnTo>
                    <a:pt x="543" y="620"/>
                  </a:lnTo>
                  <a:lnTo>
                    <a:pt x="638" y="532"/>
                  </a:lnTo>
                  <a:lnTo>
                    <a:pt x="740" y="448"/>
                  </a:lnTo>
                  <a:lnTo>
                    <a:pt x="846" y="373"/>
                  </a:lnTo>
                  <a:lnTo>
                    <a:pt x="956" y="302"/>
                  </a:lnTo>
                  <a:lnTo>
                    <a:pt x="1073" y="238"/>
                  </a:lnTo>
                  <a:lnTo>
                    <a:pt x="1187" y="183"/>
                  </a:lnTo>
                  <a:lnTo>
                    <a:pt x="1307" y="135"/>
                  </a:lnTo>
                  <a:lnTo>
                    <a:pt x="1428" y="94"/>
                  </a:lnTo>
                  <a:lnTo>
                    <a:pt x="1551" y="61"/>
                  </a:lnTo>
                  <a:lnTo>
                    <a:pt x="1675" y="33"/>
                  </a:lnTo>
                  <a:lnTo>
                    <a:pt x="1802" y="15"/>
                  </a:lnTo>
                  <a:lnTo>
                    <a:pt x="1927" y="3"/>
                  </a:lnTo>
                  <a:lnTo>
                    <a:pt x="20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2"/>
            <p:cNvSpPr>
              <a:spLocks/>
            </p:cNvSpPr>
            <p:nvPr/>
          </p:nvSpPr>
          <p:spPr bwMode="auto">
            <a:xfrm>
              <a:off x="2592" y="2146"/>
              <a:ext cx="2311" cy="1107"/>
            </a:xfrm>
            <a:custGeom>
              <a:avLst/>
              <a:gdLst>
                <a:gd name="T0" fmla="*/ 1299 w 4621"/>
                <a:gd name="T1" fmla="*/ 412 h 2216"/>
                <a:gd name="T2" fmla="*/ 1331 w 4621"/>
                <a:gd name="T3" fmla="*/ 449 h 2216"/>
                <a:gd name="T4" fmla="*/ 1327 w 4621"/>
                <a:gd name="T5" fmla="*/ 498 h 2216"/>
                <a:gd name="T6" fmla="*/ 1242 w 4621"/>
                <a:gd name="T7" fmla="*/ 641 h 2216"/>
                <a:gd name="T8" fmla="*/ 1183 w 4621"/>
                <a:gd name="T9" fmla="*/ 641 h 2216"/>
                <a:gd name="T10" fmla="*/ 752 w 4621"/>
                <a:gd name="T11" fmla="*/ 629 h 2216"/>
                <a:gd name="T12" fmla="*/ 893 w 4621"/>
                <a:gd name="T13" fmla="*/ 962 h 2216"/>
                <a:gd name="T14" fmla="*/ 1092 w 4621"/>
                <a:gd name="T15" fmla="*/ 1260 h 2216"/>
                <a:gd name="T16" fmla="*/ 1343 w 4621"/>
                <a:gd name="T17" fmla="*/ 1515 h 2216"/>
                <a:gd name="T18" fmla="*/ 1643 w 4621"/>
                <a:gd name="T19" fmla="*/ 1719 h 2216"/>
                <a:gd name="T20" fmla="*/ 1982 w 4621"/>
                <a:gd name="T21" fmla="*/ 1866 h 2216"/>
                <a:gd name="T22" fmla="*/ 2330 w 4621"/>
                <a:gd name="T23" fmla="*/ 1945 h 2216"/>
                <a:gd name="T24" fmla="*/ 2696 w 4621"/>
                <a:gd name="T25" fmla="*/ 1955 h 2216"/>
                <a:gd name="T26" fmla="*/ 3072 w 4621"/>
                <a:gd name="T27" fmla="*/ 1890 h 2216"/>
                <a:gd name="T28" fmla="*/ 3432 w 4621"/>
                <a:gd name="T29" fmla="*/ 1748 h 2216"/>
                <a:gd name="T30" fmla="*/ 3749 w 4621"/>
                <a:gd name="T31" fmla="*/ 1545 h 2216"/>
                <a:gd name="T32" fmla="*/ 4015 w 4621"/>
                <a:gd name="T33" fmla="*/ 1288 h 2216"/>
                <a:gd name="T34" fmla="*/ 4225 w 4621"/>
                <a:gd name="T35" fmla="*/ 983 h 2216"/>
                <a:gd name="T36" fmla="*/ 4375 w 4621"/>
                <a:gd name="T37" fmla="*/ 638 h 2216"/>
                <a:gd name="T38" fmla="*/ 4416 w 4621"/>
                <a:gd name="T39" fmla="*/ 597 h 2216"/>
                <a:gd name="T40" fmla="*/ 4578 w 4621"/>
                <a:gd name="T41" fmla="*/ 636 h 2216"/>
                <a:gd name="T42" fmla="*/ 4615 w 4621"/>
                <a:gd name="T43" fmla="*/ 668 h 2216"/>
                <a:gd name="T44" fmla="*/ 4618 w 4621"/>
                <a:gd name="T45" fmla="*/ 717 h 2216"/>
                <a:gd name="T46" fmla="*/ 4464 w 4621"/>
                <a:gd name="T47" fmla="*/ 1080 h 2216"/>
                <a:gd name="T48" fmla="*/ 4251 w 4621"/>
                <a:gd name="T49" fmla="*/ 1404 h 2216"/>
                <a:gd name="T50" fmla="*/ 3983 w 4621"/>
                <a:gd name="T51" fmla="*/ 1684 h 2216"/>
                <a:gd name="T52" fmla="*/ 3665 w 4621"/>
                <a:gd name="T53" fmla="*/ 1913 h 2216"/>
                <a:gd name="T54" fmla="*/ 3314 w 4621"/>
                <a:gd name="T55" fmla="*/ 2080 h 2216"/>
                <a:gd name="T56" fmla="*/ 2945 w 4621"/>
                <a:gd name="T57" fmla="*/ 2181 h 2216"/>
                <a:gd name="T58" fmla="*/ 2567 w 4621"/>
                <a:gd name="T59" fmla="*/ 2216 h 2216"/>
                <a:gd name="T60" fmla="*/ 2165 w 4621"/>
                <a:gd name="T61" fmla="*/ 2178 h 2216"/>
                <a:gd name="T62" fmla="*/ 1774 w 4621"/>
                <a:gd name="T63" fmla="*/ 2064 h 2216"/>
                <a:gd name="T64" fmla="*/ 1416 w 4621"/>
                <a:gd name="T65" fmla="*/ 1883 h 2216"/>
                <a:gd name="T66" fmla="*/ 1101 w 4621"/>
                <a:gd name="T67" fmla="*/ 1643 h 2216"/>
                <a:gd name="T68" fmla="*/ 838 w 4621"/>
                <a:gd name="T69" fmla="*/ 1351 h 2216"/>
                <a:gd name="T70" fmla="*/ 632 w 4621"/>
                <a:gd name="T71" fmla="*/ 1016 h 2216"/>
                <a:gd name="T72" fmla="*/ 489 w 4621"/>
                <a:gd name="T73" fmla="*/ 645 h 2216"/>
                <a:gd name="T74" fmla="*/ 225 w 4621"/>
                <a:gd name="T75" fmla="*/ 965 h 2216"/>
                <a:gd name="T76" fmla="*/ 188 w 4621"/>
                <a:gd name="T77" fmla="*/ 986 h 2216"/>
                <a:gd name="T78" fmla="*/ 150 w 4621"/>
                <a:gd name="T79" fmla="*/ 980 h 2216"/>
                <a:gd name="T80" fmla="*/ 11 w 4621"/>
                <a:gd name="T81" fmla="*/ 900 h 2216"/>
                <a:gd name="T82" fmla="*/ 2 w 4621"/>
                <a:gd name="T83" fmla="*/ 851 h 2216"/>
                <a:gd name="T84" fmla="*/ 424 w 4621"/>
                <a:gd name="T85" fmla="*/ 18 h 2216"/>
                <a:gd name="T86" fmla="*/ 478 w 4621"/>
                <a:gd name="T87" fmla="*/ 0 h 2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21" h="2216">
                  <a:moveTo>
                    <a:pt x="478" y="0"/>
                  </a:moveTo>
                  <a:lnTo>
                    <a:pt x="498" y="6"/>
                  </a:lnTo>
                  <a:lnTo>
                    <a:pt x="1299" y="412"/>
                  </a:lnTo>
                  <a:lnTo>
                    <a:pt x="1313" y="421"/>
                  </a:lnTo>
                  <a:lnTo>
                    <a:pt x="1324" y="433"/>
                  </a:lnTo>
                  <a:lnTo>
                    <a:pt x="1331" y="449"/>
                  </a:lnTo>
                  <a:lnTo>
                    <a:pt x="1334" y="465"/>
                  </a:lnTo>
                  <a:lnTo>
                    <a:pt x="1333" y="482"/>
                  </a:lnTo>
                  <a:lnTo>
                    <a:pt x="1327" y="498"/>
                  </a:lnTo>
                  <a:lnTo>
                    <a:pt x="1269" y="612"/>
                  </a:lnTo>
                  <a:lnTo>
                    <a:pt x="1257" y="629"/>
                  </a:lnTo>
                  <a:lnTo>
                    <a:pt x="1242" y="641"/>
                  </a:lnTo>
                  <a:lnTo>
                    <a:pt x="1222" y="647"/>
                  </a:lnTo>
                  <a:lnTo>
                    <a:pt x="1203" y="647"/>
                  </a:lnTo>
                  <a:lnTo>
                    <a:pt x="1183" y="641"/>
                  </a:lnTo>
                  <a:lnTo>
                    <a:pt x="693" y="392"/>
                  </a:lnTo>
                  <a:lnTo>
                    <a:pt x="719" y="512"/>
                  </a:lnTo>
                  <a:lnTo>
                    <a:pt x="752" y="629"/>
                  </a:lnTo>
                  <a:lnTo>
                    <a:pt x="791" y="744"/>
                  </a:lnTo>
                  <a:lnTo>
                    <a:pt x="838" y="854"/>
                  </a:lnTo>
                  <a:lnTo>
                    <a:pt x="893" y="962"/>
                  </a:lnTo>
                  <a:lnTo>
                    <a:pt x="953" y="1066"/>
                  </a:lnTo>
                  <a:lnTo>
                    <a:pt x="1020" y="1165"/>
                  </a:lnTo>
                  <a:lnTo>
                    <a:pt x="1092" y="1260"/>
                  </a:lnTo>
                  <a:lnTo>
                    <a:pt x="1171" y="1350"/>
                  </a:lnTo>
                  <a:lnTo>
                    <a:pt x="1254" y="1436"/>
                  </a:lnTo>
                  <a:lnTo>
                    <a:pt x="1343" y="1515"/>
                  </a:lnTo>
                  <a:lnTo>
                    <a:pt x="1439" y="1589"/>
                  </a:lnTo>
                  <a:lnTo>
                    <a:pt x="1538" y="1657"/>
                  </a:lnTo>
                  <a:lnTo>
                    <a:pt x="1643" y="1719"/>
                  </a:lnTo>
                  <a:lnTo>
                    <a:pt x="1752" y="1775"/>
                  </a:lnTo>
                  <a:lnTo>
                    <a:pt x="1864" y="1824"/>
                  </a:lnTo>
                  <a:lnTo>
                    <a:pt x="1982" y="1866"/>
                  </a:lnTo>
                  <a:lnTo>
                    <a:pt x="2097" y="1899"/>
                  </a:lnTo>
                  <a:lnTo>
                    <a:pt x="2213" y="1925"/>
                  </a:lnTo>
                  <a:lnTo>
                    <a:pt x="2330" y="1945"/>
                  </a:lnTo>
                  <a:lnTo>
                    <a:pt x="2449" y="1955"/>
                  </a:lnTo>
                  <a:lnTo>
                    <a:pt x="2567" y="1958"/>
                  </a:lnTo>
                  <a:lnTo>
                    <a:pt x="2696" y="1955"/>
                  </a:lnTo>
                  <a:lnTo>
                    <a:pt x="2823" y="1942"/>
                  </a:lnTo>
                  <a:lnTo>
                    <a:pt x="2948" y="1921"/>
                  </a:lnTo>
                  <a:lnTo>
                    <a:pt x="3072" y="1890"/>
                  </a:lnTo>
                  <a:lnTo>
                    <a:pt x="3195" y="1851"/>
                  </a:lnTo>
                  <a:lnTo>
                    <a:pt x="3314" y="1804"/>
                  </a:lnTo>
                  <a:lnTo>
                    <a:pt x="3432" y="1748"/>
                  </a:lnTo>
                  <a:lnTo>
                    <a:pt x="3543" y="1687"/>
                  </a:lnTo>
                  <a:lnTo>
                    <a:pt x="3649" y="1619"/>
                  </a:lnTo>
                  <a:lnTo>
                    <a:pt x="3749" y="1545"/>
                  </a:lnTo>
                  <a:lnTo>
                    <a:pt x="3842" y="1465"/>
                  </a:lnTo>
                  <a:lnTo>
                    <a:pt x="3932" y="1380"/>
                  </a:lnTo>
                  <a:lnTo>
                    <a:pt x="4015" y="1288"/>
                  </a:lnTo>
                  <a:lnTo>
                    <a:pt x="4092" y="1191"/>
                  </a:lnTo>
                  <a:lnTo>
                    <a:pt x="4162" y="1089"/>
                  </a:lnTo>
                  <a:lnTo>
                    <a:pt x="4225" y="983"/>
                  </a:lnTo>
                  <a:lnTo>
                    <a:pt x="4283" y="873"/>
                  </a:lnTo>
                  <a:lnTo>
                    <a:pt x="4332" y="757"/>
                  </a:lnTo>
                  <a:lnTo>
                    <a:pt x="4375" y="638"/>
                  </a:lnTo>
                  <a:lnTo>
                    <a:pt x="4384" y="620"/>
                  </a:lnTo>
                  <a:lnTo>
                    <a:pt x="4399" y="606"/>
                  </a:lnTo>
                  <a:lnTo>
                    <a:pt x="4416" y="597"/>
                  </a:lnTo>
                  <a:lnTo>
                    <a:pt x="4435" y="594"/>
                  </a:lnTo>
                  <a:lnTo>
                    <a:pt x="4455" y="597"/>
                  </a:lnTo>
                  <a:lnTo>
                    <a:pt x="4578" y="636"/>
                  </a:lnTo>
                  <a:lnTo>
                    <a:pt x="4593" y="644"/>
                  </a:lnTo>
                  <a:lnTo>
                    <a:pt x="4605" y="654"/>
                  </a:lnTo>
                  <a:lnTo>
                    <a:pt x="4615" y="668"/>
                  </a:lnTo>
                  <a:lnTo>
                    <a:pt x="4620" y="683"/>
                  </a:lnTo>
                  <a:lnTo>
                    <a:pt x="4621" y="700"/>
                  </a:lnTo>
                  <a:lnTo>
                    <a:pt x="4618" y="717"/>
                  </a:lnTo>
                  <a:lnTo>
                    <a:pt x="4574" y="842"/>
                  </a:lnTo>
                  <a:lnTo>
                    <a:pt x="4523" y="962"/>
                  </a:lnTo>
                  <a:lnTo>
                    <a:pt x="4464" y="1080"/>
                  </a:lnTo>
                  <a:lnTo>
                    <a:pt x="4401" y="1192"/>
                  </a:lnTo>
                  <a:lnTo>
                    <a:pt x="4328" y="1301"/>
                  </a:lnTo>
                  <a:lnTo>
                    <a:pt x="4251" y="1404"/>
                  </a:lnTo>
                  <a:lnTo>
                    <a:pt x="4168" y="1503"/>
                  </a:lnTo>
                  <a:lnTo>
                    <a:pt x="4078" y="1596"/>
                  </a:lnTo>
                  <a:lnTo>
                    <a:pt x="3983" y="1684"/>
                  </a:lnTo>
                  <a:lnTo>
                    <a:pt x="3882" y="1766"/>
                  </a:lnTo>
                  <a:lnTo>
                    <a:pt x="3776" y="1842"/>
                  </a:lnTo>
                  <a:lnTo>
                    <a:pt x="3665" y="1913"/>
                  </a:lnTo>
                  <a:lnTo>
                    <a:pt x="3549" y="1977"/>
                  </a:lnTo>
                  <a:lnTo>
                    <a:pt x="3434" y="2031"/>
                  </a:lnTo>
                  <a:lnTo>
                    <a:pt x="3314" y="2080"/>
                  </a:lnTo>
                  <a:lnTo>
                    <a:pt x="3193" y="2120"/>
                  </a:lnTo>
                  <a:lnTo>
                    <a:pt x="3071" y="2155"/>
                  </a:lnTo>
                  <a:lnTo>
                    <a:pt x="2945" y="2181"/>
                  </a:lnTo>
                  <a:lnTo>
                    <a:pt x="2820" y="2201"/>
                  </a:lnTo>
                  <a:lnTo>
                    <a:pt x="2694" y="2211"/>
                  </a:lnTo>
                  <a:lnTo>
                    <a:pt x="2567" y="2216"/>
                  </a:lnTo>
                  <a:lnTo>
                    <a:pt x="2432" y="2211"/>
                  </a:lnTo>
                  <a:lnTo>
                    <a:pt x="2298" y="2199"/>
                  </a:lnTo>
                  <a:lnTo>
                    <a:pt x="2165" y="2178"/>
                  </a:lnTo>
                  <a:lnTo>
                    <a:pt x="2033" y="2148"/>
                  </a:lnTo>
                  <a:lnTo>
                    <a:pt x="1903" y="2110"/>
                  </a:lnTo>
                  <a:lnTo>
                    <a:pt x="1774" y="2064"/>
                  </a:lnTo>
                  <a:lnTo>
                    <a:pt x="1650" y="2011"/>
                  </a:lnTo>
                  <a:lnTo>
                    <a:pt x="1531" y="1951"/>
                  </a:lnTo>
                  <a:lnTo>
                    <a:pt x="1416" y="1883"/>
                  </a:lnTo>
                  <a:lnTo>
                    <a:pt x="1305" y="1810"/>
                  </a:lnTo>
                  <a:lnTo>
                    <a:pt x="1201" y="1730"/>
                  </a:lnTo>
                  <a:lnTo>
                    <a:pt x="1101" y="1643"/>
                  </a:lnTo>
                  <a:lnTo>
                    <a:pt x="1007" y="1551"/>
                  </a:lnTo>
                  <a:lnTo>
                    <a:pt x="920" y="1454"/>
                  </a:lnTo>
                  <a:lnTo>
                    <a:pt x="838" y="1351"/>
                  </a:lnTo>
                  <a:lnTo>
                    <a:pt x="762" y="1244"/>
                  </a:lnTo>
                  <a:lnTo>
                    <a:pt x="694" y="1132"/>
                  </a:lnTo>
                  <a:lnTo>
                    <a:pt x="632" y="1016"/>
                  </a:lnTo>
                  <a:lnTo>
                    <a:pt x="576" y="897"/>
                  </a:lnTo>
                  <a:lnTo>
                    <a:pt x="529" y="773"/>
                  </a:lnTo>
                  <a:lnTo>
                    <a:pt x="489" y="645"/>
                  </a:lnTo>
                  <a:lnTo>
                    <a:pt x="455" y="515"/>
                  </a:lnTo>
                  <a:lnTo>
                    <a:pt x="236" y="951"/>
                  </a:lnTo>
                  <a:lnTo>
                    <a:pt x="225" y="965"/>
                  </a:lnTo>
                  <a:lnTo>
                    <a:pt x="213" y="977"/>
                  </a:lnTo>
                  <a:lnTo>
                    <a:pt x="198" y="983"/>
                  </a:lnTo>
                  <a:lnTo>
                    <a:pt x="188" y="986"/>
                  </a:lnTo>
                  <a:lnTo>
                    <a:pt x="179" y="986"/>
                  </a:lnTo>
                  <a:lnTo>
                    <a:pt x="163" y="985"/>
                  </a:lnTo>
                  <a:lnTo>
                    <a:pt x="150" y="980"/>
                  </a:lnTo>
                  <a:lnTo>
                    <a:pt x="35" y="923"/>
                  </a:lnTo>
                  <a:lnTo>
                    <a:pt x="21" y="912"/>
                  </a:lnTo>
                  <a:lnTo>
                    <a:pt x="11" y="900"/>
                  </a:lnTo>
                  <a:lnTo>
                    <a:pt x="3" y="885"/>
                  </a:lnTo>
                  <a:lnTo>
                    <a:pt x="0" y="868"/>
                  </a:lnTo>
                  <a:lnTo>
                    <a:pt x="2" y="851"/>
                  </a:lnTo>
                  <a:lnTo>
                    <a:pt x="8" y="836"/>
                  </a:lnTo>
                  <a:lnTo>
                    <a:pt x="411" y="34"/>
                  </a:lnTo>
                  <a:lnTo>
                    <a:pt x="424" y="18"/>
                  </a:lnTo>
                  <a:lnTo>
                    <a:pt x="440" y="6"/>
                  </a:lnTo>
                  <a:lnTo>
                    <a:pt x="458" y="0"/>
                  </a:lnTo>
                  <a:lnTo>
                    <a:pt x="4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882338D-8ED9-432B-B64E-4456746175C8}"/>
              </a:ext>
            </a:extLst>
          </p:cNvPr>
          <p:cNvSpPr txBox="1"/>
          <p:nvPr/>
        </p:nvSpPr>
        <p:spPr>
          <a:xfrm>
            <a:off x="9512029" y="0"/>
            <a:ext cx="2507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crmvip.ru </a:t>
            </a:r>
          </a:p>
        </p:txBody>
      </p:sp>
    </p:spTree>
    <p:extLst>
      <p:ext uri="{BB962C8B-B14F-4D97-AF65-F5344CB8AC3E}">
        <p14:creationId xmlns="" xmlns:p14="http://schemas.microsoft.com/office/powerpoint/2010/main" val="1480301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D83AB85-A4A2-42AF-A1D6-70AD4C20B06A}"/>
              </a:ext>
            </a:extLst>
          </p:cNvPr>
          <p:cNvSpPr/>
          <p:nvPr/>
        </p:nvSpPr>
        <p:spPr>
          <a:xfrm>
            <a:off x="7753321" y="1489817"/>
            <a:ext cx="3202913" cy="301905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5400000" scaled="1"/>
          </a:gradFill>
          <a:ln>
            <a:noFill/>
          </a:ln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3097331-E181-45A1-8EA8-DA7CF71F04F4}"/>
              </a:ext>
            </a:extLst>
          </p:cNvPr>
          <p:cNvSpPr txBox="1"/>
          <p:nvPr/>
        </p:nvSpPr>
        <p:spPr>
          <a:xfrm>
            <a:off x="3598910" y="307441"/>
            <a:ext cx="4994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Гусева Яна Анатольевна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ECEBAC7-57AA-4F30-B483-9AE586D0BF98}"/>
              </a:ext>
            </a:extLst>
          </p:cNvPr>
          <p:cNvSpPr txBox="1"/>
          <p:nvPr/>
        </p:nvSpPr>
        <p:spPr>
          <a:xfrm>
            <a:off x="3516864" y="979840"/>
            <a:ext cx="5158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 лет практики в узкой специализации</a:t>
            </a:r>
            <a:r>
              <a:rPr 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4" name="Circle: Hollow 13">
            <a:extLst>
              <a:ext uri="{FF2B5EF4-FFF2-40B4-BE49-F238E27FC236}">
                <a16:creationId xmlns="" xmlns:a16="http://schemas.microsoft.com/office/drawing/2014/main" id="{3A2F5B6A-79F5-4150-BE7D-C0301FE0EE86}"/>
              </a:ext>
            </a:extLst>
          </p:cNvPr>
          <p:cNvSpPr/>
          <p:nvPr/>
        </p:nvSpPr>
        <p:spPr>
          <a:xfrm>
            <a:off x="-473765" y="5426765"/>
            <a:ext cx="1709530" cy="1709530"/>
          </a:xfrm>
          <a:prstGeom prst="donut">
            <a:avLst>
              <a:gd name="adj" fmla="val 220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965A9A2-A66B-4C9C-82BF-43DBD35984AE}"/>
              </a:ext>
            </a:extLst>
          </p:cNvPr>
          <p:cNvSpPr txBox="1"/>
          <p:nvPr/>
        </p:nvSpPr>
        <p:spPr>
          <a:xfrm>
            <a:off x="130975" y="-76003"/>
            <a:ext cx="11047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spc="-3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01</a:t>
            </a:r>
          </a:p>
        </p:txBody>
      </p:sp>
      <p:sp>
        <p:nvSpPr>
          <p:cNvPr id="16" name="Parallelogram 15">
            <a:extLst>
              <a:ext uri="{FF2B5EF4-FFF2-40B4-BE49-F238E27FC236}">
                <a16:creationId xmlns="" xmlns:a16="http://schemas.microsoft.com/office/drawing/2014/main" id="{9F42C51D-BD73-4D7A-B06B-4CBBFE12A0E9}"/>
              </a:ext>
            </a:extLst>
          </p:cNvPr>
          <p:cNvSpPr/>
          <p:nvPr/>
        </p:nvSpPr>
        <p:spPr>
          <a:xfrm>
            <a:off x="9513804" y="5576675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="" xmlns:a16="http://schemas.microsoft.com/office/drawing/2014/main" id="{72C8307D-1990-4756-B393-776DD61F502D}"/>
              </a:ext>
            </a:extLst>
          </p:cNvPr>
          <p:cNvSpPr/>
          <p:nvPr/>
        </p:nvSpPr>
        <p:spPr>
          <a:xfrm>
            <a:off x="10958291" y="4856418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882338D-8ED9-432B-B64E-4456746175C8}"/>
              </a:ext>
            </a:extLst>
          </p:cNvPr>
          <p:cNvSpPr txBox="1"/>
          <p:nvPr/>
        </p:nvSpPr>
        <p:spPr>
          <a:xfrm>
            <a:off x="9512029" y="0"/>
            <a:ext cx="2507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crmvip.ru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DF66530-0B2A-450C-AF5D-21373EA4D39E}"/>
              </a:ext>
            </a:extLst>
          </p:cNvPr>
          <p:cNvSpPr txBox="1"/>
          <p:nvPr/>
        </p:nvSpPr>
        <p:spPr>
          <a:xfrm>
            <a:off x="7947614" y="2178877"/>
            <a:ext cx="28143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ffectLst>
                  <a:outerShdw blurRad="1651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Агент отвечает за условия, в которых клиент принимает решение!</a:t>
            </a:r>
            <a:endParaRPr lang="en-US" sz="2800" dirty="0">
              <a:solidFill>
                <a:schemeClr val="bg1"/>
              </a:solidFill>
              <a:effectLst>
                <a:outerShdw blurRad="1651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3BC3B3E-FC94-4AB0-9B90-97F08F72D5A4}"/>
              </a:ext>
            </a:extLst>
          </p:cNvPr>
          <p:cNvSpPr txBox="1"/>
          <p:nvPr/>
        </p:nvSpPr>
        <p:spPr>
          <a:xfrm>
            <a:off x="1610067" y="5103287"/>
            <a:ext cx="93461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Организационный консультант в области построения стандартов работы в сфере недвижимости, продажи  риелторских услуг, и выстраивания клиентских отношений. Клиенты: АН «Этажи»; АН «</a:t>
            </a:r>
            <a:r>
              <a:rPr lang="ru-R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Перспектива24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»; АН «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CENTURY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21»; АН «</a:t>
            </a:r>
            <a:r>
              <a:rPr lang="ru-R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Миэль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»; АН «Юсин-недвижимость»;  АН «Квартирный ответ»; Ассоциация риелторов Г. Санкт-Петербурга; АН «ПЕТЕРБУРЖСКАЯ НЕДВИЖИМОСТЬ»; АН «</a:t>
            </a:r>
            <a:r>
              <a:rPr lang="ru-R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Авентин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»; АН «Александр-Недвижимость», АН «</a:t>
            </a:r>
            <a:r>
              <a:rPr lang="ru-R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Адвекс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-недвижимость», АН «ЭКОТОН»; «ЮРИСТ-</a:t>
            </a:r>
            <a:r>
              <a:rPr lang="ru-R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НЕДВИЖММОСТЬ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»; Строительная компания «Фонд строительства Сыктывкара»; АН «</a:t>
            </a:r>
            <a:r>
              <a:rPr lang="ru-R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НОВОСЁЕЛ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»; ООО «</a:t>
            </a:r>
            <a:r>
              <a:rPr lang="ru-R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РиэлСтройКом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»;  АН «Компаньон»; АН «Инвестор»; АН «</a:t>
            </a:r>
            <a:r>
              <a:rPr lang="ru-R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Регион74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»;  АН «Смарт-недвижимость» и еще более 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АН РОССИИ и стран СНГ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6A3FA17-176F-41A4-A663-EB951DF2C7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544" b="11544"/>
          <a:stretch>
            <a:fillRect/>
          </a:stretch>
        </p:blipFill>
        <p:spPr>
          <a:xfrm>
            <a:off x="1282747" y="1486726"/>
            <a:ext cx="2836172" cy="3271609"/>
          </a:xfrm>
        </p:spPr>
      </p:pic>
    </p:spTree>
    <p:extLst>
      <p:ext uri="{BB962C8B-B14F-4D97-AF65-F5344CB8AC3E}">
        <p14:creationId xmlns="" xmlns:p14="http://schemas.microsoft.com/office/powerpoint/2010/main" val="27463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ircle: Hollow 13">
            <a:extLst>
              <a:ext uri="{FF2B5EF4-FFF2-40B4-BE49-F238E27FC236}">
                <a16:creationId xmlns="" xmlns:a16="http://schemas.microsoft.com/office/drawing/2014/main" id="{98F33C64-4DF3-4B72-AF8B-929B75BD23A5}"/>
              </a:ext>
            </a:extLst>
          </p:cNvPr>
          <p:cNvSpPr/>
          <p:nvPr/>
        </p:nvSpPr>
        <p:spPr>
          <a:xfrm>
            <a:off x="-473765" y="5426765"/>
            <a:ext cx="1709530" cy="1709530"/>
          </a:xfrm>
          <a:prstGeom prst="donut">
            <a:avLst>
              <a:gd name="adj" fmla="val 220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70EF483-6BF4-4947-B45F-C8174B42AE3B}"/>
              </a:ext>
            </a:extLst>
          </p:cNvPr>
          <p:cNvSpPr txBox="1"/>
          <p:nvPr/>
        </p:nvSpPr>
        <p:spPr>
          <a:xfrm>
            <a:off x="130975" y="-76003"/>
            <a:ext cx="11047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spc="-3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01</a:t>
            </a:r>
          </a:p>
        </p:txBody>
      </p:sp>
      <p:sp>
        <p:nvSpPr>
          <p:cNvPr id="16" name="Parallelogram 15">
            <a:extLst>
              <a:ext uri="{FF2B5EF4-FFF2-40B4-BE49-F238E27FC236}">
                <a16:creationId xmlns="" xmlns:a16="http://schemas.microsoft.com/office/drawing/2014/main" id="{C46A4666-1AA5-437E-BBAA-8E8A98B11D7E}"/>
              </a:ext>
            </a:extLst>
          </p:cNvPr>
          <p:cNvSpPr/>
          <p:nvPr/>
        </p:nvSpPr>
        <p:spPr>
          <a:xfrm>
            <a:off x="9513804" y="5576675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="" xmlns:a16="http://schemas.microsoft.com/office/drawing/2014/main" id="{511CD14F-B548-4D39-B62C-943215B0A16D}"/>
              </a:ext>
            </a:extLst>
          </p:cNvPr>
          <p:cNvSpPr/>
          <p:nvPr/>
        </p:nvSpPr>
        <p:spPr>
          <a:xfrm>
            <a:off x="10958291" y="4856418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95902BE-771B-4789-963C-8D94313415FB}"/>
              </a:ext>
            </a:extLst>
          </p:cNvPr>
          <p:cNvSpPr/>
          <p:nvPr/>
        </p:nvSpPr>
        <p:spPr>
          <a:xfrm>
            <a:off x="0" y="0"/>
            <a:ext cx="3900112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2490" y="1037359"/>
            <a:ext cx="8486186" cy="5657457"/>
          </a:xfrm>
          <a:prstGeom prst="rect">
            <a:avLst/>
          </a:prstGeom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A98C5581-3203-4B1E-BC53-D17D3CF08830}"/>
              </a:ext>
            </a:extLst>
          </p:cNvPr>
          <p:cNvSpPr/>
          <p:nvPr/>
        </p:nvSpPr>
        <p:spPr>
          <a:xfrm>
            <a:off x="6287957" y="5461879"/>
            <a:ext cx="1763486" cy="43207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D1F00FEA-EB69-4608-AC40-D6C4539FE600}"/>
              </a:ext>
            </a:extLst>
          </p:cNvPr>
          <p:cNvSpPr txBox="1"/>
          <p:nvPr/>
        </p:nvSpPr>
        <p:spPr>
          <a:xfrm>
            <a:off x="6242238" y="2176059"/>
            <a:ext cx="4835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Закон </a:t>
            </a:r>
            <a:r>
              <a:rPr lang="ru-RU" sz="3200" dirty="0">
                <a:solidFill>
                  <a:schemeClr val="accent3"/>
                </a:solidFill>
              </a:rPr>
              <a:t>нарушать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нельзя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A7D07196-9C4D-4079-9AD0-6381FA029863}"/>
              </a:ext>
            </a:extLst>
          </p:cNvPr>
          <p:cNvSpPr txBox="1"/>
          <p:nvPr/>
        </p:nvSpPr>
        <p:spPr>
          <a:xfrm>
            <a:off x="6242237" y="4587733"/>
            <a:ext cx="4966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Использовать только те программы, </a:t>
            </a:r>
          </a:p>
          <a:p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которые записывают вас, или предупреждать клиенто об этом!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7CABD7DA-103B-445F-A8B4-796A44989E39}"/>
              </a:ext>
            </a:extLst>
          </p:cNvPr>
          <p:cNvSpPr txBox="1"/>
          <p:nvPr/>
        </p:nvSpPr>
        <p:spPr>
          <a:xfrm>
            <a:off x="6596403" y="5524029"/>
            <a:ext cx="1146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+mj-lt"/>
              </a:rPr>
              <a:t>Coll Recorder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09AEF84E-0BF9-4CE4-A277-F13EBE21BBB5}"/>
              </a:ext>
            </a:extLst>
          </p:cNvPr>
          <p:cNvSpPr txBox="1"/>
          <p:nvPr/>
        </p:nvSpPr>
        <p:spPr>
          <a:xfrm>
            <a:off x="6242237" y="3487664"/>
            <a:ext cx="485607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Запись переговоров с клиентом ведется только при его согласии на нее.</a:t>
            </a:r>
            <a:endParaRPr lang="en-US" sz="1400" dirty="0">
              <a:solidFill>
                <a:schemeClr val="bg1">
                  <a:lumMod val="6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71FA7E8-A5CE-4644-B679-586CA7BD86EF}"/>
              </a:ext>
            </a:extLst>
          </p:cNvPr>
          <p:cNvSpPr txBox="1"/>
          <p:nvPr/>
        </p:nvSpPr>
        <p:spPr>
          <a:xfrm>
            <a:off x="6158570" y="864037"/>
            <a:ext cx="3750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Готовность к звонку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3820988-2ECE-45D9-B2B7-176B99F553BB}"/>
              </a:ext>
            </a:extLst>
          </p:cNvPr>
          <p:cNvSpPr txBox="1"/>
          <p:nvPr/>
        </p:nvSpPr>
        <p:spPr>
          <a:xfrm>
            <a:off x="6158570" y="1441003"/>
            <a:ext cx="1451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</a:t>
            </a:r>
            <a:r>
              <a:rPr lang="en-US" sz="1200" b="1" dirty="0" smtClean="0"/>
              <a:t>Digital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варианты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FD0CBA2-BEE0-4101-B921-DA0AEE455E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79" b="1779"/>
          <a:stretch>
            <a:fillRect/>
          </a:stretch>
        </p:blipFill>
        <p:spPr/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882338D-8ED9-432B-B64E-4456746175C8}"/>
              </a:ext>
            </a:extLst>
          </p:cNvPr>
          <p:cNvSpPr txBox="1"/>
          <p:nvPr/>
        </p:nvSpPr>
        <p:spPr>
          <a:xfrm>
            <a:off x="9512029" y="0"/>
            <a:ext cx="2507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crmvip.ru </a:t>
            </a:r>
          </a:p>
        </p:txBody>
      </p:sp>
    </p:spTree>
    <p:extLst>
      <p:ext uri="{BB962C8B-B14F-4D97-AF65-F5344CB8AC3E}">
        <p14:creationId xmlns="" xmlns:p14="http://schemas.microsoft.com/office/powerpoint/2010/main" val="4032349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5" name="Group 15254"/>
          <p:cNvGrpSpPr/>
          <p:nvPr/>
        </p:nvGrpSpPr>
        <p:grpSpPr>
          <a:xfrm>
            <a:off x="903986" y="1956458"/>
            <a:ext cx="5291077" cy="3549376"/>
            <a:chOff x="850261" y="1782191"/>
            <a:chExt cx="5729288" cy="3843338"/>
          </a:xfrm>
        </p:grpSpPr>
        <p:grpSp>
          <p:nvGrpSpPr>
            <p:cNvPr id="13441" name="Group 13440"/>
            <p:cNvGrpSpPr/>
            <p:nvPr/>
          </p:nvGrpSpPr>
          <p:grpSpPr>
            <a:xfrm>
              <a:off x="2691761" y="1782191"/>
              <a:ext cx="2959100" cy="3467100"/>
              <a:chOff x="5087938" y="2227263"/>
              <a:chExt cx="2959100" cy="3467100"/>
            </a:xfrm>
            <a:solidFill>
              <a:schemeClr val="accent3"/>
            </a:solidFill>
          </p:grpSpPr>
          <p:sp>
            <p:nvSpPr>
              <p:cNvPr id="13442" name="Freeform 11030"/>
              <p:cNvSpPr>
                <a:spLocks/>
              </p:cNvSpPr>
              <p:nvPr/>
            </p:nvSpPr>
            <p:spPr bwMode="auto">
              <a:xfrm>
                <a:off x="7180263" y="2227263"/>
                <a:ext cx="866775" cy="3467100"/>
              </a:xfrm>
              <a:custGeom>
                <a:avLst/>
                <a:gdLst>
                  <a:gd name="T0" fmla="*/ 36 w 546"/>
                  <a:gd name="T1" fmla="*/ 0 h 2184"/>
                  <a:gd name="T2" fmla="*/ 191 w 546"/>
                  <a:gd name="T3" fmla="*/ 47 h 2184"/>
                  <a:gd name="T4" fmla="*/ 380 w 546"/>
                  <a:gd name="T5" fmla="*/ 59 h 2184"/>
                  <a:gd name="T6" fmla="*/ 499 w 546"/>
                  <a:gd name="T7" fmla="*/ 1689 h 2184"/>
                  <a:gd name="T8" fmla="*/ 546 w 546"/>
                  <a:gd name="T9" fmla="*/ 1913 h 2184"/>
                  <a:gd name="T10" fmla="*/ 0 w 546"/>
                  <a:gd name="T11" fmla="*/ 2184 h 2184"/>
                  <a:gd name="T12" fmla="*/ 36 w 546"/>
                  <a:gd name="T13" fmla="*/ 0 h 2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6" h="2184">
                    <a:moveTo>
                      <a:pt x="36" y="0"/>
                    </a:moveTo>
                    <a:lnTo>
                      <a:pt x="191" y="47"/>
                    </a:lnTo>
                    <a:lnTo>
                      <a:pt x="380" y="59"/>
                    </a:lnTo>
                    <a:lnTo>
                      <a:pt x="499" y="1689"/>
                    </a:lnTo>
                    <a:lnTo>
                      <a:pt x="546" y="1913"/>
                    </a:lnTo>
                    <a:lnTo>
                      <a:pt x="0" y="218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3" name="Freeform 11031"/>
              <p:cNvSpPr>
                <a:spLocks/>
              </p:cNvSpPr>
              <p:nvPr/>
            </p:nvSpPr>
            <p:spPr bwMode="auto">
              <a:xfrm>
                <a:off x="5087938" y="2227263"/>
                <a:ext cx="2162175" cy="3467100"/>
              </a:xfrm>
              <a:custGeom>
                <a:avLst/>
                <a:gdLst>
                  <a:gd name="T0" fmla="*/ 1354 w 1362"/>
                  <a:gd name="T1" fmla="*/ 0 h 2184"/>
                  <a:gd name="T2" fmla="*/ 1362 w 1362"/>
                  <a:gd name="T3" fmla="*/ 1837 h 2184"/>
                  <a:gd name="T4" fmla="*/ 1318 w 1362"/>
                  <a:gd name="T5" fmla="*/ 2184 h 2184"/>
                  <a:gd name="T6" fmla="*/ 0 w 1362"/>
                  <a:gd name="T7" fmla="*/ 1876 h 2184"/>
                  <a:gd name="T8" fmla="*/ 56 w 1362"/>
                  <a:gd name="T9" fmla="*/ 1626 h 2184"/>
                  <a:gd name="T10" fmla="*/ 124 w 1362"/>
                  <a:gd name="T11" fmla="*/ 100 h 2184"/>
                  <a:gd name="T12" fmla="*/ 1354 w 1362"/>
                  <a:gd name="T13" fmla="*/ 0 h 2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2" h="2184">
                    <a:moveTo>
                      <a:pt x="1354" y="0"/>
                    </a:moveTo>
                    <a:lnTo>
                      <a:pt x="1362" y="1837"/>
                    </a:lnTo>
                    <a:lnTo>
                      <a:pt x="1318" y="2184"/>
                    </a:lnTo>
                    <a:lnTo>
                      <a:pt x="0" y="1876"/>
                    </a:lnTo>
                    <a:lnTo>
                      <a:pt x="56" y="1626"/>
                    </a:lnTo>
                    <a:lnTo>
                      <a:pt x="124" y="100"/>
                    </a:lnTo>
                    <a:lnTo>
                      <a:pt x="135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4" name="Freeform 11032"/>
              <p:cNvSpPr>
                <a:spLocks/>
              </p:cNvSpPr>
              <p:nvPr/>
            </p:nvSpPr>
            <p:spPr bwMode="auto">
              <a:xfrm>
                <a:off x="7180263" y="2227263"/>
                <a:ext cx="406400" cy="3467100"/>
              </a:xfrm>
              <a:custGeom>
                <a:avLst/>
                <a:gdLst>
                  <a:gd name="T0" fmla="*/ 36 w 256"/>
                  <a:gd name="T1" fmla="*/ 0 h 2184"/>
                  <a:gd name="T2" fmla="*/ 203 w 256"/>
                  <a:gd name="T3" fmla="*/ 46 h 2184"/>
                  <a:gd name="T4" fmla="*/ 256 w 256"/>
                  <a:gd name="T5" fmla="*/ 1849 h 2184"/>
                  <a:gd name="T6" fmla="*/ 0 w 256"/>
                  <a:gd name="T7" fmla="*/ 2184 h 2184"/>
                  <a:gd name="T8" fmla="*/ 44 w 256"/>
                  <a:gd name="T9" fmla="*/ 1837 h 2184"/>
                  <a:gd name="T10" fmla="*/ 36 w 256"/>
                  <a:gd name="T11" fmla="*/ 0 h 2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6" h="2184">
                    <a:moveTo>
                      <a:pt x="36" y="0"/>
                    </a:moveTo>
                    <a:lnTo>
                      <a:pt x="203" y="46"/>
                    </a:lnTo>
                    <a:lnTo>
                      <a:pt x="256" y="1849"/>
                    </a:lnTo>
                    <a:lnTo>
                      <a:pt x="0" y="2184"/>
                    </a:lnTo>
                    <a:lnTo>
                      <a:pt x="44" y="183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5" name="Freeform 11033"/>
              <p:cNvSpPr>
                <a:spLocks/>
              </p:cNvSpPr>
              <p:nvPr/>
            </p:nvSpPr>
            <p:spPr bwMode="auto">
              <a:xfrm>
                <a:off x="5284788" y="2227263"/>
                <a:ext cx="1965325" cy="2916238"/>
              </a:xfrm>
              <a:custGeom>
                <a:avLst/>
                <a:gdLst>
                  <a:gd name="T0" fmla="*/ 1230 w 1238"/>
                  <a:gd name="T1" fmla="*/ 0 h 1837"/>
                  <a:gd name="T2" fmla="*/ 1238 w 1238"/>
                  <a:gd name="T3" fmla="*/ 1837 h 1837"/>
                  <a:gd name="T4" fmla="*/ 1236 w 1238"/>
                  <a:gd name="T5" fmla="*/ 1833 h 1837"/>
                  <a:gd name="T6" fmla="*/ 1236 w 1238"/>
                  <a:gd name="T7" fmla="*/ 1823 h 1837"/>
                  <a:gd name="T8" fmla="*/ 1234 w 1238"/>
                  <a:gd name="T9" fmla="*/ 1806 h 1837"/>
                  <a:gd name="T10" fmla="*/ 1230 w 1238"/>
                  <a:gd name="T11" fmla="*/ 1782 h 1837"/>
                  <a:gd name="T12" fmla="*/ 1226 w 1238"/>
                  <a:gd name="T13" fmla="*/ 1752 h 1837"/>
                  <a:gd name="T14" fmla="*/ 1219 w 1238"/>
                  <a:gd name="T15" fmla="*/ 1718 h 1837"/>
                  <a:gd name="T16" fmla="*/ 1211 w 1238"/>
                  <a:gd name="T17" fmla="*/ 1677 h 1837"/>
                  <a:gd name="T18" fmla="*/ 1201 w 1238"/>
                  <a:gd name="T19" fmla="*/ 1631 h 1837"/>
                  <a:gd name="T20" fmla="*/ 1188 w 1238"/>
                  <a:gd name="T21" fmla="*/ 1582 h 1837"/>
                  <a:gd name="T22" fmla="*/ 1172 w 1238"/>
                  <a:gd name="T23" fmla="*/ 1528 h 1837"/>
                  <a:gd name="T24" fmla="*/ 1155 w 1238"/>
                  <a:gd name="T25" fmla="*/ 1470 h 1837"/>
                  <a:gd name="T26" fmla="*/ 1134 w 1238"/>
                  <a:gd name="T27" fmla="*/ 1409 h 1837"/>
                  <a:gd name="T28" fmla="*/ 1109 w 1238"/>
                  <a:gd name="T29" fmla="*/ 1345 h 1837"/>
                  <a:gd name="T30" fmla="*/ 1082 w 1238"/>
                  <a:gd name="T31" fmla="*/ 1277 h 1837"/>
                  <a:gd name="T32" fmla="*/ 1050 w 1238"/>
                  <a:gd name="T33" fmla="*/ 1207 h 1837"/>
                  <a:gd name="T34" fmla="*/ 1016 w 1238"/>
                  <a:gd name="T35" fmla="*/ 1135 h 1837"/>
                  <a:gd name="T36" fmla="*/ 977 w 1238"/>
                  <a:gd name="T37" fmla="*/ 1062 h 1837"/>
                  <a:gd name="T38" fmla="*/ 934 w 1238"/>
                  <a:gd name="T39" fmla="*/ 986 h 1837"/>
                  <a:gd name="T40" fmla="*/ 885 w 1238"/>
                  <a:gd name="T41" fmla="*/ 910 h 1837"/>
                  <a:gd name="T42" fmla="*/ 833 w 1238"/>
                  <a:gd name="T43" fmla="*/ 833 h 1837"/>
                  <a:gd name="T44" fmla="*/ 775 w 1238"/>
                  <a:gd name="T45" fmla="*/ 756 h 1837"/>
                  <a:gd name="T46" fmla="*/ 713 w 1238"/>
                  <a:gd name="T47" fmla="*/ 678 h 1837"/>
                  <a:gd name="T48" fmla="*/ 645 w 1238"/>
                  <a:gd name="T49" fmla="*/ 601 h 1837"/>
                  <a:gd name="T50" fmla="*/ 571 w 1238"/>
                  <a:gd name="T51" fmla="*/ 525 h 1837"/>
                  <a:gd name="T52" fmla="*/ 493 w 1238"/>
                  <a:gd name="T53" fmla="*/ 449 h 1837"/>
                  <a:gd name="T54" fmla="*/ 406 w 1238"/>
                  <a:gd name="T55" fmla="*/ 376 h 1837"/>
                  <a:gd name="T56" fmla="*/ 315 w 1238"/>
                  <a:gd name="T57" fmla="*/ 303 h 1837"/>
                  <a:gd name="T58" fmla="*/ 218 w 1238"/>
                  <a:gd name="T59" fmla="*/ 233 h 1837"/>
                  <a:gd name="T60" fmla="*/ 112 w 1238"/>
                  <a:gd name="T61" fmla="*/ 165 h 1837"/>
                  <a:gd name="T62" fmla="*/ 0 w 1238"/>
                  <a:gd name="T63" fmla="*/ 100 h 1837"/>
                  <a:gd name="T64" fmla="*/ 1230 w 1238"/>
                  <a:gd name="T65" fmla="*/ 0 h 1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38" h="1837">
                    <a:moveTo>
                      <a:pt x="1230" y="0"/>
                    </a:moveTo>
                    <a:lnTo>
                      <a:pt x="1238" y="1837"/>
                    </a:lnTo>
                    <a:lnTo>
                      <a:pt x="1236" y="1833"/>
                    </a:lnTo>
                    <a:lnTo>
                      <a:pt x="1236" y="1823"/>
                    </a:lnTo>
                    <a:lnTo>
                      <a:pt x="1234" y="1806"/>
                    </a:lnTo>
                    <a:lnTo>
                      <a:pt x="1230" y="1782"/>
                    </a:lnTo>
                    <a:lnTo>
                      <a:pt x="1226" y="1752"/>
                    </a:lnTo>
                    <a:lnTo>
                      <a:pt x="1219" y="1718"/>
                    </a:lnTo>
                    <a:lnTo>
                      <a:pt x="1211" y="1677"/>
                    </a:lnTo>
                    <a:lnTo>
                      <a:pt x="1201" y="1631"/>
                    </a:lnTo>
                    <a:lnTo>
                      <a:pt x="1188" y="1582"/>
                    </a:lnTo>
                    <a:lnTo>
                      <a:pt x="1172" y="1528"/>
                    </a:lnTo>
                    <a:lnTo>
                      <a:pt x="1155" y="1470"/>
                    </a:lnTo>
                    <a:lnTo>
                      <a:pt x="1134" y="1409"/>
                    </a:lnTo>
                    <a:lnTo>
                      <a:pt x="1109" y="1345"/>
                    </a:lnTo>
                    <a:lnTo>
                      <a:pt x="1082" y="1277"/>
                    </a:lnTo>
                    <a:lnTo>
                      <a:pt x="1050" y="1207"/>
                    </a:lnTo>
                    <a:lnTo>
                      <a:pt x="1016" y="1135"/>
                    </a:lnTo>
                    <a:lnTo>
                      <a:pt x="977" y="1062"/>
                    </a:lnTo>
                    <a:lnTo>
                      <a:pt x="934" y="986"/>
                    </a:lnTo>
                    <a:lnTo>
                      <a:pt x="885" y="910"/>
                    </a:lnTo>
                    <a:lnTo>
                      <a:pt x="833" y="833"/>
                    </a:lnTo>
                    <a:lnTo>
                      <a:pt x="775" y="756"/>
                    </a:lnTo>
                    <a:lnTo>
                      <a:pt x="713" y="678"/>
                    </a:lnTo>
                    <a:lnTo>
                      <a:pt x="645" y="601"/>
                    </a:lnTo>
                    <a:lnTo>
                      <a:pt x="571" y="525"/>
                    </a:lnTo>
                    <a:lnTo>
                      <a:pt x="493" y="449"/>
                    </a:lnTo>
                    <a:lnTo>
                      <a:pt x="406" y="376"/>
                    </a:lnTo>
                    <a:lnTo>
                      <a:pt x="315" y="303"/>
                    </a:lnTo>
                    <a:lnTo>
                      <a:pt x="218" y="233"/>
                    </a:lnTo>
                    <a:lnTo>
                      <a:pt x="112" y="165"/>
                    </a:lnTo>
                    <a:lnTo>
                      <a:pt x="0" y="100"/>
                    </a:lnTo>
                    <a:lnTo>
                      <a:pt x="123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6" name="Freeform 11043"/>
              <p:cNvSpPr>
                <a:spLocks/>
              </p:cNvSpPr>
              <p:nvPr/>
            </p:nvSpPr>
            <p:spPr bwMode="auto">
              <a:xfrm>
                <a:off x="5519738" y="2474913"/>
                <a:ext cx="1296988" cy="2011363"/>
              </a:xfrm>
              <a:custGeom>
                <a:avLst/>
                <a:gdLst>
                  <a:gd name="T0" fmla="*/ 807 w 817"/>
                  <a:gd name="T1" fmla="*/ 3 h 1267"/>
                  <a:gd name="T2" fmla="*/ 816 w 817"/>
                  <a:gd name="T3" fmla="*/ 16 h 1267"/>
                  <a:gd name="T4" fmla="*/ 815 w 817"/>
                  <a:gd name="T5" fmla="*/ 107 h 1267"/>
                  <a:gd name="T6" fmla="*/ 800 w 817"/>
                  <a:gd name="T7" fmla="*/ 251 h 1267"/>
                  <a:gd name="T8" fmla="*/ 774 w 817"/>
                  <a:gd name="T9" fmla="*/ 427 h 1267"/>
                  <a:gd name="T10" fmla="*/ 736 w 817"/>
                  <a:gd name="T11" fmla="*/ 617 h 1267"/>
                  <a:gd name="T12" fmla="*/ 689 w 817"/>
                  <a:gd name="T13" fmla="*/ 797 h 1267"/>
                  <a:gd name="T14" fmla="*/ 629 w 817"/>
                  <a:gd name="T15" fmla="*/ 978 h 1267"/>
                  <a:gd name="T16" fmla="*/ 554 w 817"/>
                  <a:gd name="T17" fmla="*/ 1131 h 1267"/>
                  <a:gd name="T18" fmla="*/ 464 w 817"/>
                  <a:gd name="T19" fmla="*/ 1236 h 1267"/>
                  <a:gd name="T20" fmla="*/ 377 w 817"/>
                  <a:gd name="T21" fmla="*/ 1267 h 1267"/>
                  <a:gd name="T22" fmla="*/ 284 w 817"/>
                  <a:gd name="T23" fmla="*/ 1235 h 1267"/>
                  <a:gd name="T24" fmla="*/ 194 w 817"/>
                  <a:gd name="T25" fmla="*/ 1135 h 1267"/>
                  <a:gd name="T26" fmla="*/ 126 w 817"/>
                  <a:gd name="T27" fmla="*/ 990 h 1267"/>
                  <a:gd name="T28" fmla="*/ 76 w 817"/>
                  <a:gd name="T29" fmla="*/ 816 h 1267"/>
                  <a:gd name="T30" fmla="*/ 42 w 817"/>
                  <a:gd name="T31" fmla="*/ 628 h 1267"/>
                  <a:gd name="T32" fmla="*/ 20 w 817"/>
                  <a:gd name="T33" fmla="*/ 445 h 1267"/>
                  <a:gd name="T34" fmla="*/ 7 w 817"/>
                  <a:gd name="T35" fmla="*/ 283 h 1267"/>
                  <a:gd name="T36" fmla="*/ 2 w 817"/>
                  <a:gd name="T37" fmla="*/ 157 h 1267"/>
                  <a:gd name="T38" fmla="*/ 0 w 817"/>
                  <a:gd name="T39" fmla="*/ 85 h 1267"/>
                  <a:gd name="T40" fmla="*/ 4 w 817"/>
                  <a:gd name="T41" fmla="*/ 66 h 1267"/>
                  <a:gd name="T42" fmla="*/ 19 w 817"/>
                  <a:gd name="T43" fmla="*/ 59 h 1267"/>
                  <a:gd name="T44" fmla="*/ 29 w 817"/>
                  <a:gd name="T45" fmla="*/ 62 h 1267"/>
                  <a:gd name="T46" fmla="*/ 37 w 817"/>
                  <a:gd name="T47" fmla="*/ 76 h 1267"/>
                  <a:gd name="T48" fmla="*/ 37 w 817"/>
                  <a:gd name="T49" fmla="*/ 117 h 1267"/>
                  <a:gd name="T50" fmla="*/ 41 w 817"/>
                  <a:gd name="T51" fmla="*/ 219 h 1267"/>
                  <a:gd name="T52" fmla="*/ 50 w 817"/>
                  <a:gd name="T53" fmla="*/ 367 h 1267"/>
                  <a:gd name="T54" fmla="*/ 67 w 817"/>
                  <a:gd name="T55" fmla="*/ 542 h 1267"/>
                  <a:gd name="T56" fmla="*/ 95 w 817"/>
                  <a:gd name="T57" fmla="*/ 727 h 1267"/>
                  <a:gd name="T58" fmla="*/ 137 w 817"/>
                  <a:gd name="T59" fmla="*/ 906 h 1267"/>
                  <a:gd name="T60" fmla="*/ 194 w 817"/>
                  <a:gd name="T61" fmla="*/ 1062 h 1267"/>
                  <a:gd name="T62" fmla="*/ 271 w 817"/>
                  <a:gd name="T63" fmla="*/ 1176 h 1267"/>
                  <a:gd name="T64" fmla="*/ 362 w 817"/>
                  <a:gd name="T65" fmla="*/ 1229 h 1267"/>
                  <a:gd name="T66" fmla="*/ 443 w 817"/>
                  <a:gd name="T67" fmla="*/ 1207 h 1267"/>
                  <a:gd name="T68" fmla="*/ 525 w 817"/>
                  <a:gd name="T69" fmla="*/ 1110 h 1267"/>
                  <a:gd name="T70" fmla="*/ 597 w 817"/>
                  <a:gd name="T71" fmla="*/ 961 h 1267"/>
                  <a:gd name="T72" fmla="*/ 659 w 817"/>
                  <a:gd name="T73" fmla="*/ 778 h 1267"/>
                  <a:gd name="T74" fmla="*/ 709 w 817"/>
                  <a:gd name="T75" fmla="*/ 577 h 1267"/>
                  <a:gd name="T76" fmla="*/ 747 w 817"/>
                  <a:gd name="T77" fmla="*/ 382 h 1267"/>
                  <a:gd name="T78" fmla="*/ 770 w 817"/>
                  <a:gd name="T79" fmla="*/ 208 h 1267"/>
                  <a:gd name="T80" fmla="*/ 782 w 817"/>
                  <a:gd name="T81" fmla="*/ 76 h 1267"/>
                  <a:gd name="T82" fmla="*/ 781 w 817"/>
                  <a:gd name="T83" fmla="*/ 15 h 1267"/>
                  <a:gd name="T84" fmla="*/ 791 w 817"/>
                  <a:gd name="T85" fmla="*/ 1 h 1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17" h="1267">
                    <a:moveTo>
                      <a:pt x="796" y="0"/>
                    </a:moveTo>
                    <a:lnTo>
                      <a:pt x="802" y="0"/>
                    </a:lnTo>
                    <a:lnTo>
                      <a:pt x="807" y="3"/>
                    </a:lnTo>
                    <a:lnTo>
                      <a:pt x="811" y="5"/>
                    </a:lnTo>
                    <a:lnTo>
                      <a:pt x="815" y="11"/>
                    </a:lnTo>
                    <a:lnTo>
                      <a:pt x="816" y="16"/>
                    </a:lnTo>
                    <a:lnTo>
                      <a:pt x="817" y="39"/>
                    </a:lnTo>
                    <a:lnTo>
                      <a:pt x="817" y="71"/>
                    </a:lnTo>
                    <a:lnTo>
                      <a:pt x="815" y="107"/>
                    </a:lnTo>
                    <a:lnTo>
                      <a:pt x="812" y="151"/>
                    </a:lnTo>
                    <a:lnTo>
                      <a:pt x="807" y="199"/>
                    </a:lnTo>
                    <a:lnTo>
                      <a:pt x="800" y="251"/>
                    </a:lnTo>
                    <a:lnTo>
                      <a:pt x="794" y="306"/>
                    </a:lnTo>
                    <a:lnTo>
                      <a:pt x="785" y="365"/>
                    </a:lnTo>
                    <a:lnTo>
                      <a:pt x="774" y="427"/>
                    </a:lnTo>
                    <a:lnTo>
                      <a:pt x="762" y="490"/>
                    </a:lnTo>
                    <a:lnTo>
                      <a:pt x="749" y="554"/>
                    </a:lnTo>
                    <a:lnTo>
                      <a:pt x="736" y="617"/>
                    </a:lnTo>
                    <a:lnTo>
                      <a:pt x="722" y="676"/>
                    </a:lnTo>
                    <a:lnTo>
                      <a:pt x="706" y="736"/>
                    </a:lnTo>
                    <a:lnTo>
                      <a:pt x="689" y="797"/>
                    </a:lnTo>
                    <a:lnTo>
                      <a:pt x="671" y="859"/>
                    </a:lnTo>
                    <a:lnTo>
                      <a:pt x="651" y="919"/>
                    </a:lnTo>
                    <a:lnTo>
                      <a:pt x="629" y="978"/>
                    </a:lnTo>
                    <a:lnTo>
                      <a:pt x="605" y="1033"/>
                    </a:lnTo>
                    <a:lnTo>
                      <a:pt x="580" y="1084"/>
                    </a:lnTo>
                    <a:lnTo>
                      <a:pt x="554" y="1131"/>
                    </a:lnTo>
                    <a:lnTo>
                      <a:pt x="525" y="1173"/>
                    </a:lnTo>
                    <a:lnTo>
                      <a:pt x="495" y="1208"/>
                    </a:lnTo>
                    <a:lnTo>
                      <a:pt x="464" y="1236"/>
                    </a:lnTo>
                    <a:lnTo>
                      <a:pt x="435" y="1253"/>
                    </a:lnTo>
                    <a:lnTo>
                      <a:pt x="406" y="1263"/>
                    </a:lnTo>
                    <a:lnTo>
                      <a:pt x="377" y="1267"/>
                    </a:lnTo>
                    <a:lnTo>
                      <a:pt x="349" y="1263"/>
                    </a:lnTo>
                    <a:lnTo>
                      <a:pt x="320" y="1254"/>
                    </a:lnTo>
                    <a:lnTo>
                      <a:pt x="284" y="1235"/>
                    </a:lnTo>
                    <a:lnTo>
                      <a:pt x="252" y="1207"/>
                    </a:lnTo>
                    <a:lnTo>
                      <a:pt x="222" y="1173"/>
                    </a:lnTo>
                    <a:lnTo>
                      <a:pt x="194" y="1135"/>
                    </a:lnTo>
                    <a:lnTo>
                      <a:pt x="169" y="1091"/>
                    </a:lnTo>
                    <a:lnTo>
                      <a:pt x="147" y="1042"/>
                    </a:lnTo>
                    <a:lnTo>
                      <a:pt x="126" y="990"/>
                    </a:lnTo>
                    <a:lnTo>
                      <a:pt x="108" y="934"/>
                    </a:lnTo>
                    <a:lnTo>
                      <a:pt x="91" y="876"/>
                    </a:lnTo>
                    <a:lnTo>
                      <a:pt x="76" y="816"/>
                    </a:lnTo>
                    <a:lnTo>
                      <a:pt x="63" y="753"/>
                    </a:lnTo>
                    <a:lnTo>
                      <a:pt x="51" y="691"/>
                    </a:lnTo>
                    <a:lnTo>
                      <a:pt x="42" y="628"/>
                    </a:lnTo>
                    <a:lnTo>
                      <a:pt x="33" y="566"/>
                    </a:lnTo>
                    <a:lnTo>
                      <a:pt x="25" y="504"/>
                    </a:lnTo>
                    <a:lnTo>
                      <a:pt x="20" y="445"/>
                    </a:lnTo>
                    <a:lnTo>
                      <a:pt x="15" y="388"/>
                    </a:lnTo>
                    <a:lnTo>
                      <a:pt x="11" y="333"/>
                    </a:lnTo>
                    <a:lnTo>
                      <a:pt x="7" y="283"/>
                    </a:lnTo>
                    <a:lnTo>
                      <a:pt x="6" y="236"/>
                    </a:lnTo>
                    <a:lnTo>
                      <a:pt x="3" y="194"/>
                    </a:lnTo>
                    <a:lnTo>
                      <a:pt x="2" y="157"/>
                    </a:lnTo>
                    <a:lnTo>
                      <a:pt x="2" y="126"/>
                    </a:lnTo>
                    <a:lnTo>
                      <a:pt x="0" y="102"/>
                    </a:lnTo>
                    <a:lnTo>
                      <a:pt x="0" y="85"/>
                    </a:lnTo>
                    <a:lnTo>
                      <a:pt x="0" y="76"/>
                    </a:lnTo>
                    <a:lnTo>
                      <a:pt x="2" y="71"/>
                    </a:lnTo>
                    <a:lnTo>
                      <a:pt x="4" y="66"/>
                    </a:lnTo>
                    <a:lnTo>
                      <a:pt x="8" y="62"/>
                    </a:lnTo>
                    <a:lnTo>
                      <a:pt x="13" y="59"/>
                    </a:lnTo>
                    <a:lnTo>
                      <a:pt x="19" y="59"/>
                    </a:lnTo>
                    <a:lnTo>
                      <a:pt x="19" y="59"/>
                    </a:lnTo>
                    <a:lnTo>
                      <a:pt x="24" y="59"/>
                    </a:lnTo>
                    <a:lnTo>
                      <a:pt x="29" y="62"/>
                    </a:lnTo>
                    <a:lnTo>
                      <a:pt x="33" y="66"/>
                    </a:lnTo>
                    <a:lnTo>
                      <a:pt x="36" y="71"/>
                    </a:lnTo>
                    <a:lnTo>
                      <a:pt x="37" y="76"/>
                    </a:lnTo>
                    <a:lnTo>
                      <a:pt x="37" y="81"/>
                    </a:lnTo>
                    <a:lnTo>
                      <a:pt x="37" y="96"/>
                    </a:lnTo>
                    <a:lnTo>
                      <a:pt x="37" y="117"/>
                    </a:lnTo>
                    <a:lnTo>
                      <a:pt x="38" y="145"/>
                    </a:lnTo>
                    <a:lnTo>
                      <a:pt x="38" y="179"/>
                    </a:lnTo>
                    <a:lnTo>
                      <a:pt x="41" y="219"/>
                    </a:lnTo>
                    <a:lnTo>
                      <a:pt x="42" y="265"/>
                    </a:lnTo>
                    <a:lnTo>
                      <a:pt x="46" y="313"/>
                    </a:lnTo>
                    <a:lnTo>
                      <a:pt x="50" y="367"/>
                    </a:lnTo>
                    <a:lnTo>
                      <a:pt x="54" y="423"/>
                    </a:lnTo>
                    <a:lnTo>
                      <a:pt x="59" y="481"/>
                    </a:lnTo>
                    <a:lnTo>
                      <a:pt x="67" y="542"/>
                    </a:lnTo>
                    <a:lnTo>
                      <a:pt x="75" y="604"/>
                    </a:lnTo>
                    <a:lnTo>
                      <a:pt x="84" y="665"/>
                    </a:lnTo>
                    <a:lnTo>
                      <a:pt x="95" y="727"/>
                    </a:lnTo>
                    <a:lnTo>
                      <a:pt x="106" y="788"/>
                    </a:lnTo>
                    <a:lnTo>
                      <a:pt x="121" y="848"/>
                    </a:lnTo>
                    <a:lnTo>
                      <a:pt x="137" y="906"/>
                    </a:lnTo>
                    <a:lnTo>
                      <a:pt x="154" y="962"/>
                    </a:lnTo>
                    <a:lnTo>
                      <a:pt x="173" y="1013"/>
                    </a:lnTo>
                    <a:lnTo>
                      <a:pt x="194" y="1062"/>
                    </a:lnTo>
                    <a:lnTo>
                      <a:pt x="218" y="1105"/>
                    </a:lnTo>
                    <a:lnTo>
                      <a:pt x="243" y="1144"/>
                    </a:lnTo>
                    <a:lnTo>
                      <a:pt x="271" y="1176"/>
                    </a:lnTo>
                    <a:lnTo>
                      <a:pt x="301" y="1202"/>
                    </a:lnTo>
                    <a:lnTo>
                      <a:pt x="334" y="1222"/>
                    </a:lnTo>
                    <a:lnTo>
                      <a:pt x="362" y="1229"/>
                    </a:lnTo>
                    <a:lnTo>
                      <a:pt x="389" y="1231"/>
                    </a:lnTo>
                    <a:lnTo>
                      <a:pt x="415" y="1223"/>
                    </a:lnTo>
                    <a:lnTo>
                      <a:pt x="443" y="1207"/>
                    </a:lnTo>
                    <a:lnTo>
                      <a:pt x="472" y="1182"/>
                    </a:lnTo>
                    <a:lnTo>
                      <a:pt x="498" y="1150"/>
                    </a:lnTo>
                    <a:lnTo>
                      <a:pt x="525" y="1110"/>
                    </a:lnTo>
                    <a:lnTo>
                      <a:pt x="550" y="1066"/>
                    </a:lnTo>
                    <a:lnTo>
                      <a:pt x="574" y="1016"/>
                    </a:lnTo>
                    <a:lnTo>
                      <a:pt x="597" y="961"/>
                    </a:lnTo>
                    <a:lnTo>
                      <a:pt x="618" y="903"/>
                    </a:lnTo>
                    <a:lnTo>
                      <a:pt x="639" y="842"/>
                    </a:lnTo>
                    <a:lnTo>
                      <a:pt x="659" y="778"/>
                    </a:lnTo>
                    <a:lnTo>
                      <a:pt x="676" y="712"/>
                    </a:lnTo>
                    <a:lnTo>
                      <a:pt x="693" y="646"/>
                    </a:lnTo>
                    <a:lnTo>
                      <a:pt x="709" y="577"/>
                    </a:lnTo>
                    <a:lnTo>
                      <a:pt x="723" y="511"/>
                    </a:lnTo>
                    <a:lnTo>
                      <a:pt x="735" y="445"/>
                    </a:lnTo>
                    <a:lnTo>
                      <a:pt x="747" y="382"/>
                    </a:lnTo>
                    <a:lnTo>
                      <a:pt x="756" y="321"/>
                    </a:lnTo>
                    <a:lnTo>
                      <a:pt x="764" y="262"/>
                    </a:lnTo>
                    <a:lnTo>
                      <a:pt x="770" y="208"/>
                    </a:lnTo>
                    <a:lnTo>
                      <a:pt x="775" y="159"/>
                    </a:lnTo>
                    <a:lnTo>
                      <a:pt x="779" y="114"/>
                    </a:lnTo>
                    <a:lnTo>
                      <a:pt x="782" y="76"/>
                    </a:lnTo>
                    <a:lnTo>
                      <a:pt x="782" y="45"/>
                    </a:lnTo>
                    <a:lnTo>
                      <a:pt x="781" y="20"/>
                    </a:lnTo>
                    <a:lnTo>
                      <a:pt x="781" y="15"/>
                    </a:lnTo>
                    <a:lnTo>
                      <a:pt x="783" y="9"/>
                    </a:lnTo>
                    <a:lnTo>
                      <a:pt x="786" y="4"/>
                    </a:lnTo>
                    <a:lnTo>
                      <a:pt x="791" y="1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447" name="Group 13446"/>
            <p:cNvGrpSpPr/>
            <p:nvPr/>
          </p:nvGrpSpPr>
          <p:grpSpPr>
            <a:xfrm>
              <a:off x="1669411" y="2688653"/>
              <a:ext cx="2311400" cy="2708275"/>
              <a:chOff x="4065588" y="3133725"/>
              <a:chExt cx="2311400" cy="2708275"/>
            </a:xfrm>
            <a:solidFill>
              <a:schemeClr val="accent2"/>
            </a:solidFill>
          </p:grpSpPr>
          <p:sp>
            <p:nvSpPr>
              <p:cNvPr id="13448" name="Freeform 11044"/>
              <p:cNvSpPr>
                <a:spLocks/>
              </p:cNvSpPr>
              <p:nvPr/>
            </p:nvSpPr>
            <p:spPr bwMode="auto">
              <a:xfrm>
                <a:off x="5700713" y="3133725"/>
                <a:ext cx="676275" cy="2708275"/>
              </a:xfrm>
              <a:custGeom>
                <a:avLst/>
                <a:gdLst>
                  <a:gd name="T0" fmla="*/ 28 w 426"/>
                  <a:gd name="T1" fmla="*/ 0 h 1706"/>
                  <a:gd name="T2" fmla="*/ 150 w 426"/>
                  <a:gd name="T3" fmla="*/ 37 h 1706"/>
                  <a:gd name="T4" fmla="*/ 297 w 426"/>
                  <a:gd name="T5" fmla="*/ 46 h 1706"/>
                  <a:gd name="T6" fmla="*/ 390 w 426"/>
                  <a:gd name="T7" fmla="*/ 1320 h 1706"/>
                  <a:gd name="T8" fmla="*/ 426 w 426"/>
                  <a:gd name="T9" fmla="*/ 1495 h 1706"/>
                  <a:gd name="T10" fmla="*/ 0 w 426"/>
                  <a:gd name="T11" fmla="*/ 1706 h 1706"/>
                  <a:gd name="T12" fmla="*/ 28 w 426"/>
                  <a:gd name="T13" fmla="*/ 0 h 1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6" h="1706">
                    <a:moveTo>
                      <a:pt x="28" y="0"/>
                    </a:moveTo>
                    <a:lnTo>
                      <a:pt x="150" y="37"/>
                    </a:lnTo>
                    <a:lnTo>
                      <a:pt x="297" y="46"/>
                    </a:lnTo>
                    <a:lnTo>
                      <a:pt x="390" y="1320"/>
                    </a:lnTo>
                    <a:lnTo>
                      <a:pt x="426" y="1495"/>
                    </a:lnTo>
                    <a:lnTo>
                      <a:pt x="0" y="170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9" name="Freeform 11045"/>
              <p:cNvSpPr>
                <a:spLocks/>
              </p:cNvSpPr>
              <p:nvPr/>
            </p:nvSpPr>
            <p:spPr bwMode="auto">
              <a:xfrm>
                <a:off x="4065588" y="3133725"/>
                <a:ext cx="1687513" cy="2708275"/>
              </a:xfrm>
              <a:custGeom>
                <a:avLst/>
                <a:gdLst>
                  <a:gd name="T0" fmla="*/ 1058 w 1063"/>
                  <a:gd name="T1" fmla="*/ 0 h 1706"/>
                  <a:gd name="T2" fmla="*/ 1063 w 1063"/>
                  <a:gd name="T3" fmla="*/ 1435 h 1706"/>
                  <a:gd name="T4" fmla="*/ 1030 w 1063"/>
                  <a:gd name="T5" fmla="*/ 1706 h 1706"/>
                  <a:gd name="T6" fmla="*/ 0 w 1063"/>
                  <a:gd name="T7" fmla="*/ 1466 h 1706"/>
                  <a:gd name="T8" fmla="*/ 45 w 1063"/>
                  <a:gd name="T9" fmla="*/ 1270 h 1706"/>
                  <a:gd name="T10" fmla="*/ 98 w 1063"/>
                  <a:gd name="T11" fmla="*/ 79 h 1706"/>
                  <a:gd name="T12" fmla="*/ 1058 w 1063"/>
                  <a:gd name="T13" fmla="*/ 0 h 1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3" h="1706">
                    <a:moveTo>
                      <a:pt x="1058" y="0"/>
                    </a:moveTo>
                    <a:lnTo>
                      <a:pt x="1063" y="1435"/>
                    </a:lnTo>
                    <a:lnTo>
                      <a:pt x="1030" y="1706"/>
                    </a:lnTo>
                    <a:lnTo>
                      <a:pt x="0" y="1466"/>
                    </a:lnTo>
                    <a:lnTo>
                      <a:pt x="45" y="1270"/>
                    </a:lnTo>
                    <a:lnTo>
                      <a:pt x="98" y="79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0" name="Freeform 11046"/>
              <p:cNvSpPr>
                <a:spLocks/>
              </p:cNvSpPr>
              <p:nvPr/>
            </p:nvSpPr>
            <p:spPr bwMode="auto">
              <a:xfrm>
                <a:off x="5700713" y="3133725"/>
                <a:ext cx="319088" cy="2708275"/>
              </a:xfrm>
              <a:custGeom>
                <a:avLst/>
                <a:gdLst>
                  <a:gd name="T0" fmla="*/ 28 w 201"/>
                  <a:gd name="T1" fmla="*/ 0 h 1706"/>
                  <a:gd name="T2" fmla="*/ 159 w 201"/>
                  <a:gd name="T3" fmla="*/ 37 h 1706"/>
                  <a:gd name="T4" fmla="*/ 201 w 201"/>
                  <a:gd name="T5" fmla="*/ 1444 h 1706"/>
                  <a:gd name="T6" fmla="*/ 0 w 201"/>
                  <a:gd name="T7" fmla="*/ 1706 h 1706"/>
                  <a:gd name="T8" fmla="*/ 33 w 201"/>
                  <a:gd name="T9" fmla="*/ 1435 h 1706"/>
                  <a:gd name="T10" fmla="*/ 28 w 201"/>
                  <a:gd name="T11" fmla="*/ 0 h 1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1" h="1706">
                    <a:moveTo>
                      <a:pt x="28" y="0"/>
                    </a:moveTo>
                    <a:lnTo>
                      <a:pt x="159" y="37"/>
                    </a:lnTo>
                    <a:lnTo>
                      <a:pt x="201" y="1444"/>
                    </a:lnTo>
                    <a:lnTo>
                      <a:pt x="0" y="1706"/>
                    </a:lnTo>
                    <a:lnTo>
                      <a:pt x="33" y="143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1" name="Freeform 11057"/>
              <p:cNvSpPr>
                <a:spLocks/>
              </p:cNvSpPr>
              <p:nvPr/>
            </p:nvSpPr>
            <p:spPr bwMode="auto">
              <a:xfrm>
                <a:off x="4403725" y="3327400"/>
                <a:ext cx="1012825" cy="1571625"/>
              </a:xfrm>
              <a:custGeom>
                <a:avLst/>
                <a:gdLst>
                  <a:gd name="T0" fmla="*/ 626 w 638"/>
                  <a:gd name="T1" fmla="*/ 0 h 990"/>
                  <a:gd name="T2" fmla="*/ 634 w 638"/>
                  <a:gd name="T3" fmla="*/ 4 h 990"/>
                  <a:gd name="T4" fmla="*/ 637 w 638"/>
                  <a:gd name="T5" fmla="*/ 12 h 990"/>
                  <a:gd name="T6" fmla="*/ 638 w 638"/>
                  <a:gd name="T7" fmla="*/ 60 h 990"/>
                  <a:gd name="T8" fmla="*/ 633 w 638"/>
                  <a:gd name="T9" fmla="*/ 131 h 990"/>
                  <a:gd name="T10" fmla="*/ 622 w 638"/>
                  <a:gd name="T11" fmla="*/ 220 h 990"/>
                  <a:gd name="T12" fmla="*/ 607 w 638"/>
                  <a:gd name="T13" fmla="*/ 321 h 990"/>
                  <a:gd name="T14" fmla="*/ 587 w 638"/>
                  <a:gd name="T15" fmla="*/ 428 h 990"/>
                  <a:gd name="T16" fmla="*/ 563 w 638"/>
                  <a:gd name="T17" fmla="*/ 533 h 990"/>
                  <a:gd name="T18" fmla="*/ 535 w 638"/>
                  <a:gd name="T19" fmla="*/ 636 h 990"/>
                  <a:gd name="T20" fmla="*/ 500 w 638"/>
                  <a:gd name="T21" fmla="*/ 738 h 990"/>
                  <a:gd name="T22" fmla="*/ 460 w 638"/>
                  <a:gd name="T23" fmla="*/ 832 h 990"/>
                  <a:gd name="T24" fmla="*/ 414 w 638"/>
                  <a:gd name="T25" fmla="*/ 911 h 990"/>
                  <a:gd name="T26" fmla="*/ 362 w 638"/>
                  <a:gd name="T27" fmla="*/ 966 h 990"/>
                  <a:gd name="T28" fmla="*/ 317 w 638"/>
                  <a:gd name="T29" fmla="*/ 987 h 990"/>
                  <a:gd name="T30" fmla="*/ 271 w 638"/>
                  <a:gd name="T31" fmla="*/ 987 h 990"/>
                  <a:gd name="T32" fmla="*/ 219 w 638"/>
                  <a:gd name="T33" fmla="*/ 962 h 990"/>
                  <a:gd name="T34" fmla="*/ 165 w 638"/>
                  <a:gd name="T35" fmla="*/ 906 h 990"/>
                  <a:gd name="T36" fmla="*/ 121 w 638"/>
                  <a:gd name="T37" fmla="*/ 827 h 990"/>
                  <a:gd name="T38" fmla="*/ 85 w 638"/>
                  <a:gd name="T39" fmla="*/ 733 h 990"/>
                  <a:gd name="T40" fmla="*/ 58 w 638"/>
                  <a:gd name="T41" fmla="*/ 628 h 990"/>
                  <a:gd name="T42" fmla="*/ 37 w 638"/>
                  <a:gd name="T43" fmla="*/ 518 h 990"/>
                  <a:gd name="T44" fmla="*/ 21 w 638"/>
                  <a:gd name="T45" fmla="*/ 408 h 990"/>
                  <a:gd name="T46" fmla="*/ 11 w 638"/>
                  <a:gd name="T47" fmla="*/ 305 h 990"/>
                  <a:gd name="T48" fmla="*/ 6 w 638"/>
                  <a:gd name="T49" fmla="*/ 212 h 990"/>
                  <a:gd name="T50" fmla="*/ 2 w 638"/>
                  <a:gd name="T51" fmla="*/ 137 h 990"/>
                  <a:gd name="T52" fmla="*/ 0 w 638"/>
                  <a:gd name="T53" fmla="*/ 84 h 990"/>
                  <a:gd name="T54" fmla="*/ 0 w 638"/>
                  <a:gd name="T55" fmla="*/ 60 h 990"/>
                  <a:gd name="T56" fmla="*/ 3 w 638"/>
                  <a:gd name="T57" fmla="*/ 51 h 990"/>
                  <a:gd name="T58" fmla="*/ 10 w 638"/>
                  <a:gd name="T59" fmla="*/ 46 h 990"/>
                  <a:gd name="T60" fmla="*/ 15 w 638"/>
                  <a:gd name="T61" fmla="*/ 46 h 990"/>
                  <a:gd name="T62" fmla="*/ 23 w 638"/>
                  <a:gd name="T63" fmla="*/ 48 h 990"/>
                  <a:gd name="T64" fmla="*/ 28 w 638"/>
                  <a:gd name="T65" fmla="*/ 55 h 990"/>
                  <a:gd name="T66" fmla="*/ 28 w 638"/>
                  <a:gd name="T67" fmla="*/ 65 h 990"/>
                  <a:gd name="T68" fmla="*/ 29 w 638"/>
                  <a:gd name="T69" fmla="*/ 99 h 990"/>
                  <a:gd name="T70" fmla="*/ 31 w 638"/>
                  <a:gd name="T71" fmla="*/ 160 h 990"/>
                  <a:gd name="T72" fmla="*/ 36 w 638"/>
                  <a:gd name="T73" fmla="*/ 241 h 990"/>
                  <a:gd name="T74" fmla="*/ 42 w 638"/>
                  <a:gd name="T75" fmla="*/ 338 h 990"/>
                  <a:gd name="T76" fmla="*/ 54 w 638"/>
                  <a:gd name="T77" fmla="*/ 444 h 990"/>
                  <a:gd name="T78" fmla="*/ 71 w 638"/>
                  <a:gd name="T79" fmla="*/ 554 h 990"/>
                  <a:gd name="T80" fmla="*/ 93 w 638"/>
                  <a:gd name="T81" fmla="*/ 661 h 990"/>
                  <a:gd name="T82" fmla="*/ 123 w 638"/>
                  <a:gd name="T83" fmla="*/ 760 h 990"/>
                  <a:gd name="T84" fmla="*/ 160 w 638"/>
                  <a:gd name="T85" fmla="*/ 846 h 990"/>
                  <a:gd name="T86" fmla="*/ 206 w 638"/>
                  <a:gd name="T87" fmla="*/ 912 h 990"/>
                  <a:gd name="T88" fmla="*/ 261 w 638"/>
                  <a:gd name="T89" fmla="*/ 954 h 990"/>
                  <a:gd name="T90" fmla="*/ 303 w 638"/>
                  <a:gd name="T91" fmla="*/ 961 h 990"/>
                  <a:gd name="T92" fmla="*/ 346 w 638"/>
                  <a:gd name="T93" fmla="*/ 942 h 990"/>
                  <a:gd name="T94" fmla="*/ 396 w 638"/>
                  <a:gd name="T95" fmla="*/ 890 h 990"/>
                  <a:gd name="T96" fmla="*/ 440 w 638"/>
                  <a:gd name="T97" fmla="*/ 810 h 990"/>
                  <a:gd name="T98" fmla="*/ 482 w 638"/>
                  <a:gd name="T99" fmla="*/ 709 h 990"/>
                  <a:gd name="T100" fmla="*/ 517 w 638"/>
                  <a:gd name="T101" fmla="*/ 597 h 990"/>
                  <a:gd name="T102" fmla="*/ 548 w 638"/>
                  <a:gd name="T103" fmla="*/ 478 h 990"/>
                  <a:gd name="T104" fmla="*/ 572 w 638"/>
                  <a:gd name="T105" fmla="*/ 359 h 990"/>
                  <a:gd name="T106" fmla="*/ 591 w 638"/>
                  <a:gd name="T107" fmla="*/ 246 h 990"/>
                  <a:gd name="T108" fmla="*/ 604 w 638"/>
                  <a:gd name="T109" fmla="*/ 146 h 990"/>
                  <a:gd name="T110" fmla="*/ 610 w 638"/>
                  <a:gd name="T111" fmla="*/ 68 h 990"/>
                  <a:gd name="T112" fmla="*/ 609 w 638"/>
                  <a:gd name="T113" fmla="*/ 16 h 990"/>
                  <a:gd name="T114" fmla="*/ 612 w 638"/>
                  <a:gd name="T115" fmla="*/ 6 h 990"/>
                  <a:gd name="T116" fmla="*/ 617 w 638"/>
                  <a:gd name="T117" fmla="*/ 1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38" h="990">
                    <a:moveTo>
                      <a:pt x="622" y="0"/>
                    </a:moveTo>
                    <a:lnTo>
                      <a:pt x="626" y="0"/>
                    </a:lnTo>
                    <a:lnTo>
                      <a:pt x="630" y="1"/>
                    </a:lnTo>
                    <a:lnTo>
                      <a:pt x="634" y="4"/>
                    </a:lnTo>
                    <a:lnTo>
                      <a:pt x="637" y="8"/>
                    </a:lnTo>
                    <a:lnTo>
                      <a:pt x="637" y="12"/>
                    </a:lnTo>
                    <a:lnTo>
                      <a:pt x="638" y="33"/>
                    </a:lnTo>
                    <a:lnTo>
                      <a:pt x="638" y="60"/>
                    </a:lnTo>
                    <a:lnTo>
                      <a:pt x="637" y="93"/>
                    </a:lnTo>
                    <a:lnTo>
                      <a:pt x="633" y="131"/>
                    </a:lnTo>
                    <a:lnTo>
                      <a:pt x="629" y="173"/>
                    </a:lnTo>
                    <a:lnTo>
                      <a:pt x="622" y="220"/>
                    </a:lnTo>
                    <a:lnTo>
                      <a:pt x="616" y="268"/>
                    </a:lnTo>
                    <a:lnTo>
                      <a:pt x="607" y="321"/>
                    </a:lnTo>
                    <a:lnTo>
                      <a:pt x="597" y="373"/>
                    </a:lnTo>
                    <a:lnTo>
                      <a:pt x="587" y="428"/>
                    </a:lnTo>
                    <a:lnTo>
                      <a:pt x="575" y="482"/>
                    </a:lnTo>
                    <a:lnTo>
                      <a:pt x="563" y="533"/>
                    </a:lnTo>
                    <a:lnTo>
                      <a:pt x="549" y="584"/>
                    </a:lnTo>
                    <a:lnTo>
                      <a:pt x="535" y="636"/>
                    </a:lnTo>
                    <a:lnTo>
                      <a:pt x="519" y="688"/>
                    </a:lnTo>
                    <a:lnTo>
                      <a:pt x="500" y="738"/>
                    </a:lnTo>
                    <a:lnTo>
                      <a:pt x="481" y="788"/>
                    </a:lnTo>
                    <a:lnTo>
                      <a:pt x="460" y="832"/>
                    </a:lnTo>
                    <a:lnTo>
                      <a:pt x="438" y="874"/>
                    </a:lnTo>
                    <a:lnTo>
                      <a:pt x="414" y="911"/>
                    </a:lnTo>
                    <a:lnTo>
                      <a:pt x="389" y="941"/>
                    </a:lnTo>
                    <a:lnTo>
                      <a:pt x="362" y="966"/>
                    </a:lnTo>
                    <a:lnTo>
                      <a:pt x="339" y="979"/>
                    </a:lnTo>
                    <a:lnTo>
                      <a:pt x="317" y="987"/>
                    </a:lnTo>
                    <a:lnTo>
                      <a:pt x="294" y="990"/>
                    </a:lnTo>
                    <a:lnTo>
                      <a:pt x="271" y="987"/>
                    </a:lnTo>
                    <a:lnTo>
                      <a:pt x="249" y="979"/>
                    </a:lnTo>
                    <a:lnTo>
                      <a:pt x="219" y="962"/>
                    </a:lnTo>
                    <a:lnTo>
                      <a:pt x="190" y="936"/>
                    </a:lnTo>
                    <a:lnTo>
                      <a:pt x="165" y="906"/>
                    </a:lnTo>
                    <a:lnTo>
                      <a:pt x="142" y="869"/>
                    </a:lnTo>
                    <a:lnTo>
                      <a:pt x="121" y="827"/>
                    </a:lnTo>
                    <a:lnTo>
                      <a:pt x="103" y="781"/>
                    </a:lnTo>
                    <a:lnTo>
                      <a:pt x="85" y="733"/>
                    </a:lnTo>
                    <a:lnTo>
                      <a:pt x="70" y="682"/>
                    </a:lnTo>
                    <a:lnTo>
                      <a:pt x="58" y="628"/>
                    </a:lnTo>
                    <a:lnTo>
                      <a:pt x="46" y="573"/>
                    </a:lnTo>
                    <a:lnTo>
                      <a:pt x="37" y="518"/>
                    </a:lnTo>
                    <a:lnTo>
                      <a:pt x="28" y="463"/>
                    </a:lnTo>
                    <a:lnTo>
                      <a:pt x="21" y="408"/>
                    </a:lnTo>
                    <a:lnTo>
                      <a:pt x="16" y="355"/>
                    </a:lnTo>
                    <a:lnTo>
                      <a:pt x="11" y="305"/>
                    </a:lnTo>
                    <a:lnTo>
                      <a:pt x="8" y="256"/>
                    </a:lnTo>
                    <a:lnTo>
                      <a:pt x="6" y="212"/>
                    </a:lnTo>
                    <a:lnTo>
                      <a:pt x="3" y="171"/>
                    </a:lnTo>
                    <a:lnTo>
                      <a:pt x="2" y="137"/>
                    </a:lnTo>
                    <a:lnTo>
                      <a:pt x="0" y="107"/>
                    </a:lnTo>
                    <a:lnTo>
                      <a:pt x="0" y="84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2" y="55"/>
                    </a:lnTo>
                    <a:lnTo>
                      <a:pt x="3" y="51"/>
                    </a:lnTo>
                    <a:lnTo>
                      <a:pt x="6" y="48"/>
                    </a:lnTo>
                    <a:lnTo>
                      <a:pt x="10" y="46"/>
                    </a:lnTo>
                    <a:lnTo>
                      <a:pt x="15" y="46"/>
                    </a:lnTo>
                    <a:lnTo>
                      <a:pt x="15" y="46"/>
                    </a:lnTo>
                    <a:lnTo>
                      <a:pt x="19" y="46"/>
                    </a:lnTo>
                    <a:lnTo>
                      <a:pt x="23" y="48"/>
                    </a:lnTo>
                    <a:lnTo>
                      <a:pt x="25" y="51"/>
                    </a:lnTo>
                    <a:lnTo>
                      <a:pt x="28" y="55"/>
                    </a:lnTo>
                    <a:lnTo>
                      <a:pt x="28" y="60"/>
                    </a:lnTo>
                    <a:lnTo>
                      <a:pt x="28" y="65"/>
                    </a:lnTo>
                    <a:lnTo>
                      <a:pt x="28" y="78"/>
                    </a:lnTo>
                    <a:lnTo>
                      <a:pt x="29" y="99"/>
                    </a:lnTo>
                    <a:lnTo>
                      <a:pt x="29" y="127"/>
                    </a:lnTo>
                    <a:lnTo>
                      <a:pt x="31" y="160"/>
                    </a:lnTo>
                    <a:lnTo>
                      <a:pt x="33" y="198"/>
                    </a:lnTo>
                    <a:lnTo>
                      <a:pt x="36" y="241"/>
                    </a:lnTo>
                    <a:lnTo>
                      <a:pt x="38" y="288"/>
                    </a:lnTo>
                    <a:lnTo>
                      <a:pt x="42" y="338"/>
                    </a:lnTo>
                    <a:lnTo>
                      <a:pt x="48" y="390"/>
                    </a:lnTo>
                    <a:lnTo>
                      <a:pt x="54" y="444"/>
                    </a:lnTo>
                    <a:lnTo>
                      <a:pt x="62" y="499"/>
                    </a:lnTo>
                    <a:lnTo>
                      <a:pt x="71" y="554"/>
                    </a:lnTo>
                    <a:lnTo>
                      <a:pt x="82" y="607"/>
                    </a:lnTo>
                    <a:lnTo>
                      <a:pt x="93" y="661"/>
                    </a:lnTo>
                    <a:lnTo>
                      <a:pt x="108" y="712"/>
                    </a:lnTo>
                    <a:lnTo>
                      <a:pt x="123" y="760"/>
                    </a:lnTo>
                    <a:lnTo>
                      <a:pt x="140" y="805"/>
                    </a:lnTo>
                    <a:lnTo>
                      <a:pt x="160" y="846"/>
                    </a:lnTo>
                    <a:lnTo>
                      <a:pt x="182" y="882"/>
                    </a:lnTo>
                    <a:lnTo>
                      <a:pt x="206" y="912"/>
                    </a:lnTo>
                    <a:lnTo>
                      <a:pt x="232" y="937"/>
                    </a:lnTo>
                    <a:lnTo>
                      <a:pt x="261" y="954"/>
                    </a:lnTo>
                    <a:lnTo>
                      <a:pt x="282" y="961"/>
                    </a:lnTo>
                    <a:lnTo>
                      <a:pt x="303" y="961"/>
                    </a:lnTo>
                    <a:lnTo>
                      <a:pt x="325" y="955"/>
                    </a:lnTo>
                    <a:lnTo>
                      <a:pt x="346" y="942"/>
                    </a:lnTo>
                    <a:lnTo>
                      <a:pt x="371" y="920"/>
                    </a:lnTo>
                    <a:lnTo>
                      <a:pt x="396" y="890"/>
                    </a:lnTo>
                    <a:lnTo>
                      <a:pt x="419" y="852"/>
                    </a:lnTo>
                    <a:lnTo>
                      <a:pt x="440" y="810"/>
                    </a:lnTo>
                    <a:lnTo>
                      <a:pt x="461" y="762"/>
                    </a:lnTo>
                    <a:lnTo>
                      <a:pt x="482" y="709"/>
                    </a:lnTo>
                    <a:lnTo>
                      <a:pt x="500" y="654"/>
                    </a:lnTo>
                    <a:lnTo>
                      <a:pt x="517" y="597"/>
                    </a:lnTo>
                    <a:lnTo>
                      <a:pt x="533" y="538"/>
                    </a:lnTo>
                    <a:lnTo>
                      <a:pt x="548" y="478"/>
                    </a:lnTo>
                    <a:lnTo>
                      <a:pt x="561" y="417"/>
                    </a:lnTo>
                    <a:lnTo>
                      <a:pt x="572" y="359"/>
                    </a:lnTo>
                    <a:lnTo>
                      <a:pt x="583" y="301"/>
                    </a:lnTo>
                    <a:lnTo>
                      <a:pt x="591" y="246"/>
                    </a:lnTo>
                    <a:lnTo>
                      <a:pt x="599" y="194"/>
                    </a:lnTo>
                    <a:lnTo>
                      <a:pt x="604" y="146"/>
                    </a:lnTo>
                    <a:lnTo>
                      <a:pt x="608" y="105"/>
                    </a:lnTo>
                    <a:lnTo>
                      <a:pt x="610" y="68"/>
                    </a:lnTo>
                    <a:lnTo>
                      <a:pt x="610" y="38"/>
                    </a:lnTo>
                    <a:lnTo>
                      <a:pt x="609" y="16"/>
                    </a:lnTo>
                    <a:lnTo>
                      <a:pt x="609" y="10"/>
                    </a:lnTo>
                    <a:lnTo>
                      <a:pt x="612" y="6"/>
                    </a:lnTo>
                    <a:lnTo>
                      <a:pt x="614" y="4"/>
                    </a:lnTo>
                    <a:lnTo>
                      <a:pt x="617" y="1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452" name="Group 13451"/>
            <p:cNvGrpSpPr/>
            <p:nvPr/>
          </p:nvGrpSpPr>
          <p:grpSpPr>
            <a:xfrm>
              <a:off x="850261" y="3315716"/>
              <a:ext cx="1874837" cy="2195513"/>
              <a:chOff x="3246438" y="3760788"/>
              <a:chExt cx="1874837" cy="2195513"/>
            </a:xfrm>
          </p:grpSpPr>
          <p:sp>
            <p:nvSpPr>
              <p:cNvPr id="13453" name="Freeform 11068"/>
              <p:cNvSpPr>
                <a:spLocks/>
              </p:cNvSpPr>
              <p:nvPr/>
            </p:nvSpPr>
            <p:spPr bwMode="auto">
              <a:xfrm>
                <a:off x="4572000" y="3760788"/>
                <a:ext cx="549275" cy="2195513"/>
              </a:xfrm>
              <a:custGeom>
                <a:avLst/>
                <a:gdLst>
                  <a:gd name="T0" fmla="*/ 23 w 346"/>
                  <a:gd name="T1" fmla="*/ 0 h 1383"/>
                  <a:gd name="T2" fmla="*/ 122 w 346"/>
                  <a:gd name="T3" fmla="*/ 31 h 1383"/>
                  <a:gd name="T4" fmla="*/ 241 w 346"/>
                  <a:gd name="T5" fmla="*/ 37 h 1383"/>
                  <a:gd name="T6" fmla="*/ 316 w 346"/>
                  <a:gd name="T7" fmla="*/ 1070 h 1383"/>
                  <a:gd name="T8" fmla="*/ 346 w 346"/>
                  <a:gd name="T9" fmla="*/ 1211 h 1383"/>
                  <a:gd name="T10" fmla="*/ 0 w 346"/>
                  <a:gd name="T11" fmla="*/ 1383 h 1383"/>
                  <a:gd name="T12" fmla="*/ 23 w 346"/>
                  <a:gd name="T13" fmla="*/ 0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1383">
                    <a:moveTo>
                      <a:pt x="23" y="0"/>
                    </a:moveTo>
                    <a:lnTo>
                      <a:pt x="122" y="31"/>
                    </a:lnTo>
                    <a:lnTo>
                      <a:pt x="241" y="37"/>
                    </a:lnTo>
                    <a:lnTo>
                      <a:pt x="316" y="1070"/>
                    </a:lnTo>
                    <a:lnTo>
                      <a:pt x="346" y="1211"/>
                    </a:lnTo>
                    <a:lnTo>
                      <a:pt x="0" y="138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4" name="Freeform 11069"/>
              <p:cNvSpPr>
                <a:spLocks/>
              </p:cNvSpPr>
              <p:nvPr/>
            </p:nvSpPr>
            <p:spPr bwMode="auto">
              <a:xfrm>
                <a:off x="3246438" y="3760788"/>
                <a:ext cx="1370013" cy="2195513"/>
              </a:xfrm>
              <a:custGeom>
                <a:avLst/>
                <a:gdLst>
                  <a:gd name="T0" fmla="*/ 858 w 863"/>
                  <a:gd name="T1" fmla="*/ 0 h 1383"/>
                  <a:gd name="T2" fmla="*/ 863 w 863"/>
                  <a:gd name="T3" fmla="*/ 1163 h 1383"/>
                  <a:gd name="T4" fmla="*/ 835 w 863"/>
                  <a:gd name="T5" fmla="*/ 1383 h 1383"/>
                  <a:gd name="T6" fmla="*/ 0 w 863"/>
                  <a:gd name="T7" fmla="*/ 1188 h 1383"/>
                  <a:gd name="T8" fmla="*/ 37 w 863"/>
                  <a:gd name="T9" fmla="*/ 1029 h 1383"/>
                  <a:gd name="T10" fmla="*/ 80 w 863"/>
                  <a:gd name="T11" fmla="*/ 63 h 1383"/>
                  <a:gd name="T12" fmla="*/ 858 w 863"/>
                  <a:gd name="T13" fmla="*/ 0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3" h="1383">
                    <a:moveTo>
                      <a:pt x="858" y="0"/>
                    </a:moveTo>
                    <a:lnTo>
                      <a:pt x="863" y="1163"/>
                    </a:lnTo>
                    <a:lnTo>
                      <a:pt x="835" y="1383"/>
                    </a:lnTo>
                    <a:lnTo>
                      <a:pt x="0" y="1188"/>
                    </a:lnTo>
                    <a:lnTo>
                      <a:pt x="37" y="1029"/>
                    </a:lnTo>
                    <a:lnTo>
                      <a:pt x="80" y="63"/>
                    </a:lnTo>
                    <a:lnTo>
                      <a:pt x="85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5" name="Freeform 11070"/>
              <p:cNvSpPr>
                <a:spLocks/>
              </p:cNvSpPr>
              <p:nvPr/>
            </p:nvSpPr>
            <p:spPr bwMode="auto">
              <a:xfrm>
                <a:off x="4572000" y="3760788"/>
                <a:ext cx="258763" cy="2195513"/>
              </a:xfrm>
              <a:custGeom>
                <a:avLst/>
                <a:gdLst>
                  <a:gd name="T0" fmla="*/ 23 w 163"/>
                  <a:gd name="T1" fmla="*/ 0 h 1383"/>
                  <a:gd name="T2" fmla="*/ 129 w 163"/>
                  <a:gd name="T3" fmla="*/ 29 h 1383"/>
                  <a:gd name="T4" fmla="*/ 163 w 163"/>
                  <a:gd name="T5" fmla="*/ 1171 h 1383"/>
                  <a:gd name="T6" fmla="*/ 0 w 163"/>
                  <a:gd name="T7" fmla="*/ 1383 h 1383"/>
                  <a:gd name="T8" fmla="*/ 28 w 163"/>
                  <a:gd name="T9" fmla="*/ 1163 h 1383"/>
                  <a:gd name="T10" fmla="*/ 23 w 163"/>
                  <a:gd name="T11" fmla="*/ 0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1383">
                    <a:moveTo>
                      <a:pt x="23" y="0"/>
                    </a:moveTo>
                    <a:lnTo>
                      <a:pt x="129" y="29"/>
                    </a:lnTo>
                    <a:lnTo>
                      <a:pt x="163" y="1171"/>
                    </a:lnTo>
                    <a:lnTo>
                      <a:pt x="0" y="1383"/>
                    </a:lnTo>
                    <a:lnTo>
                      <a:pt x="28" y="116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6" name="Freeform 11081"/>
              <p:cNvSpPr>
                <a:spLocks/>
              </p:cNvSpPr>
              <p:nvPr/>
            </p:nvSpPr>
            <p:spPr bwMode="auto">
              <a:xfrm>
                <a:off x="3521075" y="3917950"/>
                <a:ext cx="820738" cy="1273175"/>
              </a:xfrm>
              <a:custGeom>
                <a:avLst/>
                <a:gdLst>
                  <a:gd name="T0" fmla="*/ 508 w 517"/>
                  <a:gd name="T1" fmla="*/ 0 h 802"/>
                  <a:gd name="T2" fmla="*/ 515 w 517"/>
                  <a:gd name="T3" fmla="*/ 5 h 802"/>
                  <a:gd name="T4" fmla="*/ 517 w 517"/>
                  <a:gd name="T5" fmla="*/ 28 h 802"/>
                  <a:gd name="T6" fmla="*/ 515 w 517"/>
                  <a:gd name="T7" fmla="*/ 83 h 802"/>
                  <a:gd name="T8" fmla="*/ 507 w 517"/>
                  <a:gd name="T9" fmla="*/ 158 h 802"/>
                  <a:gd name="T10" fmla="*/ 494 w 517"/>
                  <a:gd name="T11" fmla="*/ 247 h 802"/>
                  <a:gd name="T12" fmla="*/ 477 w 517"/>
                  <a:gd name="T13" fmla="*/ 343 h 802"/>
                  <a:gd name="T14" fmla="*/ 456 w 517"/>
                  <a:gd name="T15" fmla="*/ 436 h 802"/>
                  <a:gd name="T16" fmla="*/ 429 w 517"/>
                  <a:gd name="T17" fmla="*/ 529 h 802"/>
                  <a:gd name="T18" fmla="*/ 398 w 517"/>
                  <a:gd name="T19" fmla="*/ 619 h 802"/>
                  <a:gd name="T20" fmla="*/ 361 w 517"/>
                  <a:gd name="T21" fmla="*/ 699 h 802"/>
                  <a:gd name="T22" fmla="*/ 317 w 517"/>
                  <a:gd name="T23" fmla="*/ 760 h 802"/>
                  <a:gd name="T24" fmla="*/ 266 w 517"/>
                  <a:gd name="T25" fmla="*/ 797 h 802"/>
                  <a:gd name="T26" fmla="*/ 220 w 517"/>
                  <a:gd name="T27" fmla="*/ 799 h 802"/>
                  <a:gd name="T28" fmla="*/ 175 w 517"/>
                  <a:gd name="T29" fmla="*/ 777 h 802"/>
                  <a:gd name="T30" fmla="*/ 128 w 517"/>
                  <a:gd name="T31" fmla="*/ 726 h 802"/>
                  <a:gd name="T32" fmla="*/ 90 w 517"/>
                  <a:gd name="T33" fmla="*/ 653 h 802"/>
                  <a:gd name="T34" fmla="*/ 62 w 517"/>
                  <a:gd name="T35" fmla="*/ 566 h 802"/>
                  <a:gd name="T36" fmla="*/ 39 w 517"/>
                  <a:gd name="T37" fmla="*/ 470 h 802"/>
                  <a:gd name="T38" fmla="*/ 22 w 517"/>
                  <a:gd name="T39" fmla="*/ 371 h 802"/>
                  <a:gd name="T40" fmla="*/ 12 w 517"/>
                  <a:gd name="T41" fmla="*/ 276 h 802"/>
                  <a:gd name="T42" fmla="*/ 5 w 517"/>
                  <a:gd name="T43" fmla="*/ 191 h 802"/>
                  <a:gd name="T44" fmla="*/ 1 w 517"/>
                  <a:gd name="T45" fmla="*/ 119 h 802"/>
                  <a:gd name="T46" fmla="*/ 0 w 517"/>
                  <a:gd name="T47" fmla="*/ 69 h 802"/>
                  <a:gd name="T48" fmla="*/ 0 w 517"/>
                  <a:gd name="T49" fmla="*/ 45 h 802"/>
                  <a:gd name="T50" fmla="*/ 3 w 517"/>
                  <a:gd name="T51" fmla="*/ 39 h 802"/>
                  <a:gd name="T52" fmla="*/ 8 w 517"/>
                  <a:gd name="T53" fmla="*/ 32 h 802"/>
                  <a:gd name="T54" fmla="*/ 12 w 517"/>
                  <a:gd name="T55" fmla="*/ 32 h 802"/>
                  <a:gd name="T56" fmla="*/ 18 w 517"/>
                  <a:gd name="T57" fmla="*/ 35 h 802"/>
                  <a:gd name="T58" fmla="*/ 22 w 517"/>
                  <a:gd name="T59" fmla="*/ 42 h 802"/>
                  <a:gd name="T60" fmla="*/ 24 w 517"/>
                  <a:gd name="T61" fmla="*/ 51 h 802"/>
                  <a:gd name="T62" fmla="*/ 24 w 517"/>
                  <a:gd name="T63" fmla="*/ 83 h 802"/>
                  <a:gd name="T64" fmla="*/ 26 w 517"/>
                  <a:gd name="T65" fmla="*/ 141 h 802"/>
                  <a:gd name="T66" fmla="*/ 30 w 517"/>
                  <a:gd name="T67" fmla="*/ 218 h 802"/>
                  <a:gd name="T68" fmla="*/ 38 w 517"/>
                  <a:gd name="T69" fmla="*/ 309 h 802"/>
                  <a:gd name="T70" fmla="*/ 51 w 517"/>
                  <a:gd name="T71" fmla="*/ 404 h 802"/>
                  <a:gd name="T72" fmla="*/ 68 w 517"/>
                  <a:gd name="T73" fmla="*/ 501 h 802"/>
                  <a:gd name="T74" fmla="*/ 93 w 517"/>
                  <a:gd name="T75" fmla="*/ 593 h 802"/>
                  <a:gd name="T76" fmla="*/ 123 w 517"/>
                  <a:gd name="T77" fmla="*/ 673 h 802"/>
                  <a:gd name="T78" fmla="*/ 162 w 517"/>
                  <a:gd name="T79" fmla="*/ 734 h 802"/>
                  <a:gd name="T80" fmla="*/ 211 w 517"/>
                  <a:gd name="T81" fmla="*/ 772 h 802"/>
                  <a:gd name="T82" fmla="*/ 258 w 517"/>
                  <a:gd name="T83" fmla="*/ 776 h 802"/>
                  <a:gd name="T84" fmla="*/ 302 w 517"/>
                  <a:gd name="T85" fmla="*/ 742 h 802"/>
                  <a:gd name="T86" fmla="*/ 346 w 517"/>
                  <a:gd name="T87" fmla="*/ 679 h 802"/>
                  <a:gd name="T88" fmla="*/ 384 w 517"/>
                  <a:gd name="T89" fmla="*/ 594 h 802"/>
                  <a:gd name="T90" fmla="*/ 416 w 517"/>
                  <a:gd name="T91" fmla="*/ 494 h 802"/>
                  <a:gd name="T92" fmla="*/ 444 w 517"/>
                  <a:gd name="T93" fmla="*/ 387 h 802"/>
                  <a:gd name="T94" fmla="*/ 466 w 517"/>
                  <a:gd name="T95" fmla="*/ 280 h 802"/>
                  <a:gd name="T96" fmla="*/ 482 w 517"/>
                  <a:gd name="T97" fmla="*/ 179 h 802"/>
                  <a:gd name="T98" fmla="*/ 491 w 517"/>
                  <a:gd name="T99" fmla="*/ 95 h 802"/>
                  <a:gd name="T100" fmla="*/ 495 w 517"/>
                  <a:gd name="T101" fmla="*/ 32 h 802"/>
                  <a:gd name="T102" fmla="*/ 495 w 517"/>
                  <a:gd name="T103" fmla="*/ 7 h 802"/>
                  <a:gd name="T104" fmla="*/ 500 w 517"/>
                  <a:gd name="T105" fmla="*/ 1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17" h="802">
                    <a:moveTo>
                      <a:pt x="504" y="0"/>
                    </a:moveTo>
                    <a:lnTo>
                      <a:pt x="508" y="0"/>
                    </a:lnTo>
                    <a:lnTo>
                      <a:pt x="512" y="2"/>
                    </a:lnTo>
                    <a:lnTo>
                      <a:pt x="515" y="5"/>
                    </a:lnTo>
                    <a:lnTo>
                      <a:pt x="516" y="10"/>
                    </a:lnTo>
                    <a:lnTo>
                      <a:pt x="517" y="28"/>
                    </a:lnTo>
                    <a:lnTo>
                      <a:pt x="517" y="53"/>
                    </a:lnTo>
                    <a:lnTo>
                      <a:pt x="515" y="83"/>
                    </a:lnTo>
                    <a:lnTo>
                      <a:pt x="512" y="119"/>
                    </a:lnTo>
                    <a:lnTo>
                      <a:pt x="507" y="158"/>
                    </a:lnTo>
                    <a:lnTo>
                      <a:pt x="501" y="201"/>
                    </a:lnTo>
                    <a:lnTo>
                      <a:pt x="494" y="247"/>
                    </a:lnTo>
                    <a:lnTo>
                      <a:pt x="486" y="294"/>
                    </a:lnTo>
                    <a:lnTo>
                      <a:pt x="477" y="343"/>
                    </a:lnTo>
                    <a:lnTo>
                      <a:pt x="466" y="391"/>
                    </a:lnTo>
                    <a:lnTo>
                      <a:pt x="456" y="436"/>
                    </a:lnTo>
                    <a:lnTo>
                      <a:pt x="443" y="481"/>
                    </a:lnTo>
                    <a:lnTo>
                      <a:pt x="429" y="529"/>
                    </a:lnTo>
                    <a:lnTo>
                      <a:pt x="415" y="574"/>
                    </a:lnTo>
                    <a:lnTo>
                      <a:pt x="398" y="619"/>
                    </a:lnTo>
                    <a:lnTo>
                      <a:pt x="380" y="661"/>
                    </a:lnTo>
                    <a:lnTo>
                      <a:pt x="361" y="699"/>
                    </a:lnTo>
                    <a:lnTo>
                      <a:pt x="340" y="733"/>
                    </a:lnTo>
                    <a:lnTo>
                      <a:pt x="317" y="760"/>
                    </a:lnTo>
                    <a:lnTo>
                      <a:pt x="293" y="782"/>
                    </a:lnTo>
                    <a:lnTo>
                      <a:pt x="266" y="797"/>
                    </a:lnTo>
                    <a:lnTo>
                      <a:pt x="238" y="802"/>
                    </a:lnTo>
                    <a:lnTo>
                      <a:pt x="220" y="799"/>
                    </a:lnTo>
                    <a:lnTo>
                      <a:pt x="202" y="794"/>
                    </a:lnTo>
                    <a:lnTo>
                      <a:pt x="175" y="777"/>
                    </a:lnTo>
                    <a:lnTo>
                      <a:pt x="151" y="755"/>
                    </a:lnTo>
                    <a:lnTo>
                      <a:pt x="128" y="726"/>
                    </a:lnTo>
                    <a:lnTo>
                      <a:pt x="109" y="692"/>
                    </a:lnTo>
                    <a:lnTo>
                      <a:pt x="90" y="653"/>
                    </a:lnTo>
                    <a:lnTo>
                      <a:pt x="75" y="611"/>
                    </a:lnTo>
                    <a:lnTo>
                      <a:pt x="62" y="566"/>
                    </a:lnTo>
                    <a:lnTo>
                      <a:pt x="48" y="519"/>
                    </a:lnTo>
                    <a:lnTo>
                      <a:pt x="39" y="470"/>
                    </a:lnTo>
                    <a:lnTo>
                      <a:pt x="30" y="421"/>
                    </a:lnTo>
                    <a:lnTo>
                      <a:pt x="22" y="371"/>
                    </a:lnTo>
                    <a:lnTo>
                      <a:pt x="17" y="323"/>
                    </a:lnTo>
                    <a:lnTo>
                      <a:pt x="12" y="276"/>
                    </a:lnTo>
                    <a:lnTo>
                      <a:pt x="8" y="231"/>
                    </a:lnTo>
                    <a:lnTo>
                      <a:pt x="5" y="191"/>
                    </a:lnTo>
                    <a:lnTo>
                      <a:pt x="3" y="153"/>
                    </a:lnTo>
                    <a:lnTo>
                      <a:pt x="1" y="119"/>
                    </a:lnTo>
                    <a:lnTo>
                      <a:pt x="1" y="91"/>
                    </a:lnTo>
                    <a:lnTo>
                      <a:pt x="0" y="69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1" y="42"/>
                    </a:lnTo>
                    <a:lnTo>
                      <a:pt x="3" y="39"/>
                    </a:lnTo>
                    <a:lnTo>
                      <a:pt x="5" y="35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18" y="35"/>
                    </a:lnTo>
                    <a:lnTo>
                      <a:pt x="21" y="39"/>
                    </a:lnTo>
                    <a:lnTo>
                      <a:pt x="22" y="42"/>
                    </a:lnTo>
                    <a:lnTo>
                      <a:pt x="24" y="45"/>
                    </a:lnTo>
                    <a:lnTo>
                      <a:pt x="24" y="51"/>
                    </a:lnTo>
                    <a:lnTo>
                      <a:pt x="24" y="64"/>
                    </a:lnTo>
                    <a:lnTo>
                      <a:pt x="24" y="83"/>
                    </a:lnTo>
                    <a:lnTo>
                      <a:pt x="25" y="110"/>
                    </a:lnTo>
                    <a:lnTo>
                      <a:pt x="26" y="141"/>
                    </a:lnTo>
                    <a:lnTo>
                      <a:pt x="28" y="178"/>
                    </a:lnTo>
                    <a:lnTo>
                      <a:pt x="30" y="218"/>
                    </a:lnTo>
                    <a:lnTo>
                      <a:pt x="34" y="261"/>
                    </a:lnTo>
                    <a:lnTo>
                      <a:pt x="38" y="309"/>
                    </a:lnTo>
                    <a:lnTo>
                      <a:pt x="45" y="356"/>
                    </a:lnTo>
                    <a:lnTo>
                      <a:pt x="51" y="404"/>
                    </a:lnTo>
                    <a:lnTo>
                      <a:pt x="59" y="453"/>
                    </a:lnTo>
                    <a:lnTo>
                      <a:pt x="68" y="501"/>
                    </a:lnTo>
                    <a:lnTo>
                      <a:pt x="80" y="548"/>
                    </a:lnTo>
                    <a:lnTo>
                      <a:pt x="93" y="593"/>
                    </a:lnTo>
                    <a:lnTo>
                      <a:pt x="107" y="635"/>
                    </a:lnTo>
                    <a:lnTo>
                      <a:pt x="123" y="673"/>
                    </a:lnTo>
                    <a:lnTo>
                      <a:pt x="143" y="705"/>
                    </a:lnTo>
                    <a:lnTo>
                      <a:pt x="162" y="734"/>
                    </a:lnTo>
                    <a:lnTo>
                      <a:pt x="186" y="756"/>
                    </a:lnTo>
                    <a:lnTo>
                      <a:pt x="211" y="772"/>
                    </a:lnTo>
                    <a:lnTo>
                      <a:pt x="234" y="779"/>
                    </a:lnTo>
                    <a:lnTo>
                      <a:pt x="258" y="776"/>
                    </a:lnTo>
                    <a:lnTo>
                      <a:pt x="280" y="764"/>
                    </a:lnTo>
                    <a:lnTo>
                      <a:pt x="302" y="742"/>
                    </a:lnTo>
                    <a:lnTo>
                      <a:pt x="325" y="714"/>
                    </a:lnTo>
                    <a:lnTo>
                      <a:pt x="346" y="679"/>
                    </a:lnTo>
                    <a:lnTo>
                      <a:pt x="365" y="638"/>
                    </a:lnTo>
                    <a:lnTo>
                      <a:pt x="384" y="594"/>
                    </a:lnTo>
                    <a:lnTo>
                      <a:pt x="401" y="546"/>
                    </a:lnTo>
                    <a:lnTo>
                      <a:pt x="416" y="494"/>
                    </a:lnTo>
                    <a:lnTo>
                      <a:pt x="431" y="441"/>
                    </a:lnTo>
                    <a:lnTo>
                      <a:pt x="444" y="387"/>
                    </a:lnTo>
                    <a:lnTo>
                      <a:pt x="456" y="332"/>
                    </a:lnTo>
                    <a:lnTo>
                      <a:pt x="466" y="280"/>
                    </a:lnTo>
                    <a:lnTo>
                      <a:pt x="474" y="227"/>
                    </a:lnTo>
                    <a:lnTo>
                      <a:pt x="482" y="179"/>
                    </a:lnTo>
                    <a:lnTo>
                      <a:pt x="487" y="134"/>
                    </a:lnTo>
                    <a:lnTo>
                      <a:pt x="491" y="95"/>
                    </a:lnTo>
                    <a:lnTo>
                      <a:pt x="494" y="60"/>
                    </a:lnTo>
                    <a:lnTo>
                      <a:pt x="495" y="32"/>
                    </a:lnTo>
                    <a:lnTo>
                      <a:pt x="494" y="11"/>
                    </a:lnTo>
                    <a:lnTo>
                      <a:pt x="495" y="7"/>
                    </a:lnTo>
                    <a:lnTo>
                      <a:pt x="496" y="4"/>
                    </a:lnTo>
                    <a:lnTo>
                      <a:pt x="500" y="1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F6F9F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457" name="Group 13456"/>
            <p:cNvGrpSpPr/>
            <p:nvPr/>
          </p:nvGrpSpPr>
          <p:grpSpPr>
            <a:xfrm>
              <a:off x="4269736" y="2210816"/>
              <a:ext cx="2309813" cy="3414713"/>
              <a:chOff x="6665913" y="2655888"/>
              <a:chExt cx="2309813" cy="3414713"/>
            </a:xfrm>
          </p:grpSpPr>
          <p:sp>
            <p:nvSpPr>
              <p:cNvPr id="13458" name="Freeform 11058"/>
              <p:cNvSpPr>
                <a:spLocks/>
              </p:cNvSpPr>
              <p:nvPr/>
            </p:nvSpPr>
            <p:spPr bwMode="auto">
              <a:xfrm>
                <a:off x="7159625" y="2655888"/>
                <a:ext cx="1001713" cy="1055688"/>
              </a:xfrm>
              <a:custGeom>
                <a:avLst/>
                <a:gdLst>
                  <a:gd name="T0" fmla="*/ 346 w 631"/>
                  <a:gd name="T1" fmla="*/ 1 h 665"/>
                  <a:gd name="T2" fmla="*/ 420 w 631"/>
                  <a:gd name="T3" fmla="*/ 28 h 665"/>
                  <a:gd name="T4" fmla="*/ 485 w 631"/>
                  <a:gd name="T5" fmla="*/ 85 h 665"/>
                  <a:gd name="T6" fmla="*/ 538 w 631"/>
                  <a:gd name="T7" fmla="*/ 170 h 665"/>
                  <a:gd name="T8" fmla="*/ 580 w 631"/>
                  <a:gd name="T9" fmla="*/ 281 h 665"/>
                  <a:gd name="T10" fmla="*/ 610 w 631"/>
                  <a:gd name="T11" fmla="*/ 416 h 665"/>
                  <a:gd name="T12" fmla="*/ 627 w 631"/>
                  <a:gd name="T13" fmla="*/ 571 h 665"/>
                  <a:gd name="T14" fmla="*/ 630 w 631"/>
                  <a:gd name="T15" fmla="*/ 658 h 665"/>
                  <a:gd name="T16" fmla="*/ 625 w 631"/>
                  <a:gd name="T17" fmla="*/ 664 h 665"/>
                  <a:gd name="T18" fmla="*/ 621 w 631"/>
                  <a:gd name="T19" fmla="*/ 665 h 665"/>
                  <a:gd name="T20" fmla="*/ 613 w 631"/>
                  <a:gd name="T21" fmla="*/ 662 h 665"/>
                  <a:gd name="T22" fmla="*/ 610 w 631"/>
                  <a:gd name="T23" fmla="*/ 655 h 665"/>
                  <a:gd name="T24" fmla="*/ 600 w 631"/>
                  <a:gd name="T25" fmla="*/ 495 h 665"/>
                  <a:gd name="T26" fmla="*/ 578 w 631"/>
                  <a:gd name="T27" fmla="*/ 355 h 665"/>
                  <a:gd name="T28" fmla="*/ 542 w 631"/>
                  <a:gd name="T29" fmla="*/ 234 h 665"/>
                  <a:gd name="T30" fmla="*/ 496 w 631"/>
                  <a:gd name="T31" fmla="*/ 139 h 665"/>
                  <a:gd name="T32" fmla="*/ 441 w 631"/>
                  <a:gd name="T33" fmla="*/ 71 h 665"/>
                  <a:gd name="T34" fmla="*/ 377 w 631"/>
                  <a:gd name="T35" fmla="*/ 30 h 665"/>
                  <a:gd name="T36" fmla="*/ 307 w 631"/>
                  <a:gd name="T37" fmla="*/ 22 h 665"/>
                  <a:gd name="T38" fmla="*/ 231 w 631"/>
                  <a:gd name="T39" fmla="*/ 45 h 665"/>
                  <a:gd name="T40" fmla="*/ 176 w 631"/>
                  <a:gd name="T41" fmla="*/ 86 h 665"/>
                  <a:gd name="T42" fmla="*/ 131 w 631"/>
                  <a:gd name="T43" fmla="*/ 151 h 665"/>
                  <a:gd name="T44" fmla="*/ 97 w 631"/>
                  <a:gd name="T45" fmla="*/ 229 h 665"/>
                  <a:gd name="T46" fmla="*/ 70 w 631"/>
                  <a:gd name="T47" fmla="*/ 314 h 665"/>
                  <a:gd name="T48" fmla="*/ 50 w 631"/>
                  <a:gd name="T49" fmla="*/ 401 h 665"/>
                  <a:gd name="T50" fmla="*/ 37 w 631"/>
                  <a:gd name="T51" fmla="*/ 480 h 665"/>
                  <a:gd name="T52" fmla="*/ 28 w 631"/>
                  <a:gd name="T53" fmla="*/ 546 h 665"/>
                  <a:gd name="T54" fmla="*/ 24 w 631"/>
                  <a:gd name="T55" fmla="*/ 592 h 665"/>
                  <a:gd name="T56" fmla="*/ 23 w 631"/>
                  <a:gd name="T57" fmla="*/ 610 h 665"/>
                  <a:gd name="T58" fmla="*/ 19 w 631"/>
                  <a:gd name="T59" fmla="*/ 617 h 665"/>
                  <a:gd name="T60" fmla="*/ 11 w 631"/>
                  <a:gd name="T61" fmla="*/ 621 h 665"/>
                  <a:gd name="T62" fmla="*/ 4 w 631"/>
                  <a:gd name="T63" fmla="*/ 617 h 665"/>
                  <a:gd name="T64" fmla="*/ 0 w 631"/>
                  <a:gd name="T65" fmla="*/ 609 h 665"/>
                  <a:gd name="T66" fmla="*/ 3 w 631"/>
                  <a:gd name="T67" fmla="*/ 586 h 665"/>
                  <a:gd name="T68" fmla="*/ 7 w 631"/>
                  <a:gd name="T69" fmla="*/ 538 h 665"/>
                  <a:gd name="T70" fmla="*/ 16 w 631"/>
                  <a:gd name="T71" fmla="*/ 469 h 665"/>
                  <a:gd name="T72" fmla="*/ 30 w 631"/>
                  <a:gd name="T73" fmla="*/ 388 h 665"/>
                  <a:gd name="T74" fmla="*/ 51 w 631"/>
                  <a:gd name="T75" fmla="*/ 300 h 665"/>
                  <a:gd name="T76" fmla="*/ 79 w 631"/>
                  <a:gd name="T77" fmla="*/ 213 h 665"/>
                  <a:gd name="T78" fmla="*/ 117 w 631"/>
                  <a:gd name="T79" fmla="*/ 134 h 665"/>
                  <a:gd name="T80" fmla="*/ 164 w 631"/>
                  <a:gd name="T81" fmla="*/ 69 h 665"/>
                  <a:gd name="T82" fmla="*/ 221 w 631"/>
                  <a:gd name="T83" fmla="*/ 25 h 665"/>
                  <a:gd name="T84" fmla="*/ 305 w 631"/>
                  <a:gd name="T85" fmla="*/ 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31" h="665">
                    <a:moveTo>
                      <a:pt x="305" y="0"/>
                    </a:moveTo>
                    <a:lnTo>
                      <a:pt x="346" y="1"/>
                    </a:lnTo>
                    <a:lnTo>
                      <a:pt x="384" y="10"/>
                    </a:lnTo>
                    <a:lnTo>
                      <a:pt x="420" y="28"/>
                    </a:lnTo>
                    <a:lnTo>
                      <a:pt x="455" y="52"/>
                    </a:lnTo>
                    <a:lnTo>
                      <a:pt x="485" y="85"/>
                    </a:lnTo>
                    <a:lnTo>
                      <a:pt x="512" y="124"/>
                    </a:lnTo>
                    <a:lnTo>
                      <a:pt x="538" y="170"/>
                    </a:lnTo>
                    <a:lnTo>
                      <a:pt x="561" y="224"/>
                    </a:lnTo>
                    <a:lnTo>
                      <a:pt x="580" y="281"/>
                    </a:lnTo>
                    <a:lnTo>
                      <a:pt x="597" y="347"/>
                    </a:lnTo>
                    <a:lnTo>
                      <a:pt x="610" y="416"/>
                    </a:lnTo>
                    <a:lnTo>
                      <a:pt x="621" y="491"/>
                    </a:lnTo>
                    <a:lnTo>
                      <a:pt x="627" y="571"/>
                    </a:lnTo>
                    <a:lnTo>
                      <a:pt x="631" y="655"/>
                    </a:lnTo>
                    <a:lnTo>
                      <a:pt x="630" y="658"/>
                    </a:lnTo>
                    <a:lnTo>
                      <a:pt x="629" y="662"/>
                    </a:lnTo>
                    <a:lnTo>
                      <a:pt x="625" y="664"/>
                    </a:lnTo>
                    <a:lnTo>
                      <a:pt x="621" y="665"/>
                    </a:lnTo>
                    <a:lnTo>
                      <a:pt x="621" y="665"/>
                    </a:lnTo>
                    <a:lnTo>
                      <a:pt x="617" y="665"/>
                    </a:lnTo>
                    <a:lnTo>
                      <a:pt x="613" y="662"/>
                    </a:lnTo>
                    <a:lnTo>
                      <a:pt x="610" y="658"/>
                    </a:lnTo>
                    <a:lnTo>
                      <a:pt x="610" y="655"/>
                    </a:lnTo>
                    <a:lnTo>
                      <a:pt x="606" y="573"/>
                    </a:lnTo>
                    <a:lnTo>
                      <a:pt x="600" y="495"/>
                    </a:lnTo>
                    <a:lnTo>
                      <a:pt x="591" y="423"/>
                    </a:lnTo>
                    <a:lnTo>
                      <a:pt x="578" y="355"/>
                    </a:lnTo>
                    <a:lnTo>
                      <a:pt x="562" y="292"/>
                    </a:lnTo>
                    <a:lnTo>
                      <a:pt x="542" y="234"/>
                    </a:lnTo>
                    <a:lnTo>
                      <a:pt x="521" y="183"/>
                    </a:lnTo>
                    <a:lnTo>
                      <a:pt x="496" y="139"/>
                    </a:lnTo>
                    <a:lnTo>
                      <a:pt x="470" y="101"/>
                    </a:lnTo>
                    <a:lnTo>
                      <a:pt x="441" y="71"/>
                    </a:lnTo>
                    <a:lnTo>
                      <a:pt x="410" y="46"/>
                    </a:lnTo>
                    <a:lnTo>
                      <a:pt x="377" y="30"/>
                    </a:lnTo>
                    <a:lnTo>
                      <a:pt x="342" y="22"/>
                    </a:lnTo>
                    <a:lnTo>
                      <a:pt x="307" y="22"/>
                    </a:lnTo>
                    <a:lnTo>
                      <a:pt x="269" y="30"/>
                    </a:lnTo>
                    <a:lnTo>
                      <a:pt x="231" y="45"/>
                    </a:lnTo>
                    <a:lnTo>
                      <a:pt x="202" y="63"/>
                    </a:lnTo>
                    <a:lnTo>
                      <a:pt x="176" y="86"/>
                    </a:lnTo>
                    <a:lnTo>
                      <a:pt x="152" y="117"/>
                    </a:lnTo>
                    <a:lnTo>
                      <a:pt x="131" y="151"/>
                    </a:lnTo>
                    <a:lnTo>
                      <a:pt x="113" y="189"/>
                    </a:lnTo>
                    <a:lnTo>
                      <a:pt x="97" y="229"/>
                    </a:lnTo>
                    <a:lnTo>
                      <a:pt x="83" y="271"/>
                    </a:lnTo>
                    <a:lnTo>
                      <a:pt x="70" y="314"/>
                    </a:lnTo>
                    <a:lnTo>
                      <a:pt x="59" y="359"/>
                    </a:lnTo>
                    <a:lnTo>
                      <a:pt x="50" y="401"/>
                    </a:lnTo>
                    <a:lnTo>
                      <a:pt x="42" y="442"/>
                    </a:lnTo>
                    <a:lnTo>
                      <a:pt x="37" y="480"/>
                    </a:lnTo>
                    <a:lnTo>
                      <a:pt x="32" y="516"/>
                    </a:lnTo>
                    <a:lnTo>
                      <a:pt x="28" y="546"/>
                    </a:lnTo>
                    <a:lnTo>
                      <a:pt x="25" y="572"/>
                    </a:lnTo>
                    <a:lnTo>
                      <a:pt x="24" y="592"/>
                    </a:lnTo>
                    <a:lnTo>
                      <a:pt x="23" y="605"/>
                    </a:lnTo>
                    <a:lnTo>
                      <a:pt x="23" y="610"/>
                    </a:lnTo>
                    <a:lnTo>
                      <a:pt x="21" y="614"/>
                    </a:lnTo>
                    <a:lnTo>
                      <a:pt x="19" y="617"/>
                    </a:lnTo>
                    <a:lnTo>
                      <a:pt x="15" y="619"/>
                    </a:lnTo>
                    <a:lnTo>
                      <a:pt x="11" y="621"/>
                    </a:lnTo>
                    <a:lnTo>
                      <a:pt x="7" y="619"/>
                    </a:lnTo>
                    <a:lnTo>
                      <a:pt x="4" y="617"/>
                    </a:lnTo>
                    <a:lnTo>
                      <a:pt x="2" y="613"/>
                    </a:lnTo>
                    <a:lnTo>
                      <a:pt x="0" y="609"/>
                    </a:lnTo>
                    <a:lnTo>
                      <a:pt x="2" y="601"/>
                    </a:lnTo>
                    <a:lnTo>
                      <a:pt x="3" y="586"/>
                    </a:lnTo>
                    <a:lnTo>
                      <a:pt x="4" y="564"/>
                    </a:lnTo>
                    <a:lnTo>
                      <a:pt x="7" y="538"/>
                    </a:lnTo>
                    <a:lnTo>
                      <a:pt x="11" y="505"/>
                    </a:lnTo>
                    <a:lnTo>
                      <a:pt x="16" y="469"/>
                    </a:lnTo>
                    <a:lnTo>
                      <a:pt x="23" y="429"/>
                    </a:lnTo>
                    <a:lnTo>
                      <a:pt x="30" y="388"/>
                    </a:lnTo>
                    <a:lnTo>
                      <a:pt x="40" y="344"/>
                    </a:lnTo>
                    <a:lnTo>
                      <a:pt x="51" y="300"/>
                    </a:lnTo>
                    <a:lnTo>
                      <a:pt x="64" y="257"/>
                    </a:lnTo>
                    <a:lnTo>
                      <a:pt x="79" y="213"/>
                    </a:lnTo>
                    <a:lnTo>
                      <a:pt x="97" y="173"/>
                    </a:lnTo>
                    <a:lnTo>
                      <a:pt x="117" y="134"/>
                    </a:lnTo>
                    <a:lnTo>
                      <a:pt x="139" y="100"/>
                    </a:lnTo>
                    <a:lnTo>
                      <a:pt x="164" y="69"/>
                    </a:lnTo>
                    <a:lnTo>
                      <a:pt x="191" y="45"/>
                    </a:lnTo>
                    <a:lnTo>
                      <a:pt x="221" y="25"/>
                    </a:lnTo>
                    <a:lnTo>
                      <a:pt x="263" y="9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9" name="Freeform 11059"/>
              <p:cNvSpPr>
                <a:spLocks/>
              </p:cNvSpPr>
              <p:nvPr/>
            </p:nvSpPr>
            <p:spPr bwMode="auto">
              <a:xfrm>
                <a:off x="6665913" y="3408363"/>
                <a:ext cx="779463" cy="2662238"/>
              </a:xfrm>
              <a:custGeom>
                <a:avLst/>
                <a:gdLst>
                  <a:gd name="T0" fmla="*/ 398 w 491"/>
                  <a:gd name="T1" fmla="*/ 0 h 1677"/>
                  <a:gd name="T2" fmla="*/ 491 w 491"/>
                  <a:gd name="T3" fmla="*/ 1677 h 1677"/>
                  <a:gd name="T4" fmla="*/ 0 w 491"/>
                  <a:gd name="T5" fmla="*/ 1494 h 1677"/>
                  <a:gd name="T6" fmla="*/ 36 w 491"/>
                  <a:gd name="T7" fmla="*/ 1319 h 1677"/>
                  <a:gd name="T8" fmla="*/ 129 w 491"/>
                  <a:gd name="T9" fmla="*/ 46 h 1677"/>
                  <a:gd name="T10" fmla="*/ 276 w 491"/>
                  <a:gd name="T11" fmla="*/ 37 h 1677"/>
                  <a:gd name="T12" fmla="*/ 398 w 491"/>
                  <a:gd name="T13" fmla="*/ 0 h 1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1" h="1677">
                    <a:moveTo>
                      <a:pt x="398" y="0"/>
                    </a:moveTo>
                    <a:lnTo>
                      <a:pt x="491" y="1677"/>
                    </a:lnTo>
                    <a:lnTo>
                      <a:pt x="0" y="1494"/>
                    </a:lnTo>
                    <a:lnTo>
                      <a:pt x="36" y="1319"/>
                    </a:lnTo>
                    <a:lnTo>
                      <a:pt x="129" y="46"/>
                    </a:lnTo>
                    <a:lnTo>
                      <a:pt x="276" y="37"/>
                    </a:lnTo>
                    <a:lnTo>
                      <a:pt x="3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0" name="Freeform 11060"/>
              <p:cNvSpPr>
                <a:spLocks/>
              </p:cNvSpPr>
              <p:nvPr/>
            </p:nvSpPr>
            <p:spPr bwMode="auto">
              <a:xfrm>
                <a:off x="7288213" y="3408363"/>
                <a:ext cx="1687513" cy="2662238"/>
              </a:xfrm>
              <a:custGeom>
                <a:avLst/>
                <a:gdLst>
                  <a:gd name="T0" fmla="*/ 6 w 1063"/>
                  <a:gd name="T1" fmla="*/ 0 h 1677"/>
                  <a:gd name="T2" fmla="*/ 967 w 1063"/>
                  <a:gd name="T3" fmla="*/ 77 h 1677"/>
                  <a:gd name="T4" fmla="*/ 1019 w 1063"/>
                  <a:gd name="T5" fmla="*/ 1270 h 1677"/>
                  <a:gd name="T6" fmla="*/ 1063 w 1063"/>
                  <a:gd name="T7" fmla="*/ 1465 h 1677"/>
                  <a:gd name="T8" fmla="*/ 99 w 1063"/>
                  <a:gd name="T9" fmla="*/ 1677 h 1677"/>
                  <a:gd name="T10" fmla="*/ 0 w 1063"/>
                  <a:gd name="T11" fmla="*/ 1435 h 1677"/>
                  <a:gd name="T12" fmla="*/ 6 w 1063"/>
                  <a:gd name="T13" fmla="*/ 0 h 1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3" h="1677">
                    <a:moveTo>
                      <a:pt x="6" y="0"/>
                    </a:moveTo>
                    <a:lnTo>
                      <a:pt x="967" y="77"/>
                    </a:lnTo>
                    <a:lnTo>
                      <a:pt x="1019" y="1270"/>
                    </a:lnTo>
                    <a:lnTo>
                      <a:pt x="1063" y="1465"/>
                    </a:lnTo>
                    <a:lnTo>
                      <a:pt x="99" y="1677"/>
                    </a:lnTo>
                    <a:lnTo>
                      <a:pt x="0" y="143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1" name="Freeform 11061"/>
              <p:cNvSpPr>
                <a:spLocks/>
              </p:cNvSpPr>
              <p:nvPr/>
            </p:nvSpPr>
            <p:spPr bwMode="auto">
              <a:xfrm>
                <a:off x="7024688" y="3408363"/>
                <a:ext cx="420688" cy="2662238"/>
              </a:xfrm>
              <a:custGeom>
                <a:avLst/>
                <a:gdLst>
                  <a:gd name="T0" fmla="*/ 172 w 265"/>
                  <a:gd name="T1" fmla="*/ 0 h 1677"/>
                  <a:gd name="T2" fmla="*/ 166 w 265"/>
                  <a:gd name="T3" fmla="*/ 1435 h 1677"/>
                  <a:gd name="T4" fmla="*/ 265 w 265"/>
                  <a:gd name="T5" fmla="*/ 1677 h 1677"/>
                  <a:gd name="T6" fmla="*/ 0 w 265"/>
                  <a:gd name="T7" fmla="*/ 1444 h 1677"/>
                  <a:gd name="T8" fmla="*/ 41 w 265"/>
                  <a:gd name="T9" fmla="*/ 35 h 1677"/>
                  <a:gd name="T10" fmla="*/ 172 w 265"/>
                  <a:gd name="T11" fmla="*/ 0 h 1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5" h="1677">
                    <a:moveTo>
                      <a:pt x="172" y="0"/>
                    </a:moveTo>
                    <a:lnTo>
                      <a:pt x="166" y="1435"/>
                    </a:lnTo>
                    <a:lnTo>
                      <a:pt x="265" y="1677"/>
                    </a:lnTo>
                    <a:lnTo>
                      <a:pt x="0" y="1444"/>
                    </a:lnTo>
                    <a:lnTo>
                      <a:pt x="41" y="35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2" name="Freeform 11062"/>
              <p:cNvSpPr>
                <a:spLocks/>
              </p:cNvSpPr>
              <p:nvPr/>
            </p:nvSpPr>
            <p:spPr bwMode="auto">
              <a:xfrm>
                <a:off x="7288213" y="3408363"/>
                <a:ext cx="1535113" cy="2278063"/>
              </a:xfrm>
              <a:custGeom>
                <a:avLst/>
                <a:gdLst>
                  <a:gd name="T0" fmla="*/ 6 w 967"/>
                  <a:gd name="T1" fmla="*/ 0 h 1435"/>
                  <a:gd name="T2" fmla="*/ 967 w 967"/>
                  <a:gd name="T3" fmla="*/ 77 h 1435"/>
                  <a:gd name="T4" fmla="*/ 870 w 967"/>
                  <a:gd name="T5" fmla="*/ 135 h 1435"/>
                  <a:gd name="T6" fmla="*/ 779 w 967"/>
                  <a:gd name="T7" fmla="*/ 194 h 1435"/>
                  <a:gd name="T8" fmla="*/ 696 w 967"/>
                  <a:gd name="T9" fmla="*/ 255 h 1435"/>
                  <a:gd name="T10" fmla="*/ 618 w 967"/>
                  <a:gd name="T11" fmla="*/ 318 h 1435"/>
                  <a:gd name="T12" fmla="*/ 548 w 967"/>
                  <a:gd name="T13" fmla="*/ 383 h 1435"/>
                  <a:gd name="T14" fmla="*/ 481 w 967"/>
                  <a:gd name="T15" fmla="*/ 449 h 1435"/>
                  <a:gd name="T16" fmla="*/ 421 w 967"/>
                  <a:gd name="T17" fmla="*/ 516 h 1435"/>
                  <a:gd name="T18" fmla="*/ 366 w 967"/>
                  <a:gd name="T19" fmla="*/ 582 h 1435"/>
                  <a:gd name="T20" fmla="*/ 316 w 967"/>
                  <a:gd name="T21" fmla="*/ 651 h 1435"/>
                  <a:gd name="T22" fmla="*/ 270 w 967"/>
                  <a:gd name="T23" fmla="*/ 717 h 1435"/>
                  <a:gd name="T24" fmla="*/ 230 w 967"/>
                  <a:gd name="T25" fmla="*/ 783 h 1435"/>
                  <a:gd name="T26" fmla="*/ 193 w 967"/>
                  <a:gd name="T27" fmla="*/ 848 h 1435"/>
                  <a:gd name="T28" fmla="*/ 160 w 967"/>
                  <a:gd name="T29" fmla="*/ 911 h 1435"/>
                  <a:gd name="T30" fmla="*/ 131 w 967"/>
                  <a:gd name="T31" fmla="*/ 973 h 1435"/>
                  <a:gd name="T32" fmla="*/ 106 w 967"/>
                  <a:gd name="T33" fmla="*/ 1033 h 1435"/>
                  <a:gd name="T34" fmla="*/ 86 w 967"/>
                  <a:gd name="T35" fmla="*/ 1089 h 1435"/>
                  <a:gd name="T36" fmla="*/ 66 w 967"/>
                  <a:gd name="T37" fmla="*/ 1143 h 1435"/>
                  <a:gd name="T38" fmla="*/ 50 w 967"/>
                  <a:gd name="T39" fmla="*/ 1192 h 1435"/>
                  <a:gd name="T40" fmla="*/ 37 w 967"/>
                  <a:gd name="T41" fmla="*/ 1240 h 1435"/>
                  <a:gd name="T42" fmla="*/ 27 w 967"/>
                  <a:gd name="T43" fmla="*/ 1283 h 1435"/>
                  <a:gd name="T44" fmla="*/ 19 w 967"/>
                  <a:gd name="T45" fmla="*/ 1321 h 1435"/>
                  <a:gd name="T46" fmla="*/ 12 w 967"/>
                  <a:gd name="T47" fmla="*/ 1354 h 1435"/>
                  <a:gd name="T48" fmla="*/ 7 w 967"/>
                  <a:gd name="T49" fmla="*/ 1382 h 1435"/>
                  <a:gd name="T50" fmla="*/ 4 w 967"/>
                  <a:gd name="T51" fmla="*/ 1405 h 1435"/>
                  <a:gd name="T52" fmla="*/ 2 w 967"/>
                  <a:gd name="T53" fmla="*/ 1420 h 1435"/>
                  <a:gd name="T54" fmla="*/ 0 w 967"/>
                  <a:gd name="T55" fmla="*/ 1431 h 1435"/>
                  <a:gd name="T56" fmla="*/ 0 w 967"/>
                  <a:gd name="T57" fmla="*/ 1435 h 1435"/>
                  <a:gd name="T58" fmla="*/ 6 w 967"/>
                  <a:gd name="T59" fmla="*/ 0 h 1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7" h="1435">
                    <a:moveTo>
                      <a:pt x="6" y="0"/>
                    </a:moveTo>
                    <a:lnTo>
                      <a:pt x="967" y="77"/>
                    </a:lnTo>
                    <a:lnTo>
                      <a:pt x="870" y="135"/>
                    </a:lnTo>
                    <a:lnTo>
                      <a:pt x="779" y="194"/>
                    </a:lnTo>
                    <a:lnTo>
                      <a:pt x="696" y="255"/>
                    </a:lnTo>
                    <a:lnTo>
                      <a:pt x="618" y="318"/>
                    </a:lnTo>
                    <a:lnTo>
                      <a:pt x="548" y="383"/>
                    </a:lnTo>
                    <a:lnTo>
                      <a:pt x="481" y="449"/>
                    </a:lnTo>
                    <a:lnTo>
                      <a:pt x="421" y="516"/>
                    </a:lnTo>
                    <a:lnTo>
                      <a:pt x="366" y="582"/>
                    </a:lnTo>
                    <a:lnTo>
                      <a:pt x="316" y="651"/>
                    </a:lnTo>
                    <a:lnTo>
                      <a:pt x="270" y="717"/>
                    </a:lnTo>
                    <a:lnTo>
                      <a:pt x="230" y="783"/>
                    </a:lnTo>
                    <a:lnTo>
                      <a:pt x="193" y="848"/>
                    </a:lnTo>
                    <a:lnTo>
                      <a:pt x="160" y="911"/>
                    </a:lnTo>
                    <a:lnTo>
                      <a:pt x="131" y="973"/>
                    </a:lnTo>
                    <a:lnTo>
                      <a:pt x="106" y="1033"/>
                    </a:lnTo>
                    <a:lnTo>
                      <a:pt x="86" y="1089"/>
                    </a:lnTo>
                    <a:lnTo>
                      <a:pt x="66" y="1143"/>
                    </a:lnTo>
                    <a:lnTo>
                      <a:pt x="50" y="1192"/>
                    </a:lnTo>
                    <a:lnTo>
                      <a:pt x="37" y="1240"/>
                    </a:lnTo>
                    <a:lnTo>
                      <a:pt x="27" y="1283"/>
                    </a:lnTo>
                    <a:lnTo>
                      <a:pt x="19" y="1321"/>
                    </a:lnTo>
                    <a:lnTo>
                      <a:pt x="12" y="1354"/>
                    </a:lnTo>
                    <a:lnTo>
                      <a:pt x="7" y="1382"/>
                    </a:lnTo>
                    <a:lnTo>
                      <a:pt x="4" y="1405"/>
                    </a:lnTo>
                    <a:lnTo>
                      <a:pt x="2" y="1420"/>
                    </a:lnTo>
                    <a:lnTo>
                      <a:pt x="0" y="1431"/>
                    </a:lnTo>
                    <a:lnTo>
                      <a:pt x="0" y="143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3" name="Freeform 11067"/>
              <p:cNvSpPr>
                <a:spLocks/>
              </p:cNvSpPr>
              <p:nvPr/>
            </p:nvSpPr>
            <p:spPr bwMode="auto">
              <a:xfrm>
                <a:off x="7631113" y="2655888"/>
                <a:ext cx="1001713" cy="1055688"/>
              </a:xfrm>
              <a:custGeom>
                <a:avLst/>
                <a:gdLst>
                  <a:gd name="T0" fmla="*/ 346 w 631"/>
                  <a:gd name="T1" fmla="*/ 1 h 665"/>
                  <a:gd name="T2" fmla="*/ 421 w 631"/>
                  <a:gd name="T3" fmla="*/ 28 h 665"/>
                  <a:gd name="T4" fmla="*/ 485 w 631"/>
                  <a:gd name="T5" fmla="*/ 85 h 665"/>
                  <a:gd name="T6" fmla="*/ 538 w 631"/>
                  <a:gd name="T7" fmla="*/ 170 h 665"/>
                  <a:gd name="T8" fmla="*/ 580 w 631"/>
                  <a:gd name="T9" fmla="*/ 281 h 665"/>
                  <a:gd name="T10" fmla="*/ 610 w 631"/>
                  <a:gd name="T11" fmla="*/ 416 h 665"/>
                  <a:gd name="T12" fmla="*/ 627 w 631"/>
                  <a:gd name="T13" fmla="*/ 571 h 665"/>
                  <a:gd name="T14" fmla="*/ 630 w 631"/>
                  <a:gd name="T15" fmla="*/ 658 h 665"/>
                  <a:gd name="T16" fmla="*/ 625 w 631"/>
                  <a:gd name="T17" fmla="*/ 664 h 665"/>
                  <a:gd name="T18" fmla="*/ 621 w 631"/>
                  <a:gd name="T19" fmla="*/ 665 h 665"/>
                  <a:gd name="T20" fmla="*/ 613 w 631"/>
                  <a:gd name="T21" fmla="*/ 662 h 665"/>
                  <a:gd name="T22" fmla="*/ 609 w 631"/>
                  <a:gd name="T23" fmla="*/ 655 h 665"/>
                  <a:gd name="T24" fmla="*/ 600 w 631"/>
                  <a:gd name="T25" fmla="*/ 495 h 665"/>
                  <a:gd name="T26" fmla="*/ 578 w 631"/>
                  <a:gd name="T27" fmla="*/ 355 h 665"/>
                  <a:gd name="T28" fmla="*/ 542 w 631"/>
                  <a:gd name="T29" fmla="*/ 234 h 665"/>
                  <a:gd name="T30" fmla="*/ 497 w 631"/>
                  <a:gd name="T31" fmla="*/ 139 h 665"/>
                  <a:gd name="T32" fmla="*/ 442 w 631"/>
                  <a:gd name="T33" fmla="*/ 71 h 665"/>
                  <a:gd name="T34" fmla="*/ 376 w 631"/>
                  <a:gd name="T35" fmla="*/ 30 h 665"/>
                  <a:gd name="T36" fmla="*/ 307 w 631"/>
                  <a:gd name="T37" fmla="*/ 22 h 665"/>
                  <a:gd name="T38" fmla="*/ 231 w 631"/>
                  <a:gd name="T39" fmla="*/ 45 h 665"/>
                  <a:gd name="T40" fmla="*/ 176 w 631"/>
                  <a:gd name="T41" fmla="*/ 86 h 665"/>
                  <a:gd name="T42" fmla="*/ 131 w 631"/>
                  <a:gd name="T43" fmla="*/ 151 h 665"/>
                  <a:gd name="T44" fmla="*/ 97 w 631"/>
                  <a:gd name="T45" fmla="*/ 229 h 665"/>
                  <a:gd name="T46" fmla="*/ 70 w 631"/>
                  <a:gd name="T47" fmla="*/ 314 h 665"/>
                  <a:gd name="T48" fmla="*/ 50 w 631"/>
                  <a:gd name="T49" fmla="*/ 401 h 665"/>
                  <a:gd name="T50" fmla="*/ 37 w 631"/>
                  <a:gd name="T51" fmla="*/ 480 h 665"/>
                  <a:gd name="T52" fmla="*/ 28 w 631"/>
                  <a:gd name="T53" fmla="*/ 546 h 665"/>
                  <a:gd name="T54" fmla="*/ 24 w 631"/>
                  <a:gd name="T55" fmla="*/ 592 h 665"/>
                  <a:gd name="T56" fmla="*/ 23 w 631"/>
                  <a:gd name="T57" fmla="*/ 610 h 665"/>
                  <a:gd name="T58" fmla="*/ 19 w 631"/>
                  <a:gd name="T59" fmla="*/ 617 h 665"/>
                  <a:gd name="T60" fmla="*/ 11 w 631"/>
                  <a:gd name="T61" fmla="*/ 621 h 665"/>
                  <a:gd name="T62" fmla="*/ 3 w 631"/>
                  <a:gd name="T63" fmla="*/ 617 h 665"/>
                  <a:gd name="T64" fmla="*/ 0 w 631"/>
                  <a:gd name="T65" fmla="*/ 609 h 665"/>
                  <a:gd name="T66" fmla="*/ 2 w 631"/>
                  <a:gd name="T67" fmla="*/ 586 h 665"/>
                  <a:gd name="T68" fmla="*/ 7 w 631"/>
                  <a:gd name="T69" fmla="*/ 538 h 665"/>
                  <a:gd name="T70" fmla="*/ 16 w 631"/>
                  <a:gd name="T71" fmla="*/ 469 h 665"/>
                  <a:gd name="T72" fmla="*/ 31 w 631"/>
                  <a:gd name="T73" fmla="*/ 388 h 665"/>
                  <a:gd name="T74" fmla="*/ 51 w 631"/>
                  <a:gd name="T75" fmla="*/ 300 h 665"/>
                  <a:gd name="T76" fmla="*/ 79 w 631"/>
                  <a:gd name="T77" fmla="*/ 213 h 665"/>
                  <a:gd name="T78" fmla="*/ 117 w 631"/>
                  <a:gd name="T79" fmla="*/ 134 h 665"/>
                  <a:gd name="T80" fmla="*/ 163 w 631"/>
                  <a:gd name="T81" fmla="*/ 69 h 665"/>
                  <a:gd name="T82" fmla="*/ 222 w 631"/>
                  <a:gd name="T83" fmla="*/ 25 h 665"/>
                  <a:gd name="T84" fmla="*/ 305 w 631"/>
                  <a:gd name="T85" fmla="*/ 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31" h="665">
                    <a:moveTo>
                      <a:pt x="305" y="0"/>
                    </a:moveTo>
                    <a:lnTo>
                      <a:pt x="346" y="1"/>
                    </a:lnTo>
                    <a:lnTo>
                      <a:pt x="384" y="10"/>
                    </a:lnTo>
                    <a:lnTo>
                      <a:pt x="421" y="28"/>
                    </a:lnTo>
                    <a:lnTo>
                      <a:pt x="453" y="52"/>
                    </a:lnTo>
                    <a:lnTo>
                      <a:pt x="485" y="85"/>
                    </a:lnTo>
                    <a:lnTo>
                      <a:pt x="512" y="124"/>
                    </a:lnTo>
                    <a:lnTo>
                      <a:pt x="538" y="170"/>
                    </a:lnTo>
                    <a:lnTo>
                      <a:pt x="561" y="224"/>
                    </a:lnTo>
                    <a:lnTo>
                      <a:pt x="580" y="281"/>
                    </a:lnTo>
                    <a:lnTo>
                      <a:pt x="597" y="347"/>
                    </a:lnTo>
                    <a:lnTo>
                      <a:pt x="610" y="416"/>
                    </a:lnTo>
                    <a:lnTo>
                      <a:pt x="621" y="491"/>
                    </a:lnTo>
                    <a:lnTo>
                      <a:pt x="627" y="571"/>
                    </a:lnTo>
                    <a:lnTo>
                      <a:pt x="631" y="655"/>
                    </a:lnTo>
                    <a:lnTo>
                      <a:pt x="630" y="658"/>
                    </a:lnTo>
                    <a:lnTo>
                      <a:pt x="629" y="662"/>
                    </a:lnTo>
                    <a:lnTo>
                      <a:pt x="625" y="664"/>
                    </a:lnTo>
                    <a:lnTo>
                      <a:pt x="621" y="665"/>
                    </a:lnTo>
                    <a:lnTo>
                      <a:pt x="621" y="665"/>
                    </a:lnTo>
                    <a:lnTo>
                      <a:pt x="617" y="665"/>
                    </a:lnTo>
                    <a:lnTo>
                      <a:pt x="613" y="662"/>
                    </a:lnTo>
                    <a:lnTo>
                      <a:pt x="610" y="658"/>
                    </a:lnTo>
                    <a:lnTo>
                      <a:pt x="609" y="655"/>
                    </a:lnTo>
                    <a:lnTo>
                      <a:pt x="607" y="573"/>
                    </a:lnTo>
                    <a:lnTo>
                      <a:pt x="600" y="495"/>
                    </a:lnTo>
                    <a:lnTo>
                      <a:pt x="590" y="423"/>
                    </a:lnTo>
                    <a:lnTo>
                      <a:pt x="578" y="355"/>
                    </a:lnTo>
                    <a:lnTo>
                      <a:pt x="561" y="292"/>
                    </a:lnTo>
                    <a:lnTo>
                      <a:pt x="542" y="234"/>
                    </a:lnTo>
                    <a:lnTo>
                      <a:pt x="521" y="183"/>
                    </a:lnTo>
                    <a:lnTo>
                      <a:pt x="497" y="139"/>
                    </a:lnTo>
                    <a:lnTo>
                      <a:pt x="470" y="101"/>
                    </a:lnTo>
                    <a:lnTo>
                      <a:pt x="442" y="71"/>
                    </a:lnTo>
                    <a:lnTo>
                      <a:pt x="409" y="46"/>
                    </a:lnTo>
                    <a:lnTo>
                      <a:pt x="376" y="30"/>
                    </a:lnTo>
                    <a:lnTo>
                      <a:pt x="342" y="22"/>
                    </a:lnTo>
                    <a:lnTo>
                      <a:pt x="307" y="22"/>
                    </a:lnTo>
                    <a:lnTo>
                      <a:pt x="269" y="30"/>
                    </a:lnTo>
                    <a:lnTo>
                      <a:pt x="231" y="45"/>
                    </a:lnTo>
                    <a:lnTo>
                      <a:pt x="202" y="63"/>
                    </a:lnTo>
                    <a:lnTo>
                      <a:pt x="176" y="86"/>
                    </a:lnTo>
                    <a:lnTo>
                      <a:pt x="152" y="117"/>
                    </a:lnTo>
                    <a:lnTo>
                      <a:pt x="131" y="151"/>
                    </a:lnTo>
                    <a:lnTo>
                      <a:pt x="113" y="189"/>
                    </a:lnTo>
                    <a:lnTo>
                      <a:pt x="97" y="229"/>
                    </a:lnTo>
                    <a:lnTo>
                      <a:pt x="83" y="271"/>
                    </a:lnTo>
                    <a:lnTo>
                      <a:pt x="70" y="314"/>
                    </a:lnTo>
                    <a:lnTo>
                      <a:pt x="59" y="359"/>
                    </a:lnTo>
                    <a:lnTo>
                      <a:pt x="50" y="401"/>
                    </a:lnTo>
                    <a:lnTo>
                      <a:pt x="42" y="442"/>
                    </a:lnTo>
                    <a:lnTo>
                      <a:pt x="37" y="480"/>
                    </a:lnTo>
                    <a:lnTo>
                      <a:pt x="32" y="516"/>
                    </a:lnTo>
                    <a:lnTo>
                      <a:pt x="28" y="546"/>
                    </a:lnTo>
                    <a:lnTo>
                      <a:pt x="25" y="572"/>
                    </a:lnTo>
                    <a:lnTo>
                      <a:pt x="24" y="592"/>
                    </a:lnTo>
                    <a:lnTo>
                      <a:pt x="23" y="605"/>
                    </a:lnTo>
                    <a:lnTo>
                      <a:pt x="23" y="610"/>
                    </a:lnTo>
                    <a:lnTo>
                      <a:pt x="21" y="614"/>
                    </a:lnTo>
                    <a:lnTo>
                      <a:pt x="19" y="617"/>
                    </a:lnTo>
                    <a:lnTo>
                      <a:pt x="15" y="619"/>
                    </a:lnTo>
                    <a:lnTo>
                      <a:pt x="11" y="621"/>
                    </a:lnTo>
                    <a:lnTo>
                      <a:pt x="7" y="619"/>
                    </a:lnTo>
                    <a:lnTo>
                      <a:pt x="3" y="617"/>
                    </a:lnTo>
                    <a:lnTo>
                      <a:pt x="2" y="613"/>
                    </a:lnTo>
                    <a:lnTo>
                      <a:pt x="0" y="609"/>
                    </a:lnTo>
                    <a:lnTo>
                      <a:pt x="2" y="601"/>
                    </a:lnTo>
                    <a:lnTo>
                      <a:pt x="2" y="586"/>
                    </a:lnTo>
                    <a:lnTo>
                      <a:pt x="4" y="564"/>
                    </a:lnTo>
                    <a:lnTo>
                      <a:pt x="7" y="538"/>
                    </a:lnTo>
                    <a:lnTo>
                      <a:pt x="11" y="505"/>
                    </a:lnTo>
                    <a:lnTo>
                      <a:pt x="16" y="469"/>
                    </a:lnTo>
                    <a:lnTo>
                      <a:pt x="23" y="429"/>
                    </a:lnTo>
                    <a:lnTo>
                      <a:pt x="31" y="388"/>
                    </a:lnTo>
                    <a:lnTo>
                      <a:pt x="40" y="344"/>
                    </a:lnTo>
                    <a:lnTo>
                      <a:pt x="51" y="300"/>
                    </a:lnTo>
                    <a:lnTo>
                      <a:pt x="65" y="257"/>
                    </a:lnTo>
                    <a:lnTo>
                      <a:pt x="79" y="213"/>
                    </a:lnTo>
                    <a:lnTo>
                      <a:pt x="97" y="173"/>
                    </a:lnTo>
                    <a:lnTo>
                      <a:pt x="117" y="134"/>
                    </a:lnTo>
                    <a:lnTo>
                      <a:pt x="138" y="100"/>
                    </a:lnTo>
                    <a:lnTo>
                      <a:pt x="163" y="69"/>
                    </a:lnTo>
                    <a:lnTo>
                      <a:pt x="190" y="45"/>
                    </a:lnTo>
                    <a:lnTo>
                      <a:pt x="222" y="25"/>
                    </a:lnTo>
                    <a:lnTo>
                      <a:pt x="264" y="9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4" name="Freeform 11082"/>
              <p:cNvSpPr>
                <a:spLocks/>
              </p:cNvSpPr>
              <p:nvPr/>
            </p:nvSpPr>
            <p:spPr bwMode="auto">
              <a:xfrm>
                <a:off x="6665913" y="5700713"/>
                <a:ext cx="779463" cy="369888"/>
              </a:xfrm>
              <a:custGeom>
                <a:avLst/>
                <a:gdLst>
                  <a:gd name="T0" fmla="*/ 226 w 491"/>
                  <a:gd name="T1" fmla="*/ 0 h 233"/>
                  <a:gd name="T2" fmla="*/ 491 w 491"/>
                  <a:gd name="T3" fmla="*/ 233 h 233"/>
                  <a:gd name="T4" fmla="*/ 0 w 491"/>
                  <a:gd name="T5" fmla="*/ 50 h 233"/>
                  <a:gd name="T6" fmla="*/ 226 w 491"/>
                  <a:gd name="T7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1" h="233">
                    <a:moveTo>
                      <a:pt x="226" y="0"/>
                    </a:moveTo>
                    <a:lnTo>
                      <a:pt x="491" y="233"/>
                    </a:lnTo>
                    <a:lnTo>
                      <a:pt x="0" y="5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465" name="TextBox 13464"/>
          <p:cNvSpPr txBox="1"/>
          <p:nvPr/>
        </p:nvSpPr>
        <p:spPr>
          <a:xfrm>
            <a:off x="7072765" y="3004888"/>
            <a:ext cx="4336326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В ЗАВИСИМОСТИ ОТ </a:t>
            </a:r>
            <a:r>
              <a:rPr lang="ru-RU" sz="1400" dirty="0" err="1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ЦА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 ИМЕЙТЕ ВСЕГДА ДЛЯ СКАЧИВАНИЯ В ВАШЕЙ ГРУППЕ ПАРУ ПОЛЕЗНОСТЕЙ. ПУСТЬ КЛИЕНТ ПОРАДУЕТСЯ!</a:t>
            </a:r>
            <a:endParaRPr lang="en-US" sz="1400" dirty="0">
              <a:solidFill>
                <a:schemeClr val="bg1">
                  <a:lumMod val="6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13466" name="TextBox 13465"/>
          <p:cNvSpPr txBox="1"/>
          <p:nvPr/>
        </p:nvSpPr>
        <p:spPr>
          <a:xfrm>
            <a:off x="8384050" y="2161176"/>
            <a:ext cx="1744388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СЮРПРИЗЫ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470" name="Oval 13469"/>
          <p:cNvSpPr/>
          <p:nvPr/>
        </p:nvSpPr>
        <p:spPr>
          <a:xfrm>
            <a:off x="7246106" y="4960139"/>
            <a:ext cx="774915" cy="7749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2" name="Oval 13471"/>
          <p:cNvSpPr/>
          <p:nvPr/>
        </p:nvSpPr>
        <p:spPr>
          <a:xfrm>
            <a:off x="8315256" y="4960139"/>
            <a:ext cx="774915" cy="7749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4" name="Oval 13473"/>
          <p:cNvSpPr/>
          <p:nvPr/>
        </p:nvSpPr>
        <p:spPr>
          <a:xfrm>
            <a:off x="9384406" y="4960139"/>
            <a:ext cx="774915" cy="7749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6" name="Oval 13475"/>
          <p:cNvSpPr/>
          <p:nvPr/>
        </p:nvSpPr>
        <p:spPr>
          <a:xfrm>
            <a:off x="10453556" y="4960139"/>
            <a:ext cx="774915" cy="77491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5E0003C6-94C0-444C-8545-8A9F441185F2}"/>
              </a:ext>
            </a:extLst>
          </p:cNvPr>
          <p:cNvSpPr txBox="1"/>
          <p:nvPr/>
        </p:nvSpPr>
        <p:spPr>
          <a:xfrm>
            <a:off x="3150263" y="307441"/>
            <a:ext cx="5891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ЧТОБЫ КЛИЕНТ НЕ ОТКАЗАЛ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29BDB5F-6826-4A37-9962-35378DC6AEA8}"/>
              </a:ext>
            </a:extLst>
          </p:cNvPr>
          <p:cNvSpPr txBox="1"/>
          <p:nvPr/>
        </p:nvSpPr>
        <p:spPr>
          <a:xfrm>
            <a:off x="4418839" y="1029897"/>
            <a:ext cx="3270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spc="300" dirty="0">
                <a:solidFill>
                  <a:schemeClr val="bg1">
                    <a:lumMod val="75000"/>
                  </a:schemeClr>
                </a:solidFill>
              </a:rPr>
              <a:t>МАРКЕТИНГОВЫЕ УЛОВКИ</a:t>
            </a:r>
            <a:endParaRPr lang="en-US" sz="1600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Circle: Hollow 40">
            <a:extLst>
              <a:ext uri="{FF2B5EF4-FFF2-40B4-BE49-F238E27FC236}">
                <a16:creationId xmlns="" xmlns:a16="http://schemas.microsoft.com/office/drawing/2014/main" id="{D9AFF83A-50EC-4E0C-AF74-A517DC2BB361}"/>
              </a:ext>
            </a:extLst>
          </p:cNvPr>
          <p:cNvSpPr/>
          <p:nvPr/>
        </p:nvSpPr>
        <p:spPr>
          <a:xfrm>
            <a:off x="-473765" y="5426765"/>
            <a:ext cx="1709530" cy="1709530"/>
          </a:xfrm>
          <a:prstGeom prst="donut">
            <a:avLst>
              <a:gd name="adj" fmla="val 220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165C42C-4F15-4B64-96F0-7DB0987DFF4B}"/>
              </a:ext>
            </a:extLst>
          </p:cNvPr>
          <p:cNvSpPr txBox="1"/>
          <p:nvPr/>
        </p:nvSpPr>
        <p:spPr>
          <a:xfrm>
            <a:off x="26779" y="-76003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20</a:t>
            </a:r>
            <a:endParaRPr lang="en-US" sz="8800" b="1" spc="-3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3" name="Parallelogram 42">
            <a:extLst>
              <a:ext uri="{FF2B5EF4-FFF2-40B4-BE49-F238E27FC236}">
                <a16:creationId xmlns="" xmlns:a16="http://schemas.microsoft.com/office/drawing/2014/main" id="{43126FD7-F3DA-483A-8B9C-40047DD05FA9}"/>
              </a:ext>
            </a:extLst>
          </p:cNvPr>
          <p:cNvSpPr/>
          <p:nvPr/>
        </p:nvSpPr>
        <p:spPr>
          <a:xfrm>
            <a:off x="9513804" y="5576675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arallelogram 43">
            <a:extLst>
              <a:ext uri="{FF2B5EF4-FFF2-40B4-BE49-F238E27FC236}">
                <a16:creationId xmlns="" xmlns:a16="http://schemas.microsoft.com/office/drawing/2014/main" id="{9C93F223-FD25-4C32-BB87-276282289EE4}"/>
              </a:ext>
            </a:extLst>
          </p:cNvPr>
          <p:cNvSpPr/>
          <p:nvPr/>
        </p:nvSpPr>
        <p:spPr>
          <a:xfrm>
            <a:off x="10958291" y="4856418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882338D-8ED9-432B-B64E-4456746175C8}"/>
              </a:ext>
            </a:extLst>
          </p:cNvPr>
          <p:cNvSpPr txBox="1"/>
          <p:nvPr/>
        </p:nvSpPr>
        <p:spPr>
          <a:xfrm>
            <a:off x="9512029" y="0"/>
            <a:ext cx="2507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crmvip.ru </a:t>
            </a:r>
          </a:p>
        </p:txBody>
      </p:sp>
    </p:spTree>
    <p:extLst>
      <p:ext uri="{BB962C8B-B14F-4D97-AF65-F5344CB8AC3E}">
        <p14:creationId xmlns="" xmlns:p14="http://schemas.microsoft.com/office/powerpoint/2010/main" val="2215260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6095998" y="2048448"/>
            <a:ext cx="0" cy="348307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53382" y="5531524"/>
            <a:ext cx="5285232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84448" y="3196585"/>
            <a:ext cx="5285232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1"/>
          <p:cNvSpPr/>
          <p:nvPr/>
        </p:nvSpPr>
        <p:spPr>
          <a:xfrm>
            <a:off x="4884026" y="1719264"/>
            <a:ext cx="2423949" cy="6583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8"/>
          <p:cNvSpPr/>
          <p:nvPr/>
        </p:nvSpPr>
        <p:spPr>
          <a:xfrm>
            <a:off x="4884024" y="4015538"/>
            <a:ext cx="2423949" cy="6583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7"/>
          <p:cNvSpPr/>
          <p:nvPr/>
        </p:nvSpPr>
        <p:spPr>
          <a:xfrm>
            <a:off x="4884026" y="2867401"/>
            <a:ext cx="2423949" cy="6583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9"/>
          <p:cNvSpPr/>
          <p:nvPr/>
        </p:nvSpPr>
        <p:spPr>
          <a:xfrm>
            <a:off x="1965268" y="2867401"/>
            <a:ext cx="2423949" cy="6583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30"/>
          <p:cNvSpPr/>
          <p:nvPr/>
        </p:nvSpPr>
        <p:spPr>
          <a:xfrm>
            <a:off x="7802784" y="2867401"/>
            <a:ext cx="2423949" cy="65836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31"/>
          <p:cNvSpPr/>
          <p:nvPr/>
        </p:nvSpPr>
        <p:spPr>
          <a:xfrm>
            <a:off x="1965268" y="5163675"/>
            <a:ext cx="1930075" cy="6583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32"/>
          <p:cNvSpPr/>
          <p:nvPr/>
        </p:nvSpPr>
        <p:spPr>
          <a:xfrm>
            <a:off x="4075731" y="5163675"/>
            <a:ext cx="1930075" cy="6583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3"/>
          <p:cNvSpPr/>
          <p:nvPr/>
        </p:nvSpPr>
        <p:spPr>
          <a:xfrm>
            <a:off x="6186194" y="5163675"/>
            <a:ext cx="1930075" cy="65836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4"/>
          <p:cNvSpPr/>
          <p:nvPr/>
        </p:nvSpPr>
        <p:spPr>
          <a:xfrm>
            <a:off x="8296658" y="5163675"/>
            <a:ext cx="1930075" cy="65836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096077" y="1833729"/>
            <a:ext cx="1999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ПРЕДСТАВИТЬСЯ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36902" y="2959977"/>
            <a:ext cx="2518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НА ВОПРОС КЛИЕНТА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13228" y="2981867"/>
            <a:ext cx="603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УТП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03075" y="2981867"/>
            <a:ext cx="2323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УКАЗАТЬ ДЕЙСТВИЕ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50457" y="4153450"/>
            <a:ext cx="2291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НАЗНАЧИТЬ ВРЕМЯ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55350" y="5290295"/>
            <a:ext cx="1190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КЛИЕНТА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85627" y="5284314"/>
            <a:ext cx="752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СВОЕ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86650" y="5278140"/>
            <a:ext cx="2076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ПОВТОРИТЬ ИМЯ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64604" y="5278140"/>
            <a:ext cx="1331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УТОЧНИТЬ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F926A53-7AE3-4B62-99D6-089C607D977C}"/>
              </a:ext>
            </a:extLst>
          </p:cNvPr>
          <p:cNvSpPr txBox="1"/>
          <p:nvPr/>
        </p:nvSpPr>
        <p:spPr>
          <a:xfrm>
            <a:off x="5174909" y="203853"/>
            <a:ext cx="1842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ЗВОНОК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3DB965EA-CAF4-47F1-AB76-E0CAAA90FA4F}"/>
              </a:ext>
            </a:extLst>
          </p:cNvPr>
          <p:cNvSpPr txBox="1"/>
          <p:nvPr/>
        </p:nvSpPr>
        <p:spPr>
          <a:xfrm>
            <a:off x="4726164" y="916422"/>
            <a:ext cx="2713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spc="300" dirty="0">
                <a:latin typeface="Arial" pitchFamily="34" charset="0"/>
                <a:cs typeface="Arial" pitchFamily="34" charset="0"/>
              </a:rPr>
              <a:t>ПЕРВЫЙ ЦЕЛЕВОЙ</a:t>
            </a:r>
            <a:endParaRPr lang="en-US" sz="1600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Circle: Hollow 45">
            <a:extLst>
              <a:ext uri="{FF2B5EF4-FFF2-40B4-BE49-F238E27FC236}">
                <a16:creationId xmlns="" xmlns:a16="http://schemas.microsoft.com/office/drawing/2014/main" id="{E5B8B95D-F052-4707-8D65-33609D22DDA3}"/>
              </a:ext>
            </a:extLst>
          </p:cNvPr>
          <p:cNvSpPr/>
          <p:nvPr/>
        </p:nvSpPr>
        <p:spPr>
          <a:xfrm>
            <a:off x="-473765" y="5426765"/>
            <a:ext cx="1709530" cy="1709530"/>
          </a:xfrm>
          <a:prstGeom prst="donut">
            <a:avLst>
              <a:gd name="adj" fmla="val 220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D06B7AB-C363-4F5A-A09E-7403D29B0150}"/>
              </a:ext>
            </a:extLst>
          </p:cNvPr>
          <p:cNvSpPr txBox="1"/>
          <p:nvPr/>
        </p:nvSpPr>
        <p:spPr>
          <a:xfrm>
            <a:off x="150211" y="-76003"/>
            <a:ext cx="10663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2</a:t>
            </a:r>
            <a:r>
              <a:rPr lang="en-US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1</a:t>
            </a:r>
            <a:endParaRPr lang="en-US" sz="8800" b="1" spc="-3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8" name="Parallelogram 47">
            <a:extLst>
              <a:ext uri="{FF2B5EF4-FFF2-40B4-BE49-F238E27FC236}">
                <a16:creationId xmlns="" xmlns:a16="http://schemas.microsoft.com/office/drawing/2014/main" id="{4DBDD1EF-BEA1-4F40-A1E9-5D066315B956}"/>
              </a:ext>
            </a:extLst>
          </p:cNvPr>
          <p:cNvSpPr/>
          <p:nvPr/>
        </p:nvSpPr>
        <p:spPr>
          <a:xfrm>
            <a:off x="9513804" y="5576675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arallelogram 48">
            <a:extLst>
              <a:ext uri="{FF2B5EF4-FFF2-40B4-BE49-F238E27FC236}">
                <a16:creationId xmlns="" xmlns:a16="http://schemas.microsoft.com/office/drawing/2014/main" id="{0B09FAF4-4A0E-4546-825B-51A37890ED4C}"/>
              </a:ext>
            </a:extLst>
          </p:cNvPr>
          <p:cNvSpPr/>
          <p:nvPr/>
        </p:nvSpPr>
        <p:spPr>
          <a:xfrm>
            <a:off x="10958291" y="4856418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882338D-8ED9-432B-B64E-4456746175C8}"/>
              </a:ext>
            </a:extLst>
          </p:cNvPr>
          <p:cNvSpPr txBox="1"/>
          <p:nvPr/>
        </p:nvSpPr>
        <p:spPr>
          <a:xfrm>
            <a:off x="9512029" y="0"/>
            <a:ext cx="2507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crmvip.ru </a:t>
            </a:r>
          </a:p>
        </p:txBody>
      </p:sp>
    </p:spTree>
    <p:extLst>
      <p:ext uri="{BB962C8B-B14F-4D97-AF65-F5344CB8AC3E}">
        <p14:creationId xmlns="" xmlns:p14="http://schemas.microsoft.com/office/powerpoint/2010/main" val="3113522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6514553" y="3392562"/>
            <a:ext cx="0" cy="184530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206858" y="3366729"/>
            <a:ext cx="0" cy="99895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822702" y="3320967"/>
            <a:ext cx="0" cy="231456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95998" y="2181015"/>
            <a:ext cx="0" cy="98354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1"/>
          <p:cNvSpPr/>
          <p:nvPr/>
        </p:nvSpPr>
        <p:spPr>
          <a:xfrm>
            <a:off x="4884026" y="1851831"/>
            <a:ext cx="2423949" cy="6583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2314474" y="3585478"/>
            <a:ext cx="0" cy="98354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314473" y="4393864"/>
            <a:ext cx="0" cy="98354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298887" y="5143758"/>
            <a:ext cx="0" cy="98354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22"/>
          <p:cNvSpPr/>
          <p:nvPr/>
        </p:nvSpPr>
        <p:spPr>
          <a:xfrm>
            <a:off x="2013021" y="3741677"/>
            <a:ext cx="1798416" cy="6583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23"/>
          <p:cNvSpPr/>
          <p:nvPr/>
        </p:nvSpPr>
        <p:spPr>
          <a:xfrm>
            <a:off x="2013021" y="4524011"/>
            <a:ext cx="1798416" cy="6583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24"/>
          <p:cNvSpPr/>
          <p:nvPr/>
        </p:nvSpPr>
        <p:spPr>
          <a:xfrm>
            <a:off x="2013021" y="5306346"/>
            <a:ext cx="1798416" cy="6583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rot="5400000">
            <a:off x="4685063" y="3876626"/>
            <a:ext cx="0" cy="98354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40"/>
          <p:cNvSpPr/>
          <p:nvPr/>
        </p:nvSpPr>
        <p:spPr>
          <a:xfrm>
            <a:off x="4464091" y="3818921"/>
            <a:ext cx="1798416" cy="109352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rot="5400000">
            <a:off x="7006325" y="3657073"/>
            <a:ext cx="0" cy="98354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7006324" y="4746097"/>
            <a:ext cx="0" cy="98354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46"/>
          <p:cNvSpPr/>
          <p:nvPr/>
        </p:nvSpPr>
        <p:spPr>
          <a:xfrm>
            <a:off x="6704872" y="3813272"/>
            <a:ext cx="1798416" cy="65836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47"/>
          <p:cNvSpPr/>
          <p:nvPr/>
        </p:nvSpPr>
        <p:spPr>
          <a:xfrm>
            <a:off x="6704872" y="4876244"/>
            <a:ext cx="1798416" cy="65836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8902564" y="3472683"/>
            <a:ext cx="0" cy="99895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9380769" y="3982580"/>
            <a:ext cx="0" cy="98354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50"/>
          <p:cNvSpPr/>
          <p:nvPr/>
        </p:nvSpPr>
        <p:spPr>
          <a:xfrm>
            <a:off x="9159797" y="3924875"/>
            <a:ext cx="1798416" cy="109352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3456775" y="3164560"/>
            <a:ext cx="5285232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27"/>
          <p:cNvSpPr/>
          <p:nvPr/>
        </p:nvSpPr>
        <p:spPr>
          <a:xfrm>
            <a:off x="4017314" y="2835376"/>
            <a:ext cx="1798416" cy="6583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29"/>
          <p:cNvSpPr/>
          <p:nvPr/>
        </p:nvSpPr>
        <p:spPr>
          <a:xfrm>
            <a:off x="1658359" y="2835376"/>
            <a:ext cx="1798416" cy="6583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30"/>
          <p:cNvSpPr/>
          <p:nvPr/>
        </p:nvSpPr>
        <p:spPr>
          <a:xfrm>
            <a:off x="6376269" y="2835376"/>
            <a:ext cx="1798416" cy="65836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19"/>
          <p:cNvSpPr/>
          <p:nvPr/>
        </p:nvSpPr>
        <p:spPr>
          <a:xfrm>
            <a:off x="8735225" y="2835376"/>
            <a:ext cx="1798416" cy="65836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879479" y="2005736"/>
            <a:ext cx="2433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ВАРИАНТЫ ОТВЕТОВ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95585" y="2978845"/>
            <a:ext cx="154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СОМНЕНИЯ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222686" y="3881279"/>
            <a:ext cx="1326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ТАЙМ АУТ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22686" y="4685581"/>
            <a:ext cx="1326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ЧЕК-ЛИСТ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222686" y="5403628"/>
            <a:ext cx="1326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ЧЕРЕЗ ЧАС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083594" y="2978845"/>
            <a:ext cx="1661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ЖЕСТКОЕ НЕТ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493538" y="4164526"/>
            <a:ext cx="1709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Вопрос </a:t>
            </a:r>
          </a:p>
          <a:p>
            <a:pPr algn="ctr"/>
            <a:r>
              <a:rPr lang="ru-RU" sz="2000" i="1" dirty="0" err="1">
                <a:solidFill>
                  <a:schemeClr val="bg1"/>
                </a:solidFill>
              </a:rPr>
              <a:t>отрезвитель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802428" y="2981933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Я САМ 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886916" y="3948790"/>
            <a:ext cx="1443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КОМИССИЯ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128292" y="5037814"/>
            <a:ext cx="932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ЭТАПЫ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970435" y="2981502"/>
            <a:ext cx="1300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СОГЛАСЕН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394400" y="4271584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ПО ПЛАНУ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89A9888-7E76-490D-9CFA-261E993E204E}"/>
              </a:ext>
            </a:extLst>
          </p:cNvPr>
          <p:cNvSpPr txBox="1"/>
          <p:nvPr/>
        </p:nvSpPr>
        <p:spPr>
          <a:xfrm>
            <a:off x="4102288" y="330846"/>
            <a:ext cx="4130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СЛОЖНЫЙ ЗВОНОК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996F957-48F5-4A00-8455-00C0826B0B07}"/>
              </a:ext>
            </a:extLst>
          </p:cNvPr>
          <p:cNvSpPr txBox="1"/>
          <p:nvPr/>
        </p:nvSpPr>
        <p:spPr>
          <a:xfrm>
            <a:off x="4810369" y="951467"/>
            <a:ext cx="2713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spc="300" dirty="0" smtClean="0">
                <a:latin typeface="Arial" pitchFamily="34" charset="0"/>
                <a:cs typeface="Arial" pitchFamily="34" charset="0"/>
              </a:rPr>
              <a:t>ПЕРВЫЙ ЦЕЛЕВОЙ</a:t>
            </a:r>
            <a:endParaRPr lang="en-US" sz="1600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Circle: Hollow 66">
            <a:extLst>
              <a:ext uri="{FF2B5EF4-FFF2-40B4-BE49-F238E27FC236}">
                <a16:creationId xmlns="" xmlns:a16="http://schemas.microsoft.com/office/drawing/2014/main" id="{BF5D21F9-44F2-4109-8570-AB97DF864B7B}"/>
              </a:ext>
            </a:extLst>
          </p:cNvPr>
          <p:cNvSpPr/>
          <p:nvPr/>
        </p:nvSpPr>
        <p:spPr>
          <a:xfrm>
            <a:off x="-473765" y="5426765"/>
            <a:ext cx="1709530" cy="1709530"/>
          </a:xfrm>
          <a:prstGeom prst="donut">
            <a:avLst>
              <a:gd name="adj" fmla="val 220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4EF66C03-F97C-453A-BB94-25C6275799FD}"/>
              </a:ext>
            </a:extLst>
          </p:cNvPr>
          <p:cNvSpPr txBox="1"/>
          <p:nvPr/>
        </p:nvSpPr>
        <p:spPr>
          <a:xfrm>
            <a:off x="46016" y="-76003"/>
            <a:ext cx="12747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22</a:t>
            </a:r>
            <a:endParaRPr lang="en-US" sz="8800" b="1" spc="-3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5" name="Parallelogram 74">
            <a:extLst>
              <a:ext uri="{FF2B5EF4-FFF2-40B4-BE49-F238E27FC236}">
                <a16:creationId xmlns="" xmlns:a16="http://schemas.microsoft.com/office/drawing/2014/main" id="{349F96BE-EF76-47AF-96CB-A6FBACC650A6}"/>
              </a:ext>
            </a:extLst>
          </p:cNvPr>
          <p:cNvSpPr/>
          <p:nvPr/>
        </p:nvSpPr>
        <p:spPr>
          <a:xfrm>
            <a:off x="9513804" y="5576675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Parallelogram 75">
            <a:extLst>
              <a:ext uri="{FF2B5EF4-FFF2-40B4-BE49-F238E27FC236}">
                <a16:creationId xmlns="" xmlns:a16="http://schemas.microsoft.com/office/drawing/2014/main" id="{D190E1D5-A195-449E-94D4-2F5D4DC8C280}"/>
              </a:ext>
            </a:extLst>
          </p:cNvPr>
          <p:cNvSpPr/>
          <p:nvPr/>
        </p:nvSpPr>
        <p:spPr>
          <a:xfrm>
            <a:off x="10958291" y="4856418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B882338D-8ED9-432B-B64E-4456746175C8}"/>
              </a:ext>
            </a:extLst>
          </p:cNvPr>
          <p:cNvSpPr txBox="1"/>
          <p:nvPr/>
        </p:nvSpPr>
        <p:spPr>
          <a:xfrm>
            <a:off x="9512029" y="0"/>
            <a:ext cx="2507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crmvip.ru </a:t>
            </a:r>
          </a:p>
        </p:txBody>
      </p:sp>
    </p:spTree>
    <p:extLst>
      <p:ext uri="{BB962C8B-B14F-4D97-AF65-F5344CB8AC3E}">
        <p14:creationId xmlns="" xmlns:p14="http://schemas.microsoft.com/office/powerpoint/2010/main" val="690228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traight Connector 96"/>
          <p:cNvCxnSpPr>
            <a:cxnSpLocks/>
          </p:cNvCxnSpPr>
          <p:nvPr/>
        </p:nvCxnSpPr>
        <p:spPr>
          <a:xfrm>
            <a:off x="10317260" y="4754082"/>
            <a:ext cx="0" cy="99493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cxnSpLocks/>
          </p:cNvCxnSpPr>
          <p:nvPr/>
        </p:nvCxnSpPr>
        <p:spPr>
          <a:xfrm>
            <a:off x="10319448" y="2150048"/>
            <a:ext cx="0" cy="99493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cxnSpLocks/>
          </p:cNvCxnSpPr>
          <p:nvPr/>
        </p:nvCxnSpPr>
        <p:spPr>
          <a:xfrm>
            <a:off x="4195739" y="2986355"/>
            <a:ext cx="0" cy="208767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232356" y="2169060"/>
            <a:ext cx="0" cy="357995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7209531" y="1768150"/>
            <a:ext cx="0" cy="98354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7240311" y="5226442"/>
            <a:ext cx="0" cy="98354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9284380" y="5232321"/>
            <a:ext cx="0" cy="98354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9284381" y="1753781"/>
            <a:ext cx="0" cy="98354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cxnSpLocks/>
          </p:cNvCxnSpPr>
          <p:nvPr/>
        </p:nvCxnSpPr>
        <p:spPr>
          <a:xfrm flipH="1">
            <a:off x="4704475" y="3944376"/>
            <a:ext cx="3164907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3062593" y="3484428"/>
            <a:ext cx="0" cy="98354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54"/>
          <p:cNvSpPr/>
          <p:nvPr/>
        </p:nvSpPr>
        <p:spPr>
          <a:xfrm>
            <a:off x="1064799" y="3660412"/>
            <a:ext cx="1798416" cy="6583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ounded Rectangle 22"/>
          <p:cNvSpPr/>
          <p:nvPr/>
        </p:nvSpPr>
        <p:spPr>
          <a:xfrm>
            <a:off x="3441140" y="2849041"/>
            <a:ext cx="1466143" cy="52305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ounded Rectangle 23"/>
          <p:cNvSpPr/>
          <p:nvPr/>
        </p:nvSpPr>
        <p:spPr>
          <a:xfrm>
            <a:off x="3441141" y="3714673"/>
            <a:ext cx="1466143" cy="52305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24"/>
          <p:cNvSpPr/>
          <p:nvPr/>
        </p:nvSpPr>
        <p:spPr>
          <a:xfrm>
            <a:off x="3441140" y="4574786"/>
            <a:ext cx="1466142" cy="5230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27"/>
          <p:cNvSpPr/>
          <p:nvPr/>
        </p:nvSpPr>
        <p:spPr>
          <a:xfrm>
            <a:off x="5485208" y="2849041"/>
            <a:ext cx="1466143" cy="52305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ounded Rectangle 28"/>
          <p:cNvSpPr/>
          <p:nvPr/>
        </p:nvSpPr>
        <p:spPr>
          <a:xfrm>
            <a:off x="5485209" y="3714673"/>
            <a:ext cx="1466143" cy="52305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29"/>
          <p:cNvSpPr/>
          <p:nvPr/>
        </p:nvSpPr>
        <p:spPr>
          <a:xfrm>
            <a:off x="5485208" y="4574786"/>
            <a:ext cx="1466142" cy="52305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36"/>
          <p:cNvSpPr/>
          <p:nvPr/>
        </p:nvSpPr>
        <p:spPr>
          <a:xfrm>
            <a:off x="5519838" y="1998395"/>
            <a:ext cx="1466143" cy="5230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37"/>
          <p:cNvSpPr/>
          <p:nvPr/>
        </p:nvSpPr>
        <p:spPr>
          <a:xfrm>
            <a:off x="5485207" y="5436236"/>
            <a:ext cx="1466143" cy="5230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ounded Rectangle 38"/>
          <p:cNvSpPr/>
          <p:nvPr/>
        </p:nvSpPr>
        <p:spPr>
          <a:xfrm>
            <a:off x="7529276" y="5436236"/>
            <a:ext cx="1466143" cy="5230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39"/>
          <p:cNvSpPr/>
          <p:nvPr/>
        </p:nvSpPr>
        <p:spPr>
          <a:xfrm>
            <a:off x="7529275" y="1982858"/>
            <a:ext cx="1466143" cy="52305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ounded Rectangle 40"/>
          <p:cNvSpPr/>
          <p:nvPr/>
        </p:nvSpPr>
        <p:spPr>
          <a:xfrm>
            <a:off x="9573345" y="5436235"/>
            <a:ext cx="1466143" cy="5230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ounded Rectangle 41"/>
          <p:cNvSpPr/>
          <p:nvPr/>
        </p:nvSpPr>
        <p:spPr>
          <a:xfrm>
            <a:off x="9573345" y="4574785"/>
            <a:ext cx="1466143" cy="52305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ed Rectangle 42"/>
          <p:cNvSpPr/>
          <p:nvPr/>
        </p:nvSpPr>
        <p:spPr>
          <a:xfrm>
            <a:off x="9573345" y="2849041"/>
            <a:ext cx="1466143" cy="52305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43"/>
          <p:cNvSpPr/>
          <p:nvPr/>
        </p:nvSpPr>
        <p:spPr>
          <a:xfrm>
            <a:off x="9573345" y="1987591"/>
            <a:ext cx="1466143" cy="52305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48"/>
          <p:cNvSpPr/>
          <p:nvPr/>
        </p:nvSpPr>
        <p:spPr>
          <a:xfrm>
            <a:off x="7529275" y="3714673"/>
            <a:ext cx="1466143" cy="52305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5570837" y="3780964"/>
            <a:ext cx="1326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3/3/3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570837" y="4636926"/>
            <a:ext cx="1326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ЭТАПЫ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767971" y="2905662"/>
            <a:ext cx="932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ЭТАПЫ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518812" y="3819008"/>
            <a:ext cx="1326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НЕТ 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518812" y="4674970"/>
            <a:ext cx="1326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НЕ ЗНАЮ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932768" y="2943706"/>
            <a:ext cx="498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ДА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711921" y="2052405"/>
            <a:ext cx="1012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РАБОТА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575109" y="5503634"/>
            <a:ext cx="1245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РАЗОГРЕВ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631696" y="3773963"/>
            <a:ext cx="1326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УБРАТЬ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812886" y="2045404"/>
            <a:ext cx="932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ЭТАПЫ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632601" y="5496633"/>
            <a:ext cx="1252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РАЗОГРЕВ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9662553" y="2943706"/>
            <a:ext cx="1326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УБРАТЬ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9843743" y="2059867"/>
            <a:ext cx="932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ЭТАПЫ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9663458" y="5511096"/>
            <a:ext cx="1252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</a:rPr>
              <a:t>РАЗОГРЕВ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9646607" y="4647751"/>
            <a:ext cx="1326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ЭТАПЫ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314603" y="3767969"/>
            <a:ext cx="1326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ЗВОНОК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7A1E913-E626-40F0-AC57-F71FF6439CBA}"/>
              </a:ext>
            </a:extLst>
          </p:cNvPr>
          <p:cNvSpPr txBox="1"/>
          <p:nvPr/>
        </p:nvSpPr>
        <p:spPr>
          <a:xfrm>
            <a:off x="3922168" y="182083"/>
            <a:ext cx="4347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МАРКЕТИНГ ЗВОНКА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281014D7-0B50-435D-88E8-323059BFD430}"/>
              </a:ext>
            </a:extLst>
          </p:cNvPr>
          <p:cNvSpPr txBox="1"/>
          <p:nvPr/>
        </p:nvSpPr>
        <p:spPr>
          <a:xfrm>
            <a:off x="3436719" y="803721"/>
            <a:ext cx="5318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spc="300" dirty="0">
                <a:latin typeface="Arial" pitchFamily="34" charset="0"/>
                <a:cs typeface="Arial" pitchFamily="34" charset="0"/>
              </a:rPr>
              <a:t>ВИДЕНИЕ ЭТАПОВ ВЗАИМОДЕЙСТВИЯ</a:t>
            </a:r>
            <a:endParaRPr lang="en-US" sz="1600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="" xmlns:a16="http://schemas.microsoft.com/office/drawing/2014/main" id="{55B2367D-6FCC-47AB-B7CB-C97AE3A959C5}"/>
              </a:ext>
            </a:extLst>
          </p:cNvPr>
          <p:cNvSpPr/>
          <p:nvPr/>
        </p:nvSpPr>
        <p:spPr>
          <a:xfrm>
            <a:off x="-473765" y="5426765"/>
            <a:ext cx="1709530" cy="1709530"/>
          </a:xfrm>
          <a:prstGeom prst="donut">
            <a:avLst>
              <a:gd name="adj" fmla="val 220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140CF88D-15D8-42AD-A791-780CE50A7842}"/>
              </a:ext>
            </a:extLst>
          </p:cNvPr>
          <p:cNvSpPr txBox="1"/>
          <p:nvPr/>
        </p:nvSpPr>
        <p:spPr>
          <a:xfrm>
            <a:off x="39604" y="-76003"/>
            <a:ext cx="12875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23</a:t>
            </a:r>
            <a:endParaRPr lang="en-US" sz="8800" b="1" spc="-3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1" name="Parallelogram 50">
            <a:extLst>
              <a:ext uri="{FF2B5EF4-FFF2-40B4-BE49-F238E27FC236}">
                <a16:creationId xmlns="" xmlns:a16="http://schemas.microsoft.com/office/drawing/2014/main" id="{E9876346-26F3-4D87-B757-AC1D14BE6862}"/>
              </a:ext>
            </a:extLst>
          </p:cNvPr>
          <p:cNvSpPr/>
          <p:nvPr/>
        </p:nvSpPr>
        <p:spPr>
          <a:xfrm>
            <a:off x="10958291" y="4856418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882338D-8ED9-432B-B64E-4456746175C8}"/>
              </a:ext>
            </a:extLst>
          </p:cNvPr>
          <p:cNvSpPr txBox="1"/>
          <p:nvPr/>
        </p:nvSpPr>
        <p:spPr>
          <a:xfrm>
            <a:off x="9512029" y="0"/>
            <a:ext cx="2507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crmvip.ru </a:t>
            </a:r>
          </a:p>
        </p:txBody>
      </p:sp>
    </p:spTree>
    <p:extLst>
      <p:ext uri="{BB962C8B-B14F-4D97-AF65-F5344CB8AC3E}">
        <p14:creationId xmlns="" xmlns:p14="http://schemas.microsoft.com/office/powerpoint/2010/main" val="2363852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Line 17"/>
          <p:cNvSpPr>
            <a:spLocks noChangeShapeType="1"/>
          </p:cNvSpPr>
          <p:nvPr/>
        </p:nvSpPr>
        <p:spPr bwMode="auto">
          <a:xfrm flipV="1">
            <a:off x="6082570" y="2463544"/>
            <a:ext cx="1516965" cy="1227372"/>
          </a:xfrm>
          <a:prstGeom prst="line">
            <a:avLst/>
          </a:prstGeom>
          <a:noFill/>
          <a:ln w="127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1300" b="1"/>
          </a:p>
        </p:txBody>
      </p:sp>
      <p:sp>
        <p:nvSpPr>
          <p:cNvPr id="57" name="Line 18"/>
          <p:cNvSpPr>
            <a:spLocks noChangeShapeType="1"/>
          </p:cNvSpPr>
          <p:nvPr/>
        </p:nvSpPr>
        <p:spPr bwMode="auto">
          <a:xfrm flipH="1">
            <a:off x="6082570" y="2417948"/>
            <a:ext cx="4680288" cy="1272968"/>
          </a:xfrm>
          <a:prstGeom prst="line">
            <a:avLst/>
          </a:prstGeom>
          <a:noFill/>
          <a:ln w="127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1300" b="1"/>
          </a:p>
        </p:txBody>
      </p:sp>
      <p:sp>
        <p:nvSpPr>
          <p:cNvPr id="58" name="Line 19"/>
          <p:cNvSpPr>
            <a:spLocks noChangeShapeType="1"/>
          </p:cNvSpPr>
          <p:nvPr/>
        </p:nvSpPr>
        <p:spPr bwMode="auto">
          <a:xfrm flipH="1" flipV="1">
            <a:off x="6082570" y="3690917"/>
            <a:ext cx="3073364" cy="2464"/>
          </a:xfrm>
          <a:prstGeom prst="line">
            <a:avLst/>
          </a:prstGeom>
          <a:noFill/>
          <a:ln w="127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1300" b="1"/>
          </a:p>
        </p:txBody>
      </p:sp>
      <p:sp>
        <p:nvSpPr>
          <p:cNvPr id="59" name="Line 20"/>
          <p:cNvSpPr>
            <a:spLocks noChangeShapeType="1"/>
          </p:cNvSpPr>
          <p:nvPr/>
        </p:nvSpPr>
        <p:spPr bwMode="auto">
          <a:xfrm flipH="1" flipV="1">
            <a:off x="6082570" y="3690917"/>
            <a:ext cx="3550264" cy="1414683"/>
          </a:xfrm>
          <a:prstGeom prst="line">
            <a:avLst/>
          </a:prstGeom>
          <a:noFill/>
          <a:ln w="127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1300" b="1"/>
          </a:p>
        </p:txBody>
      </p:sp>
      <p:sp>
        <p:nvSpPr>
          <p:cNvPr id="60" name="Line 21"/>
          <p:cNvSpPr>
            <a:spLocks noChangeShapeType="1"/>
          </p:cNvSpPr>
          <p:nvPr/>
        </p:nvSpPr>
        <p:spPr bwMode="auto">
          <a:xfrm flipH="1" flipV="1">
            <a:off x="6082570" y="3690917"/>
            <a:ext cx="905742" cy="1492319"/>
          </a:xfrm>
          <a:prstGeom prst="line">
            <a:avLst/>
          </a:prstGeom>
          <a:noFill/>
          <a:ln w="127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1300" b="1"/>
          </a:p>
        </p:txBody>
      </p:sp>
      <p:sp>
        <p:nvSpPr>
          <p:cNvPr id="61" name="Line 22"/>
          <p:cNvSpPr>
            <a:spLocks noChangeShapeType="1"/>
          </p:cNvSpPr>
          <p:nvPr/>
        </p:nvSpPr>
        <p:spPr bwMode="auto">
          <a:xfrm flipV="1">
            <a:off x="5148483" y="3690917"/>
            <a:ext cx="934086" cy="1690719"/>
          </a:xfrm>
          <a:prstGeom prst="line">
            <a:avLst/>
          </a:prstGeom>
          <a:noFill/>
          <a:ln w="127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1300" b="1"/>
          </a:p>
        </p:txBody>
      </p:sp>
      <p:sp>
        <p:nvSpPr>
          <p:cNvPr id="62" name="Line 23"/>
          <p:cNvSpPr>
            <a:spLocks noChangeShapeType="1"/>
          </p:cNvSpPr>
          <p:nvPr/>
        </p:nvSpPr>
        <p:spPr bwMode="auto">
          <a:xfrm flipV="1">
            <a:off x="3699295" y="3690917"/>
            <a:ext cx="2383276" cy="1381411"/>
          </a:xfrm>
          <a:prstGeom prst="line">
            <a:avLst/>
          </a:prstGeom>
          <a:noFill/>
          <a:ln w="127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1300" b="1"/>
          </a:p>
        </p:txBody>
      </p:sp>
      <p:sp>
        <p:nvSpPr>
          <p:cNvPr id="63" name="Line 24"/>
          <p:cNvSpPr>
            <a:spLocks noChangeShapeType="1"/>
          </p:cNvSpPr>
          <p:nvPr/>
        </p:nvSpPr>
        <p:spPr bwMode="auto">
          <a:xfrm flipV="1">
            <a:off x="1696802" y="3690917"/>
            <a:ext cx="4385768" cy="919297"/>
          </a:xfrm>
          <a:prstGeom prst="line">
            <a:avLst/>
          </a:prstGeom>
          <a:noFill/>
          <a:ln w="127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1300" b="1"/>
          </a:p>
        </p:txBody>
      </p:sp>
      <p:sp>
        <p:nvSpPr>
          <p:cNvPr id="64" name="Line 25"/>
          <p:cNvSpPr>
            <a:spLocks noChangeShapeType="1"/>
          </p:cNvSpPr>
          <p:nvPr/>
        </p:nvSpPr>
        <p:spPr bwMode="auto">
          <a:xfrm>
            <a:off x="2830522" y="3419811"/>
            <a:ext cx="3252047" cy="271106"/>
          </a:xfrm>
          <a:prstGeom prst="line">
            <a:avLst/>
          </a:prstGeom>
          <a:noFill/>
          <a:ln w="127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1300" b="1"/>
          </a:p>
        </p:txBody>
      </p:sp>
      <p:sp>
        <p:nvSpPr>
          <p:cNvPr id="65" name="Line 26"/>
          <p:cNvSpPr>
            <a:spLocks noChangeShapeType="1"/>
          </p:cNvSpPr>
          <p:nvPr/>
        </p:nvSpPr>
        <p:spPr bwMode="auto">
          <a:xfrm>
            <a:off x="2426327" y="2350172"/>
            <a:ext cx="3656242" cy="1340745"/>
          </a:xfrm>
          <a:prstGeom prst="line">
            <a:avLst/>
          </a:prstGeom>
          <a:noFill/>
          <a:ln w="127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1300" b="1"/>
          </a:p>
        </p:txBody>
      </p:sp>
      <p:sp>
        <p:nvSpPr>
          <p:cNvPr id="66" name="Line 27"/>
          <p:cNvSpPr>
            <a:spLocks noChangeShapeType="1"/>
          </p:cNvSpPr>
          <p:nvPr/>
        </p:nvSpPr>
        <p:spPr bwMode="auto">
          <a:xfrm>
            <a:off x="4681440" y="2436433"/>
            <a:ext cx="1401129" cy="1254485"/>
          </a:xfrm>
          <a:prstGeom prst="line">
            <a:avLst/>
          </a:prstGeom>
          <a:noFill/>
          <a:ln w="127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1300" b="1"/>
          </a:p>
        </p:txBody>
      </p:sp>
      <p:sp>
        <p:nvSpPr>
          <p:cNvPr id="67" name="Oval 6"/>
          <p:cNvSpPr>
            <a:spLocks noChangeArrowheads="1"/>
          </p:cNvSpPr>
          <p:nvPr/>
        </p:nvSpPr>
        <p:spPr bwMode="auto">
          <a:xfrm>
            <a:off x="7036305" y="1904391"/>
            <a:ext cx="1125230" cy="1118307"/>
          </a:xfrm>
          <a:prstGeom prst="ellipse">
            <a:avLst/>
          </a:prstGeom>
          <a:solidFill>
            <a:schemeClr val="accent3"/>
          </a:solidFill>
          <a:ln w="25400" cap="flat">
            <a:noFill/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300" b="1" dirty="0">
                <a:solidFill>
                  <a:srgbClr val="FFFFFF"/>
                </a:solidFill>
              </a:rPr>
              <a:t>Чек-лист</a:t>
            </a:r>
            <a:endParaRPr lang="en-US" sz="1300" b="1" dirty="0">
              <a:solidFill>
                <a:srgbClr val="FFFFFF"/>
              </a:solidFill>
            </a:endParaRPr>
          </a:p>
        </p:txBody>
      </p:sp>
      <p:sp>
        <p:nvSpPr>
          <p:cNvPr id="72" name="Oval 7"/>
          <p:cNvSpPr>
            <a:spLocks noChangeArrowheads="1"/>
          </p:cNvSpPr>
          <p:nvPr/>
        </p:nvSpPr>
        <p:spPr bwMode="auto">
          <a:xfrm>
            <a:off x="4227398" y="1983776"/>
            <a:ext cx="909316" cy="906550"/>
          </a:xfrm>
          <a:prstGeom prst="ellipse">
            <a:avLst/>
          </a:prstGeom>
          <a:solidFill>
            <a:schemeClr val="accent2"/>
          </a:solidFill>
          <a:ln w="25400" cap="flat">
            <a:noFill/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300" b="1" dirty="0">
                <a:solidFill>
                  <a:srgbClr val="FFFFFF"/>
                </a:solidFill>
              </a:rPr>
              <a:t>ОТЧЕТЫ</a:t>
            </a:r>
            <a:endParaRPr lang="en-US" sz="1300" b="1" dirty="0">
              <a:solidFill>
                <a:srgbClr val="FFFFFF"/>
              </a:solidFill>
            </a:endParaRPr>
          </a:p>
        </p:txBody>
      </p:sp>
      <p:sp>
        <p:nvSpPr>
          <p:cNvPr id="73" name="Oval 8"/>
          <p:cNvSpPr>
            <a:spLocks noChangeArrowheads="1"/>
          </p:cNvSpPr>
          <p:nvPr/>
        </p:nvSpPr>
        <p:spPr bwMode="auto">
          <a:xfrm>
            <a:off x="1864327" y="1894822"/>
            <a:ext cx="1016195" cy="910702"/>
          </a:xfrm>
          <a:prstGeom prst="ellipse">
            <a:avLst/>
          </a:prstGeom>
          <a:solidFill>
            <a:schemeClr val="accent1"/>
          </a:solidFill>
          <a:ln w="25400" cap="flat">
            <a:noFill/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300" b="1" dirty="0" err="1">
                <a:solidFill>
                  <a:srgbClr val="FFFFFF"/>
                </a:solidFill>
              </a:rPr>
              <a:t>СОЦ.СЕТИ</a:t>
            </a:r>
            <a:endParaRPr lang="en-US" sz="1300" b="1" dirty="0">
              <a:solidFill>
                <a:srgbClr val="FFFFFF"/>
              </a:solidFill>
            </a:endParaRPr>
          </a:p>
        </p:txBody>
      </p:sp>
      <p:sp>
        <p:nvSpPr>
          <p:cNvPr id="74" name="Oval 9"/>
          <p:cNvSpPr>
            <a:spLocks noChangeArrowheads="1"/>
          </p:cNvSpPr>
          <p:nvPr/>
        </p:nvSpPr>
        <p:spPr bwMode="auto">
          <a:xfrm>
            <a:off x="2311354" y="2903412"/>
            <a:ext cx="1040800" cy="1035264"/>
          </a:xfrm>
          <a:prstGeom prst="ellipse">
            <a:avLst/>
          </a:prstGeom>
          <a:solidFill>
            <a:schemeClr val="accent3"/>
          </a:solidFill>
          <a:ln w="25400" cap="flat">
            <a:noFill/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300" b="1" dirty="0">
                <a:solidFill>
                  <a:srgbClr val="FFFFFF"/>
                </a:solidFill>
              </a:rPr>
              <a:t>Повторные звонки</a:t>
            </a:r>
            <a:endParaRPr lang="en-US" sz="1300" b="1" dirty="0">
              <a:solidFill>
                <a:srgbClr val="FFFFFF"/>
              </a:solidFill>
            </a:endParaRPr>
          </a:p>
        </p:txBody>
      </p:sp>
      <p:sp>
        <p:nvSpPr>
          <p:cNvPr id="75" name="Oval 10"/>
          <p:cNvSpPr>
            <a:spLocks noChangeArrowheads="1"/>
          </p:cNvSpPr>
          <p:nvPr/>
        </p:nvSpPr>
        <p:spPr bwMode="auto">
          <a:xfrm>
            <a:off x="1241528" y="4156326"/>
            <a:ext cx="909316" cy="906550"/>
          </a:xfrm>
          <a:prstGeom prst="ellipse">
            <a:avLst/>
          </a:prstGeom>
          <a:solidFill>
            <a:schemeClr val="accent1"/>
          </a:solidFill>
          <a:ln w="25400" cap="flat">
            <a:noFill/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300" b="1" dirty="0">
                <a:solidFill>
                  <a:srgbClr val="FFFFFF"/>
                </a:solidFill>
              </a:rPr>
              <a:t>Группа </a:t>
            </a:r>
            <a:endParaRPr lang="en-US" sz="1300" b="1" dirty="0">
              <a:solidFill>
                <a:srgbClr val="FFFFFF"/>
              </a:solidFill>
            </a:endParaRPr>
          </a:p>
        </p:txBody>
      </p:sp>
      <p:sp>
        <p:nvSpPr>
          <p:cNvPr id="76" name="Oval 11"/>
          <p:cNvSpPr>
            <a:spLocks noChangeArrowheads="1"/>
          </p:cNvSpPr>
          <p:nvPr/>
        </p:nvSpPr>
        <p:spPr bwMode="auto">
          <a:xfrm>
            <a:off x="3140141" y="4514635"/>
            <a:ext cx="1118310" cy="1114158"/>
          </a:xfrm>
          <a:prstGeom prst="ellipse">
            <a:avLst/>
          </a:prstGeom>
          <a:solidFill>
            <a:schemeClr val="accent2"/>
          </a:solidFill>
          <a:ln w="25400" cap="flat">
            <a:noFill/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300" b="1" dirty="0">
                <a:solidFill>
                  <a:srgbClr val="FFFFFF"/>
                </a:solidFill>
              </a:rPr>
              <a:t>Подписка на клиента</a:t>
            </a:r>
            <a:endParaRPr lang="en-US" sz="1300" b="1" dirty="0">
              <a:solidFill>
                <a:srgbClr val="FFFFFF"/>
              </a:solidFill>
            </a:endParaRPr>
          </a:p>
        </p:txBody>
      </p:sp>
      <p:sp>
        <p:nvSpPr>
          <p:cNvPr id="77" name="Oval 12"/>
          <p:cNvSpPr>
            <a:spLocks noChangeArrowheads="1"/>
          </p:cNvSpPr>
          <p:nvPr/>
        </p:nvSpPr>
        <p:spPr bwMode="auto">
          <a:xfrm>
            <a:off x="4693209" y="4927747"/>
            <a:ext cx="909316" cy="906550"/>
          </a:xfrm>
          <a:prstGeom prst="ellipse">
            <a:avLst/>
          </a:prstGeom>
          <a:solidFill>
            <a:schemeClr val="accent3"/>
          </a:solidFill>
          <a:ln w="25400" cap="flat">
            <a:noFill/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300" b="1" dirty="0">
                <a:solidFill>
                  <a:srgbClr val="FFFFFF"/>
                </a:solidFill>
              </a:rPr>
              <a:t>Услуга</a:t>
            </a:r>
          </a:p>
          <a:p>
            <a:pPr algn="ctr"/>
            <a:endParaRPr lang="en-US" sz="1300" b="1" dirty="0">
              <a:solidFill>
                <a:srgbClr val="FFFFFF"/>
              </a:solidFill>
            </a:endParaRPr>
          </a:p>
        </p:txBody>
      </p:sp>
      <p:sp>
        <p:nvSpPr>
          <p:cNvPr id="78" name="Oval 13"/>
          <p:cNvSpPr>
            <a:spLocks noChangeArrowheads="1"/>
          </p:cNvSpPr>
          <p:nvPr/>
        </p:nvSpPr>
        <p:spPr bwMode="auto">
          <a:xfrm>
            <a:off x="6541343" y="4737500"/>
            <a:ext cx="892709" cy="892708"/>
          </a:xfrm>
          <a:prstGeom prst="ellipse">
            <a:avLst/>
          </a:prstGeom>
          <a:solidFill>
            <a:schemeClr val="accent4"/>
          </a:solidFill>
          <a:ln w="25400" cap="flat">
            <a:noFill/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300" b="1" dirty="0">
                <a:solidFill>
                  <a:srgbClr val="FFFFFF"/>
                </a:solidFill>
              </a:rPr>
              <a:t>Приглашение </a:t>
            </a:r>
            <a:endParaRPr lang="en-US" sz="1300" b="1" dirty="0">
              <a:solidFill>
                <a:srgbClr val="FFFFFF"/>
              </a:solidFill>
            </a:endParaRPr>
          </a:p>
        </p:txBody>
      </p:sp>
      <p:sp>
        <p:nvSpPr>
          <p:cNvPr id="79" name="Oval 14"/>
          <p:cNvSpPr>
            <a:spLocks noChangeArrowheads="1"/>
          </p:cNvSpPr>
          <p:nvPr/>
        </p:nvSpPr>
        <p:spPr bwMode="auto">
          <a:xfrm>
            <a:off x="9069681" y="4546297"/>
            <a:ext cx="1123846" cy="1121074"/>
          </a:xfrm>
          <a:prstGeom prst="ellipse">
            <a:avLst/>
          </a:prstGeom>
          <a:solidFill>
            <a:schemeClr val="accent1"/>
          </a:solidFill>
          <a:ln w="25400" cap="flat">
            <a:noFill/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300" b="1" dirty="0">
                <a:solidFill>
                  <a:srgbClr val="FFFFFF"/>
                </a:solidFill>
              </a:rPr>
              <a:t>Подарок</a:t>
            </a:r>
          </a:p>
          <a:p>
            <a:pPr algn="ctr"/>
            <a:endParaRPr lang="en-US" sz="1300" b="1" dirty="0">
              <a:solidFill>
                <a:srgbClr val="FFFFFF"/>
              </a:solidFill>
            </a:endParaRPr>
          </a:p>
        </p:txBody>
      </p:sp>
      <p:sp>
        <p:nvSpPr>
          <p:cNvPr id="80" name="Oval 15"/>
          <p:cNvSpPr>
            <a:spLocks noChangeArrowheads="1"/>
          </p:cNvSpPr>
          <p:nvPr/>
        </p:nvSpPr>
        <p:spPr bwMode="auto">
          <a:xfrm>
            <a:off x="8642304" y="3181135"/>
            <a:ext cx="1029728" cy="1026962"/>
          </a:xfrm>
          <a:prstGeom prst="ellipse">
            <a:avLst/>
          </a:prstGeom>
          <a:solidFill>
            <a:schemeClr val="accent2"/>
          </a:solidFill>
          <a:ln w="25400" cap="flat">
            <a:noFill/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300" b="1" dirty="0">
                <a:solidFill>
                  <a:srgbClr val="FFFFFF"/>
                </a:solidFill>
              </a:rPr>
              <a:t>Вопросы по дому</a:t>
            </a:r>
            <a:endParaRPr lang="en-US" sz="1300" b="1" dirty="0">
              <a:solidFill>
                <a:srgbClr val="FFFFFF"/>
              </a:solidFill>
            </a:endParaRPr>
          </a:p>
        </p:txBody>
      </p:sp>
      <p:sp>
        <p:nvSpPr>
          <p:cNvPr id="81" name="Oval 16"/>
          <p:cNvSpPr>
            <a:spLocks noChangeArrowheads="1"/>
          </p:cNvSpPr>
          <p:nvPr/>
        </p:nvSpPr>
        <p:spPr bwMode="auto">
          <a:xfrm>
            <a:off x="10308739" y="1962599"/>
            <a:ext cx="910704" cy="910702"/>
          </a:xfrm>
          <a:prstGeom prst="ellipse">
            <a:avLst/>
          </a:prstGeom>
          <a:solidFill>
            <a:schemeClr val="accent4"/>
          </a:solidFill>
          <a:ln w="25400" cap="flat">
            <a:noFill/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300" b="1" dirty="0">
                <a:solidFill>
                  <a:srgbClr val="FFFFFF"/>
                </a:solidFill>
              </a:rPr>
              <a:t>Приглашение в офис</a:t>
            </a:r>
            <a:endParaRPr lang="en-US" sz="1300" b="1" dirty="0">
              <a:solidFill>
                <a:srgbClr val="FFFFFF"/>
              </a:solidFill>
            </a:endParaRPr>
          </a:p>
        </p:txBody>
      </p:sp>
      <p:sp>
        <p:nvSpPr>
          <p:cNvPr id="85" name="Oval 5"/>
          <p:cNvSpPr>
            <a:spLocks noChangeArrowheads="1"/>
          </p:cNvSpPr>
          <p:nvPr/>
        </p:nvSpPr>
        <p:spPr bwMode="auto">
          <a:xfrm>
            <a:off x="5282390" y="2866846"/>
            <a:ext cx="1655397" cy="1648143"/>
          </a:xfrm>
          <a:prstGeom prst="ellipse">
            <a:avLst/>
          </a:prstGeom>
          <a:solidFill>
            <a:schemeClr val="accent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spc="70" dirty="0">
                <a:solidFill>
                  <a:schemeClr val="bg1"/>
                </a:solidFill>
              </a:rPr>
              <a:t>РАЗОГРЕВ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CF66A6C-5E42-45C1-80E3-DEFF869C2B93}"/>
              </a:ext>
            </a:extLst>
          </p:cNvPr>
          <p:cNvSpPr txBox="1"/>
          <p:nvPr/>
        </p:nvSpPr>
        <p:spPr>
          <a:xfrm>
            <a:off x="4261665" y="232796"/>
            <a:ext cx="3696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Разогрев клиента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3336038-B119-4C56-888A-C8683DD5B08E}"/>
              </a:ext>
            </a:extLst>
          </p:cNvPr>
          <p:cNvSpPr txBox="1"/>
          <p:nvPr/>
        </p:nvSpPr>
        <p:spPr>
          <a:xfrm>
            <a:off x="4953350" y="803721"/>
            <a:ext cx="2285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spc="300" dirty="0">
                <a:latin typeface="Arial" pitchFamily="34" charset="0"/>
                <a:cs typeface="Arial" pitchFamily="34" charset="0"/>
              </a:rPr>
              <a:t>На вашу услугу</a:t>
            </a:r>
            <a:endParaRPr lang="en-US" sz="1600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Circle: Hollow 28">
            <a:extLst>
              <a:ext uri="{FF2B5EF4-FFF2-40B4-BE49-F238E27FC236}">
                <a16:creationId xmlns="" xmlns:a16="http://schemas.microsoft.com/office/drawing/2014/main" id="{0ED28D4E-424B-4B11-8E6D-841530FCCF40}"/>
              </a:ext>
            </a:extLst>
          </p:cNvPr>
          <p:cNvSpPr/>
          <p:nvPr/>
        </p:nvSpPr>
        <p:spPr>
          <a:xfrm>
            <a:off x="-473765" y="5426765"/>
            <a:ext cx="1709530" cy="1709530"/>
          </a:xfrm>
          <a:prstGeom prst="donut">
            <a:avLst>
              <a:gd name="adj" fmla="val 220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DD33957-FBFD-4731-A490-208F1E82F656}"/>
              </a:ext>
            </a:extLst>
          </p:cNvPr>
          <p:cNvSpPr txBox="1"/>
          <p:nvPr/>
        </p:nvSpPr>
        <p:spPr>
          <a:xfrm>
            <a:off x="17162" y="-76003"/>
            <a:ext cx="13324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24</a:t>
            </a:r>
            <a:endParaRPr lang="en-US" sz="8800" b="1" spc="-3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1" name="Parallelogram 30">
            <a:extLst>
              <a:ext uri="{FF2B5EF4-FFF2-40B4-BE49-F238E27FC236}">
                <a16:creationId xmlns="" xmlns:a16="http://schemas.microsoft.com/office/drawing/2014/main" id="{FE8F61D2-CD2F-419C-AC17-32BF7F1F6297}"/>
              </a:ext>
            </a:extLst>
          </p:cNvPr>
          <p:cNvSpPr/>
          <p:nvPr/>
        </p:nvSpPr>
        <p:spPr>
          <a:xfrm>
            <a:off x="9513804" y="5576675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arallelogram 31">
            <a:extLst>
              <a:ext uri="{FF2B5EF4-FFF2-40B4-BE49-F238E27FC236}">
                <a16:creationId xmlns="" xmlns:a16="http://schemas.microsoft.com/office/drawing/2014/main" id="{E09CE947-5868-435E-8AA3-B663E859F9B4}"/>
              </a:ext>
            </a:extLst>
          </p:cNvPr>
          <p:cNvSpPr/>
          <p:nvPr/>
        </p:nvSpPr>
        <p:spPr>
          <a:xfrm>
            <a:off x="10958291" y="4856418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882338D-8ED9-432B-B64E-4456746175C8}"/>
              </a:ext>
            </a:extLst>
          </p:cNvPr>
          <p:cNvSpPr txBox="1"/>
          <p:nvPr/>
        </p:nvSpPr>
        <p:spPr>
          <a:xfrm>
            <a:off x="9512029" y="0"/>
            <a:ext cx="2507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crmvip.ru </a:t>
            </a:r>
          </a:p>
        </p:txBody>
      </p:sp>
    </p:spTree>
    <p:extLst>
      <p:ext uri="{BB962C8B-B14F-4D97-AF65-F5344CB8AC3E}">
        <p14:creationId xmlns="" xmlns:p14="http://schemas.microsoft.com/office/powerpoint/2010/main" val="1588323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71"/>
          <p:cNvCxnSpPr>
            <a:cxnSpLocks/>
          </p:cNvCxnSpPr>
          <p:nvPr/>
        </p:nvCxnSpPr>
        <p:spPr>
          <a:xfrm>
            <a:off x="1349090" y="2188768"/>
            <a:ext cx="0" cy="1894424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cxnSpLocks/>
          </p:cNvCxnSpPr>
          <p:nvPr/>
        </p:nvCxnSpPr>
        <p:spPr>
          <a:xfrm>
            <a:off x="11061731" y="2188768"/>
            <a:ext cx="0" cy="1894424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</p:cNvCxnSpPr>
          <p:nvPr/>
        </p:nvCxnSpPr>
        <p:spPr>
          <a:xfrm>
            <a:off x="1193369" y="2104629"/>
            <a:ext cx="9934414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Pentagon 1"/>
          <p:cNvSpPr/>
          <p:nvPr/>
        </p:nvSpPr>
        <p:spPr>
          <a:xfrm rot="5400000">
            <a:off x="4768360" y="1738356"/>
            <a:ext cx="2655281" cy="2637295"/>
          </a:xfrm>
          <a:prstGeom prst="homePlate">
            <a:avLst>
              <a:gd name="adj" fmla="val 275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Pentagon 56"/>
          <p:cNvSpPr/>
          <p:nvPr/>
        </p:nvSpPr>
        <p:spPr>
          <a:xfrm rot="5400000">
            <a:off x="8631127" y="1462155"/>
            <a:ext cx="1020580" cy="1554996"/>
          </a:xfrm>
          <a:prstGeom prst="homePlate">
            <a:avLst>
              <a:gd name="adj" fmla="val 275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Pentagon 58"/>
          <p:cNvSpPr/>
          <p:nvPr/>
        </p:nvSpPr>
        <p:spPr>
          <a:xfrm rot="5400000">
            <a:off x="10534835" y="1470731"/>
            <a:ext cx="1020580" cy="1554996"/>
          </a:xfrm>
          <a:prstGeom prst="homePlate">
            <a:avLst>
              <a:gd name="adj" fmla="val 275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Pentagon 59"/>
          <p:cNvSpPr/>
          <p:nvPr/>
        </p:nvSpPr>
        <p:spPr>
          <a:xfrm rot="5400000">
            <a:off x="10534835" y="3185427"/>
            <a:ext cx="1020580" cy="1554996"/>
          </a:xfrm>
          <a:prstGeom prst="homePlate">
            <a:avLst>
              <a:gd name="adj" fmla="val 2754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row: Pentagon 61"/>
          <p:cNvSpPr/>
          <p:nvPr/>
        </p:nvSpPr>
        <p:spPr>
          <a:xfrm rot="5400000">
            <a:off x="814832" y="1470731"/>
            <a:ext cx="1020580" cy="1554996"/>
          </a:xfrm>
          <a:prstGeom prst="homePlate">
            <a:avLst>
              <a:gd name="adj" fmla="val 275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row: Pentagon 62"/>
          <p:cNvSpPr/>
          <p:nvPr/>
        </p:nvSpPr>
        <p:spPr>
          <a:xfrm rot="5400000">
            <a:off x="814832" y="3185427"/>
            <a:ext cx="1020580" cy="1554996"/>
          </a:xfrm>
          <a:prstGeom prst="homePlate">
            <a:avLst>
              <a:gd name="adj" fmla="val 2754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row: Pentagon 65"/>
          <p:cNvSpPr/>
          <p:nvPr/>
        </p:nvSpPr>
        <p:spPr>
          <a:xfrm rot="5400000">
            <a:off x="2718540" y="1462155"/>
            <a:ext cx="1020580" cy="1554996"/>
          </a:xfrm>
          <a:prstGeom prst="homePlate">
            <a:avLst>
              <a:gd name="adj" fmla="val 275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51779" y="2104629"/>
            <a:ext cx="1795912" cy="523220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FF"/>
                </a:solidFill>
              </a:rPr>
              <a:t>1 </a:t>
            </a:r>
            <a:r>
              <a:rPr lang="ru-RU" sz="2800" b="1" dirty="0" err="1">
                <a:solidFill>
                  <a:srgbClr val="FFFFFF"/>
                </a:solidFill>
              </a:rPr>
              <a:t>цз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37800" y="2710512"/>
            <a:ext cx="1827087" cy="7914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400" b="1" dirty="0">
                <a:solidFill>
                  <a:srgbClr val="FFFFFF"/>
                </a:solidFill>
              </a:rPr>
              <a:t>Изучение потребности клиента для разогрева</a:t>
            </a:r>
            <a:endParaRPr lang="id-ID" sz="1400" b="1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30874" y="2004102"/>
            <a:ext cx="1795912" cy="369332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План 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0835" y="2004102"/>
            <a:ext cx="1795912" cy="646331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Закрытая группа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33337" y="2004102"/>
            <a:ext cx="1795912" cy="369332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 algn="ctr"/>
            <a:r>
              <a:rPr lang="ru-RU" b="1" dirty="0" err="1">
                <a:solidFill>
                  <a:srgbClr val="FFFFFF"/>
                </a:solidFill>
              </a:rPr>
              <a:t>Соц.сети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23298" y="2004102"/>
            <a:ext cx="1795912" cy="369332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План 1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47169" y="3713860"/>
            <a:ext cx="1795912" cy="369332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звонок</a:t>
            </a:r>
            <a:endParaRPr lang="en-US" b="1" dirty="0">
              <a:solidFill>
                <a:srgbClr val="FFFFFF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4198C72-DCA6-4964-B2A5-77B3E6601A03}"/>
              </a:ext>
            </a:extLst>
          </p:cNvPr>
          <p:cNvGrpSpPr/>
          <p:nvPr/>
        </p:nvGrpSpPr>
        <p:grpSpPr>
          <a:xfrm rot="2700000">
            <a:off x="8460945" y="4679994"/>
            <a:ext cx="1795912" cy="1020580"/>
            <a:chOff x="10161475" y="4981535"/>
            <a:chExt cx="1795912" cy="1020580"/>
          </a:xfrm>
        </p:grpSpPr>
        <p:sp>
          <p:nvSpPr>
            <p:cNvPr id="61" name="Arrow: Pentagon 60"/>
            <p:cNvSpPr/>
            <p:nvPr/>
          </p:nvSpPr>
          <p:spPr>
            <a:xfrm rot="5400000">
              <a:off x="10594246" y="4714327"/>
              <a:ext cx="1020580" cy="1554996"/>
            </a:xfrm>
            <a:prstGeom prst="homePlate">
              <a:avLst>
                <a:gd name="adj" fmla="val 275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161475" y="5258512"/>
              <a:ext cx="1795912" cy="369332"/>
            </a:xfrm>
            <a:prstGeom prst="rect">
              <a:avLst/>
            </a:prstGeom>
            <a:noFill/>
          </p:spPr>
          <p:txBody>
            <a:bodyPr wrap="square" tIns="4572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FFFFFF"/>
                  </a:solidFill>
                </a:rPr>
                <a:t>ЭТАПЫ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67408" y="3713860"/>
            <a:ext cx="1795912" cy="369332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Звонок </a:t>
            </a:r>
            <a:endParaRPr lang="en-US" b="1" dirty="0">
              <a:solidFill>
                <a:srgbClr val="FFFFFF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1CB732B-6619-463E-BB32-3CCD33FD6A12}"/>
              </a:ext>
            </a:extLst>
          </p:cNvPr>
          <p:cNvGrpSpPr/>
          <p:nvPr/>
        </p:nvGrpSpPr>
        <p:grpSpPr>
          <a:xfrm rot="18000000">
            <a:off x="1917320" y="4717011"/>
            <a:ext cx="1795912" cy="1020580"/>
            <a:chOff x="481714" y="4981535"/>
            <a:chExt cx="1795912" cy="1020580"/>
          </a:xfrm>
        </p:grpSpPr>
        <p:sp>
          <p:nvSpPr>
            <p:cNvPr id="64" name="Arrow: Pentagon 63"/>
            <p:cNvSpPr/>
            <p:nvPr/>
          </p:nvSpPr>
          <p:spPr>
            <a:xfrm rot="5400000">
              <a:off x="874243" y="4714327"/>
              <a:ext cx="1020580" cy="1554996"/>
            </a:xfrm>
            <a:prstGeom prst="homePlate">
              <a:avLst>
                <a:gd name="adj" fmla="val 275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1714" y="5258512"/>
              <a:ext cx="1795912" cy="369332"/>
            </a:xfrm>
            <a:prstGeom prst="rect">
              <a:avLst/>
            </a:prstGeom>
            <a:noFill/>
          </p:spPr>
          <p:txBody>
            <a:bodyPr wrap="square" tIns="4572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FFFFFF"/>
                  </a:solidFill>
                </a:rPr>
                <a:t>ЭТАПЫ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844852" y="4873997"/>
            <a:ext cx="4502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ВАШЕ ЖЕЛАНИЕ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64785" y="5315819"/>
            <a:ext cx="4993935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chemeClr val="bg1">
                    <a:lumMod val="65000"/>
                  </a:schemeClr>
                </a:solidFill>
                <a:ea typeface="Adobe Fan Heiti Std B" panose="020B0700000000000000" pitchFamily="34" charset="-128"/>
              </a:rPr>
              <a:t>ДОНЕСТИ ДО КЛИЕНТА ЗНАЧИМОСТЬ ВАШЕЙ РАБОТЫ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Arrow: Bent 7">
            <a:extLst>
              <a:ext uri="{FF2B5EF4-FFF2-40B4-BE49-F238E27FC236}">
                <a16:creationId xmlns="" xmlns:a16="http://schemas.microsoft.com/office/drawing/2014/main" id="{4C30DF1D-97C9-4343-B531-F959E3B71DC4}"/>
              </a:ext>
            </a:extLst>
          </p:cNvPr>
          <p:cNvSpPr/>
          <p:nvPr/>
        </p:nvSpPr>
        <p:spPr>
          <a:xfrm flipV="1">
            <a:off x="1232629" y="4635116"/>
            <a:ext cx="609600" cy="650697"/>
          </a:xfrm>
          <a:prstGeom prst="ben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Arrow: Bent 45">
            <a:extLst>
              <a:ext uri="{FF2B5EF4-FFF2-40B4-BE49-F238E27FC236}">
                <a16:creationId xmlns="" xmlns:a16="http://schemas.microsoft.com/office/drawing/2014/main" id="{E3D5E6B8-655C-4AA5-AA89-9EEF57E4CEF3}"/>
              </a:ext>
            </a:extLst>
          </p:cNvPr>
          <p:cNvSpPr/>
          <p:nvPr/>
        </p:nvSpPr>
        <p:spPr>
          <a:xfrm flipH="1" flipV="1">
            <a:off x="10446204" y="4635115"/>
            <a:ext cx="609600" cy="650697"/>
          </a:xfrm>
          <a:prstGeom prst="ben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9E3F55A-B468-43C6-87B9-9BA43CD33135}"/>
              </a:ext>
            </a:extLst>
          </p:cNvPr>
          <p:cNvSpPr txBox="1"/>
          <p:nvPr/>
        </p:nvSpPr>
        <p:spPr>
          <a:xfrm>
            <a:off x="3070112" y="307441"/>
            <a:ext cx="6051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Что делает </a:t>
            </a:r>
            <a:r>
              <a:rPr lang="ru-RU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ПЦЗ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маркетингом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6561A0B-E8DD-47E0-8C5F-C26F446959A1}"/>
              </a:ext>
            </a:extLst>
          </p:cNvPr>
          <p:cNvSpPr txBox="1"/>
          <p:nvPr/>
        </p:nvSpPr>
        <p:spPr>
          <a:xfrm>
            <a:off x="4013957" y="803721"/>
            <a:ext cx="4164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spc="300" dirty="0" err="1">
                <a:solidFill>
                  <a:schemeClr val="bg1">
                    <a:lumMod val="75000"/>
                  </a:schemeClr>
                </a:solidFill>
              </a:rPr>
              <a:t>ПЦЗ</a:t>
            </a:r>
            <a:r>
              <a:rPr lang="ru-RU" sz="1600" spc="300" dirty="0">
                <a:solidFill>
                  <a:schemeClr val="bg1">
                    <a:lumMod val="75000"/>
                  </a:schemeClr>
                </a:solidFill>
              </a:rPr>
              <a:t> – ПЕРВЫЙ ЦЕЛЕВОЙ ЗВОНОК</a:t>
            </a:r>
            <a:endParaRPr lang="en-US" sz="1600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Circle: Hollow 34">
            <a:extLst>
              <a:ext uri="{FF2B5EF4-FFF2-40B4-BE49-F238E27FC236}">
                <a16:creationId xmlns="" xmlns:a16="http://schemas.microsoft.com/office/drawing/2014/main" id="{752BEE25-A14A-45F0-A132-B5AA4F19413F}"/>
              </a:ext>
            </a:extLst>
          </p:cNvPr>
          <p:cNvSpPr/>
          <p:nvPr/>
        </p:nvSpPr>
        <p:spPr>
          <a:xfrm>
            <a:off x="-473765" y="5426765"/>
            <a:ext cx="1709530" cy="1709530"/>
          </a:xfrm>
          <a:prstGeom prst="donut">
            <a:avLst>
              <a:gd name="adj" fmla="val 220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857F257-36FF-49D7-9B7A-02163AC0611A}"/>
              </a:ext>
            </a:extLst>
          </p:cNvPr>
          <p:cNvSpPr txBox="1"/>
          <p:nvPr/>
        </p:nvSpPr>
        <p:spPr>
          <a:xfrm>
            <a:off x="30788" y="-76003"/>
            <a:ext cx="13051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25</a:t>
            </a:r>
            <a:endParaRPr lang="en-US" sz="8800" b="1" spc="-3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7" name="Parallelogram 36">
            <a:extLst>
              <a:ext uri="{FF2B5EF4-FFF2-40B4-BE49-F238E27FC236}">
                <a16:creationId xmlns="" xmlns:a16="http://schemas.microsoft.com/office/drawing/2014/main" id="{046B8DDC-886E-443F-8571-F2348A3F8380}"/>
              </a:ext>
            </a:extLst>
          </p:cNvPr>
          <p:cNvSpPr/>
          <p:nvPr/>
        </p:nvSpPr>
        <p:spPr>
          <a:xfrm>
            <a:off x="9513804" y="5576675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rallelogram 37">
            <a:extLst>
              <a:ext uri="{FF2B5EF4-FFF2-40B4-BE49-F238E27FC236}">
                <a16:creationId xmlns="" xmlns:a16="http://schemas.microsoft.com/office/drawing/2014/main" id="{42B2BDA5-8778-4813-8343-A3CA5AE7B3BB}"/>
              </a:ext>
            </a:extLst>
          </p:cNvPr>
          <p:cNvSpPr/>
          <p:nvPr/>
        </p:nvSpPr>
        <p:spPr>
          <a:xfrm>
            <a:off x="10958291" y="4856418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EEF4AE6-D636-43DD-856F-84C5B3E38829}"/>
              </a:ext>
            </a:extLst>
          </p:cNvPr>
          <p:cNvSpPr txBox="1"/>
          <p:nvPr/>
        </p:nvSpPr>
        <p:spPr>
          <a:xfrm>
            <a:off x="10926903" y="-62538"/>
            <a:ext cx="3369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 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B882338D-8ED9-432B-B64E-4456746175C8}"/>
              </a:ext>
            </a:extLst>
          </p:cNvPr>
          <p:cNvSpPr txBox="1"/>
          <p:nvPr/>
        </p:nvSpPr>
        <p:spPr>
          <a:xfrm>
            <a:off x="9512029" y="0"/>
            <a:ext cx="2507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crmvip.ru </a:t>
            </a:r>
          </a:p>
        </p:txBody>
      </p:sp>
    </p:spTree>
    <p:extLst>
      <p:ext uri="{BB962C8B-B14F-4D97-AF65-F5344CB8AC3E}">
        <p14:creationId xmlns="" xmlns:p14="http://schemas.microsoft.com/office/powerpoint/2010/main" val="3557255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Freeform 2"/>
          <p:cNvSpPr/>
          <p:nvPr/>
        </p:nvSpPr>
        <p:spPr>
          <a:xfrm flipV="1">
            <a:off x="1264496" y="0"/>
            <a:ext cx="6970889" cy="6858000"/>
          </a:xfrm>
          <a:custGeom>
            <a:avLst/>
            <a:gdLst>
              <a:gd name="connsiteX0" fmla="*/ 0 w 6273800"/>
              <a:gd name="connsiteY0" fmla="*/ 0 h 6858000"/>
              <a:gd name="connsiteX1" fmla="*/ 6273800 w 6273800"/>
              <a:gd name="connsiteY1" fmla="*/ 0 h 6858000"/>
              <a:gd name="connsiteX2" fmla="*/ 6273800 w 6273800"/>
              <a:gd name="connsiteY2" fmla="*/ 6858000 h 6858000"/>
              <a:gd name="connsiteX3" fmla="*/ 4162288 w 6273800"/>
              <a:gd name="connsiteY3" fmla="*/ 6858000 h 6858000"/>
              <a:gd name="connsiteX4" fmla="*/ 0 w 6273800"/>
              <a:gd name="connsiteY4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3800" h="6858000">
                <a:moveTo>
                  <a:pt x="0" y="0"/>
                </a:moveTo>
                <a:lnTo>
                  <a:pt x="6273800" y="0"/>
                </a:lnTo>
                <a:lnTo>
                  <a:pt x="6273800" y="6858000"/>
                </a:lnTo>
                <a:lnTo>
                  <a:pt x="4162288" y="6858000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25000">
                <a:schemeClr val="accent3">
                  <a:alpha val="80000"/>
                </a:schemeClr>
              </a:gs>
              <a:gs pos="100000">
                <a:schemeClr val="accent5">
                  <a:alpha val="5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13" tIns="29307" rIns="58613" bIns="29307" rtlCol="0" anchor="ctr"/>
          <a:lstStyle/>
          <a:p>
            <a:pPr algn="ctr"/>
            <a:endParaRPr lang="en-US" sz="2900" dirty="0"/>
          </a:p>
        </p:txBody>
      </p:sp>
      <p:sp>
        <p:nvSpPr>
          <p:cNvPr id="4" name="Freeform 3"/>
          <p:cNvSpPr/>
          <p:nvPr/>
        </p:nvSpPr>
        <p:spPr>
          <a:xfrm flipV="1">
            <a:off x="2381459" y="0"/>
            <a:ext cx="9810541" cy="6858000"/>
          </a:xfrm>
          <a:custGeom>
            <a:avLst/>
            <a:gdLst>
              <a:gd name="connsiteX0" fmla="*/ 0 w 6273800"/>
              <a:gd name="connsiteY0" fmla="*/ 0 h 6858000"/>
              <a:gd name="connsiteX1" fmla="*/ 6273800 w 6273800"/>
              <a:gd name="connsiteY1" fmla="*/ 0 h 6858000"/>
              <a:gd name="connsiteX2" fmla="*/ 6273800 w 6273800"/>
              <a:gd name="connsiteY2" fmla="*/ 6858000 h 6858000"/>
              <a:gd name="connsiteX3" fmla="*/ 4162288 w 6273800"/>
              <a:gd name="connsiteY3" fmla="*/ 6858000 h 6858000"/>
              <a:gd name="connsiteX4" fmla="*/ 0 w 6273800"/>
              <a:gd name="connsiteY4" fmla="*/ 1 h 6858000"/>
              <a:gd name="connsiteX0" fmla="*/ 0 w 8826500"/>
              <a:gd name="connsiteY0" fmla="*/ 0 h 6858000"/>
              <a:gd name="connsiteX1" fmla="*/ 6273800 w 8826500"/>
              <a:gd name="connsiteY1" fmla="*/ 0 h 6858000"/>
              <a:gd name="connsiteX2" fmla="*/ 8826500 w 8826500"/>
              <a:gd name="connsiteY2" fmla="*/ 6845300 h 6858000"/>
              <a:gd name="connsiteX3" fmla="*/ 4162288 w 8826500"/>
              <a:gd name="connsiteY3" fmla="*/ 6858000 h 6858000"/>
              <a:gd name="connsiteX4" fmla="*/ 0 w 8826500"/>
              <a:gd name="connsiteY4" fmla="*/ 1 h 6858000"/>
              <a:gd name="connsiteX5" fmla="*/ 0 w 8826500"/>
              <a:gd name="connsiteY5" fmla="*/ 0 h 6858000"/>
              <a:gd name="connsiteX0" fmla="*/ 0 w 8851900"/>
              <a:gd name="connsiteY0" fmla="*/ 0 h 6858000"/>
              <a:gd name="connsiteX1" fmla="*/ 8851900 w 8851900"/>
              <a:gd name="connsiteY1" fmla="*/ 0 h 6858000"/>
              <a:gd name="connsiteX2" fmla="*/ 8826500 w 8851900"/>
              <a:gd name="connsiteY2" fmla="*/ 6845300 h 6858000"/>
              <a:gd name="connsiteX3" fmla="*/ 4162288 w 8851900"/>
              <a:gd name="connsiteY3" fmla="*/ 6858000 h 6858000"/>
              <a:gd name="connsiteX4" fmla="*/ 0 w 8851900"/>
              <a:gd name="connsiteY4" fmla="*/ 1 h 6858000"/>
              <a:gd name="connsiteX5" fmla="*/ 0 w 8851900"/>
              <a:gd name="connsiteY5" fmla="*/ 0 h 6858000"/>
              <a:gd name="connsiteX0" fmla="*/ 0 w 8851900"/>
              <a:gd name="connsiteY0" fmla="*/ 0 h 6858000"/>
              <a:gd name="connsiteX1" fmla="*/ 8851900 w 8851900"/>
              <a:gd name="connsiteY1" fmla="*/ 0 h 6858000"/>
              <a:gd name="connsiteX2" fmla="*/ 8837011 w 8851900"/>
              <a:gd name="connsiteY2" fmla="*/ 6855811 h 6858000"/>
              <a:gd name="connsiteX3" fmla="*/ 4162288 w 8851900"/>
              <a:gd name="connsiteY3" fmla="*/ 6858000 h 6858000"/>
              <a:gd name="connsiteX4" fmla="*/ 0 w 8851900"/>
              <a:gd name="connsiteY4" fmla="*/ 1 h 6858000"/>
              <a:gd name="connsiteX5" fmla="*/ 0 w 8851900"/>
              <a:gd name="connsiteY5" fmla="*/ 0 h 6858000"/>
              <a:gd name="connsiteX0" fmla="*/ 0 w 8851900"/>
              <a:gd name="connsiteY0" fmla="*/ 0 h 6858000"/>
              <a:gd name="connsiteX1" fmla="*/ 8851900 w 8851900"/>
              <a:gd name="connsiteY1" fmla="*/ 0 h 6858000"/>
              <a:gd name="connsiteX2" fmla="*/ 8620079 w 8851900"/>
              <a:gd name="connsiteY2" fmla="*/ 6600172 h 6858000"/>
              <a:gd name="connsiteX3" fmla="*/ 4162288 w 8851900"/>
              <a:gd name="connsiteY3" fmla="*/ 6858000 h 6858000"/>
              <a:gd name="connsiteX4" fmla="*/ 0 w 8851900"/>
              <a:gd name="connsiteY4" fmla="*/ 1 h 6858000"/>
              <a:gd name="connsiteX5" fmla="*/ 0 w 8851900"/>
              <a:gd name="connsiteY5" fmla="*/ 0 h 6858000"/>
              <a:gd name="connsiteX0" fmla="*/ 0 w 8852119"/>
              <a:gd name="connsiteY0" fmla="*/ 0 h 6858000"/>
              <a:gd name="connsiteX1" fmla="*/ 8851900 w 8852119"/>
              <a:gd name="connsiteY1" fmla="*/ 0 h 6858000"/>
              <a:gd name="connsiteX2" fmla="*/ 8849337 w 8852119"/>
              <a:gd name="connsiteY2" fmla="*/ 6857347 h 6858000"/>
              <a:gd name="connsiteX3" fmla="*/ 4162288 w 8852119"/>
              <a:gd name="connsiteY3" fmla="*/ 6858000 h 6858000"/>
              <a:gd name="connsiteX4" fmla="*/ 0 w 8852119"/>
              <a:gd name="connsiteY4" fmla="*/ 1 h 6858000"/>
              <a:gd name="connsiteX5" fmla="*/ 0 w 8852119"/>
              <a:gd name="connsiteY5" fmla="*/ 0 h 6858000"/>
              <a:gd name="connsiteX0" fmla="*/ 0 w 8854895"/>
              <a:gd name="connsiteY0" fmla="*/ 0 h 6858000"/>
              <a:gd name="connsiteX1" fmla="*/ 8851900 w 8854895"/>
              <a:gd name="connsiteY1" fmla="*/ 0 h 6858000"/>
              <a:gd name="connsiteX2" fmla="*/ 8852521 w 8854895"/>
              <a:gd name="connsiteY2" fmla="*/ 6857347 h 6858000"/>
              <a:gd name="connsiteX3" fmla="*/ 4162288 w 8854895"/>
              <a:gd name="connsiteY3" fmla="*/ 6858000 h 6858000"/>
              <a:gd name="connsiteX4" fmla="*/ 0 w 8854895"/>
              <a:gd name="connsiteY4" fmla="*/ 1 h 6858000"/>
              <a:gd name="connsiteX5" fmla="*/ 0 w 885489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4895" h="6858000">
                <a:moveTo>
                  <a:pt x="0" y="0"/>
                </a:moveTo>
                <a:lnTo>
                  <a:pt x="8851900" y="0"/>
                </a:lnTo>
                <a:cubicBezTo>
                  <a:pt x="8843433" y="2281767"/>
                  <a:pt x="8860988" y="4575580"/>
                  <a:pt x="8852521" y="6857347"/>
                </a:cubicBezTo>
                <a:lnTo>
                  <a:pt x="4162288" y="6858000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13" tIns="29307" rIns="58613" bIns="29307" rtlCol="0" anchor="ctr"/>
          <a:lstStyle/>
          <a:p>
            <a:pPr algn="ctr"/>
            <a:endParaRPr lang="en-US" sz="2900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042111" y="3040815"/>
            <a:ext cx="472015" cy="424814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100" tIns="32563" rIns="32563" bIns="0" rtlCol="0" anchor="t"/>
          <a:lstStyle/>
          <a:p>
            <a:r>
              <a:rPr lang="en-US" sz="1700" i="1" dirty="0">
                <a:latin typeface="FontAwesome" pitchFamily="2" charset="0"/>
              </a:rPr>
              <a:t></a:t>
            </a:r>
            <a:endParaRPr lang="id-ID" sz="1700" b="1" dirty="0">
              <a:latin typeface="FontAwesome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50348" y="822960"/>
            <a:ext cx="4953000" cy="548640"/>
          </a:xfrm>
          <a:prstGeom prst="rect">
            <a:avLst/>
          </a:prstGeom>
        </p:spPr>
        <p:txBody>
          <a:bodyPr lIns="0" tIns="29307" rIns="58613" bIns="29307" anchor="ctr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400" b="1" spc="32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Яна Гусева</a:t>
            </a:r>
            <a:endParaRPr lang="en-US" sz="3400" b="1" spc="32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050348" y="457200"/>
            <a:ext cx="4953000" cy="365760"/>
          </a:xfrm>
          <a:prstGeom prst="rect">
            <a:avLst/>
          </a:prstGeom>
        </p:spPr>
        <p:txBody>
          <a:bodyPr lIns="0" tIns="29307" rIns="58613" bIns="29307" anchor="ctr"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700" spc="321" dirty="0" smtClean="0">
                <a:latin typeface="Arial" pitchFamily="34" charset="0"/>
                <a:cs typeface="Arial" pitchFamily="34" charset="0"/>
              </a:rPr>
              <a:t>Как меня найти</a:t>
            </a:r>
            <a:endParaRPr lang="en-US" sz="1700" spc="32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4504" y="3061006"/>
            <a:ext cx="2263258" cy="381484"/>
          </a:xfrm>
          <a:prstGeom prst="rect">
            <a:avLst/>
          </a:prstGeom>
          <a:noFill/>
        </p:spPr>
        <p:txBody>
          <a:bodyPr wrap="square" lIns="58613" tIns="0" rIns="58613" bIns="293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 smtClean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r>
              <a:rPr lang="ru-RU" sz="1700" b="1" dirty="0" smtClean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7 919 330 919 8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04504" y="4017016"/>
            <a:ext cx="2263258" cy="1337644"/>
          </a:xfrm>
          <a:prstGeom prst="rect">
            <a:avLst/>
          </a:prstGeom>
          <a:noFill/>
        </p:spPr>
        <p:txBody>
          <a:bodyPr wrap="square" lIns="58613" tIns="0" rIns="58613" bIns="29307" rtlCol="0">
            <a:spAutoFit/>
          </a:bodyPr>
          <a:lstStyle/>
          <a:p>
            <a:r>
              <a:rPr lang="ru-RU" sz="1700" b="1" dirty="0" smtClean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Лучшая </a:t>
            </a:r>
            <a:r>
              <a:rPr lang="en-US" sz="1700" b="1" dirty="0" smtClean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CRM</a:t>
            </a:r>
            <a:r>
              <a:rPr lang="ru-RU" sz="1700" b="1" dirty="0" smtClean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для Агентств Недвижимости</a:t>
            </a:r>
            <a:endParaRPr lang="en-US" sz="1700" b="1" dirty="0" smtClean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700" b="1" dirty="0" smtClean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700" b="1" dirty="0" smtClean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US" sz="1700" b="1" dirty="0" smtClean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rmvip.ru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5042111" y="4023090"/>
            <a:ext cx="472015" cy="424814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100" tIns="32563" rIns="32563" bIns="0" rtlCol="0" anchor="t"/>
          <a:lstStyle/>
          <a:p>
            <a:pPr algn="ctr"/>
            <a:r>
              <a:rPr lang="en-US" sz="1400" dirty="0">
                <a:latin typeface="FontAwesome" pitchFamily="2" charset="0"/>
              </a:rPr>
              <a:t></a:t>
            </a:r>
            <a:endParaRPr lang="id-ID" sz="1400" b="1" dirty="0">
              <a:latin typeface="FontAwesome" pitchFamily="2" charset="0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8179915" y="3040815"/>
            <a:ext cx="472015" cy="424814"/>
          </a:xfrm>
          <a:prstGeom prst="ellipse">
            <a:avLst/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100" tIns="32563" rIns="32563" bIns="0" rtlCol="0" anchor="t"/>
          <a:lstStyle/>
          <a:p>
            <a:pPr algn="ctr"/>
            <a:r>
              <a:rPr lang="en-US" sz="1700" dirty="0">
                <a:latin typeface="FontAwesome" pitchFamily="2" charset="0"/>
              </a:rPr>
              <a:t>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42308" y="3061006"/>
            <a:ext cx="2263258" cy="814423"/>
          </a:xfrm>
          <a:prstGeom prst="rect">
            <a:avLst/>
          </a:prstGeom>
          <a:noFill/>
        </p:spPr>
        <p:txBody>
          <a:bodyPr wrap="square" lIns="58613" tIns="0" rIns="58613" bIns="293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700" b="1" dirty="0" smtClean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ИНСТАГРАМ</a:t>
            </a:r>
          </a:p>
          <a:p>
            <a:pPr>
              <a:lnSpc>
                <a:spcPct val="150000"/>
              </a:lnSpc>
            </a:pPr>
            <a:r>
              <a:rPr lang="en-US" sz="1700" b="1" dirty="0" err="1" smtClean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y.guseva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42308" y="4017016"/>
            <a:ext cx="2263258" cy="381484"/>
          </a:xfrm>
          <a:prstGeom prst="rect">
            <a:avLst/>
          </a:prstGeom>
          <a:noFill/>
        </p:spPr>
        <p:txBody>
          <a:bodyPr wrap="square" lIns="58613" tIns="0" rIns="58613" bIns="293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 smtClean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gusevayana@list.ru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42308" y="4987964"/>
            <a:ext cx="2263258" cy="381484"/>
          </a:xfrm>
          <a:prstGeom prst="rect">
            <a:avLst/>
          </a:prstGeom>
          <a:noFill/>
        </p:spPr>
        <p:txBody>
          <a:bodyPr wrap="square" lIns="58613" tIns="0" rIns="58613" bIns="293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 smtClean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Gusevayana.ru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8179915" y="4023090"/>
            <a:ext cx="472015" cy="424814"/>
          </a:xfrm>
          <a:prstGeom prst="ellipse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100" tIns="32563" rIns="32563" bIns="0" rtlCol="0" anchor="t"/>
          <a:lstStyle/>
          <a:p>
            <a:pPr algn="ctr"/>
            <a:r>
              <a:rPr lang="en-US" sz="1400" dirty="0">
                <a:latin typeface="FontAwesome" pitchFamily="2" charset="0"/>
              </a:rPr>
              <a:t></a:t>
            </a: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8179915" y="4987964"/>
            <a:ext cx="472015" cy="424814"/>
          </a:xfrm>
          <a:prstGeom prst="ellipse">
            <a:avLst/>
          </a:prstGeom>
          <a:solidFill>
            <a:srgbClr val="C0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100" tIns="0" rIns="32563" bIns="0" rtlCol="0" anchor="t"/>
          <a:lstStyle/>
          <a:p>
            <a:pPr algn="ctr"/>
            <a:r>
              <a:rPr lang="en-US" sz="2000" dirty="0">
                <a:latin typeface="FontAwesome" pitchFamily="2" charset="0"/>
              </a:rPr>
              <a:t></a:t>
            </a:r>
          </a:p>
        </p:txBody>
      </p:sp>
      <p:sp>
        <p:nvSpPr>
          <p:cNvPr id="23" name="Freeform 22"/>
          <p:cNvSpPr/>
          <p:nvPr/>
        </p:nvSpPr>
        <p:spPr>
          <a:xfrm>
            <a:off x="11066963" y="5194619"/>
            <a:ext cx="1121719" cy="1663381"/>
          </a:xfrm>
          <a:custGeom>
            <a:avLst/>
            <a:gdLst>
              <a:gd name="connsiteX0" fmla="*/ 1514321 w 1514321"/>
              <a:gd name="connsiteY0" fmla="*/ 0 h 2495072"/>
              <a:gd name="connsiteX1" fmla="*/ 1514321 w 1514321"/>
              <a:gd name="connsiteY1" fmla="*/ 2495072 h 2495072"/>
              <a:gd name="connsiteX2" fmla="*/ 0 w 1514321"/>
              <a:gd name="connsiteY2" fmla="*/ 2495072 h 24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4321" h="2495072">
                <a:moveTo>
                  <a:pt x="1514321" y="0"/>
                </a:moveTo>
                <a:lnTo>
                  <a:pt x="1514321" y="2495072"/>
                </a:lnTo>
                <a:lnTo>
                  <a:pt x="0" y="2495072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  <a:alpha val="90000"/>
                </a:schemeClr>
              </a:gs>
              <a:gs pos="100000">
                <a:schemeClr val="accent5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8613" tIns="29307" rIns="58613" bIns="29307" rtlCol="0" anchor="ctr">
            <a:noAutofit/>
          </a:bodyPr>
          <a:lstStyle/>
          <a:p>
            <a:pPr algn="ctr"/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xmlns="" val="27080154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/>
      <p:bldP spid="13" grpId="0"/>
      <p:bldP spid="21" grpId="0"/>
      <p:bldP spid="34" grpId="0"/>
      <p:bldP spid="36" grpId="0" animBg="1"/>
      <p:bldP spid="38" grpId="0" animBg="1"/>
      <p:bldP spid="39" grpId="0"/>
      <p:bldP spid="40" grpId="0"/>
      <p:bldP spid="41" grpId="0"/>
      <p:bldP spid="42" grpId="0" animBg="1"/>
      <p:bldP spid="43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9" name="Freeform 18"/>
          <p:cNvSpPr/>
          <p:nvPr/>
        </p:nvSpPr>
        <p:spPr>
          <a:xfrm flipH="1">
            <a:off x="1281202" y="0"/>
            <a:ext cx="6970889" cy="6858000"/>
          </a:xfrm>
          <a:custGeom>
            <a:avLst/>
            <a:gdLst>
              <a:gd name="connsiteX0" fmla="*/ 0 w 6273800"/>
              <a:gd name="connsiteY0" fmla="*/ 0 h 6858000"/>
              <a:gd name="connsiteX1" fmla="*/ 6273800 w 6273800"/>
              <a:gd name="connsiteY1" fmla="*/ 0 h 6858000"/>
              <a:gd name="connsiteX2" fmla="*/ 6273800 w 6273800"/>
              <a:gd name="connsiteY2" fmla="*/ 6858000 h 6858000"/>
              <a:gd name="connsiteX3" fmla="*/ 4162288 w 6273800"/>
              <a:gd name="connsiteY3" fmla="*/ 6858000 h 6858000"/>
              <a:gd name="connsiteX4" fmla="*/ 0 w 6273800"/>
              <a:gd name="connsiteY4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3800" h="6858000">
                <a:moveTo>
                  <a:pt x="0" y="0"/>
                </a:moveTo>
                <a:lnTo>
                  <a:pt x="6273800" y="0"/>
                </a:lnTo>
                <a:lnTo>
                  <a:pt x="6273800" y="6858000"/>
                </a:lnTo>
                <a:lnTo>
                  <a:pt x="4162288" y="6858000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25000">
                <a:schemeClr val="accent3">
                  <a:alpha val="80000"/>
                </a:schemeClr>
              </a:gs>
              <a:gs pos="100000">
                <a:schemeClr val="accent5">
                  <a:alpha val="5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13" tIns="29307" rIns="58613" bIns="29307" rtlCol="0" anchor="ctr"/>
          <a:lstStyle/>
          <a:p>
            <a:pPr algn="ctr"/>
            <a:endParaRPr lang="en-US" sz="2900" dirty="0"/>
          </a:p>
        </p:txBody>
      </p:sp>
      <p:sp>
        <p:nvSpPr>
          <p:cNvPr id="20" name="Freeform 19"/>
          <p:cNvSpPr/>
          <p:nvPr/>
        </p:nvSpPr>
        <p:spPr>
          <a:xfrm flipH="1">
            <a:off x="0" y="0"/>
            <a:ext cx="6970889" cy="6858000"/>
          </a:xfrm>
          <a:custGeom>
            <a:avLst/>
            <a:gdLst>
              <a:gd name="connsiteX0" fmla="*/ 0 w 6273800"/>
              <a:gd name="connsiteY0" fmla="*/ 0 h 6858000"/>
              <a:gd name="connsiteX1" fmla="*/ 6273800 w 6273800"/>
              <a:gd name="connsiteY1" fmla="*/ 0 h 6858000"/>
              <a:gd name="connsiteX2" fmla="*/ 6273800 w 6273800"/>
              <a:gd name="connsiteY2" fmla="*/ 6858000 h 6858000"/>
              <a:gd name="connsiteX3" fmla="*/ 4162288 w 6273800"/>
              <a:gd name="connsiteY3" fmla="*/ 6858000 h 6858000"/>
              <a:gd name="connsiteX4" fmla="*/ 0 w 6273800"/>
              <a:gd name="connsiteY4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3800" h="6858000">
                <a:moveTo>
                  <a:pt x="0" y="0"/>
                </a:moveTo>
                <a:lnTo>
                  <a:pt x="6273800" y="0"/>
                </a:lnTo>
                <a:lnTo>
                  <a:pt x="6273800" y="6858000"/>
                </a:lnTo>
                <a:lnTo>
                  <a:pt x="4162288" y="6858000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13" tIns="29307" rIns="58613" bIns="29307" rtlCol="0" anchor="ctr"/>
          <a:lstStyle/>
          <a:p>
            <a:pPr algn="ctr"/>
            <a:endParaRPr lang="en-US" sz="2900" dirty="0"/>
          </a:p>
        </p:txBody>
      </p:sp>
      <p:sp>
        <p:nvSpPr>
          <p:cNvPr id="21" name="Isosceles Triangle 20"/>
          <p:cNvSpPr/>
          <p:nvPr/>
        </p:nvSpPr>
        <p:spPr>
          <a:xfrm>
            <a:off x="4253558" y="1952882"/>
            <a:ext cx="3927265" cy="2911843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75000"/>
                  <a:alpha val="90000"/>
                </a:schemeClr>
              </a:gs>
              <a:gs pos="100000">
                <a:schemeClr val="accent4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13" tIns="29307" rIns="58613" bIns="29307" rtlCol="0" anchor="ctr"/>
          <a:lstStyle/>
          <a:p>
            <a:pPr algn="ctr"/>
            <a:endParaRPr lang="en-US" sz="2900" dirty="0"/>
          </a:p>
        </p:txBody>
      </p:sp>
      <p:sp>
        <p:nvSpPr>
          <p:cNvPr id="22" name="Isosceles Triangle 21"/>
          <p:cNvSpPr/>
          <p:nvPr/>
        </p:nvSpPr>
        <p:spPr>
          <a:xfrm rot="10800000">
            <a:off x="2057718" y="472909"/>
            <a:ext cx="2398341" cy="177823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75000"/>
                  <a:alpha val="90000"/>
                </a:schemeClr>
              </a:gs>
              <a:gs pos="100000">
                <a:schemeClr val="accent2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13" tIns="29307" rIns="58613" bIns="29307" rtlCol="0" anchor="ctr"/>
          <a:lstStyle/>
          <a:p>
            <a:pPr algn="ctr"/>
            <a:endParaRPr lang="en-US" sz="2900" dirty="0"/>
          </a:p>
        </p:txBody>
      </p:sp>
      <p:sp>
        <p:nvSpPr>
          <p:cNvPr id="24" name="Isosceles Triangle 23"/>
          <p:cNvSpPr/>
          <p:nvPr/>
        </p:nvSpPr>
        <p:spPr>
          <a:xfrm>
            <a:off x="124602" y="2456865"/>
            <a:ext cx="1156601" cy="857554"/>
          </a:xfrm>
          <a:prstGeom prst="triangle">
            <a:avLst/>
          </a:prstGeom>
          <a:gradFill flip="none" rotWithShape="1">
            <a:gsLst>
              <a:gs pos="0">
                <a:schemeClr val="accent6">
                  <a:lumMod val="75000"/>
                  <a:alpha val="90000"/>
                </a:schemeClr>
              </a:gs>
              <a:gs pos="100000">
                <a:schemeClr val="accent6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13" tIns="29307" rIns="58613" bIns="29307" rtlCol="0" anchor="ctr"/>
          <a:lstStyle/>
          <a:p>
            <a:pPr algn="ctr"/>
            <a:endParaRPr lang="en-US" sz="2900" dirty="0"/>
          </a:p>
        </p:txBody>
      </p:sp>
      <p:sp>
        <p:nvSpPr>
          <p:cNvPr id="26" name="TextBox 25"/>
          <p:cNvSpPr txBox="1"/>
          <p:nvPr/>
        </p:nvSpPr>
        <p:spPr>
          <a:xfrm>
            <a:off x="2042214" y="2506788"/>
            <a:ext cx="5453165" cy="1044071"/>
          </a:xfrm>
          <a:prstGeom prst="rect">
            <a:avLst/>
          </a:prstGeom>
          <a:noFill/>
        </p:spPr>
        <p:txBody>
          <a:bodyPr wrap="none" lIns="58613" tIns="29307" rIns="58613" bIns="29307" rtlCol="0">
            <a:spAutoFit/>
          </a:bodyPr>
          <a:lstStyle/>
          <a:p>
            <a:r>
              <a:rPr lang="ru-RU" sz="6400" dirty="0" smtClean="0">
                <a:latin typeface="Montserrat Black" panose="00000A00000000000000" pitchFamily="50" charset="0"/>
              </a:rPr>
              <a:t>СПАСИБО</a:t>
            </a:r>
            <a:r>
              <a:rPr lang="en-US" sz="6400" dirty="0" smtClean="0">
                <a:latin typeface="Montserrat Black" panose="00000A00000000000000" pitchFamily="50" charset="0"/>
              </a:rPr>
              <a:t> </a:t>
            </a:r>
            <a:r>
              <a:rPr lang="ru-RU" sz="6400" dirty="0" smtClean="0">
                <a:solidFill>
                  <a:schemeClr val="bg1"/>
                </a:solidFill>
                <a:latin typeface="Montserrat Black" panose="00000A00000000000000" pitchFamily="50" charset="0"/>
              </a:rPr>
              <a:t>ЗА</a:t>
            </a:r>
            <a:endParaRPr lang="en-US" sz="64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06321" y="3366327"/>
            <a:ext cx="3871001" cy="1044071"/>
          </a:xfrm>
          <a:prstGeom prst="rect">
            <a:avLst/>
          </a:prstGeom>
          <a:noFill/>
        </p:spPr>
        <p:txBody>
          <a:bodyPr wrap="none" lIns="58613" tIns="29307" rIns="58613" bIns="29307" rtlCol="0">
            <a:spAutoFit/>
          </a:bodyPr>
          <a:lstStyle/>
          <a:p>
            <a:r>
              <a:rPr lang="ru-RU" sz="6400" dirty="0" smtClean="0">
                <a:solidFill>
                  <a:schemeClr val="bg1"/>
                </a:solidFill>
                <a:latin typeface="Montserrat Black" panose="00000A00000000000000" pitchFamily="50" charset="0"/>
              </a:rPr>
              <a:t>ВСТРЕЧУ</a:t>
            </a:r>
            <a:endParaRPr lang="en-US" sz="6400" dirty="0">
              <a:solidFill>
                <a:schemeClr val="bg1"/>
              </a:solidFill>
              <a:latin typeface="Montserrat Black" panose="00000A00000000000000" pitchFamily="50" charset="0"/>
            </a:endParaRPr>
          </a:p>
        </p:txBody>
      </p:sp>
      <p:sp>
        <p:nvSpPr>
          <p:cNvPr id="17" name="Freeform 16"/>
          <p:cNvSpPr/>
          <p:nvPr/>
        </p:nvSpPr>
        <p:spPr>
          <a:xfrm flipV="1">
            <a:off x="8390120" y="1120139"/>
            <a:ext cx="3801880" cy="5737860"/>
          </a:xfrm>
          <a:custGeom>
            <a:avLst/>
            <a:gdLst>
              <a:gd name="connsiteX0" fmla="*/ 6191088 w 6211868"/>
              <a:gd name="connsiteY0" fmla="*/ 10200756 h 10200756"/>
              <a:gd name="connsiteX1" fmla="*/ 6211868 w 6211868"/>
              <a:gd name="connsiteY1" fmla="*/ 10200756 h 10200756"/>
              <a:gd name="connsiteX2" fmla="*/ 6211868 w 6211868"/>
              <a:gd name="connsiteY2" fmla="*/ 0 h 10200756"/>
              <a:gd name="connsiteX3" fmla="*/ 0 w 6211868"/>
              <a:gd name="connsiteY3" fmla="*/ 0 h 10200756"/>
              <a:gd name="connsiteX4" fmla="*/ 0 w 6211868"/>
              <a:gd name="connsiteY4" fmla="*/ 2 h 102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1868" h="10200756">
                <a:moveTo>
                  <a:pt x="6191088" y="10200756"/>
                </a:moveTo>
                <a:lnTo>
                  <a:pt x="6211868" y="10200756"/>
                </a:lnTo>
                <a:lnTo>
                  <a:pt x="6211868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8613" tIns="29307" rIns="58613" bIns="29307" rtlCol="0" anchor="ctr">
            <a:noAutofit/>
          </a:bodyPr>
          <a:lstStyle/>
          <a:p>
            <a:pPr algn="ctr"/>
            <a:endParaRPr lang="en-US" sz="2900" dirty="0"/>
          </a:p>
        </p:txBody>
      </p:sp>
      <p:sp>
        <p:nvSpPr>
          <p:cNvPr id="31" name="Freeform 30"/>
          <p:cNvSpPr/>
          <p:nvPr/>
        </p:nvSpPr>
        <p:spPr>
          <a:xfrm>
            <a:off x="0" y="3294743"/>
            <a:ext cx="3684123" cy="3563257"/>
          </a:xfrm>
          <a:custGeom>
            <a:avLst/>
            <a:gdLst>
              <a:gd name="connsiteX0" fmla="*/ 1729622 w 4973566"/>
              <a:gd name="connsiteY0" fmla="*/ 0 h 5344886"/>
              <a:gd name="connsiteX1" fmla="*/ 4973566 w 4973566"/>
              <a:gd name="connsiteY1" fmla="*/ 5344886 h 5344886"/>
              <a:gd name="connsiteX2" fmla="*/ 0 w 4973566"/>
              <a:gd name="connsiteY2" fmla="*/ 5344886 h 5344886"/>
              <a:gd name="connsiteX3" fmla="*/ 0 w 4973566"/>
              <a:gd name="connsiteY3" fmla="*/ 2849814 h 534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3566" h="5344886">
                <a:moveTo>
                  <a:pt x="1729622" y="0"/>
                </a:moveTo>
                <a:lnTo>
                  <a:pt x="4973566" y="5344886"/>
                </a:lnTo>
                <a:lnTo>
                  <a:pt x="0" y="5344886"/>
                </a:lnTo>
                <a:lnTo>
                  <a:pt x="0" y="2849814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  <a:alpha val="90000"/>
                </a:schemeClr>
              </a:gs>
              <a:gs pos="50000">
                <a:schemeClr val="accent5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8613" tIns="29307" rIns="58613" bIns="29307" rtlCol="0" anchor="ctr">
            <a:noAutofit/>
          </a:bodyPr>
          <a:lstStyle/>
          <a:p>
            <a:pPr algn="ctr"/>
            <a:endParaRPr lang="en-US" sz="2900" dirty="0"/>
          </a:p>
        </p:txBody>
      </p:sp>
      <p:sp>
        <p:nvSpPr>
          <p:cNvPr id="25" name="Isosceles Triangle 24"/>
          <p:cNvSpPr/>
          <p:nvPr/>
        </p:nvSpPr>
        <p:spPr>
          <a:xfrm rot="10800000" flipV="1">
            <a:off x="1419232" y="3827030"/>
            <a:ext cx="1870413" cy="1386803"/>
          </a:xfrm>
          <a:prstGeom prst="triangle">
            <a:avLst/>
          </a:prstGeom>
          <a:gradFill flip="none" rotWithShape="1">
            <a:gsLst>
              <a:gs pos="0">
                <a:schemeClr val="accent3">
                  <a:lumMod val="75000"/>
                  <a:alpha val="9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13" tIns="29307" rIns="58613" bIns="29307" rtlCol="0" anchor="ctr"/>
          <a:lstStyle/>
          <a:p>
            <a:pPr algn="ctr"/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xmlns="" val="38789520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4" grpId="0" animBg="1"/>
      <p:bldP spid="26" grpId="0"/>
      <p:bldP spid="27" grpId="0"/>
      <p:bldP spid="17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0986BEA9-2F7A-424E-82FA-4934D4542D7B}"/>
              </a:ext>
            </a:extLst>
          </p:cNvPr>
          <p:cNvGrpSpPr/>
          <p:nvPr/>
        </p:nvGrpSpPr>
        <p:grpSpPr>
          <a:xfrm>
            <a:off x="6978779" y="2402639"/>
            <a:ext cx="4356903" cy="3614679"/>
            <a:chOff x="4517221" y="2682505"/>
            <a:chExt cx="7100888" cy="5891212"/>
          </a:xfrm>
        </p:grpSpPr>
        <p:sp>
          <p:nvSpPr>
            <p:cNvPr id="62" name="Freeform 17">
              <a:extLst>
                <a:ext uri="{FF2B5EF4-FFF2-40B4-BE49-F238E27FC236}">
                  <a16:creationId xmlns="" xmlns:a16="http://schemas.microsoft.com/office/drawing/2014/main" id="{31AEA986-0FB6-4D0E-B4C2-9BAE0786A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146" y="2884117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7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9" y="0"/>
                    <a:pt x="1127" y="0"/>
                  </a:cubicBezTo>
                  <a:cubicBezTo>
                    <a:pt x="1575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kern="0">
                <a:solidFill>
                  <a:srgbClr val="0A0A0A"/>
                </a:solidFill>
                <a:latin typeface="Calibri"/>
              </a:endParaRPr>
            </a:p>
          </p:txBody>
        </p:sp>
        <p:sp>
          <p:nvSpPr>
            <p:cNvPr id="63" name="Freeform 18">
              <a:extLst>
                <a:ext uri="{FF2B5EF4-FFF2-40B4-BE49-F238E27FC236}">
                  <a16:creationId xmlns="" xmlns:a16="http://schemas.microsoft.com/office/drawing/2014/main" id="{D318A9E5-14FF-4D43-A195-256C534DB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708" y="2795217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kern="0">
                <a:solidFill>
                  <a:srgbClr val="0A0A0A"/>
                </a:solidFill>
                <a:latin typeface="Calibri"/>
              </a:endParaRPr>
            </a:p>
          </p:txBody>
        </p:sp>
        <p:sp>
          <p:nvSpPr>
            <p:cNvPr id="64" name="Freeform 19">
              <a:extLst>
                <a:ext uri="{FF2B5EF4-FFF2-40B4-BE49-F238E27FC236}">
                  <a16:creationId xmlns="" xmlns:a16="http://schemas.microsoft.com/office/drawing/2014/main" id="{3C885758-C355-4122-A5D3-C458EF641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221" y="2682505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C6D5D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5" name="Freeform 20">
              <a:extLst>
                <a:ext uri="{FF2B5EF4-FFF2-40B4-BE49-F238E27FC236}">
                  <a16:creationId xmlns="" xmlns:a16="http://schemas.microsoft.com/office/drawing/2014/main" id="{B9962B03-14C2-4A24-AB79-1109728D9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446" y="3222255"/>
              <a:ext cx="5624513" cy="4611687"/>
            </a:xfrm>
            <a:custGeom>
              <a:avLst/>
              <a:gdLst>
                <a:gd name="T0" fmla="*/ 1406 w 1497"/>
                <a:gd name="T1" fmla="*/ 613 h 1227"/>
                <a:gd name="T2" fmla="*/ 584 w 1497"/>
                <a:gd name="T3" fmla="*/ 1227 h 1227"/>
                <a:gd name="T4" fmla="*/ 91 w 1497"/>
                <a:gd name="T5" fmla="*/ 613 h 1227"/>
                <a:gd name="T6" fmla="*/ 913 w 1497"/>
                <a:gd name="T7" fmla="*/ 0 h 1227"/>
                <a:gd name="T8" fmla="*/ 1406 w 1497"/>
                <a:gd name="T9" fmla="*/ 613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7" h="1227">
                  <a:moveTo>
                    <a:pt x="1406" y="613"/>
                  </a:moveTo>
                  <a:cubicBezTo>
                    <a:pt x="1315" y="952"/>
                    <a:pt x="947" y="1227"/>
                    <a:pt x="584" y="1227"/>
                  </a:cubicBezTo>
                  <a:cubicBezTo>
                    <a:pt x="221" y="1227"/>
                    <a:pt x="0" y="952"/>
                    <a:pt x="91" y="613"/>
                  </a:cubicBezTo>
                  <a:cubicBezTo>
                    <a:pt x="182" y="274"/>
                    <a:pt x="550" y="0"/>
                    <a:pt x="913" y="0"/>
                  </a:cubicBezTo>
                  <a:cubicBezTo>
                    <a:pt x="1276" y="0"/>
                    <a:pt x="1497" y="274"/>
                    <a:pt x="1406" y="613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6" name="Freeform 21">
              <a:extLst>
                <a:ext uri="{FF2B5EF4-FFF2-40B4-BE49-F238E27FC236}">
                  <a16:creationId xmlns="" xmlns:a16="http://schemas.microsoft.com/office/drawing/2014/main" id="{C7D377E1-EA47-44AF-BBD6-A2CDD4EF9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746" y="3523880"/>
              <a:ext cx="4887913" cy="4005262"/>
            </a:xfrm>
            <a:custGeom>
              <a:avLst/>
              <a:gdLst>
                <a:gd name="T0" fmla="*/ 1222 w 1301"/>
                <a:gd name="T1" fmla="*/ 533 h 1066"/>
                <a:gd name="T2" fmla="*/ 508 w 1301"/>
                <a:gd name="T3" fmla="*/ 1066 h 1066"/>
                <a:gd name="T4" fmla="*/ 79 w 1301"/>
                <a:gd name="T5" fmla="*/ 533 h 1066"/>
                <a:gd name="T6" fmla="*/ 793 w 1301"/>
                <a:gd name="T7" fmla="*/ 0 h 1066"/>
                <a:gd name="T8" fmla="*/ 1222 w 1301"/>
                <a:gd name="T9" fmla="*/ 533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1066">
                  <a:moveTo>
                    <a:pt x="1222" y="533"/>
                  </a:moveTo>
                  <a:cubicBezTo>
                    <a:pt x="1143" y="828"/>
                    <a:pt x="823" y="1066"/>
                    <a:pt x="508" y="1066"/>
                  </a:cubicBezTo>
                  <a:cubicBezTo>
                    <a:pt x="192" y="1066"/>
                    <a:pt x="0" y="828"/>
                    <a:pt x="79" y="533"/>
                  </a:cubicBezTo>
                  <a:cubicBezTo>
                    <a:pt x="158" y="239"/>
                    <a:pt x="478" y="0"/>
                    <a:pt x="793" y="0"/>
                  </a:cubicBezTo>
                  <a:cubicBezTo>
                    <a:pt x="1109" y="0"/>
                    <a:pt x="1301" y="239"/>
                    <a:pt x="1222" y="533"/>
                  </a:cubicBezTo>
                  <a:close/>
                </a:path>
              </a:pathLst>
            </a:custGeom>
            <a:solidFill>
              <a:srgbClr val="C6D5D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kern="0">
                <a:solidFill>
                  <a:srgbClr val="0A0A0A"/>
                </a:solidFill>
                <a:latin typeface="Calibri"/>
              </a:endParaRPr>
            </a:p>
          </p:txBody>
        </p:sp>
        <p:sp>
          <p:nvSpPr>
            <p:cNvPr id="67" name="Freeform 22">
              <a:extLst>
                <a:ext uri="{FF2B5EF4-FFF2-40B4-BE49-F238E27FC236}">
                  <a16:creationId xmlns="" xmlns:a16="http://schemas.microsoft.com/office/drawing/2014/main" id="{6748821D-7EF4-4AF3-A3B5-6124FA41D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159" y="3933455"/>
              <a:ext cx="3873500" cy="3186112"/>
            </a:xfrm>
            <a:custGeom>
              <a:avLst/>
              <a:gdLst>
                <a:gd name="T0" fmla="*/ 968 w 1031"/>
                <a:gd name="T1" fmla="*/ 424 h 848"/>
                <a:gd name="T2" fmla="*/ 402 w 1031"/>
                <a:gd name="T3" fmla="*/ 848 h 848"/>
                <a:gd name="T4" fmla="*/ 63 w 1031"/>
                <a:gd name="T5" fmla="*/ 424 h 848"/>
                <a:gd name="T6" fmla="*/ 629 w 1031"/>
                <a:gd name="T7" fmla="*/ 0 h 848"/>
                <a:gd name="T8" fmla="*/ 968 w 1031"/>
                <a:gd name="T9" fmla="*/ 42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848">
                  <a:moveTo>
                    <a:pt x="968" y="424"/>
                  </a:moveTo>
                  <a:cubicBezTo>
                    <a:pt x="905" y="658"/>
                    <a:pt x="652" y="848"/>
                    <a:pt x="402" y="848"/>
                  </a:cubicBezTo>
                  <a:cubicBezTo>
                    <a:pt x="152" y="848"/>
                    <a:pt x="0" y="658"/>
                    <a:pt x="63" y="424"/>
                  </a:cubicBezTo>
                  <a:cubicBezTo>
                    <a:pt x="126" y="190"/>
                    <a:pt x="379" y="0"/>
                    <a:pt x="629" y="0"/>
                  </a:cubicBezTo>
                  <a:cubicBezTo>
                    <a:pt x="879" y="0"/>
                    <a:pt x="1031" y="190"/>
                    <a:pt x="968" y="424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8" name="Freeform 23">
              <a:extLst>
                <a:ext uri="{FF2B5EF4-FFF2-40B4-BE49-F238E27FC236}">
                  <a16:creationId xmlns="" xmlns:a16="http://schemas.microsoft.com/office/drawing/2014/main" id="{2949379D-AE74-4CB5-A0BE-A397DC961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671" y="4268417"/>
              <a:ext cx="3040063" cy="2517775"/>
            </a:xfrm>
            <a:custGeom>
              <a:avLst/>
              <a:gdLst>
                <a:gd name="T0" fmla="*/ 759 w 809"/>
                <a:gd name="T1" fmla="*/ 335 h 670"/>
                <a:gd name="T2" fmla="*/ 315 w 809"/>
                <a:gd name="T3" fmla="*/ 670 h 670"/>
                <a:gd name="T4" fmla="*/ 50 w 809"/>
                <a:gd name="T5" fmla="*/ 335 h 670"/>
                <a:gd name="T6" fmla="*/ 494 w 809"/>
                <a:gd name="T7" fmla="*/ 0 h 670"/>
                <a:gd name="T8" fmla="*/ 759 w 809"/>
                <a:gd name="T9" fmla="*/ 335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670">
                  <a:moveTo>
                    <a:pt x="759" y="335"/>
                  </a:moveTo>
                  <a:cubicBezTo>
                    <a:pt x="710" y="520"/>
                    <a:pt x="511" y="670"/>
                    <a:pt x="315" y="670"/>
                  </a:cubicBezTo>
                  <a:cubicBezTo>
                    <a:pt x="119" y="670"/>
                    <a:pt x="0" y="520"/>
                    <a:pt x="50" y="335"/>
                  </a:cubicBezTo>
                  <a:cubicBezTo>
                    <a:pt x="99" y="150"/>
                    <a:pt x="298" y="0"/>
                    <a:pt x="494" y="0"/>
                  </a:cubicBezTo>
                  <a:cubicBezTo>
                    <a:pt x="690" y="0"/>
                    <a:pt x="809" y="150"/>
                    <a:pt x="759" y="335"/>
                  </a:cubicBezTo>
                  <a:close/>
                </a:path>
              </a:pathLst>
            </a:custGeom>
            <a:solidFill>
              <a:srgbClr val="C6D5D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kern="0">
                <a:solidFill>
                  <a:srgbClr val="0A0A0A"/>
                </a:solidFill>
                <a:latin typeface="Calibri"/>
              </a:endParaRPr>
            </a:p>
          </p:txBody>
        </p:sp>
        <p:sp>
          <p:nvSpPr>
            <p:cNvPr id="69" name="Freeform 24">
              <a:extLst>
                <a:ext uri="{FF2B5EF4-FFF2-40B4-BE49-F238E27FC236}">
                  <a16:creationId xmlns="" xmlns:a16="http://schemas.microsoft.com/office/drawing/2014/main" id="{F1E3C18B-5D66-4DC7-B480-232731565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246" y="4595442"/>
              <a:ext cx="2220913" cy="1863725"/>
            </a:xfrm>
            <a:custGeom>
              <a:avLst/>
              <a:gdLst>
                <a:gd name="T0" fmla="*/ 555 w 591"/>
                <a:gd name="T1" fmla="*/ 248 h 496"/>
                <a:gd name="T2" fmla="*/ 229 w 591"/>
                <a:gd name="T3" fmla="*/ 496 h 496"/>
                <a:gd name="T4" fmla="*/ 36 w 591"/>
                <a:gd name="T5" fmla="*/ 248 h 496"/>
                <a:gd name="T6" fmla="*/ 362 w 591"/>
                <a:gd name="T7" fmla="*/ 0 h 496"/>
                <a:gd name="T8" fmla="*/ 555 w 591"/>
                <a:gd name="T9" fmla="*/ 2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496">
                  <a:moveTo>
                    <a:pt x="555" y="248"/>
                  </a:moveTo>
                  <a:cubicBezTo>
                    <a:pt x="518" y="385"/>
                    <a:pt x="372" y="496"/>
                    <a:pt x="229" y="496"/>
                  </a:cubicBezTo>
                  <a:cubicBezTo>
                    <a:pt x="86" y="496"/>
                    <a:pt x="0" y="385"/>
                    <a:pt x="36" y="248"/>
                  </a:cubicBezTo>
                  <a:cubicBezTo>
                    <a:pt x="73" y="111"/>
                    <a:pt x="219" y="0"/>
                    <a:pt x="362" y="0"/>
                  </a:cubicBezTo>
                  <a:cubicBezTo>
                    <a:pt x="505" y="0"/>
                    <a:pt x="591" y="111"/>
                    <a:pt x="555" y="248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0" name="Freeform 25">
              <a:extLst>
                <a:ext uri="{FF2B5EF4-FFF2-40B4-BE49-F238E27FC236}">
                  <a16:creationId xmlns="" xmlns:a16="http://schemas.microsoft.com/office/drawing/2014/main" id="{6C9FDEDA-8B8F-4D1D-98FD-B59D545A5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096" y="5090742"/>
              <a:ext cx="1068388" cy="876300"/>
            </a:xfrm>
            <a:custGeom>
              <a:avLst/>
              <a:gdLst>
                <a:gd name="T0" fmla="*/ 266 w 284"/>
                <a:gd name="T1" fmla="*/ 116 h 233"/>
                <a:gd name="T2" fmla="*/ 110 w 284"/>
                <a:gd name="T3" fmla="*/ 233 h 233"/>
                <a:gd name="T4" fmla="*/ 17 w 284"/>
                <a:gd name="T5" fmla="*/ 116 h 233"/>
                <a:gd name="T6" fmla="*/ 173 w 284"/>
                <a:gd name="T7" fmla="*/ 0 h 233"/>
                <a:gd name="T8" fmla="*/ 266 w 284"/>
                <a:gd name="T9" fmla="*/ 11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33">
                  <a:moveTo>
                    <a:pt x="266" y="116"/>
                  </a:moveTo>
                  <a:cubicBezTo>
                    <a:pt x="249" y="180"/>
                    <a:pt x="179" y="233"/>
                    <a:pt x="110" y="233"/>
                  </a:cubicBezTo>
                  <a:cubicBezTo>
                    <a:pt x="41" y="233"/>
                    <a:pt x="0" y="180"/>
                    <a:pt x="17" y="116"/>
                  </a:cubicBezTo>
                  <a:cubicBezTo>
                    <a:pt x="34" y="52"/>
                    <a:pt x="104" y="0"/>
                    <a:pt x="173" y="0"/>
                  </a:cubicBezTo>
                  <a:cubicBezTo>
                    <a:pt x="242" y="0"/>
                    <a:pt x="284" y="52"/>
                    <a:pt x="266" y="116"/>
                  </a:cubicBezTo>
                  <a:close/>
                </a:path>
              </a:pathLst>
            </a:custGeom>
            <a:solidFill>
              <a:srgbClr val="C6D5D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kern="0">
                <a:solidFill>
                  <a:srgbClr val="0A0A0A"/>
                </a:solidFill>
                <a:latin typeface="Calibri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3CBB6E60-1F5A-403C-916C-A78E700D05F7}"/>
              </a:ext>
            </a:extLst>
          </p:cNvPr>
          <p:cNvGrpSpPr/>
          <p:nvPr/>
        </p:nvGrpSpPr>
        <p:grpSpPr>
          <a:xfrm>
            <a:off x="6558589" y="1513566"/>
            <a:ext cx="3446261" cy="3387268"/>
            <a:chOff x="8178623" y="1380771"/>
            <a:chExt cx="3929440" cy="3862175"/>
          </a:xfrm>
        </p:grpSpPr>
        <p:grpSp>
          <p:nvGrpSpPr>
            <p:cNvPr id="72" name="Group 71">
              <a:extLst>
                <a:ext uri="{FF2B5EF4-FFF2-40B4-BE49-F238E27FC236}">
                  <a16:creationId xmlns="" xmlns:a16="http://schemas.microsoft.com/office/drawing/2014/main" id="{AE573195-1679-4E75-9A24-8CF375B312D6}"/>
                </a:ext>
              </a:extLst>
            </p:cNvPr>
            <p:cNvGrpSpPr/>
            <p:nvPr/>
          </p:nvGrpSpPr>
          <p:grpSpPr>
            <a:xfrm>
              <a:off x="9280564" y="1380771"/>
              <a:ext cx="2020741" cy="2064534"/>
              <a:chOff x="6076950" y="2555876"/>
              <a:chExt cx="3076576" cy="3143249"/>
            </a:xfrm>
            <a:effectLst>
              <a:outerShdw blurRad="177800" dir="18900000" sy="23000" kx="-1200000" algn="bl" rotWithShape="0">
                <a:prstClr val="black">
                  <a:alpha val="29000"/>
                </a:prstClr>
              </a:outerShdw>
            </a:effectLst>
          </p:grpSpPr>
          <p:sp>
            <p:nvSpPr>
              <p:cNvPr id="119" name="Freeform 21">
                <a:extLst>
                  <a:ext uri="{FF2B5EF4-FFF2-40B4-BE49-F238E27FC236}">
                    <a16:creationId xmlns="" xmlns:a16="http://schemas.microsoft.com/office/drawing/2014/main" id="{FE4C2411-7365-4BB4-BC48-C31B75197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0788" y="5375275"/>
                <a:ext cx="312738" cy="323850"/>
              </a:xfrm>
              <a:custGeom>
                <a:avLst/>
                <a:gdLst>
                  <a:gd name="T0" fmla="*/ 68 w 83"/>
                  <a:gd name="T1" fmla="*/ 68 h 86"/>
                  <a:gd name="T2" fmla="*/ 34 w 83"/>
                  <a:gd name="T3" fmla="*/ 30 h 86"/>
                  <a:gd name="T4" fmla="*/ 16 w 83"/>
                  <a:gd name="T5" fmla="*/ 10 h 86"/>
                  <a:gd name="T6" fmla="*/ 6 w 83"/>
                  <a:gd name="T7" fmla="*/ 0 h 86"/>
                  <a:gd name="T8" fmla="*/ 3 w 83"/>
                  <a:gd name="T9" fmla="*/ 5 h 86"/>
                  <a:gd name="T10" fmla="*/ 0 w 83"/>
                  <a:gd name="T11" fmla="*/ 11 h 86"/>
                  <a:gd name="T12" fmla="*/ 9 w 83"/>
                  <a:gd name="T13" fmla="*/ 21 h 86"/>
                  <a:gd name="T14" fmla="*/ 29 w 83"/>
                  <a:gd name="T15" fmla="*/ 39 h 86"/>
                  <a:gd name="T16" fmla="*/ 66 w 83"/>
                  <a:gd name="T17" fmla="*/ 72 h 86"/>
                  <a:gd name="T18" fmla="*/ 83 w 83"/>
                  <a:gd name="T19" fmla="*/ 86 h 86"/>
                  <a:gd name="T20" fmla="*/ 83 w 83"/>
                  <a:gd name="T21" fmla="*/ 85 h 86"/>
                  <a:gd name="T22" fmla="*/ 68 w 83"/>
                  <a:gd name="T23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6">
                    <a:moveTo>
                      <a:pt x="68" y="68"/>
                    </a:moveTo>
                    <a:cubicBezTo>
                      <a:pt x="59" y="57"/>
                      <a:pt x="46" y="44"/>
                      <a:pt x="34" y="30"/>
                    </a:cubicBezTo>
                    <a:cubicBezTo>
                      <a:pt x="28" y="23"/>
                      <a:pt x="22" y="16"/>
                      <a:pt x="16" y="10"/>
                    </a:cubicBezTo>
                    <a:cubicBezTo>
                      <a:pt x="13" y="6"/>
                      <a:pt x="9" y="3"/>
                      <a:pt x="6" y="0"/>
                    </a:cubicBezTo>
                    <a:cubicBezTo>
                      <a:pt x="5" y="2"/>
                      <a:pt x="4" y="4"/>
                      <a:pt x="3" y="5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3" y="14"/>
                      <a:pt x="6" y="18"/>
                      <a:pt x="9" y="21"/>
                    </a:cubicBezTo>
                    <a:cubicBezTo>
                      <a:pt x="15" y="27"/>
                      <a:pt x="22" y="33"/>
                      <a:pt x="29" y="39"/>
                    </a:cubicBezTo>
                    <a:cubicBezTo>
                      <a:pt x="42" y="51"/>
                      <a:pt x="56" y="63"/>
                      <a:pt x="66" y="72"/>
                    </a:cubicBezTo>
                    <a:cubicBezTo>
                      <a:pt x="76" y="81"/>
                      <a:pt x="83" y="86"/>
                      <a:pt x="83" y="86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5"/>
                      <a:pt x="77" y="78"/>
                      <a:pt x="68" y="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0" name="Freeform 22">
                <a:extLst>
                  <a:ext uri="{FF2B5EF4-FFF2-40B4-BE49-F238E27FC236}">
                    <a16:creationId xmlns="" xmlns:a16="http://schemas.microsoft.com/office/drawing/2014/main" id="{8FC721B9-3E77-49FE-8DA2-F36F312F6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9588" y="4606925"/>
                <a:ext cx="782638" cy="903287"/>
              </a:xfrm>
              <a:custGeom>
                <a:avLst/>
                <a:gdLst>
                  <a:gd name="T0" fmla="*/ 204 w 208"/>
                  <a:gd name="T1" fmla="*/ 156 h 240"/>
                  <a:gd name="T2" fmla="*/ 48 w 208"/>
                  <a:gd name="T3" fmla="*/ 0 h 240"/>
                  <a:gd name="T4" fmla="*/ 48 w 208"/>
                  <a:gd name="T5" fmla="*/ 0 h 240"/>
                  <a:gd name="T6" fmla="*/ 35 w 208"/>
                  <a:gd name="T7" fmla="*/ 53 h 240"/>
                  <a:gd name="T8" fmla="*/ 0 w 208"/>
                  <a:gd name="T9" fmla="*/ 84 h 240"/>
                  <a:gd name="T10" fmla="*/ 156 w 208"/>
                  <a:gd name="T11" fmla="*/ 240 h 240"/>
                  <a:gd name="T12" fmla="*/ 189 w 208"/>
                  <a:gd name="T13" fmla="*/ 215 h 240"/>
                  <a:gd name="T14" fmla="*/ 192 w 208"/>
                  <a:gd name="T15" fmla="*/ 209 h 240"/>
                  <a:gd name="T16" fmla="*/ 195 w 208"/>
                  <a:gd name="T17" fmla="*/ 204 h 240"/>
                  <a:gd name="T18" fmla="*/ 204 w 208"/>
                  <a:gd name="T19" fmla="*/ 15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40">
                    <a:moveTo>
                      <a:pt x="204" y="156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4" y="6"/>
                      <a:pt x="48" y="30"/>
                      <a:pt x="35" y="53"/>
                    </a:cubicBezTo>
                    <a:cubicBezTo>
                      <a:pt x="22" y="75"/>
                      <a:pt x="7" y="89"/>
                      <a:pt x="0" y="84"/>
                    </a:cubicBezTo>
                    <a:cubicBezTo>
                      <a:pt x="156" y="240"/>
                      <a:pt x="156" y="240"/>
                      <a:pt x="156" y="240"/>
                    </a:cubicBezTo>
                    <a:cubicBezTo>
                      <a:pt x="156" y="240"/>
                      <a:pt x="173" y="237"/>
                      <a:pt x="189" y="215"/>
                    </a:cubicBezTo>
                    <a:cubicBezTo>
                      <a:pt x="190" y="213"/>
                      <a:pt x="191" y="211"/>
                      <a:pt x="192" y="209"/>
                    </a:cubicBezTo>
                    <a:cubicBezTo>
                      <a:pt x="193" y="208"/>
                      <a:pt x="194" y="206"/>
                      <a:pt x="195" y="204"/>
                    </a:cubicBezTo>
                    <a:cubicBezTo>
                      <a:pt x="208" y="179"/>
                      <a:pt x="204" y="156"/>
                      <a:pt x="204" y="156"/>
                    </a:cubicBez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1" name="Freeform 23">
                <a:extLst>
                  <a:ext uri="{FF2B5EF4-FFF2-40B4-BE49-F238E27FC236}">
                    <a16:creationId xmlns="" xmlns:a16="http://schemas.microsoft.com/office/drawing/2014/main" id="{52C0418B-EC6B-4B72-9BA1-C20D42A8B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3713" y="4592638"/>
                <a:ext cx="219075" cy="349250"/>
              </a:xfrm>
              <a:custGeom>
                <a:avLst/>
                <a:gdLst>
                  <a:gd name="T0" fmla="*/ 52 w 58"/>
                  <a:gd name="T1" fmla="*/ 4 h 93"/>
                  <a:gd name="T2" fmla="*/ 32 w 58"/>
                  <a:gd name="T3" fmla="*/ 13 h 93"/>
                  <a:gd name="T4" fmla="*/ 39 w 58"/>
                  <a:gd name="T5" fmla="*/ 21 h 93"/>
                  <a:gd name="T6" fmla="*/ 39 w 58"/>
                  <a:gd name="T7" fmla="*/ 26 h 93"/>
                  <a:gd name="T8" fmla="*/ 32 w 58"/>
                  <a:gd name="T9" fmla="*/ 51 h 93"/>
                  <a:gd name="T10" fmla="*/ 16 w 58"/>
                  <a:gd name="T11" fmla="*/ 66 h 93"/>
                  <a:gd name="T12" fmla="*/ 13 w 58"/>
                  <a:gd name="T13" fmla="*/ 67 h 93"/>
                  <a:gd name="T14" fmla="*/ 5 w 58"/>
                  <a:gd name="T15" fmla="*/ 59 h 93"/>
                  <a:gd name="T16" fmla="*/ 4 w 58"/>
                  <a:gd name="T17" fmla="*/ 87 h 93"/>
                  <a:gd name="T18" fmla="*/ 4 w 58"/>
                  <a:gd name="T19" fmla="*/ 88 h 93"/>
                  <a:gd name="T20" fmla="*/ 39 w 58"/>
                  <a:gd name="T21" fmla="*/ 57 h 93"/>
                  <a:gd name="T22" fmla="*/ 52 w 58"/>
                  <a:gd name="T23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93">
                    <a:moveTo>
                      <a:pt x="52" y="4"/>
                    </a:moveTo>
                    <a:cubicBezTo>
                      <a:pt x="48" y="0"/>
                      <a:pt x="40" y="4"/>
                      <a:pt x="32" y="13"/>
                    </a:cubicBezTo>
                    <a:cubicBezTo>
                      <a:pt x="37" y="18"/>
                      <a:pt x="39" y="21"/>
                      <a:pt x="39" y="21"/>
                    </a:cubicBezTo>
                    <a:cubicBezTo>
                      <a:pt x="39" y="21"/>
                      <a:pt x="40" y="23"/>
                      <a:pt x="39" y="26"/>
                    </a:cubicBezTo>
                    <a:cubicBezTo>
                      <a:pt x="39" y="31"/>
                      <a:pt x="38" y="40"/>
                      <a:pt x="32" y="51"/>
                    </a:cubicBezTo>
                    <a:cubicBezTo>
                      <a:pt x="25" y="61"/>
                      <a:pt x="20" y="65"/>
                      <a:pt x="16" y="66"/>
                    </a:cubicBezTo>
                    <a:cubicBezTo>
                      <a:pt x="14" y="67"/>
                      <a:pt x="13" y="67"/>
                      <a:pt x="13" y="67"/>
                    </a:cubicBezTo>
                    <a:cubicBezTo>
                      <a:pt x="13" y="67"/>
                      <a:pt x="10" y="64"/>
                      <a:pt x="5" y="59"/>
                    </a:cubicBezTo>
                    <a:cubicBezTo>
                      <a:pt x="1" y="72"/>
                      <a:pt x="0" y="83"/>
                      <a:pt x="4" y="87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11" y="93"/>
                      <a:pt x="26" y="79"/>
                      <a:pt x="39" y="57"/>
                    </a:cubicBezTo>
                    <a:cubicBezTo>
                      <a:pt x="52" y="34"/>
                      <a:pt x="58" y="10"/>
                      <a:pt x="52" y="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2" name="Freeform 24">
                <a:extLst>
                  <a:ext uri="{FF2B5EF4-FFF2-40B4-BE49-F238E27FC236}">
                    <a16:creationId xmlns="" xmlns:a16="http://schemas.microsoft.com/office/drawing/2014/main" id="{ACA0F553-2C7D-4922-82D8-BE4C30B4A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6950" y="3233738"/>
                <a:ext cx="754063" cy="647700"/>
              </a:xfrm>
              <a:custGeom>
                <a:avLst/>
                <a:gdLst>
                  <a:gd name="T0" fmla="*/ 82 w 200"/>
                  <a:gd name="T1" fmla="*/ 64 h 172"/>
                  <a:gd name="T2" fmla="*/ 200 w 200"/>
                  <a:gd name="T3" fmla="*/ 38 h 172"/>
                  <a:gd name="T4" fmla="*/ 200 w 200"/>
                  <a:gd name="T5" fmla="*/ 36 h 172"/>
                  <a:gd name="T6" fmla="*/ 73 w 200"/>
                  <a:gd name="T7" fmla="*/ 14 h 172"/>
                  <a:gd name="T8" fmla="*/ 8 w 200"/>
                  <a:gd name="T9" fmla="*/ 126 h 172"/>
                  <a:gd name="T10" fmla="*/ 63 w 200"/>
                  <a:gd name="T11" fmla="*/ 172 h 172"/>
                  <a:gd name="T12" fmla="*/ 82 w 200"/>
                  <a:gd name="T13" fmla="*/ 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72">
                    <a:moveTo>
                      <a:pt x="82" y="64"/>
                    </a:moveTo>
                    <a:cubicBezTo>
                      <a:pt x="105" y="25"/>
                      <a:pt x="156" y="22"/>
                      <a:pt x="200" y="38"/>
                    </a:cubicBezTo>
                    <a:cubicBezTo>
                      <a:pt x="200" y="37"/>
                      <a:pt x="199" y="36"/>
                      <a:pt x="200" y="36"/>
                    </a:cubicBezTo>
                    <a:cubicBezTo>
                      <a:pt x="159" y="13"/>
                      <a:pt x="108" y="0"/>
                      <a:pt x="73" y="14"/>
                    </a:cubicBezTo>
                    <a:cubicBezTo>
                      <a:pt x="5" y="41"/>
                      <a:pt x="0" y="80"/>
                      <a:pt x="8" y="126"/>
                    </a:cubicBezTo>
                    <a:cubicBezTo>
                      <a:pt x="13" y="151"/>
                      <a:pt x="34" y="167"/>
                      <a:pt x="63" y="172"/>
                    </a:cubicBezTo>
                    <a:cubicBezTo>
                      <a:pt x="57" y="136"/>
                      <a:pt x="63" y="96"/>
                      <a:pt x="82" y="6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3" name="Freeform 25">
                <a:extLst>
                  <a:ext uri="{FF2B5EF4-FFF2-40B4-BE49-F238E27FC236}">
                    <a16:creationId xmlns="" xmlns:a16="http://schemas.microsoft.com/office/drawing/2014/main" id="{3BF6AB8A-2A0A-46B1-8E77-E3F573DDB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4163" y="2638425"/>
                <a:ext cx="279400" cy="730250"/>
              </a:xfrm>
              <a:custGeom>
                <a:avLst/>
                <a:gdLst>
                  <a:gd name="T0" fmla="*/ 40 w 74"/>
                  <a:gd name="T1" fmla="*/ 38 h 194"/>
                  <a:gd name="T2" fmla="*/ 74 w 74"/>
                  <a:gd name="T3" fmla="*/ 0 h 194"/>
                  <a:gd name="T4" fmla="*/ 1 w 74"/>
                  <a:gd name="T5" fmla="*/ 100 h 194"/>
                  <a:gd name="T6" fmla="*/ 52 w 74"/>
                  <a:gd name="T7" fmla="*/ 194 h 194"/>
                  <a:gd name="T8" fmla="*/ 52 w 74"/>
                  <a:gd name="T9" fmla="*/ 194 h 194"/>
                  <a:gd name="T10" fmla="*/ 40 w 74"/>
                  <a:gd name="T11" fmla="*/ 3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94">
                    <a:moveTo>
                      <a:pt x="40" y="38"/>
                    </a:moveTo>
                    <a:cubicBezTo>
                      <a:pt x="50" y="21"/>
                      <a:pt x="62" y="9"/>
                      <a:pt x="74" y="0"/>
                    </a:cubicBezTo>
                    <a:cubicBezTo>
                      <a:pt x="32" y="10"/>
                      <a:pt x="0" y="31"/>
                      <a:pt x="1" y="100"/>
                    </a:cubicBezTo>
                    <a:cubicBezTo>
                      <a:pt x="1" y="132"/>
                      <a:pt x="23" y="166"/>
                      <a:pt x="52" y="194"/>
                    </a:cubicBezTo>
                    <a:cubicBezTo>
                      <a:pt x="52" y="194"/>
                      <a:pt x="52" y="194"/>
                      <a:pt x="52" y="194"/>
                    </a:cubicBezTo>
                    <a:cubicBezTo>
                      <a:pt x="29" y="143"/>
                      <a:pt x="18" y="77"/>
                      <a:pt x="40" y="3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1" name="Freeform 26">
                <a:extLst>
                  <a:ext uri="{FF2B5EF4-FFF2-40B4-BE49-F238E27FC236}">
                    <a16:creationId xmlns="" xmlns:a16="http://schemas.microsoft.com/office/drawing/2014/main" id="{D9AAF993-E886-4812-86A9-6845DAA9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1263" y="3316288"/>
                <a:ext cx="803275" cy="974725"/>
              </a:xfrm>
              <a:custGeom>
                <a:avLst/>
                <a:gdLst>
                  <a:gd name="T0" fmla="*/ 199 w 213"/>
                  <a:gd name="T1" fmla="*/ 83 h 259"/>
                  <a:gd name="T2" fmla="*/ 143 w 213"/>
                  <a:gd name="T3" fmla="*/ 16 h 259"/>
                  <a:gd name="T4" fmla="*/ 25 w 213"/>
                  <a:gd name="T5" fmla="*/ 42 h 259"/>
                  <a:gd name="T6" fmla="*/ 6 w 213"/>
                  <a:gd name="T7" fmla="*/ 150 h 259"/>
                  <a:gd name="T8" fmla="*/ 39 w 213"/>
                  <a:gd name="T9" fmla="*/ 218 h 259"/>
                  <a:gd name="T10" fmla="*/ 172 w 213"/>
                  <a:gd name="T11" fmla="*/ 190 h 259"/>
                  <a:gd name="T12" fmla="*/ 211 w 213"/>
                  <a:gd name="T13" fmla="*/ 104 h 259"/>
                  <a:gd name="T14" fmla="*/ 213 w 213"/>
                  <a:gd name="T15" fmla="*/ 99 h 259"/>
                  <a:gd name="T16" fmla="*/ 212 w 213"/>
                  <a:gd name="T17" fmla="*/ 98 h 259"/>
                  <a:gd name="T18" fmla="*/ 199 w 213"/>
                  <a:gd name="T19" fmla="*/ 8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259">
                    <a:moveTo>
                      <a:pt x="199" y="83"/>
                    </a:moveTo>
                    <a:cubicBezTo>
                      <a:pt x="173" y="54"/>
                      <a:pt x="145" y="23"/>
                      <a:pt x="143" y="16"/>
                    </a:cubicBezTo>
                    <a:cubicBezTo>
                      <a:pt x="99" y="0"/>
                      <a:pt x="48" y="3"/>
                      <a:pt x="25" y="42"/>
                    </a:cubicBezTo>
                    <a:cubicBezTo>
                      <a:pt x="6" y="74"/>
                      <a:pt x="0" y="114"/>
                      <a:pt x="6" y="150"/>
                    </a:cubicBezTo>
                    <a:cubicBezTo>
                      <a:pt x="11" y="176"/>
                      <a:pt x="22" y="201"/>
                      <a:pt x="39" y="218"/>
                    </a:cubicBezTo>
                    <a:cubicBezTo>
                      <a:pt x="80" y="259"/>
                      <a:pt x="140" y="246"/>
                      <a:pt x="172" y="190"/>
                    </a:cubicBezTo>
                    <a:cubicBezTo>
                      <a:pt x="191" y="158"/>
                      <a:pt x="207" y="130"/>
                      <a:pt x="211" y="104"/>
                    </a:cubicBezTo>
                    <a:cubicBezTo>
                      <a:pt x="212" y="102"/>
                      <a:pt x="213" y="101"/>
                      <a:pt x="213" y="99"/>
                    </a:cubicBezTo>
                    <a:cubicBezTo>
                      <a:pt x="213" y="99"/>
                      <a:pt x="213" y="98"/>
                      <a:pt x="212" y="98"/>
                    </a:cubicBezTo>
                    <a:cubicBezTo>
                      <a:pt x="207" y="92"/>
                      <a:pt x="203" y="87"/>
                      <a:pt x="199" y="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2" name="Freeform 27">
                <a:extLst>
                  <a:ext uri="{FF2B5EF4-FFF2-40B4-BE49-F238E27FC236}">
                    <a16:creationId xmlns="" xmlns:a16="http://schemas.microsoft.com/office/drawing/2014/main" id="{59EAB5DD-2BB5-4287-ACEF-290E96213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2555876"/>
                <a:ext cx="763588" cy="1065213"/>
              </a:xfrm>
              <a:custGeom>
                <a:avLst/>
                <a:gdLst>
                  <a:gd name="T0" fmla="*/ 22 w 203"/>
                  <a:gd name="T1" fmla="*/ 60 h 283"/>
                  <a:gd name="T2" fmla="*/ 34 w 203"/>
                  <a:gd name="T3" fmla="*/ 216 h 283"/>
                  <a:gd name="T4" fmla="*/ 72 w 203"/>
                  <a:gd name="T5" fmla="*/ 246 h 283"/>
                  <a:gd name="T6" fmla="*/ 95 w 203"/>
                  <a:gd name="T7" fmla="*/ 267 h 283"/>
                  <a:gd name="T8" fmla="*/ 99 w 203"/>
                  <a:gd name="T9" fmla="*/ 270 h 283"/>
                  <a:gd name="T10" fmla="*/ 113 w 203"/>
                  <a:gd name="T11" fmla="*/ 283 h 283"/>
                  <a:gd name="T12" fmla="*/ 170 w 203"/>
                  <a:gd name="T13" fmla="*/ 207 h 283"/>
                  <a:gd name="T14" fmla="*/ 155 w 203"/>
                  <a:gd name="T15" fmla="*/ 31 h 283"/>
                  <a:gd name="T16" fmla="*/ 56 w 203"/>
                  <a:gd name="T17" fmla="*/ 22 h 283"/>
                  <a:gd name="T18" fmla="*/ 22 w 203"/>
                  <a:gd name="T19" fmla="*/ 6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83">
                    <a:moveTo>
                      <a:pt x="22" y="60"/>
                    </a:moveTo>
                    <a:cubicBezTo>
                      <a:pt x="0" y="99"/>
                      <a:pt x="11" y="165"/>
                      <a:pt x="34" y="216"/>
                    </a:cubicBezTo>
                    <a:cubicBezTo>
                      <a:pt x="37" y="216"/>
                      <a:pt x="55" y="231"/>
                      <a:pt x="72" y="246"/>
                    </a:cubicBezTo>
                    <a:cubicBezTo>
                      <a:pt x="79" y="252"/>
                      <a:pt x="87" y="259"/>
                      <a:pt x="95" y="267"/>
                    </a:cubicBezTo>
                    <a:cubicBezTo>
                      <a:pt x="97" y="268"/>
                      <a:pt x="98" y="269"/>
                      <a:pt x="99" y="270"/>
                    </a:cubicBezTo>
                    <a:cubicBezTo>
                      <a:pt x="103" y="274"/>
                      <a:pt x="108" y="278"/>
                      <a:pt x="113" y="283"/>
                    </a:cubicBezTo>
                    <a:cubicBezTo>
                      <a:pt x="133" y="272"/>
                      <a:pt x="150" y="241"/>
                      <a:pt x="170" y="207"/>
                    </a:cubicBezTo>
                    <a:cubicBezTo>
                      <a:pt x="203" y="151"/>
                      <a:pt x="196" y="72"/>
                      <a:pt x="155" y="31"/>
                    </a:cubicBezTo>
                    <a:cubicBezTo>
                      <a:pt x="126" y="2"/>
                      <a:pt x="88" y="0"/>
                      <a:pt x="56" y="22"/>
                    </a:cubicBezTo>
                    <a:cubicBezTo>
                      <a:pt x="44" y="31"/>
                      <a:pt x="32" y="43"/>
                      <a:pt x="22" y="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3" name="Freeform 28">
                <a:extLst>
                  <a:ext uri="{FF2B5EF4-FFF2-40B4-BE49-F238E27FC236}">
                    <a16:creationId xmlns="" xmlns:a16="http://schemas.microsoft.com/office/drawing/2014/main" id="{CF08968F-59CB-41E0-8D29-54ADB8B8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6250" y="3368675"/>
                <a:ext cx="1438275" cy="1476375"/>
              </a:xfrm>
              <a:custGeom>
                <a:avLst/>
                <a:gdLst>
                  <a:gd name="T0" fmla="*/ 381 w 382"/>
                  <a:gd name="T1" fmla="*/ 346 h 392"/>
                  <a:gd name="T2" fmla="*/ 374 w 382"/>
                  <a:gd name="T3" fmla="*/ 338 h 392"/>
                  <a:gd name="T4" fmla="*/ 80 w 382"/>
                  <a:gd name="T5" fmla="*/ 67 h 392"/>
                  <a:gd name="T6" fmla="*/ 66 w 382"/>
                  <a:gd name="T7" fmla="*/ 54 h 392"/>
                  <a:gd name="T8" fmla="*/ 62 w 382"/>
                  <a:gd name="T9" fmla="*/ 51 h 392"/>
                  <a:gd name="T10" fmla="*/ 39 w 382"/>
                  <a:gd name="T11" fmla="*/ 30 h 392"/>
                  <a:gd name="T12" fmla="*/ 1 w 382"/>
                  <a:gd name="T13" fmla="*/ 0 h 392"/>
                  <a:gd name="T14" fmla="*/ 1 w 382"/>
                  <a:gd name="T15" fmla="*/ 0 h 392"/>
                  <a:gd name="T16" fmla="*/ 1 w 382"/>
                  <a:gd name="T17" fmla="*/ 0 h 392"/>
                  <a:gd name="T18" fmla="*/ 1 w 382"/>
                  <a:gd name="T19" fmla="*/ 0 h 392"/>
                  <a:gd name="T20" fmla="*/ 1 w 382"/>
                  <a:gd name="T21" fmla="*/ 2 h 392"/>
                  <a:gd name="T22" fmla="*/ 57 w 382"/>
                  <a:gd name="T23" fmla="*/ 69 h 392"/>
                  <a:gd name="T24" fmla="*/ 70 w 382"/>
                  <a:gd name="T25" fmla="*/ 84 h 392"/>
                  <a:gd name="T26" fmla="*/ 71 w 382"/>
                  <a:gd name="T27" fmla="*/ 85 h 392"/>
                  <a:gd name="T28" fmla="*/ 347 w 382"/>
                  <a:gd name="T29" fmla="*/ 384 h 392"/>
                  <a:gd name="T30" fmla="*/ 355 w 382"/>
                  <a:gd name="T31" fmla="*/ 392 h 392"/>
                  <a:gd name="T32" fmla="*/ 358 w 382"/>
                  <a:gd name="T33" fmla="*/ 391 h 392"/>
                  <a:gd name="T34" fmla="*/ 374 w 382"/>
                  <a:gd name="T35" fmla="*/ 376 h 392"/>
                  <a:gd name="T36" fmla="*/ 381 w 382"/>
                  <a:gd name="T37" fmla="*/ 351 h 392"/>
                  <a:gd name="T38" fmla="*/ 381 w 382"/>
                  <a:gd name="T39" fmla="*/ 34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392">
                    <a:moveTo>
                      <a:pt x="381" y="346"/>
                    </a:moveTo>
                    <a:cubicBezTo>
                      <a:pt x="381" y="346"/>
                      <a:pt x="379" y="343"/>
                      <a:pt x="374" y="338"/>
                    </a:cubicBezTo>
                    <a:cubicBezTo>
                      <a:pt x="337" y="304"/>
                      <a:pt x="177" y="154"/>
                      <a:pt x="80" y="67"/>
                    </a:cubicBezTo>
                    <a:cubicBezTo>
                      <a:pt x="75" y="62"/>
                      <a:pt x="70" y="58"/>
                      <a:pt x="66" y="54"/>
                    </a:cubicBezTo>
                    <a:cubicBezTo>
                      <a:pt x="65" y="53"/>
                      <a:pt x="64" y="52"/>
                      <a:pt x="62" y="51"/>
                    </a:cubicBezTo>
                    <a:cubicBezTo>
                      <a:pt x="54" y="43"/>
                      <a:pt x="46" y="36"/>
                      <a:pt x="39" y="30"/>
                    </a:cubicBezTo>
                    <a:cubicBezTo>
                      <a:pt x="22" y="15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3" y="9"/>
                      <a:pt x="31" y="40"/>
                      <a:pt x="57" y="69"/>
                    </a:cubicBezTo>
                    <a:cubicBezTo>
                      <a:pt x="61" y="73"/>
                      <a:pt x="65" y="78"/>
                      <a:pt x="70" y="84"/>
                    </a:cubicBezTo>
                    <a:cubicBezTo>
                      <a:pt x="71" y="84"/>
                      <a:pt x="71" y="85"/>
                      <a:pt x="71" y="85"/>
                    </a:cubicBezTo>
                    <a:cubicBezTo>
                      <a:pt x="162" y="186"/>
                      <a:pt x="312" y="347"/>
                      <a:pt x="347" y="384"/>
                    </a:cubicBezTo>
                    <a:cubicBezTo>
                      <a:pt x="352" y="389"/>
                      <a:pt x="355" y="392"/>
                      <a:pt x="355" y="392"/>
                    </a:cubicBezTo>
                    <a:cubicBezTo>
                      <a:pt x="355" y="392"/>
                      <a:pt x="356" y="392"/>
                      <a:pt x="358" y="391"/>
                    </a:cubicBezTo>
                    <a:cubicBezTo>
                      <a:pt x="362" y="390"/>
                      <a:pt x="367" y="386"/>
                      <a:pt x="374" y="376"/>
                    </a:cubicBezTo>
                    <a:cubicBezTo>
                      <a:pt x="380" y="365"/>
                      <a:pt x="381" y="356"/>
                      <a:pt x="381" y="351"/>
                    </a:cubicBezTo>
                    <a:cubicBezTo>
                      <a:pt x="382" y="348"/>
                      <a:pt x="381" y="346"/>
                      <a:pt x="381" y="34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="" xmlns:a16="http://schemas.microsoft.com/office/drawing/2014/main" id="{72EC56B7-0BD9-43FE-8490-BB75028D108B}"/>
                </a:ext>
              </a:extLst>
            </p:cNvPr>
            <p:cNvGrpSpPr/>
            <p:nvPr/>
          </p:nvGrpSpPr>
          <p:grpSpPr>
            <a:xfrm>
              <a:off x="8178623" y="2265282"/>
              <a:ext cx="2393043" cy="2444904"/>
              <a:chOff x="5920323" y="2302554"/>
              <a:chExt cx="2180669" cy="2227927"/>
            </a:xfrm>
            <a:effectLst>
              <a:outerShdw blurRad="177800" dir="18900000" sy="23000" kx="-1200000" algn="bl" rotWithShape="0">
                <a:prstClr val="black">
                  <a:alpha val="29000"/>
                </a:prstClr>
              </a:outerShdw>
            </a:effectLst>
          </p:grpSpPr>
          <p:sp>
            <p:nvSpPr>
              <p:cNvPr id="83" name="Freeform 21">
                <a:extLst>
                  <a:ext uri="{FF2B5EF4-FFF2-40B4-BE49-F238E27FC236}">
                    <a16:creationId xmlns="" xmlns:a16="http://schemas.microsoft.com/office/drawing/2014/main" id="{4D993FF5-33D2-4066-9A74-5514C41A7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9324" y="4300937"/>
                <a:ext cx="221668" cy="229544"/>
              </a:xfrm>
              <a:custGeom>
                <a:avLst/>
                <a:gdLst>
                  <a:gd name="T0" fmla="*/ 68 w 83"/>
                  <a:gd name="T1" fmla="*/ 68 h 86"/>
                  <a:gd name="T2" fmla="*/ 34 w 83"/>
                  <a:gd name="T3" fmla="*/ 30 h 86"/>
                  <a:gd name="T4" fmla="*/ 16 w 83"/>
                  <a:gd name="T5" fmla="*/ 10 h 86"/>
                  <a:gd name="T6" fmla="*/ 6 w 83"/>
                  <a:gd name="T7" fmla="*/ 0 h 86"/>
                  <a:gd name="T8" fmla="*/ 3 w 83"/>
                  <a:gd name="T9" fmla="*/ 5 h 86"/>
                  <a:gd name="T10" fmla="*/ 0 w 83"/>
                  <a:gd name="T11" fmla="*/ 11 h 86"/>
                  <a:gd name="T12" fmla="*/ 9 w 83"/>
                  <a:gd name="T13" fmla="*/ 21 h 86"/>
                  <a:gd name="T14" fmla="*/ 29 w 83"/>
                  <a:gd name="T15" fmla="*/ 39 h 86"/>
                  <a:gd name="T16" fmla="*/ 66 w 83"/>
                  <a:gd name="T17" fmla="*/ 72 h 86"/>
                  <a:gd name="T18" fmla="*/ 83 w 83"/>
                  <a:gd name="T19" fmla="*/ 86 h 86"/>
                  <a:gd name="T20" fmla="*/ 83 w 83"/>
                  <a:gd name="T21" fmla="*/ 85 h 86"/>
                  <a:gd name="T22" fmla="*/ 68 w 83"/>
                  <a:gd name="T23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6">
                    <a:moveTo>
                      <a:pt x="68" y="68"/>
                    </a:moveTo>
                    <a:cubicBezTo>
                      <a:pt x="59" y="57"/>
                      <a:pt x="46" y="44"/>
                      <a:pt x="34" y="30"/>
                    </a:cubicBezTo>
                    <a:cubicBezTo>
                      <a:pt x="28" y="23"/>
                      <a:pt x="22" y="16"/>
                      <a:pt x="16" y="10"/>
                    </a:cubicBezTo>
                    <a:cubicBezTo>
                      <a:pt x="13" y="6"/>
                      <a:pt x="9" y="3"/>
                      <a:pt x="6" y="0"/>
                    </a:cubicBezTo>
                    <a:cubicBezTo>
                      <a:pt x="5" y="2"/>
                      <a:pt x="4" y="4"/>
                      <a:pt x="3" y="5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3" y="14"/>
                      <a:pt x="6" y="18"/>
                      <a:pt x="9" y="21"/>
                    </a:cubicBezTo>
                    <a:cubicBezTo>
                      <a:pt x="15" y="27"/>
                      <a:pt x="22" y="33"/>
                      <a:pt x="29" y="39"/>
                    </a:cubicBezTo>
                    <a:cubicBezTo>
                      <a:pt x="42" y="51"/>
                      <a:pt x="56" y="63"/>
                      <a:pt x="66" y="72"/>
                    </a:cubicBezTo>
                    <a:cubicBezTo>
                      <a:pt x="76" y="81"/>
                      <a:pt x="83" y="86"/>
                      <a:pt x="83" y="86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5"/>
                      <a:pt x="77" y="78"/>
                      <a:pt x="68" y="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4" name="Freeform 22">
                <a:extLst>
                  <a:ext uri="{FF2B5EF4-FFF2-40B4-BE49-F238E27FC236}">
                    <a16:creationId xmlns="" xmlns:a16="http://schemas.microsoft.com/office/drawing/2014/main" id="{633DD772-6669-40AC-A521-7402478AB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5227" y="3756332"/>
                <a:ext cx="554732" cy="640248"/>
              </a:xfrm>
              <a:custGeom>
                <a:avLst/>
                <a:gdLst>
                  <a:gd name="T0" fmla="*/ 204 w 208"/>
                  <a:gd name="T1" fmla="*/ 156 h 240"/>
                  <a:gd name="T2" fmla="*/ 48 w 208"/>
                  <a:gd name="T3" fmla="*/ 0 h 240"/>
                  <a:gd name="T4" fmla="*/ 48 w 208"/>
                  <a:gd name="T5" fmla="*/ 0 h 240"/>
                  <a:gd name="T6" fmla="*/ 35 w 208"/>
                  <a:gd name="T7" fmla="*/ 53 h 240"/>
                  <a:gd name="T8" fmla="*/ 0 w 208"/>
                  <a:gd name="T9" fmla="*/ 84 h 240"/>
                  <a:gd name="T10" fmla="*/ 156 w 208"/>
                  <a:gd name="T11" fmla="*/ 240 h 240"/>
                  <a:gd name="T12" fmla="*/ 189 w 208"/>
                  <a:gd name="T13" fmla="*/ 215 h 240"/>
                  <a:gd name="T14" fmla="*/ 192 w 208"/>
                  <a:gd name="T15" fmla="*/ 209 h 240"/>
                  <a:gd name="T16" fmla="*/ 195 w 208"/>
                  <a:gd name="T17" fmla="*/ 204 h 240"/>
                  <a:gd name="T18" fmla="*/ 204 w 208"/>
                  <a:gd name="T19" fmla="*/ 15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40">
                    <a:moveTo>
                      <a:pt x="204" y="156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4" y="6"/>
                      <a:pt x="48" y="30"/>
                      <a:pt x="35" y="53"/>
                    </a:cubicBezTo>
                    <a:cubicBezTo>
                      <a:pt x="22" y="75"/>
                      <a:pt x="7" y="89"/>
                      <a:pt x="0" y="84"/>
                    </a:cubicBezTo>
                    <a:cubicBezTo>
                      <a:pt x="156" y="240"/>
                      <a:pt x="156" y="240"/>
                      <a:pt x="156" y="240"/>
                    </a:cubicBezTo>
                    <a:cubicBezTo>
                      <a:pt x="156" y="240"/>
                      <a:pt x="173" y="237"/>
                      <a:pt x="189" y="215"/>
                    </a:cubicBezTo>
                    <a:cubicBezTo>
                      <a:pt x="190" y="213"/>
                      <a:pt x="191" y="211"/>
                      <a:pt x="192" y="209"/>
                    </a:cubicBezTo>
                    <a:cubicBezTo>
                      <a:pt x="193" y="208"/>
                      <a:pt x="194" y="206"/>
                      <a:pt x="195" y="204"/>
                    </a:cubicBezTo>
                    <a:cubicBezTo>
                      <a:pt x="208" y="179"/>
                      <a:pt x="204" y="156"/>
                      <a:pt x="204" y="156"/>
                    </a:cubicBez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5" name="Freeform 23">
                <a:extLst>
                  <a:ext uri="{FF2B5EF4-FFF2-40B4-BE49-F238E27FC236}">
                    <a16:creationId xmlns="" xmlns:a16="http://schemas.microsoft.com/office/drawing/2014/main" id="{7A17B1BC-F0BD-4AA0-99E8-AA9FAEEE7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3975" y="3746206"/>
                <a:ext cx="155280" cy="247548"/>
              </a:xfrm>
              <a:custGeom>
                <a:avLst/>
                <a:gdLst>
                  <a:gd name="T0" fmla="*/ 52 w 58"/>
                  <a:gd name="T1" fmla="*/ 4 h 93"/>
                  <a:gd name="T2" fmla="*/ 32 w 58"/>
                  <a:gd name="T3" fmla="*/ 13 h 93"/>
                  <a:gd name="T4" fmla="*/ 39 w 58"/>
                  <a:gd name="T5" fmla="*/ 21 h 93"/>
                  <a:gd name="T6" fmla="*/ 39 w 58"/>
                  <a:gd name="T7" fmla="*/ 26 h 93"/>
                  <a:gd name="T8" fmla="*/ 32 w 58"/>
                  <a:gd name="T9" fmla="*/ 51 h 93"/>
                  <a:gd name="T10" fmla="*/ 16 w 58"/>
                  <a:gd name="T11" fmla="*/ 66 h 93"/>
                  <a:gd name="T12" fmla="*/ 13 w 58"/>
                  <a:gd name="T13" fmla="*/ 67 h 93"/>
                  <a:gd name="T14" fmla="*/ 5 w 58"/>
                  <a:gd name="T15" fmla="*/ 59 h 93"/>
                  <a:gd name="T16" fmla="*/ 4 w 58"/>
                  <a:gd name="T17" fmla="*/ 87 h 93"/>
                  <a:gd name="T18" fmla="*/ 4 w 58"/>
                  <a:gd name="T19" fmla="*/ 88 h 93"/>
                  <a:gd name="T20" fmla="*/ 39 w 58"/>
                  <a:gd name="T21" fmla="*/ 57 h 93"/>
                  <a:gd name="T22" fmla="*/ 52 w 58"/>
                  <a:gd name="T23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93">
                    <a:moveTo>
                      <a:pt x="52" y="4"/>
                    </a:moveTo>
                    <a:cubicBezTo>
                      <a:pt x="48" y="0"/>
                      <a:pt x="40" y="4"/>
                      <a:pt x="32" y="13"/>
                    </a:cubicBezTo>
                    <a:cubicBezTo>
                      <a:pt x="37" y="18"/>
                      <a:pt x="39" y="21"/>
                      <a:pt x="39" y="21"/>
                    </a:cubicBezTo>
                    <a:cubicBezTo>
                      <a:pt x="39" y="21"/>
                      <a:pt x="40" y="23"/>
                      <a:pt x="39" y="26"/>
                    </a:cubicBezTo>
                    <a:cubicBezTo>
                      <a:pt x="39" y="31"/>
                      <a:pt x="38" y="40"/>
                      <a:pt x="32" y="51"/>
                    </a:cubicBezTo>
                    <a:cubicBezTo>
                      <a:pt x="25" y="61"/>
                      <a:pt x="20" y="65"/>
                      <a:pt x="16" y="66"/>
                    </a:cubicBezTo>
                    <a:cubicBezTo>
                      <a:pt x="14" y="67"/>
                      <a:pt x="13" y="67"/>
                      <a:pt x="13" y="67"/>
                    </a:cubicBezTo>
                    <a:cubicBezTo>
                      <a:pt x="13" y="67"/>
                      <a:pt x="10" y="64"/>
                      <a:pt x="5" y="59"/>
                    </a:cubicBezTo>
                    <a:cubicBezTo>
                      <a:pt x="1" y="72"/>
                      <a:pt x="0" y="83"/>
                      <a:pt x="4" y="87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11" y="93"/>
                      <a:pt x="26" y="79"/>
                      <a:pt x="39" y="57"/>
                    </a:cubicBezTo>
                    <a:cubicBezTo>
                      <a:pt x="52" y="34"/>
                      <a:pt x="58" y="10"/>
                      <a:pt x="52" y="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6" name="Freeform 24">
                <a:extLst>
                  <a:ext uri="{FF2B5EF4-FFF2-40B4-BE49-F238E27FC236}">
                    <a16:creationId xmlns="" xmlns:a16="http://schemas.microsoft.com/office/drawing/2014/main" id="{56A18294-F3D5-4F0D-84A8-E4E2F3893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0323" y="2783021"/>
                <a:ext cx="534478" cy="459088"/>
              </a:xfrm>
              <a:custGeom>
                <a:avLst/>
                <a:gdLst>
                  <a:gd name="T0" fmla="*/ 82 w 200"/>
                  <a:gd name="T1" fmla="*/ 64 h 172"/>
                  <a:gd name="T2" fmla="*/ 200 w 200"/>
                  <a:gd name="T3" fmla="*/ 38 h 172"/>
                  <a:gd name="T4" fmla="*/ 200 w 200"/>
                  <a:gd name="T5" fmla="*/ 36 h 172"/>
                  <a:gd name="T6" fmla="*/ 73 w 200"/>
                  <a:gd name="T7" fmla="*/ 14 h 172"/>
                  <a:gd name="T8" fmla="*/ 8 w 200"/>
                  <a:gd name="T9" fmla="*/ 126 h 172"/>
                  <a:gd name="T10" fmla="*/ 63 w 200"/>
                  <a:gd name="T11" fmla="*/ 172 h 172"/>
                  <a:gd name="T12" fmla="*/ 82 w 200"/>
                  <a:gd name="T13" fmla="*/ 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72">
                    <a:moveTo>
                      <a:pt x="82" y="64"/>
                    </a:moveTo>
                    <a:cubicBezTo>
                      <a:pt x="105" y="25"/>
                      <a:pt x="156" y="22"/>
                      <a:pt x="200" y="38"/>
                    </a:cubicBezTo>
                    <a:cubicBezTo>
                      <a:pt x="200" y="37"/>
                      <a:pt x="199" y="36"/>
                      <a:pt x="200" y="36"/>
                    </a:cubicBezTo>
                    <a:cubicBezTo>
                      <a:pt x="159" y="13"/>
                      <a:pt x="108" y="0"/>
                      <a:pt x="73" y="14"/>
                    </a:cubicBezTo>
                    <a:cubicBezTo>
                      <a:pt x="5" y="41"/>
                      <a:pt x="0" y="80"/>
                      <a:pt x="8" y="126"/>
                    </a:cubicBezTo>
                    <a:cubicBezTo>
                      <a:pt x="13" y="151"/>
                      <a:pt x="34" y="167"/>
                      <a:pt x="63" y="172"/>
                    </a:cubicBezTo>
                    <a:cubicBezTo>
                      <a:pt x="57" y="136"/>
                      <a:pt x="63" y="96"/>
                      <a:pt x="82" y="6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7" name="Freeform 25">
                <a:extLst>
                  <a:ext uri="{FF2B5EF4-FFF2-40B4-BE49-F238E27FC236}">
                    <a16:creationId xmlns="" xmlns:a16="http://schemas.microsoft.com/office/drawing/2014/main" id="{238A04CE-3878-4C5E-B380-35D66DF5D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5274" y="2361065"/>
                <a:ext cx="198038" cy="517599"/>
              </a:xfrm>
              <a:custGeom>
                <a:avLst/>
                <a:gdLst>
                  <a:gd name="T0" fmla="*/ 40 w 74"/>
                  <a:gd name="T1" fmla="*/ 38 h 194"/>
                  <a:gd name="T2" fmla="*/ 74 w 74"/>
                  <a:gd name="T3" fmla="*/ 0 h 194"/>
                  <a:gd name="T4" fmla="*/ 1 w 74"/>
                  <a:gd name="T5" fmla="*/ 100 h 194"/>
                  <a:gd name="T6" fmla="*/ 52 w 74"/>
                  <a:gd name="T7" fmla="*/ 194 h 194"/>
                  <a:gd name="T8" fmla="*/ 52 w 74"/>
                  <a:gd name="T9" fmla="*/ 194 h 194"/>
                  <a:gd name="T10" fmla="*/ 40 w 74"/>
                  <a:gd name="T11" fmla="*/ 3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94">
                    <a:moveTo>
                      <a:pt x="40" y="38"/>
                    </a:moveTo>
                    <a:cubicBezTo>
                      <a:pt x="50" y="21"/>
                      <a:pt x="62" y="9"/>
                      <a:pt x="74" y="0"/>
                    </a:cubicBezTo>
                    <a:cubicBezTo>
                      <a:pt x="32" y="10"/>
                      <a:pt x="0" y="31"/>
                      <a:pt x="1" y="100"/>
                    </a:cubicBezTo>
                    <a:cubicBezTo>
                      <a:pt x="1" y="132"/>
                      <a:pt x="23" y="166"/>
                      <a:pt x="52" y="194"/>
                    </a:cubicBezTo>
                    <a:cubicBezTo>
                      <a:pt x="52" y="194"/>
                      <a:pt x="52" y="194"/>
                      <a:pt x="52" y="194"/>
                    </a:cubicBezTo>
                    <a:cubicBezTo>
                      <a:pt x="29" y="143"/>
                      <a:pt x="18" y="77"/>
                      <a:pt x="40" y="3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00" name="Freeform 26">
                <a:extLst>
                  <a:ext uri="{FF2B5EF4-FFF2-40B4-BE49-F238E27FC236}">
                    <a16:creationId xmlns="" xmlns:a16="http://schemas.microsoft.com/office/drawing/2014/main" id="{C2939D70-C27F-4BA9-8575-1B5281C85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2227" y="2841532"/>
                <a:ext cx="569359" cy="690883"/>
              </a:xfrm>
              <a:custGeom>
                <a:avLst/>
                <a:gdLst>
                  <a:gd name="T0" fmla="*/ 199 w 213"/>
                  <a:gd name="T1" fmla="*/ 83 h 259"/>
                  <a:gd name="T2" fmla="*/ 143 w 213"/>
                  <a:gd name="T3" fmla="*/ 16 h 259"/>
                  <a:gd name="T4" fmla="*/ 25 w 213"/>
                  <a:gd name="T5" fmla="*/ 42 h 259"/>
                  <a:gd name="T6" fmla="*/ 6 w 213"/>
                  <a:gd name="T7" fmla="*/ 150 h 259"/>
                  <a:gd name="T8" fmla="*/ 39 w 213"/>
                  <a:gd name="T9" fmla="*/ 218 h 259"/>
                  <a:gd name="T10" fmla="*/ 172 w 213"/>
                  <a:gd name="T11" fmla="*/ 190 h 259"/>
                  <a:gd name="T12" fmla="*/ 211 w 213"/>
                  <a:gd name="T13" fmla="*/ 104 h 259"/>
                  <a:gd name="T14" fmla="*/ 213 w 213"/>
                  <a:gd name="T15" fmla="*/ 99 h 259"/>
                  <a:gd name="T16" fmla="*/ 212 w 213"/>
                  <a:gd name="T17" fmla="*/ 98 h 259"/>
                  <a:gd name="T18" fmla="*/ 199 w 213"/>
                  <a:gd name="T19" fmla="*/ 8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259">
                    <a:moveTo>
                      <a:pt x="199" y="83"/>
                    </a:moveTo>
                    <a:cubicBezTo>
                      <a:pt x="173" y="54"/>
                      <a:pt x="145" y="23"/>
                      <a:pt x="143" y="16"/>
                    </a:cubicBezTo>
                    <a:cubicBezTo>
                      <a:pt x="99" y="0"/>
                      <a:pt x="48" y="3"/>
                      <a:pt x="25" y="42"/>
                    </a:cubicBezTo>
                    <a:cubicBezTo>
                      <a:pt x="6" y="74"/>
                      <a:pt x="0" y="114"/>
                      <a:pt x="6" y="150"/>
                    </a:cubicBezTo>
                    <a:cubicBezTo>
                      <a:pt x="11" y="176"/>
                      <a:pt x="22" y="201"/>
                      <a:pt x="39" y="218"/>
                    </a:cubicBezTo>
                    <a:cubicBezTo>
                      <a:pt x="80" y="259"/>
                      <a:pt x="140" y="246"/>
                      <a:pt x="172" y="190"/>
                    </a:cubicBezTo>
                    <a:cubicBezTo>
                      <a:pt x="191" y="158"/>
                      <a:pt x="207" y="130"/>
                      <a:pt x="211" y="104"/>
                    </a:cubicBezTo>
                    <a:cubicBezTo>
                      <a:pt x="212" y="102"/>
                      <a:pt x="213" y="101"/>
                      <a:pt x="213" y="99"/>
                    </a:cubicBezTo>
                    <a:cubicBezTo>
                      <a:pt x="213" y="99"/>
                      <a:pt x="213" y="98"/>
                      <a:pt x="212" y="98"/>
                    </a:cubicBezTo>
                    <a:cubicBezTo>
                      <a:pt x="207" y="92"/>
                      <a:pt x="203" y="87"/>
                      <a:pt x="199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05" name="Freeform 27">
                <a:extLst>
                  <a:ext uri="{FF2B5EF4-FFF2-40B4-BE49-F238E27FC236}">
                    <a16:creationId xmlns="" xmlns:a16="http://schemas.microsoft.com/office/drawing/2014/main" id="{3C13BC47-FF61-474E-8624-B384C9E1D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3658" y="2302554"/>
                <a:ext cx="541229" cy="755020"/>
              </a:xfrm>
              <a:custGeom>
                <a:avLst/>
                <a:gdLst>
                  <a:gd name="T0" fmla="*/ 22 w 203"/>
                  <a:gd name="T1" fmla="*/ 60 h 283"/>
                  <a:gd name="T2" fmla="*/ 34 w 203"/>
                  <a:gd name="T3" fmla="*/ 216 h 283"/>
                  <a:gd name="T4" fmla="*/ 72 w 203"/>
                  <a:gd name="T5" fmla="*/ 246 h 283"/>
                  <a:gd name="T6" fmla="*/ 95 w 203"/>
                  <a:gd name="T7" fmla="*/ 267 h 283"/>
                  <a:gd name="T8" fmla="*/ 99 w 203"/>
                  <a:gd name="T9" fmla="*/ 270 h 283"/>
                  <a:gd name="T10" fmla="*/ 113 w 203"/>
                  <a:gd name="T11" fmla="*/ 283 h 283"/>
                  <a:gd name="T12" fmla="*/ 170 w 203"/>
                  <a:gd name="T13" fmla="*/ 207 h 283"/>
                  <a:gd name="T14" fmla="*/ 155 w 203"/>
                  <a:gd name="T15" fmla="*/ 31 h 283"/>
                  <a:gd name="T16" fmla="*/ 56 w 203"/>
                  <a:gd name="T17" fmla="*/ 22 h 283"/>
                  <a:gd name="T18" fmla="*/ 22 w 203"/>
                  <a:gd name="T19" fmla="*/ 6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83">
                    <a:moveTo>
                      <a:pt x="22" y="60"/>
                    </a:moveTo>
                    <a:cubicBezTo>
                      <a:pt x="0" y="99"/>
                      <a:pt x="11" y="165"/>
                      <a:pt x="34" y="216"/>
                    </a:cubicBezTo>
                    <a:cubicBezTo>
                      <a:pt x="37" y="216"/>
                      <a:pt x="55" y="231"/>
                      <a:pt x="72" y="246"/>
                    </a:cubicBezTo>
                    <a:cubicBezTo>
                      <a:pt x="79" y="252"/>
                      <a:pt x="87" y="259"/>
                      <a:pt x="95" y="267"/>
                    </a:cubicBezTo>
                    <a:cubicBezTo>
                      <a:pt x="97" y="268"/>
                      <a:pt x="98" y="269"/>
                      <a:pt x="99" y="270"/>
                    </a:cubicBezTo>
                    <a:cubicBezTo>
                      <a:pt x="103" y="274"/>
                      <a:pt x="108" y="278"/>
                      <a:pt x="113" y="283"/>
                    </a:cubicBezTo>
                    <a:cubicBezTo>
                      <a:pt x="133" y="272"/>
                      <a:pt x="150" y="241"/>
                      <a:pt x="170" y="207"/>
                    </a:cubicBezTo>
                    <a:cubicBezTo>
                      <a:pt x="203" y="151"/>
                      <a:pt x="196" y="72"/>
                      <a:pt x="155" y="31"/>
                    </a:cubicBezTo>
                    <a:cubicBezTo>
                      <a:pt x="126" y="2"/>
                      <a:pt x="88" y="0"/>
                      <a:pt x="56" y="22"/>
                    </a:cubicBezTo>
                    <a:cubicBezTo>
                      <a:pt x="44" y="31"/>
                      <a:pt x="32" y="43"/>
                      <a:pt x="22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8" name="Freeform 28">
                <a:extLst>
                  <a:ext uri="{FF2B5EF4-FFF2-40B4-BE49-F238E27FC236}">
                    <a16:creationId xmlns="" xmlns:a16="http://schemas.microsoft.com/office/drawing/2014/main" id="{A23083EA-E5BF-44E8-AF98-2B92BBDE0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425" y="2878664"/>
                <a:ext cx="1019446" cy="1046451"/>
              </a:xfrm>
              <a:custGeom>
                <a:avLst/>
                <a:gdLst>
                  <a:gd name="T0" fmla="*/ 381 w 382"/>
                  <a:gd name="T1" fmla="*/ 346 h 392"/>
                  <a:gd name="T2" fmla="*/ 374 w 382"/>
                  <a:gd name="T3" fmla="*/ 338 h 392"/>
                  <a:gd name="T4" fmla="*/ 80 w 382"/>
                  <a:gd name="T5" fmla="*/ 67 h 392"/>
                  <a:gd name="T6" fmla="*/ 66 w 382"/>
                  <a:gd name="T7" fmla="*/ 54 h 392"/>
                  <a:gd name="T8" fmla="*/ 62 w 382"/>
                  <a:gd name="T9" fmla="*/ 51 h 392"/>
                  <a:gd name="T10" fmla="*/ 39 w 382"/>
                  <a:gd name="T11" fmla="*/ 30 h 392"/>
                  <a:gd name="T12" fmla="*/ 1 w 382"/>
                  <a:gd name="T13" fmla="*/ 0 h 392"/>
                  <a:gd name="T14" fmla="*/ 1 w 382"/>
                  <a:gd name="T15" fmla="*/ 0 h 392"/>
                  <a:gd name="T16" fmla="*/ 1 w 382"/>
                  <a:gd name="T17" fmla="*/ 0 h 392"/>
                  <a:gd name="T18" fmla="*/ 1 w 382"/>
                  <a:gd name="T19" fmla="*/ 0 h 392"/>
                  <a:gd name="T20" fmla="*/ 1 w 382"/>
                  <a:gd name="T21" fmla="*/ 2 h 392"/>
                  <a:gd name="T22" fmla="*/ 57 w 382"/>
                  <a:gd name="T23" fmla="*/ 69 h 392"/>
                  <a:gd name="T24" fmla="*/ 70 w 382"/>
                  <a:gd name="T25" fmla="*/ 84 h 392"/>
                  <a:gd name="T26" fmla="*/ 71 w 382"/>
                  <a:gd name="T27" fmla="*/ 85 h 392"/>
                  <a:gd name="T28" fmla="*/ 347 w 382"/>
                  <a:gd name="T29" fmla="*/ 384 h 392"/>
                  <a:gd name="T30" fmla="*/ 355 w 382"/>
                  <a:gd name="T31" fmla="*/ 392 h 392"/>
                  <a:gd name="T32" fmla="*/ 358 w 382"/>
                  <a:gd name="T33" fmla="*/ 391 h 392"/>
                  <a:gd name="T34" fmla="*/ 374 w 382"/>
                  <a:gd name="T35" fmla="*/ 376 h 392"/>
                  <a:gd name="T36" fmla="*/ 381 w 382"/>
                  <a:gd name="T37" fmla="*/ 351 h 392"/>
                  <a:gd name="T38" fmla="*/ 381 w 382"/>
                  <a:gd name="T39" fmla="*/ 34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392">
                    <a:moveTo>
                      <a:pt x="381" y="346"/>
                    </a:moveTo>
                    <a:cubicBezTo>
                      <a:pt x="381" y="346"/>
                      <a:pt x="379" y="343"/>
                      <a:pt x="374" y="338"/>
                    </a:cubicBezTo>
                    <a:cubicBezTo>
                      <a:pt x="337" y="304"/>
                      <a:pt x="177" y="154"/>
                      <a:pt x="80" y="67"/>
                    </a:cubicBezTo>
                    <a:cubicBezTo>
                      <a:pt x="75" y="62"/>
                      <a:pt x="70" y="58"/>
                      <a:pt x="66" y="54"/>
                    </a:cubicBezTo>
                    <a:cubicBezTo>
                      <a:pt x="65" y="53"/>
                      <a:pt x="64" y="52"/>
                      <a:pt x="62" y="51"/>
                    </a:cubicBezTo>
                    <a:cubicBezTo>
                      <a:pt x="54" y="43"/>
                      <a:pt x="46" y="36"/>
                      <a:pt x="39" y="30"/>
                    </a:cubicBezTo>
                    <a:cubicBezTo>
                      <a:pt x="22" y="15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3" y="9"/>
                      <a:pt x="31" y="40"/>
                      <a:pt x="57" y="69"/>
                    </a:cubicBezTo>
                    <a:cubicBezTo>
                      <a:pt x="61" y="73"/>
                      <a:pt x="65" y="78"/>
                      <a:pt x="70" y="84"/>
                    </a:cubicBezTo>
                    <a:cubicBezTo>
                      <a:pt x="71" y="84"/>
                      <a:pt x="71" y="85"/>
                      <a:pt x="71" y="85"/>
                    </a:cubicBezTo>
                    <a:cubicBezTo>
                      <a:pt x="162" y="186"/>
                      <a:pt x="312" y="347"/>
                      <a:pt x="347" y="384"/>
                    </a:cubicBezTo>
                    <a:cubicBezTo>
                      <a:pt x="352" y="389"/>
                      <a:pt x="355" y="392"/>
                      <a:pt x="355" y="392"/>
                    </a:cubicBezTo>
                    <a:cubicBezTo>
                      <a:pt x="355" y="392"/>
                      <a:pt x="356" y="392"/>
                      <a:pt x="358" y="391"/>
                    </a:cubicBezTo>
                    <a:cubicBezTo>
                      <a:pt x="362" y="390"/>
                      <a:pt x="367" y="386"/>
                      <a:pt x="374" y="376"/>
                    </a:cubicBezTo>
                    <a:cubicBezTo>
                      <a:pt x="380" y="365"/>
                      <a:pt x="381" y="356"/>
                      <a:pt x="381" y="351"/>
                    </a:cubicBezTo>
                    <a:cubicBezTo>
                      <a:pt x="382" y="348"/>
                      <a:pt x="381" y="346"/>
                      <a:pt x="381" y="34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="" xmlns:a16="http://schemas.microsoft.com/office/drawing/2014/main" id="{925F48E9-14C6-4F01-8BA5-4C4AE8DCBA18}"/>
                </a:ext>
              </a:extLst>
            </p:cNvPr>
            <p:cNvGrpSpPr/>
            <p:nvPr/>
          </p:nvGrpSpPr>
          <p:grpSpPr>
            <a:xfrm>
              <a:off x="9152003" y="2232552"/>
              <a:ext cx="2956060" cy="3010394"/>
              <a:chOff x="6076950" y="2566001"/>
              <a:chExt cx="3076576" cy="3133124"/>
            </a:xfrm>
            <a:effectLst>
              <a:outerShdw blurRad="177800" dir="18900000" sy="23000" kx="-1200000" algn="bl" rotWithShape="0">
                <a:prstClr val="black">
                  <a:alpha val="29000"/>
                </a:prstClr>
              </a:outerShdw>
            </a:effectLst>
          </p:grpSpPr>
          <p:sp>
            <p:nvSpPr>
              <p:cNvPr id="75" name="Freeform 21">
                <a:extLst>
                  <a:ext uri="{FF2B5EF4-FFF2-40B4-BE49-F238E27FC236}">
                    <a16:creationId xmlns="" xmlns:a16="http://schemas.microsoft.com/office/drawing/2014/main" id="{A5BEF018-A3D1-4722-AC89-47964F56B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0788" y="5375275"/>
                <a:ext cx="312738" cy="323850"/>
              </a:xfrm>
              <a:custGeom>
                <a:avLst/>
                <a:gdLst>
                  <a:gd name="T0" fmla="*/ 68 w 83"/>
                  <a:gd name="T1" fmla="*/ 68 h 86"/>
                  <a:gd name="T2" fmla="*/ 34 w 83"/>
                  <a:gd name="T3" fmla="*/ 30 h 86"/>
                  <a:gd name="T4" fmla="*/ 16 w 83"/>
                  <a:gd name="T5" fmla="*/ 10 h 86"/>
                  <a:gd name="T6" fmla="*/ 6 w 83"/>
                  <a:gd name="T7" fmla="*/ 0 h 86"/>
                  <a:gd name="T8" fmla="*/ 3 w 83"/>
                  <a:gd name="T9" fmla="*/ 5 h 86"/>
                  <a:gd name="T10" fmla="*/ 0 w 83"/>
                  <a:gd name="T11" fmla="*/ 11 h 86"/>
                  <a:gd name="T12" fmla="*/ 9 w 83"/>
                  <a:gd name="T13" fmla="*/ 21 h 86"/>
                  <a:gd name="T14" fmla="*/ 29 w 83"/>
                  <a:gd name="T15" fmla="*/ 39 h 86"/>
                  <a:gd name="T16" fmla="*/ 66 w 83"/>
                  <a:gd name="T17" fmla="*/ 72 h 86"/>
                  <a:gd name="T18" fmla="*/ 83 w 83"/>
                  <a:gd name="T19" fmla="*/ 86 h 86"/>
                  <a:gd name="T20" fmla="*/ 83 w 83"/>
                  <a:gd name="T21" fmla="*/ 85 h 86"/>
                  <a:gd name="T22" fmla="*/ 68 w 83"/>
                  <a:gd name="T23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6">
                    <a:moveTo>
                      <a:pt x="68" y="68"/>
                    </a:moveTo>
                    <a:cubicBezTo>
                      <a:pt x="59" y="57"/>
                      <a:pt x="46" y="44"/>
                      <a:pt x="34" y="30"/>
                    </a:cubicBezTo>
                    <a:cubicBezTo>
                      <a:pt x="28" y="23"/>
                      <a:pt x="22" y="16"/>
                      <a:pt x="16" y="10"/>
                    </a:cubicBezTo>
                    <a:cubicBezTo>
                      <a:pt x="13" y="6"/>
                      <a:pt x="9" y="3"/>
                      <a:pt x="6" y="0"/>
                    </a:cubicBezTo>
                    <a:cubicBezTo>
                      <a:pt x="5" y="2"/>
                      <a:pt x="4" y="4"/>
                      <a:pt x="3" y="5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3" y="14"/>
                      <a:pt x="6" y="18"/>
                      <a:pt x="9" y="21"/>
                    </a:cubicBezTo>
                    <a:cubicBezTo>
                      <a:pt x="15" y="27"/>
                      <a:pt x="22" y="33"/>
                      <a:pt x="29" y="39"/>
                    </a:cubicBezTo>
                    <a:cubicBezTo>
                      <a:pt x="42" y="51"/>
                      <a:pt x="56" y="63"/>
                      <a:pt x="66" y="72"/>
                    </a:cubicBezTo>
                    <a:cubicBezTo>
                      <a:pt x="76" y="81"/>
                      <a:pt x="83" y="86"/>
                      <a:pt x="83" y="86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5"/>
                      <a:pt x="77" y="78"/>
                      <a:pt x="68" y="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6" name="Freeform 22">
                <a:extLst>
                  <a:ext uri="{FF2B5EF4-FFF2-40B4-BE49-F238E27FC236}">
                    <a16:creationId xmlns="" xmlns:a16="http://schemas.microsoft.com/office/drawing/2014/main" id="{D2A40B11-A7A9-46E8-97EB-A4AFF97B5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9588" y="4606925"/>
                <a:ext cx="782638" cy="903287"/>
              </a:xfrm>
              <a:custGeom>
                <a:avLst/>
                <a:gdLst>
                  <a:gd name="T0" fmla="*/ 204 w 208"/>
                  <a:gd name="T1" fmla="*/ 156 h 240"/>
                  <a:gd name="T2" fmla="*/ 48 w 208"/>
                  <a:gd name="T3" fmla="*/ 0 h 240"/>
                  <a:gd name="T4" fmla="*/ 48 w 208"/>
                  <a:gd name="T5" fmla="*/ 0 h 240"/>
                  <a:gd name="T6" fmla="*/ 35 w 208"/>
                  <a:gd name="T7" fmla="*/ 53 h 240"/>
                  <a:gd name="T8" fmla="*/ 0 w 208"/>
                  <a:gd name="T9" fmla="*/ 84 h 240"/>
                  <a:gd name="T10" fmla="*/ 156 w 208"/>
                  <a:gd name="T11" fmla="*/ 240 h 240"/>
                  <a:gd name="T12" fmla="*/ 189 w 208"/>
                  <a:gd name="T13" fmla="*/ 215 h 240"/>
                  <a:gd name="T14" fmla="*/ 192 w 208"/>
                  <a:gd name="T15" fmla="*/ 209 h 240"/>
                  <a:gd name="T16" fmla="*/ 195 w 208"/>
                  <a:gd name="T17" fmla="*/ 204 h 240"/>
                  <a:gd name="T18" fmla="*/ 204 w 208"/>
                  <a:gd name="T19" fmla="*/ 15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40">
                    <a:moveTo>
                      <a:pt x="204" y="156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4" y="6"/>
                      <a:pt x="48" y="30"/>
                      <a:pt x="35" y="53"/>
                    </a:cubicBezTo>
                    <a:cubicBezTo>
                      <a:pt x="22" y="75"/>
                      <a:pt x="7" y="89"/>
                      <a:pt x="0" y="84"/>
                    </a:cubicBezTo>
                    <a:cubicBezTo>
                      <a:pt x="156" y="240"/>
                      <a:pt x="156" y="240"/>
                      <a:pt x="156" y="240"/>
                    </a:cubicBezTo>
                    <a:cubicBezTo>
                      <a:pt x="156" y="240"/>
                      <a:pt x="173" y="237"/>
                      <a:pt x="189" y="215"/>
                    </a:cubicBezTo>
                    <a:cubicBezTo>
                      <a:pt x="190" y="213"/>
                      <a:pt x="191" y="211"/>
                      <a:pt x="192" y="209"/>
                    </a:cubicBezTo>
                    <a:cubicBezTo>
                      <a:pt x="193" y="208"/>
                      <a:pt x="194" y="206"/>
                      <a:pt x="195" y="204"/>
                    </a:cubicBezTo>
                    <a:cubicBezTo>
                      <a:pt x="208" y="179"/>
                      <a:pt x="204" y="156"/>
                      <a:pt x="204" y="156"/>
                    </a:cubicBez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7" name="Freeform 23">
                <a:extLst>
                  <a:ext uri="{FF2B5EF4-FFF2-40B4-BE49-F238E27FC236}">
                    <a16:creationId xmlns="" xmlns:a16="http://schemas.microsoft.com/office/drawing/2014/main" id="{BAD41EB9-AFB2-485D-8440-2DEA1ECBD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3713" y="4592638"/>
                <a:ext cx="219075" cy="349250"/>
              </a:xfrm>
              <a:custGeom>
                <a:avLst/>
                <a:gdLst>
                  <a:gd name="T0" fmla="*/ 52 w 58"/>
                  <a:gd name="T1" fmla="*/ 4 h 93"/>
                  <a:gd name="T2" fmla="*/ 32 w 58"/>
                  <a:gd name="T3" fmla="*/ 13 h 93"/>
                  <a:gd name="T4" fmla="*/ 39 w 58"/>
                  <a:gd name="T5" fmla="*/ 21 h 93"/>
                  <a:gd name="T6" fmla="*/ 39 w 58"/>
                  <a:gd name="T7" fmla="*/ 26 h 93"/>
                  <a:gd name="T8" fmla="*/ 32 w 58"/>
                  <a:gd name="T9" fmla="*/ 51 h 93"/>
                  <a:gd name="T10" fmla="*/ 16 w 58"/>
                  <a:gd name="T11" fmla="*/ 66 h 93"/>
                  <a:gd name="T12" fmla="*/ 13 w 58"/>
                  <a:gd name="T13" fmla="*/ 67 h 93"/>
                  <a:gd name="T14" fmla="*/ 5 w 58"/>
                  <a:gd name="T15" fmla="*/ 59 h 93"/>
                  <a:gd name="T16" fmla="*/ 4 w 58"/>
                  <a:gd name="T17" fmla="*/ 87 h 93"/>
                  <a:gd name="T18" fmla="*/ 4 w 58"/>
                  <a:gd name="T19" fmla="*/ 88 h 93"/>
                  <a:gd name="T20" fmla="*/ 39 w 58"/>
                  <a:gd name="T21" fmla="*/ 57 h 93"/>
                  <a:gd name="T22" fmla="*/ 52 w 58"/>
                  <a:gd name="T23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93">
                    <a:moveTo>
                      <a:pt x="52" y="4"/>
                    </a:moveTo>
                    <a:cubicBezTo>
                      <a:pt x="48" y="0"/>
                      <a:pt x="40" y="4"/>
                      <a:pt x="32" y="13"/>
                    </a:cubicBezTo>
                    <a:cubicBezTo>
                      <a:pt x="37" y="18"/>
                      <a:pt x="39" y="21"/>
                      <a:pt x="39" y="21"/>
                    </a:cubicBezTo>
                    <a:cubicBezTo>
                      <a:pt x="39" y="21"/>
                      <a:pt x="40" y="23"/>
                      <a:pt x="39" y="26"/>
                    </a:cubicBezTo>
                    <a:cubicBezTo>
                      <a:pt x="39" y="31"/>
                      <a:pt x="38" y="40"/>
                      <a:pt x="32" y="51"/>
                    </a:cubicBezTo>
                    <a:cubicBezTo>
                      <a:pt x="25" y="61"/>
                      <a:pt x="20" y="65"/>
                      <a:pt x="16" y="66"/>
                    </a:cubicBezTo>
                    <a:cubicBezTo>
                      <a:pt x="14" y="67"/>
                      <a:pt x="13" y="67"/>
                      <a:pt x="13" y="67"/>
                    </a:cubicBezTo>
                    <a:cubicBezTo>
                      <a:pt x="13" y="67"/>
                      <a:pt x="10" y="64"/>
                      <a:pt x="5" y="59"/>
                    </a:cubicBezTo>
                    <a:cubicBezTo>
                      <a:pt x="1" y="72"/>
                      <a:pt x="0" y="83"/>
                      <a:pt x="4" y="87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11" y="93"/>
                      <a:pt x="26" y="79"/>
                      <a:pt x="39" y="57"/>
                    </a:cubicBezTo>
                    <a:cubicBezTo>
                      <a:pt x="52" y="34"/>
                      <a:pt x="58" y="10"/>
                      <a:pt x="52" y="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8" name="Freeform 24">
                <a:extLst>
                  <a:ext uri="{FF2B5EF4-FFF2-40B4-BE49-F238E27FC236}">
                    <a16:creationId xmlns="" xmlns:a16="http://schemas.microsoft.com/office/drawing/2014/main" id="{84D855A4-F70C-4221-AFA5-6A103CE4D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6950" y="3233738"/>
                <a:ext cx="754063" cy="647700"/>
              </a:xfrm>
              <a:custGeom>
                <a:avLst/>
                <a:gdLst>
                  <a:gd name="T0" fmla="*/ 82 w 200"/>
                  <a:gd name="T1" fmla="*/ 64 h 172"/>
                  <a:gd name="T2" fmla="*/ 200 w 200"/>
                  <a:gd name="T3" fmla="*/ 38 h 172"/>
                  <a:gd name="T4" fmla="*/ 200 w 200"/>
                  <a:gd name="T5" fmla="*/ 36 h 172"/>
                  <a:gd name="T6" fmla="*/ 73 w 200"/>
                  <a:gd name="T7" fmla="*/ 14 h 172"/>
                  <a:gd name="T8" fmla="*/ 8 w 200"/>
                  <a:gd name="T9" fmla="*/ 126 h 172"/>
                  <a:gd name="T10" fmla="*/ 63 w 200"/>
                  <a:gd name="T11" fmla="*/ 172 h 172"/>
                  <a:gd name="T12" fmla="*/ 82 w 200"/>
                  <a:gd name="T13" fmla="*/ 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72">
                    <a:moveTo>
                      <a:pt x="82" y="64"/>
                    </a:moveTo>
                    <a:cubicBezTo>
                      <a:pt x="105" y="25"/>
                      <a:pt x="156" y="22"/>
                      <a:pt x="200" y="38"/>
                    </a:cubicBezTo>
                    <a:cubicBezTo>
                      <a:pt x="200" y="37"/>
                      <a:pt x="199" y="36"/>
                      <a:pt x="200" y="36"/>
                    </a:cubicBezTo>
                    <a:cubicBezTo>
                      <a:pt x="159" y="13"/>
                      <a:pt x="108" y="0"/>
                      <a:pt x="73" y="14"/>
                    </a:cubicBezTo>
                    <a:cubicBezTo>
                      <a:pt x="5" y="41"/>
                      <a:pt x="0" y="80"/>
                      <a:pt x="8" y="126"/>
                    </a:cubicBezTo>
                    <a:cubicBezTo>
                      <a:pt x="13" y="151"/>
                      <a:pt x="34" y="167"/>
                      <a:pt x="63" y="172"/>
                    </a:cubicBezTo>
                    <a:cubicBezTo>
                      <a:pt x="57" y="136"/>
                      <a:pt x="63" y="96"/>
                      <a:pt x="82" y="64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9" name="Freeform 25">
                <a:extLst>
                  <a:ext uri="{FF2B5EF4-FFF2-40B4-BE49-F238E27FC236}">
                    <a16:creationId xmlns="" xmlns:a16="http://schemas.microsoft.com/office/drawing/2014/main" id="{04B0D62C-BD24-41FF-A0B6-7818E1A29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4163" y="2638425"/>
                <a:ext cx="279400" cy="730250"/>
              </a:xfrm>
              <a:custGeom>
                <a:avLst/>
                <a:gdLst>
                  <a:gd name="T0" fmla="*/ 40 w 74"/>
                  <a:gd name="T1" fmla="*/ 38 h 194"/>
                  <a:gd name="T2" fmla="*/ 74 w 74"/>
                  <a:gd name="T3" fmla="*/ 0 h 194"/>
                  <a:gd name="T4" fmla="*/ 1 w 74"/>
                  <a:gd name="T5" fmla="*/ 100 h 194"/>
                  <a:gd name="T6" fmla="*/ 52 w 74"/>
                  <a:gd name="T7" fmla="*/ 194 h 194"/>
                  <a:gd name="T8" fmla="*/ 52 w 74"/>
                  <a:gd name="T9" fmla="*/ 194 h 194"/>
                  <a:gd name="T10" fmla="*/ 40 w 74"/>
                  <a:gd name="T11" fmla="*/ 3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94">
                    <a:moveTo>
                      <a:pt x="40" y="38"/>
                    </a:moveTo>
                    <a:cubicBezTo>
                      <a:pt x="50" y="21"/>
                      <a:pt x="62" y="9"/>
                      <a:pt x="74" y="0"/>
                    </a:cubicBezTo>
                    <a:cubicBezTo>
                      <a:pt x="32" y="10"/>
                      <a:pt x="0" y="31"/>
                      <a:pt x="1" y="100"/>
                    </a:cubicBezTo>
                    <a:cubicBezTo>
                      <a:pt x="1" y="132"/>
                      <a:pt x="23" y="166"/>
                      <a:pt x="52" y="194"/>
                    </a:cubicBezTo>
                    <a:cubicBezTo>
                      <a:pt x="52" y="194"/>
                      <a:pt x="52" y="194"/>
                      <a:pt x="52" y="194"/>
                    </a:cubicBezTo>
                    <a:cubicBezTo>
                      <a:pt x="29" y="143"/>
                      <a:pt x="18" y="77"/>
                      <a:pt x="40" y="38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0" name="Freeform 26">
                <a:extLst>
                  <a:ext uri="{FF2B5EF4-FFF2-40B4-BE49-F238E27FC236}">
                    <a16:creationId xmlns="" xmlns:a16="http://schemas.microsoft.com/office/drawing/2014/main" id="{0F18923F-C09C-4F4A-B57B-3BD269475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1263" y="3296039"/>
                <a:ext cx="803275" cy="974725"/>
              </a:xfrm>
              <a:custGeom>
                <a:avLst/>
                <a:gdLst>
                  <a:gd name="T0" fmla="*/ 199 w 213"/>
                  <a:gd name="T1" fmla="*/ 83 h 259"/>
                  <a:gd name="T2" fmla="*/ 143 w 213"/>
                  <a:gd name="T3" fmla="*/ 16 h 259"/>
                  <a:gd name="T4" fmla="*/ 25 w 213"/>
                  <a:gd name="T5" fmla="*/ 42 h 259"/>
                  <a:gd name="T6" fmla="*/ 6 w 213"/>
                  <a:gd name="T7" fmla="*/ 150 h 259"/>
                  <a:gd name="T8" fmla="*/ 39 w 213"/>
                  <a:gd name="T9" fmla="*/ 218 h 259"/>
                  <a:gd name="T10" fmla="*/ 172 w 213"/>
                  <a:gd name="T11" fmla="*/ 190 h 259"/>
                  <a:gd name="T12" fmla="*/ 211 w 213"/>
                  <a:gd name="T13" fmla="*/ 104 h 259"/>
                  <a:gd name="T14" fmla="*/ 213 w 213"/>
                  <a:gd name="T15" fmla="*/ 99 h 259"/>
                  <a:gd name="T16" fmla="*/ 212 w 213"/>
                  <a:gd name="T17" fmla="*/ 98 h 259"/>
                  <a:gd name="T18" fmla="*/ 199 w 213"/>
                  <a:gd name="T19" fmla="*/ 8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259">
                    <a:moveTo>
                      <a:pt x="199" y="83"/>
                    </a:moveTo>
                    <a:cubicBezTo>
                      <a:pt x="173" y="54"/>
                      <a:pt x="145" y="23"/>
                      <a:pt x="143" y="16"/>
                    </a:cubicBezTo>
                    <a:cubicBezTo>
                      <a:pt x="99" y="0"/>
                      <a:pt x="48" y="3"/>
                      <a:pt x="25" y="42"/>
                    </a:cubicBezTo>
                    <a:cubicBezTo>
                      <a:pt x="6" y="74"/>
                      <a:pt x="0" y="114"/>
                      <a:pt x="6" y="150"/>
                    </a:cubicBezTo>
                    <a:cubicBezTo>
                      <a:pt x="11" y="176"/>
                      <a:pt x="22" y="201"/>
                      <a:pt x="39" y="218"/>
                    </a:cubicBezTo>
                    <a:cubicBezTo>
                      <a:pt x="80" y="259"/>
                      <a:pt x="140" y="246"/>
                      <a:pt x="172" y="190"/>
                    </a:cubicBezTo>
                    <a:cubicBezTo>
                      <a:pt x="191" y="158"/>
                      <a:pt x="207" y="130"/>
                      <a:pt x="211" y="104"/>
                    </a:cubicBezTo>
                    <a:cubicBezTo>
                      <a:pt x="212" y="102"/>
                      <a:pt x="213" y="101"/>
                      <a:pt x="213" y="99"/>
                    </a:cubicBezTo>
                    <a:cubicBezTo>
                      <a:pt x="213" y="99"/>
                      <a:pt x="213" y="98"/>
                      <a:pt x="212" y="98"/>
                    </a:cubicBezTo>
                    <a:cubicBezTo>
                      <a:pt x="207" y="92"/>
                      <a:pt x="203" y="87"/>
                      <a:pt x="199" y="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1" name="Freeform 27">
                <a:extLst>
                  <a:ext uri="{FF2B5EF4-FFF2-40B4-BE49-F238E27FC236}">
                    <a16:creationId xmlns="" xmlns:a16="http://schemas.microsoft.com/office/drawing/2014/main" id="{2C4261AF-EDA6-47EB-9D4D-0A563C012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2301" y="2566001"/>
                <a:ext cx="763588" cy="1065212"/>
              </a:xfrm>
              <a:custGeom>
                <a:avLst/>
                <a:gdLst>
                  <a:gd name="T0" fmla="*/ 22 w 203"/>
                  <a:gd name="T1" fmla="*/ 60 h 283"/>
                  <a:gd name="T2" fmla="*/ 34 w 203"/>
                  <a:gd name="T3" fmla="*/ 216 h 283"/>
                  <a:gd name="T4" fmla="*/ 72 w 203"/>
                  <a:gd name="T5" fmla="*/ 246 h 283"/>
                  <a:gd name="T6" fmla="*/ 95 w 203"/>
                  <a:gd name="T7" fmla="*/ 267 h 283"/>
                  <a:gd name="T8" fmla="*/ 99 w 203"/>
                  <a:gd name="T9" fmla="*/ 270 h 283"/>
                  <a:gd name="T10" fmla="*/ 113 w 203"/>
                  <a:gd name="T11" fmla="*/ 283 h 283"/>
                  <a:gd name="T12" fmla="*/ 170 w 203"/>
                  <a:gd name="T13" fmla="*/ 207 h 283"/>
                  <a:gd name="T14" fmla="*/ 155 w 203"/>
                  <a:gd name="T15" fmla="*/ 31 h 283"/>
                  <a:gd name="T16" fmla="*/ 56 w 203"/>
                  <a:gd name="T17" fmla="*/ 22 h 283"/>
                  <a:gd name="T18" fmla="*/ 22 w 203"/>
                  <a:gd name="T19" fmla="*/ 6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83">
                    <a:moveTo>
                      <a:pt x="22" y="60"/>
                    </a:moveTo>
                    <a:cubicBezTo>
                      <a:pt x="0" y="99"/>
                      <a:pt x="11" y="165"/>
                      <a:pt x="34" y="216"/>
                    </a:cubicBezTo>
                    <a:cubicBezTo>
                      <a:pt x="37" y="216"/>
                      <a:pt x="55" y="231"/>
                      <a:pt x="72" y="246"/>
                    </a:cubicBezTo>
                    <a:cubicBezTo>
                      <a:pt x="79" y="252"/>
                      <a:pt x="87" y="259"/>
                      <a:pt x="95" y="267"/>
                    </a:cubicBezTo>
                    <a:cubicBezTo>
                      <a:pt x="97" y="268"/>
                      <a:pt x="98" y="269"/>
                      <a:pt x="99" y="270"/>
                    </a:cubicBezTo>
                    <a:cubicBezTo>
                      <a:pt x="103" y="274"/>
                      <a:pt x="108" y="278"/>
                      <a:pt x="113" y="283"/>
                    </a:cubicBezTo>
                    <a:cubicBezTo>
                      <a:pt x="133" y="272"/>
                      <a:pt x="150" y="241"/>
                      <a:pt x="170" y="207"/>
                    </a:cubicBezTo>
                    <a:cubicBezTo>
                      <a:pt x="203" y="151"/>
                      <a:pt x="196" y="72"/>
                      <a:pt x="155" y="31"/>
                    </a:cubicBezTo>
                    <a:cubicBezTo>
                      <a:pt x="126" y="2"/>
                      <a:pt x="88" y="0"/>
                      <a:pt x="56" y="22"/>
                    </a:cubicBezTo>
                    <a:cubicBezTo>
                      <a:pt x="44" y="31"/>
                      <a:pt x="32" y="43"/>
                      <a:pt x="22" y="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2" name="Freeform 28">
                <a:extLst>
                  <a:ext uri="{FF2B5EF4-FFF2-40B4-BE49-F238E27FC236}">
                    <a16:creationId xmlns="" xmlns:a16="http://schemas.microsoft.com/office/drawing/2014/main" id="{6E51F3AC-70FE-4829-ADF0-5D7372501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6250" y="3368675"/>
                <a:ext cx="1438275" cy="1476375"/>
              </a:xfrm>
              <a:custGeom>
                <a:avLst/>
                <a:gdLst>
                  <a:gd name="T0" fmla="*/ 381 w 382"/>
                  <a:gd name="T1" fmla="*/ 346 h 392"/>
                  <a:gd name="T2" fmla="*/ 374 w 382"/>
                  <a:gd name="T3" fmla="*/ 338 h 392"/>
                  <a:gd name="T4" fmla="*/ 80 w 382"/>
                  <a:gd name="T5" fmla="*/ 67 h 392"/>
                  <a:gd name="T6" fmla="*/ 66 w 382"/>
                  <a:gd name="T7" fmla="*/ 54 h 392"/>
                  <a:gd name="T8" fmla="*/ 62 w 382"/>
                  <a:gd name="T9" fmla="*/ 51 h 392"/>
                  <a:gd name="T10" fmla="*/ 39 w 382"/>
                  <a:gd name="T11" fmla="*/ 30 h 392"/>
                  <a:gd name="T12" fmla="*/ 1 w 382"/>
                  <a:gd name="T13" fmla="*/ 0 h 392"/>
                  <a:gd name="T14" fmla="*/ 1 w 382"/>
                  <a:gd name="T15" fmla="*/ 0 h 392"/>
                  <a:gd name="T16" fmla="*/ 1 w 382"/>
                  <a:gd name="T17" fmla="*/ 0 h 392"/>
                  <a:gd name="T18" fmla="*/ 1 w 382"/>
                  <a:gd name="T19" fmla="*/ 0 h 392"/>
                  <a:gd name="T20" fmla="*/ 1 w 382"/>
                  <a:gd name="T21" fmla="*/ 2 h 392"/>
                  <a:gd name="T22" fmla="*/ 57 w 382"/>
                  <a:gd name="T23" fmla="*/ 69 h 392"/>
                  <a:gd name="T24" fmla="*/ 70 w 382"/>
                  <a:gd name="T25" fmla="*/ 84 h 392"/>
                  <a:gd name="T26" fmla="*/ 71 w 382"/>
                  <a:gd name="T27" fmla="*/ 85 h 392"/>
                  <a:gd name="T28" fmla="*/ 347 w 382"/>
                  <a:gd name="T29" fmla="*/ 384 h 392"/>
                  <a:gd name="T30" fmla="*/ 355 w 382"/>
                  <a:gd name="T31" fmla="*/ 392 h 392"/>
                  <a:gd name="T32" fmla="*/ 358 w 382"/>
                  <a:gd name="T33" fmla="*/ 391 h 392"/>
                  <a:gd name="T34" fmla="*/ 374 w 382"/>
                  <a:gd name="T35" fmla="*/ 376 h 392"/>
                  <a:gd name="T36" fmla="*/ 381 w 382"/>
                  <a:gd name="T37" fmla="*/ 351 h 392"/>
                  <a:gd name="T38" fmla="*/ 381 w 382"/>
                  <a:gd name="T39" fmla="*/ 34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392">
                    <a:moveTo>
                      <a:pt x="381" y="346"/>
                    </a:moveTo>
                    <a:cubicBezTo>
                      <a:pt x="381" y="346"/>
                      <a:pt x="379" y="343"/>
                      <a:pt x="374" y="338"/>
                    </a:cubicBezTo>
                    <a:cubicBezTo>
                      <a:pt x="337" y="304"/>
                      <a:pt x="177" y="154"/>
                      <a:pt x="80" y="67"/>
                    </a:cubicBezTo>
                    <a:cubicBezTo>
                      <a:pt x="75" y="62"/>
                      <a:pt x="70" y="58"/>
                      <a:pt x="66" y="54"/>
                    </a:cubicBezTo>
                    <a:cubicBezTo>
                      <a:pt x="65" y="53"/>
                      <a:pt x="64" y="52"/>
                      <a:pt x="62" y="51"/>
                    </a:cubicBezTo>
                    <a:cubicBezTo>
                      <a:pt x="54" y="43"/>
                      <a:pt x="46" y="36"/>
                      <a:pt x="39" y="30"/>
                    </a:cubicBezTo>
                    <a:cubicBezTo>
                      <a:pt x="22" y="15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3" y="9"/>
                      <a:pt x="31" y="40"/>
                      <a:pt x="57" y="69"/>
                    </a:cubicBezTo>
                    <a:cubicBezTo>
                      <a:pt x="61" y="73"/>
                      <a:pt x="65" y="78"/>
                      <a:pt x="70" y="84"/>
                    </a:cubicBezTo>
                    <a:cubicBezTo>
                      <a:pt x="71" y="84"/>
                      <a:pt x="71" y="85"/>
                      <a:pt x="71" y="85"/>
                    </a:cubicBezTo>
                    <a:cubicBezTo>
                      <a:pt x="162" y="186"/>
                      <a:pt x="312" y="347"/>
                      <a:pt x="347" y="384"/>
                    </a:cubicBezTo>
                    <a:cubicBezTo>
                      <a:pt x="352" y="389"/>
                      <a:pt x="355" y="392"/>
                      <a:pt x="355" y="392"/>
                    </a:cubicBezTo>
                    <a:cubicBezTo>
                      <a:pt x="355" y="392"/>
                      <a:pt x="356" y="392"/>
                      <a:pt x="358" y="391"/>
                    </a:cubicBezTo>
                    <a:cubicBezTo>
                      <a:pt x="362" y="390"/>
                      <a:pt x="367" y="386"/>
                      <a:pt x="374" y="376"/>
                    </a:cubicBezTo>
                    <a:cubicBezTo>
                      <a:pt x="380" y="365"/>
                      <a:pt x="381" y="356"/>
                      <a:pt x="381" y="351"/>
                    </a:cubicBezTo>
                    <a:cubicBezTo>
                      <a:pt x="382" y="348"/>
                      <a:pt x="381" y="346"/>
                      <a:pt x="381" y="346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sp>
        <p:nvSpPr>
          <p:cNvPr id="134" name="Oval 133">
            <a:extLst>
              <a:ext uri="{FF2B5EF4-FFF2-40B4-BE49-F238E27FC236}">
                <a16:creationId xmlns="" xmlns:a16="http://schemas.microsoft.com/office/drawing/2014/main" id="{A78767CF-A3F7-4072-BC5E-C882CC94AB50}"/>
              </a:ext>
            </a:extLst>
          </p:cNvPr>
          <p:cNvSpPr/>
          <p:nvPr/>
        </p:nvSpPr>
        <p:spPr>
          <a:xfrm>
            <a:off x="1645157" y="1674807"/>
            <a:ext cx="626351" cy="626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E50729BC-543B-4AA8-A4FA-D0DD434708DD}"/>
              </a:ext>
            </a:extLst>
          </p:cNvPr>
          <p:cNvSpPr txBox="1"/>
          <p:nvPr/>
        </p:nvSpPr>
        <p:spPr>
          <a:xfrm>
            <a:off x="1748979" y="18033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EB4A6C1B-87D2-4718-A0BA-6B178FB020A0}"/>
              </a:ext>
            </a:extLst>
          </p:cNvPr>
          <p:cNvSpPr txBox="1"/>
          <p:nvPr/>
        </p:nvSpPr>
        <p:spPr>
          <a:xfrm>
            <a:off x="2407362" y="1726372"/>
            <a:ext cx="3774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использовать первый контакт с клиентом с максимальной пользой для качественных, глубинных отношений с учетом изменившейся модели поведения после пандемии.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="" xmlns:a16="http://schemas.microsoft.com/office/drawing/2014/main" id="{FE306089-C6BE-4444-A72B-E3D84437C545}"/>
              </a:ext>
            </a:extLst>
          </p:cNvPr>
          <p:cNvSpPr/>
          <p:nvPr/>
        </p:nvSpPr>
        <p:spPr>
          <a:xfrm>
            <a:off x="1642859" y="2537679"/>
            <a:ext cx="626351" cy="626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D95865C-A621-421D-9CE4-A6D7F6067C03}"/>
              </a:ext>
            </a:extLst>
          </p:cNvPr>
          <p:cNvSpPr txBox="1"/>
          <p:nvPr/>
        </p:nvSpPr>
        <p:spPr>
          <a:xfrm>
            <a:off x="1746681" y="26661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B6010EAC-1BD4-46A2-B0FD-A0275B0F8BB7}"/>
              </a:ext>
            </a:extLst>
          </p:cNvPr>
          <p:cNvSpPr txBox="1"/>
          <p:nvPr/>
        </p:nvSpPr>
        <p:spPr>
          <a:xfrm>
            <a:off x="2403992" y="2589244"/>
            <a:ext cx="327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фразы в первой звонке делают его ЭЛЕМЕНТОМ МАРКЕТИНГА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="" xmlns:a16="http://schemas.microsoft.com/office/drawing/2014/main" id="{23BE70AD-893C-4252-B565-8B61AA498DE1}"/>
              </a:ext>
            </a:extLst>
          </p:cNvPr>
          <p:cNvSpPr/>
          <p:nvPr/>
        </p:nvSpPr>
        <p:spPr>
          <a:xfrm>
            <a:off x="1642857" y="3400551"/>
            <a:ext cx="626351" cy="6263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BF3E8F7D-799C-4266-8411-8A3DDACB3BBB}"/>
              </a:ext>
            </a:extLst>
          </p:cNvPr>
          <p:cNvSpPr txBox="1"/>
          <p:nvPr/>
        </p:nvSpPr>
        <p:spPr>
          <a:xfrm>
            <a:off x="1746679" y="35290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251591FA-5B11-425E-A891-B560F8DF5B34}"/>
              </a:ext>
            </a:extLst>
          </p:cNvPr>
          <p:cNvSpPr txBox="1"/>
          <p:nvPr/>
        </p:nvSpPr>
        <p:spPr>
          <a:xfrm>
            <a:off x="2401419" y="3451936"/>
            <a:ext cx="327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МАРКЕТИНГ в работе АГЕНТА в телефонных переговорах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="" xmlns:a16="http://schemas.microsoft.com/office/drawing/2014/main" id="{5875CF1D-BEF3-4AA6-B54E-778ECF75C857}"/>
              </a:ext>
            </a:extLst>
          </p:cNvPr>
          <p:cNvSpPr/>
          <p:nvPr/>
        </p:nvSpPr>
        <p:spPr>
          <a:xfrm>
            <a:off x="1642855" y="4263423"/>
            <a:ext cx="626351" cy="6263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20E11390-4A31-46F5-9307-2074AEB718BE}"/>
              </a:ext>
            </a:extLst>
          </p:cNvPr>
          <p:cNvSpPr txBox="1"/>
          <p:nvPr/>
        </p:nvSpPr>
        <p:spPr>
          <a:xfrm>
            <a:off x="1746677" y="43919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C1260E28-7C89-4729-8CD5-4B4F21ADF11A}"/>
              </a:ext>
            </a:extLst>
          </p:cNvPr>
          <p:cNvSpPr txBox="1"/>
          <p:nvPr/>
        </p:nvSpPr>
        <p:spPr>
          <a:xfrm>
            <a:off x="2400465" y="4320546"/>
            <a:ext cx="328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научиться делать первые звонки клиенту и при этом получать удовольствие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="" xmlns:a16="http://schemas.microsoft.com/office/drawing/2014/main" id="{A47B5B38-A75F-4CDD-AA0B-9AADBA214CC2}"/>
              </a:ext>
            </a:extLst>
          </p:cNvPr>
          <p:cNvSpPr/>
          <p:nvPr/>
        </p:nvSpPr>
        <p:spPr>
          <a:xfrm>
            <a:off x="1642857" y="5126295"/>
            <a:ext cx="626351" cy="62635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D2EB734A-8EFC-4153-B17E-6EC148CF3470}"/>
              </a:ext>
            </a:extLst>
          </p:cNvPr>
          <p:cNvSpPr txBox="1"/>
          <p:nvPr/>
        </p:nvSpPr>
        <p:spPr>
          <a:xfrm>
            <a:off x="1746679" y="5254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4F412064-78F9-4C92-BBC6-1B2B1BD9A270}"/>
              </a:ext>
            </a:extLst>
          </p:cNvPr>
          <p:cNvSpPr txBox="1"/>
          <p:nvPr/>
        </p:nvSpPr>
        <p:spPr>
          <a:xfrm>
            <a:off x="2401419" y="5177680"/>
            <a:ext cx="3279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предварительные действия должны быть сделаны и для чего, чтобы клиент ждал ваш первый ХОЛОДНЫЙ звонок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511A8E3-0EB0-48CD-9BAB-C5D1F1494BD4}"/>
              </a:ext>
            </a:extLst>
          </p:cNvPr>
          <p:cNvSpPr txBox="1"/>
          <p:nvPr/>
        </p:nvSpPr>
        <p:spPr>
          <a:xfrm>
            <a:off x="2905965" y="307441"/>
            <a:ext cx="6380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Что сегодня будет на вебинаре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8BB0A53-D70B-45F4-862A-EE0A9F80B364}"/>
              </a:ext>
            </a:extLst>
          </p:cNvPr>
          <p:cNvSpPr txBox="1"/>
          <p:nvPr/>
        </p:nvSpPr>
        <p:spPr>
          <a:xfrm>
            <a:off x="4462057" y="803721"/>
            <a:ext cx="3267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spc="300" dirty="0">
                <a:solidFill>
                  <a:schemeClr val="bg1">
                    <a:lumMod val="75000"/>
                  </a:schemeClr>
                </a:solidFill>
              </a:rPr>
              <a:t>Вопросы к рассмотрению</a:t>
            </a:r>
            <a:endParaRPr lang="en-US" sz="1600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9" name="Circle: Hollow 58">
            <a:extLst>
              <a:ext uri="{FF2B5EF4-FFF2-40B4-BE49-F238E27FC236}">
                <a16:creationId xmlns="" xmlns:a16="http://schemas.microsoft.com/office/drawing/2014/main" id="{CF612AAF-08C5-4D9E-8BB3-44CE52C2EA61}"/>
              </a:ext>
            </a:extLst>
          </p:cNvPr>
          <p:cNvSpPr/>
          <p:nvPr/>
        </p:nvSpPr>
        <p:spPr>
          <a:xfrm>
            <a:off x="-473765" y="5426765"/>
            <a:ext cx="1709530" cy="1709530"/>
          </a:xfrm>
          <a:prstGeom prst="donut">
            <a:avLst>
              <a:gd name="adj" fmla="val 220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C44A05E5-1CE4-41A3-A4EB-F14864101E4F}"/>
              </a:ext>
            </a:extLst>
          </p:cNvPr>
          <p:cNvSpPr txBox="1"/>
          <p:nvPr/>
        </p:nvSpPr>
        <p:spPr>
          <a:xfrm>
            <a:off x="57237" y="-76003"/>
            <a:ext cx="12522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spc="-3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0</a:t>
            </a:r>
            <a:r>
              <a:rPr lang="ru-RU" sz="8800" b="1" spc="-3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2</a:t>
            </a:r>
            <a:endParaRPr lang="en-US" sz="8800" b="1" spc="-3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8" name="Parallelogram 87">
            <a:extLst>
              <a:ext uri="{FF2B5EF4-FFF2-40B4-BE49-F238E27FC236}">
                <a16:creationId xmlns="" xmlns:a16="http://schemas.microsoft.com/office/drawing/2014/main" id="{0A702F07-BD5A-466F-A9B6-8FDCE3E8636E}"/>
              </a:ext>
            </a:extLst>
          </p:cNvPr>
          <p:cNvSpPr/>
          <p:nvPr/>
        </p:nvSpPr>
        <p:spPr>
          <a:xfrm>
            <a:off x="9513804" y="5576675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Parallelogram 88">
            <a:extLst>
              <a:ext uri="{FF2B5EF4-FFF2-40B4-BE49-F238E27FC236}">
                <a16:creationId xmlns="" xmlns:a16="http://schemas.microsoft.com/office/drawing/2014/main" id="{D640782B-A8DA-40C9-88C5-2598FC49A063}"/>
              </a:ext>
            </a:extLst>
          </p:cNvPr>
          <p:cNvSpPr/>
          <p:nvPr/>
        </p:nvSpPr>
        <p:spPr>
          <a:xfrm>
            <a:off x="10958291" y="4856418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148343CB-FE0A-4583-B5DD-074C8C2E471F}"/>
              </a:ext>
            </a:extLst>
          </p:cNvPr>
          <p:cNvSpPr txBox="1"/>
          <p:nvPr/>
        </p:nvSpPr>
        <p:spPr>
          <a:xfrm>
            <a:off x="9684326" y="110457"/>
            <a:ext cx="25076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crmvip.ru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 </a:t>
            </a:r>
          </a:p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405602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FB2F8053-514B-4D50-9223-0DE8A41B1351}"/>
              </a:ext>
            </a:extLst>
          </p:cNvPr>
          <p:cNvGrpSpPr/>
          <p:nvPr/>
        </p:nvGrpSpPr>
        <p:grpSpPr>
          <a:xfrm>
            <a:off x="6576483" y="1363588"/>
            <a:ext cx="4481848" cy="4857583"/>
            <a:chOff x="850515" y="999439"/>
            <a:chExt cx="4646282" cy="5035802"/>
          </a:xfrm>
        </p:grpSpPr>
        <p:sp>
          <p:nvSpPr>
            <p:cNvPr id="131" name="Freeform 5">
              <a:extLst>
                <a:ext uri="{FF2B5EF4-FFF2-40B4-BE49-F238E27FC236}">
                  <a16:creationId xmlns="" xmlns:a16="http://schemas.microsoft.com/office/drawing/2014/main" id="{EB036FEE-2F65-40D2-95EE-8D9FC407B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512" y="2789074"/>
              <a:ext cx="1613027" cy="1038067"/>
            </a:xfrm>
            <a:custGeom>
              <a:avLst/>
              <a:gdLst>
                <a:gd name="T0" fmla="*/ 1895 w 1922"/>
                <a:gd name="T1" fmla="*/ 479 h 1242"/>
                <a:gd name="T2" fmla="*/ 1828 w 1922"/>
                <a:gd name="T3" fmla="*/ 457 h 1242"/>
                <a:gd name="T4" fmla="*/ 1771 w 1922"/>
                <a:gd name="T5" fmla="*/ 479 h 1242"/>
                <a:gd name="T6" fmla="*/ 1704 w 1922"/>
                <a:gd name="T7" fmla="*/ 513 h 1242"/>
                <a:gd name="T8" fmla="*/ 1599 w 1922"/>
                <a:gd name="T9" fmla="*/ 513 h 1242"/>
                <a:gd name="T10" fmla="*/ 1599 w 1922"/>
                <a:gd name="T11" fmla="*/ 176 h 1242"/>
                <a:gd name="T12" fmla="*/ 1573 w 1922"/>
                <a:gd name="T13" fmla="*/ 202 h 1242"/>
                <a:gd name="T14" fmla="*/ 1561 w 1922"/>
                <a:gd name="T15" fmla="*/ 236 h 1242"/>
                <a:gd name="T16" fmla="*/ 1516 w 1922"/>
                <a:gd name="T17" fmla="*/ 322 h 1242"/>
                <a:gd name="T18" fmla="*/ 1415 w 1922"/>
                <a:gd name="T19" fmla="*/ 371 h 1242"/>
                <a:gd name="T20" fmla="*/ 1295 w 1922"/>
                <a:gd name="T21" fmla="*/ 315 h 1242"/>
                <a:gd name="T22" fmla="*/ 1254 w 1922"/>
                <a:gd name="T23" fmla="*/ 191 h 1242"/>
                <a:gd name="T24" fmla="*/ 1310 w 1922"/>
                <a:gd name="T25" fmla="*/ 98 h 1242"/>
                <a:gd name="T26" fmla="*/ 1404 w 1922"/>
                <a:gd name="T27" fmla="*/ 60 h 1242"/>
                <a:gd name="T28" fmla="*/ 1449 w 1922"/>
                <a:gd name="T29" fmla="*/ 57 h 1242"/>
                <a:gd name="T30" fmla="*/ 1479 w 1922"/>
                <a:gd name="T31" fmla="*/ 27 h 1242"/>
                <a:gd name="T32" fmla="*/ 1464 w 1922"/>
                <a:gd name="T33" fmla="*/ 0 h 1242"/>
                <a:gd name="T34" fmla="*/ 796 w 1922"/>
                <a:gd name="T35" fmla="*/ 165 h 1242"/>
                <a:gd name="T36" fmla="*/ 582 w 1922"/>
                <a:gd name="T37" fmla="*/ 288 h 1242"/>
                <a:gd name="T38" fmla="*/ 131 w 1922"/>
                <a:gd name="T39" fmla="*/ 53 h 1242"/>
                <a:gd name="T40" fmla="*/ 105 w 1922"/>
                <a:gd name="T41" fmla="*/ 64 h 1242"/>
                <a:gd name="T42" fmla="*/ 94 w 1922"/>
                <a:gd name="T43" fmla="*/ 292 h 1242"/>
                <a:gd name="T44" fmla="*/ 225 w 1922"/>
                <a:gd name="T45" fmla="*/ 576 h 1242"/>
                <a:gd name="T46" fmla="*/ 0 w 1922"/>
                <a:gd name="T47" fmla="*/ 905 h 1242"/>
                <a:gd name="T48" fmla="*/ 143 w 1922"/>
                <a:gd name="T49" fmla="*/ 905 h 1242"/>
                <a:gd name="T50" fmla="*/ 143 w 1922"/>
                <a:gd name="T51" fmla="*/ 1021 h 1242"/>
                <a:gd name="T52" fmla="*/ 105 w 1922"/>
                <a:gd name="T53" fmla="*/ 1089 h 1242"/>
                <a:gd name="T54" fmla="*/ 79 w 1922"/>
                <a:gd name="T55" fmla="*/ 1145 h 1242"/>
                <a:gd name="T56" fmla="*/ 98 w 1922"/>
                <a:gd name="T57" fmla="*/ 1212 h 1242"/>
                <a:gd name="T58" fmla="*/ 173 w 1922"/>
                <a:gd name="T59" fmla="*/ 1242 h 1242"/>
                <a:gd name="T60" fmla="*/ 248 w 1922"/>
                <a:gd name="T61" fmla="*/ 1212 h 1242"/>
                <a:gd name="T62" fmla="*/ 267 w 1922"/>
                <a:gd name="T63" fmla="*/ 1145 h 1242"/>
                <a:gd name="T64" fmla="*/ 244 w 1922"/>
                <a:gd name="T65" fmla="*/ 1089 h 1242"/>
                <a:gd name="T66" fmla="*/ 210 w 1922"/>
                <a:gd name="T67" fmla="*/ 1025 h 1242"/>
                <a:gd name="T68" fmla="*/ 210 w 1922"/>
                <a:gd name="T69" fmla="*/ 905 h 1242"/>
                <a:gd name="T70" fmla="*/ 950 w 1922"/>
                <a:gd name="T71" fmla="*/ 905 h 1242"/>
                <a:gd name="T72" fmla="*/ 950 w 1922"/>
                <a:gd name="T73" fmla="*/ 894 h 1242"/>
                <a:gd name="T74" fmla="*/ 927 w 1922"/>
                <a:gd name="T75" fmla="*/ 861 h 1242"/>
                <a:gd name="T76" fmla="*/ 890 w 1922"/>
                <a:gd name="T77" fmla="*/ 767 h 1242"/>
                <a:gd name="T78" fmla="*/ 923 w 1922"/>
                <a:gd name="T79" fmla="*/ 659 h 1242"/>
                <a:gd name="T80" fmla="*/ 1043 w 1922"/>
                <a:gd name="T81" fmla="*/ 610 h 1242"/>
                <a:gd name="T82" fmla="*/ 1164 w 1922"/>
                <a:gd name="T83" fmla="*/ 659 h 1242"/>
                <a:gd name="T84" fmla="*/ 1197 w 1922"/>
                <a:gd name="T85" fmla="*/ 767 h 1242"/>
                <a:gd name="T86" fmla="*/ 1164 w 1922"/>
                <a:gd name="T87" fmla="*/ 857 h 1242"/>
                <a:gd name="T88" fmla="*/ 1145 w 1922"/>
                <a:gd name="T89" fmla="*/ 887 h 1242"/>
                <a:gd name="T90" fmla="*/ 1145 w 1922"/>
                <a:gd name="T91" fmla="*/ 905 h 1242"/>
                <a:gd name="T92" fmla="*/ 1599 w 1922"/>
                <a:gd name="T93" fmla="*/ 905 h 1242"/>
                <a:gd name="T94" fmla="*/ 1599 w 1922"/>
                <a:gd name="T95" fmla="*/ 580 h 1242"/>
                <a:gd name="T96" fmla="*/ 1700 w 1922"/>
                <a:gd name="T97" fmla="*/ 580 h 1242"/>
                <a:gd name="T98" fmla="*/ 1704 w 1922"/>
                <a:gd name="T99" fmla="*/ 580 h 1242"/>
                <a:gd name="T100" fmla="*/ 1771 w 1922"/>
                <a:gd name="T101" fmla="*/ 617 h 1242"/>
                <a:gd name="T102" fmla="*/ 1828 w 1922"/>
                <a:gd name="T103" fmla="*/ 644 h 1242"/>
                <a:gd name="T104" fmla="*/ 1892 w 1922"/>
                <a:gd name="T105" fmla="*/ 625 h 1242"/>
                <a:gd name="T106" fmla="*/ 1922 w 1922"/>
                <a:gd name="T107" fmla="*/ 550 h 1242"/>
                <a:gd name="T108" fmla="*/ 1895 w 1922"/>
                <a:gd name="T109" fmla="*/ 479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22" h="1242">
                  <a:moveTo>
                    <a:pt x="1895" y="479"/>
                  </a:moveTo>
                  <a:cubicBezTo>
                    <a:pt x="1877" y="464"/>
                    <a:pt x="1850" y="457"/>
                    <a:pt x="1828" y="457"/>
                  </a:cubicBezTo>
                  <a:cubicBezTo>
                    <a:pt x="1805" y="457"/>
                    <a:pt x="1786" y="468"/>
                    <a:pt x="1771" y="479"/>
                  </a:cubicBezTo>
                  <a:cubicBezTo>
                    <a:pt x="1753" y="494"/>
                    <a:pt x="1734" y="513"/>
                    <a:pt x="1704" y="513"/>
                  </a:cubicBezTo>
                  <a:cubicBezTo>
                    <a:pt x="1599" y="513"/>
                    <a:pt x="1599" y="513"/>
                    <a:pt x="1599" y="513"/>
                  </a:cubicBezTo>
                  <a:cubicBezTo>
                    <a:pt x="1599" y="176"/>
                    <a:pt x="1599" y="176"/>
                    <a:pt x="1599" y="176"/>
                  </a:cubicBezTo>
                  <a:cubicBezTo>
                    <a:pt x="1573" y="202"/>
                    <a:pt x="1573" y="202"/>
                    <a:pt x="1573" y="202"/>
                  </a:cubicBezTo>
                  <a:cubicBezTo>
                    <a:pt x="1569" y="206"/>
                    <a:pt x="1569" y="210"/>
                    <a:pt x="1561" y="236"/>
                  </a:cubicBezTo>
                  <a:cubicBezTo>
                    <a:pt x="1554" y="262"/>
                    <a:pt x="1546" y="296"/>
                    <a:pt x="1516" y="322"/>
                  </a:cubicBezTo>
                  <a:cubicBezTo>
                    <a:pt x="1490" y="348"/>
                    <a:pt x="1456" y="367"/>
                    <a:pt x="1415" y="371"/>
                  </a:cubicBezTo>
                  <a:cubicBezTo>
                    <a:pt x="1377" y="371"/>
                    <a:pt x="1329" y="352"/>
                    <a:pt x="1295" y="315"/>
                  </a:cubicBezTo>
                  <a:cubicBezTo>
                    <a:pt x="1261" y="277"/>
                    <a:pt x="1246" y="229"/>
                    <a:pt x="1254" y="191"/>
                  </a:cubicBezTo>
                  <a:cubicBezTo>
                    <a:pt x="1257" y="150"/>
                    <a:pt x="1284" y="120"/>
                    <a:pt x="1310" y="98"/>
                  </a:cubicBezTo>
                  <a:cubicBezTo>
                    <a:pt x="1340" y="68"/>
                    <a:pt x="1377" y="64"/>
                    <a:pt x="1404" y="60"/>
                  </a:cubicBezTo>
                  <a:cubicBezTo>
                    <a:pt x="1434" y="60"/>
                    <a:pt x="1441" y="60"/>
                    <a:pt x="1449" y="57"/>
                  </a:cubicBezTo>
                  <a:cubicBezTo>
                    <a:pt x="1479" y="27"/>
                    <a:pt x="1479" y="27"/>
                    <a:pt x="1479" y="27"/>
                  </a:cubicBezTo>
                  <a:cubicBezTo>
                    <a:pt x="1475" y="19"/>
                    <a:pt x="1467" y="8"/>
                    <a:pt x="1464" y="0"/>
                  </a:cubicBezTo>
                  <a:cubicBezTo>
                    <a:pt x="1148" y="30"/>
                    <a:pt x="901" y="94"/>
                    <a:pt x="796" y="165"/>
                  </a:cubicBezTo>
                  <a:cubicBezTo>
                    <a:pt x="728" y="210"/>
                    <a:pt x="649" y="244"/>
                    <a:pt x="582" y="288"/>
                  </a:cubicBezTo>
                  <a:cubicBezTo>
                    <a:pt x="447" y="113"/>
                    <a:pt x="210" y="45"/>
                    <a:pt x="131" y="53"/>
                  </a:cubicBezTo>
                  <a:cubicBezTo>
                    <a:pt x="120" y="57"/>
                    <a:pt x="109" y="57"/>
                    <a:pt x="105" y="64"/>
                  </a:cubicBezTo>
                  <a:cubicBezTo>
                    <a:pt x="64" y="131"/>
                    <a:pt x="60" y="221"/>
                    <a:pt x="94" y="292"/>
                  </a:cubicBezTo>
                  <a:cubicBezTo>
                    <a:pt x="225" y="576"/>
                    <a:pt x="225" y="576"/>
                    <a:pt x="225" y="576"/>
                  </a:cubicBezTo>
                  <a:cubicBezTo>
                    <a:pt x="139" y="659"/>
                    <a:pt x="68" y="778"/>
                    <a:pt x="0" y="905"/>
                  </a:cubicBezTo>
                  <a:cubicBezTo>
                    <a:pt x="143" y="905"/>
                    <a:pt x="143" y="905"/>
                    <a:pt x="143" y="905"/>
                  </a:cubicBezTo>
                  <a:cubicBezTo>
                    <a:pt x="143" y="1021"/>
                    <a:pt x="143" y="1021"/>
                    <a:pt x="143" y="1021"/>
                  </a:cubicBezTo>
                  <a:cubicBezTo>
                    <a:pt x="139" y="1055"/>
                    <a:pt x="116" y="1074"/>
                    <a:pt x="105" y="1089"/>
                  </a:cubicBezTo>
                  <a:cubicBezTo>
                    <a:pt x="90" y="1107"/>
                    <a:pt x="79" y="1122"/>
                    <a:pt x="79" y="1145"/>
                  </a:cubicBezTo>
                  <a:cubicBezTo>
                    <a:pt x="79" y="1171"/>
                    <a:pt x="86" y="1197"/>
                    <a:pt x="98" y="1212"/>
                  </a:cubicBezTo>
                  <a:cubicBezTo>
                    <a:pt x="113" y="1227"/>
                    <a:pt x="131" y="1242"/>
                    <a:pt x="173" y="1242"/>
                  </a:cubicBezTo>
                  <a:cubicBezTo>
                    <a:pt x="210" y="1242"/>
                    <a:pt x="233" y="1231"/>
                    <a:pt x="248" y="1212"/>
                  </a:cubicBezTo>
                  <a:cubicBezTo>
                    <a:pt x="259" y="1197"/>
                    <a:pt x="267" y="1171"/>
                    <a:pt x="267" y="1145"/>
                  </a:cubicBezTo>
                  <a:cubicBezTo>
                    <a:pt x="267" y="1126"/>
                    <a:pt x="255" y="1107"/>
                    <a:pt x="244" y="1089"/>
                  </a:cubicBezTo>
                  <a:cubicBezTo>
                    <a:pt x="229" y="1074"/>
                    <a:pt x="210" y="1055"/>
                    <a:pt x="210" y="1025"/>
                  </a:cubicBezTo>
                  <a:cubicBezTo>
                    <a:pt x="210" y="905"/>
                    <a:pt x="210" y="905"/>
                    <a:pt x="210" y="905"/>
                  </a:cubicBezTo>
                  <a:cubicBezTo>
                    <a:pt x="950" y="905"/>
                    <a:pt x="950" y="905"/>
                    <a:pt x="950" y="905"/>
                  </a:cubicBezTo>
                  <a:cubicBezTo>
                    <a:pt x="950" y="894"/>
                    <a:pt x="950" y="894"/>
                    <a:pt x="950" y="894"/>
                  </a:cubicBezTo>
                  <a:cubicBezTo>
                    <a:pt x="950" y="887"/>
                    <a:pt x="946" y="883"/>
                    <a:pt x="927" y="861"/>
                  </a:cubicBezTo>
                  <a:cubicBezTo>
                    <a:pt x="912" y="838"/>
                    <a:pt x="890" y="808"/>
                    <a:pt x="890" y="767"/>
                  </a:cubicBezTo>
                  <a:cubicBezTo>
                    <a:pt x="890" y="730"/>
                    <a:pt x="897" y="692"/>
                    <a:pt x="923" y="659"/>
                  </a:cubicBezTo>
                  <a:cubicBezTo>
                    <a:pt x="946" y="632"/>
                    <a:pt x="991" y="610"/>
                    <a:pt x="1043" y="610"/>
                  </a:cubicBezTo>
                  <a:cubicBezTo>
                    <a:pt x="1092" y="610"/>
                    <a:pt x="1141" y="632"/>
                    <a:pt x="1164" y="659"/>
                  </a:cubicBezTo>
                  <a:cubicBezTo>
                    <a:pt x="1190" y="692"/>
                    <a:pt x="1197" y="730"/>
                    <a:pt x="1197" y="767"/>
                  </a:cubicBezTo>
                  <a:cubicBezTo>
                    <a:pt x="1197" y="804"/>
                    <a:pt x="1179" y="838"/>
                    <a:pt x="1164" y="857"/>
                  </a:cubicBezTo>
                  <a:cubicBezTo>
                    <a:pt x="1145" y="879"/>
                    <a:pt x="1145" y="883"/>
                    <a:pt x="1145" y="887"/>
                  </a:cubicBezTo>
                  <a:cubicBezTo>
                    <a:pt x="1145" y="905"/>
                    <a:pt x="1145" y="905"/>
                    <a:pt x="1145" y="905"/>
                  </a:cubicBezTo>
                  <a:cubicBezTo>
                    <a:pt x="1599" y="905"/>
                    <a:pt x="1599" y="905"/>
                    <a:pt x="1599" y="905"/>
                  </a:cubicBezTo>
                  <a:cubicBezTo>
                    <a:pt x="1599" y="580"/>
                    <a:pt x="1599" y="580"/>
                    <a:pt x="1599" y="580"/>
                  </a:cubicBezTo>
                  <a:cubicBezTo>
                    <a:pt x="1700" y="580"/>
                    <a:pt x="1700" y="580"/>
                    <a:pt x="1700" y="580"/>
                  </a:cubicBezTo>
                  <a:cubicBezTo>
                    <a:pt x="1700" y="580"/>
                    <a:pt x="1700" y="580"/>
                    <a:pt x="1704" y="580"/>
                  </a:cubicBezTo>
                  <a:cubicBezTo>
                    <a:pt x="1734" y="584"/>
                    <a:pt x="1753" y="606"/>
                    <a:pt x="1771" y="617"/>
                  </a:cubicBezTo>
                  <a:cubicBezTo>
                    <a:pt x="1786" y="632"/>
                    <a:pt x="1805" y="644"/>
                    <a:pt x="1828" y="644"/>
                  </a:cubicBezTo>
                  <a:cubicBezTo>
                    <a:pt x="1854" y="644"/>
                    <a:pt x="1877" y="636"/>
                    <a:pt x="1892" y="625"/>
                  </a:cubicBezTo>
                  <a:cubicBezTo>
                    <a:pt x="1910" y="610"/>
                    <a:pt x="1922" y="591"/>
                    <a:pt x="1922" y="550"/>
                  </a:cubicBezTo>
                  <a:cubicBezTo>
                    <a:pt x="1922" y="513"/>
                    <a:pt x="1910" y="490"/>
                    <a:pt x="1895" y="4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6">
              <a:extLst>
                <a:ext uri="{FF2B5EF4-FFF2-40B4-BE49-F238E27FC236}">
                  <a16:creationId xmlns="" xmlns:a16="http://schemas.microsoft.com/office/drawing/2014/main" id="{CF9A3945-DFA9-44BA-9E1C-2F2C08F9D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721" y="2799376"/>
              <a:ext cx="1206826" cy="741757"/>
            </a:xfrm>
            <a:custGeom>
              <a:avLst/>
              <a:gdLst>
                <a:gd name="T0" fmla="*/ 1411 w 1438"/>
                <a:gd name="T1" fmla="*/ 467 h 888"/>
                <a:gd name="T2" fmla="*/ 1344 w 1438"/>
                <a:gd name="T3" fmla="*/ 445 h 888"/>
                <a:gd name="T4" fmla="*/ 1287 w 1438"/>
                <a:gd name="T5" fmla="*/ 467 h 888"/>
                <a:gd name="T6" fmla="*/ 1220 w 1438"/>
                <a:gd name="T7" fmla="*/ 501 h 888"/>
                <a:gd name="T8" fmla="*/ 1109 w 1438"/>
                <a:gd name="T9" fmla="*/ 501 h 888"/>
                <a:gd name="T10" fmla="*/ 1109 w 1438"/>
                <a:gd name="T11" fmla="*/ 52 h 888"/>
                <a:gd name="T12" fmla="*/ 798 w 1438"/>
                <a:gd name="T13" fmla="*/ 0 h 888"/>
                <a:gd name="T14" fmla="*/ 738 w 1438"/>
                <a:gd name="T15" fmla="*/ 75 h 888"/>
                <a:gd name="T16" fmla="*/ 648 w 1438"/>
                <a:gd name="T17" fmla="*/ 153 h 888"/>
                <a:gd name="T18" fmla="*/ 656 w 1438"/>
                <a:gd name="T19" fmla="*/ 160 h 888"/>
                <a:gd name="T20" fmla="*/ 689 w 1438"/>
                <a:gd name="T21" fmla="*/ 175 h 888"/>
                <a:gd name="T22" fmla="*/ 764 w 1438"/>
                <a:gd name="T23" fmla="*/ 235 h 888"/>
                <a:gd name="T24" fmla="*/ 794 w 1438"/>
                <a:gd name="T25" fmla="*/ 343 h 888"/>
                <a:gd name="T26" fmla="*/ 719 w 1438"/>
                <a:gd name="T27" fmla="*/ 452 h 888"/>
                <a:gd name="T28" fmla="*/ 588 w 1438"/>
                <a:gd name="T29" fmla="*/ 470 h 888"/>
                <a:gd name="T30" fmla="*/ 506 w 1438"/>
                <a:gd name="T31" fmla="*/ 399 h 888"/>
                <a:gd name="T32" fmla="*/ 487 w 1438"/>
                <a:gd name="T33" fmla="*/ 298 h 888"/>
                <a:gd name="T34" fmla="*/ 491 w 1438"/>
                <a:gd name="T35" fmla="*/ 257 h 888"/>
                <a:gd name="T36" fmla="*/ 480 w 1438"/>
                <a:gd name="T37" fmla="*/ 239 h 888"/>
                <a:gd name="T38" fmla="*/ 0 w 1438"/>
                <a:gd name="T39" fmla="*/ 194 h 888"/>
                <a:gd name="T40" fmla="*/ 0 w 1438"/>
                <a:gd name="T41" fmla="*/ 433 h 888"/>
                <a:gd name="T42" fmla="*/ 15 w 1438"/>
                <a:gd name="T43" fmla="*/ 433 h 888"/>
                <a:gd name="T44" fmla="*/ 45 w 1438"/>
                <a:gd name="T45" fmla="*/ 414 h 888"/>
                <a:gd name="T46" fmla="*/ 139 w 1438"/>
                <a:gd name="T47" fmla="*/ 381 h 888"/>
                <a:gd name="T48" fmla="*/ 243 w 1438"/>
                <a:gd name="T49" fmla="*/ 414 h 888"/>
                <a:gd name="T50" fmla="*/ 292 w 1438"/>
                <a:gd name="T51" fmla="*/ 534 h 888"/>
                <a:gd name="T52" fmla="*/ 243 w 1438"/>
                <a:gd name="T53" fmla="*/ 653 h 888"/>
                <a:gd name="T54" fmla="*/ 139 w 1438"/>
                <a:gd name="T55" fmla="*/ 687 h 888"/>
                <a:gd name="T56" fmla="*/ 41 w 1438"/>
                <a:gd name="T57" fmla="*/ 649 h 888"/>
                <a:gd name="T58" fmla="*/ 7 w 1438"/>
                <a:gd name="T59" fmla="*/ 627 h 888"/>
                <a:gd name="T60" fmla="*/ 0 w 1438"/>
                <a:gd name="T61" fmla="*/ 627 h 888"/>
                <a:gd name="T62" fmla="*/ 0 w 1438"/>
                <a:gd name="T63" fmla="*/ 888 h 888"/>
                <a:gd name="T64" fmla="*/ 461 w 1438"/>
                <a:gd name="T65" fmla="*/ 888 h 888"/>
                <a:gd name="T66" fmla="*/ 461 w 1438"/>
                <a:gd name="T67" fmla="*/ 877 h 888"/>
                <a:gd name="T68" fmla="*/ 438 w 1438"/>
                <a:gd name="T69" fmla="*/ 843 h 888"/>
                <a:gd name="T70" fmla="*/ 401 w 1438"/>
                <a:gd name="T71" fmla="*/ 750 h 888"/>
                <a:gd name="T72" fmla="*/ 435 w 1438"/>
                <a:gd name="T73" fmla="*/ 642 h 888"/>
                <a:gd name="T74" fmla="*/ 555 w 1438"/>
                <a:gd name="T75" fmla="*/ 593 h 888"/>
                <a:gd name="T76" fmla="*/ 674 w 1438"/>
                <a:gd name="T77" fmla="*/ 642 h 888"/>
                <a:gd name="T78" fmla="*/ 708 w 1438"/>
                <a:gd name="T79" fmla="*/ 750 h 888"/>
                <a:gd name="T80" fmla="*/ 674 w 1438"/>
                <a:gd name="T81" fmla="*/ 840 h 888"/>
                <a:gd name="T82" fmla="*/ 656 w 1438"/>
                <a:gd name="T83" fmla="*/ 870 h 888"/>
                <a:gd name="T84" fmla="*/ 656 w 1438"/>
                <a:gd name="T85" fmla="*/ 888 h 888"/>
                <a:gd name="T86" fmla="*/ 1109 w 1438"/>
                <a:gd name="T87" fmla="*/ 888 h 888"/>
                <a:gd name="T88" fmla="*/ 1109 w 1438"/>
                <a:gd name="T89" fmla="*/ 568 h 888"/>
                <a:gd name="T90" fmla="*/ 1216 w 1438"/>
                <a:gd name="T91" fmla="*/ 568 h 888"/>
                <a:gd name="T92" fmla="*/ 1220 w 1438"/>
                <a:gd name="T93" fmla="*/ 568 h 888"/>
                <a:gd name="T94" fmla="*/ 1287 w 1438"/>
                <a:gd name="T95" fmla="*/ 605 h 888"/>
                <a:gd name="T96" fmla="*/ 1344 w 1438"/>
                <a:gd name="T97" fmla="*/ 632 h 888"/>
                <a:gd name="T98" fmla="*/ 1407 w 1438"/>
                <a:gd name="T99" fmla="*/ 613 h 888"/>
                <a:gd name="T100" fmla="*/ 1438 w 1438"/>
                <a:gd name="T101" fmla="*/ 538 h 888"/>
                <a:gd name="T102" fmla="*/ 1411 w 1438"/>
                <a:gd name="T103" fmla="*/ 467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8" h="888">
                  <a:moveTo>
                    <a:pt x="1411" y="467"/>
                  </a:moveTo>
                  <a:cubicBezTo>
                    <a:pt x="1392" y="452"/>
                    <a:pt x="1366" y="445"/>
                    <a:pt x="1344" y="445"/>
                  </a:cubicBezTo>
                  <a:cubicBezTo>
                    <a:pt x="1321" y="445"/>
                    <a:pt x="1302" y="456"/>
                    <a:pt x="1287" y="467"/>
                  </a:cubicBezTo>
                  <a:cubicBezTo>
                    <a:pt x="1269" y="482"/>
                    <a:pt x="1250" y="501"/>
                    <a:pt x="1220" y="501"/>
                  </a:cubicBezTo>
                  <a:cubicBezTo>
                    <a:pt x="1168" y="501"/>
                    <a:pt x="1132" y="501"/>
                    <a:pt x="1109" y="501"/>
                  </a:cubicBezTo>
                  <a:cubicBezTo>
                    <a:pt x="1109" y="52"/>
                    <a:pt x="1109" y="52"/>
                    <a:pt x="1109" y="52"/>
                  </a:cubicBezTo>
                  <a:cubicBezTo>
                    <a:pt x="1008" y="30"/>
                    <a:pt x="903" y="15"/>
                    <a:pt x="798" y="0"/>
                  </a:cubicBezTo>
                  <a:cubicBezTo>
                    <a:pt x="779" y="26"/>
                    <a:pt x="761" y="52"/>
                    <a:pt x="738" y="75"/>
                  </a:cubicBezTo>
                  <a:cubicBezTo>
                    <a:pt x="712" y="104"/>
                    <a:pt x="682" y="131"/>
                    <a:pt x="648" y="153"/>
                  </a:cubicBezTo>
                  <a:cubicBezTo>
                    <a:pt x="656" y="160"/>
                    <a:pt x="656" y="160"/>
                    <a:pt x="656" y="160"/>
                  </a:cubicBezTo>
                  <a:cubicBezTo>
                    <a:pt x="660" y="164"/>
                    <a:pt x="660" y="168"/>
                    <a:pt x="689" y="175"/>
                  </a:cubicBezTo>
                  <a:cubicBezTo>
                    <a:pt x="712" y="186"/>
                    <a:pt x="746" y="201"/>
                    <a:pt x="764" y="235"/>
                  </a:cubicBezTo>
                  <a:cubicBezTo>
                    <a:pt x="783" y="265"/>
                    <a:pt x="798" y="302"/>
                    <a:pt x="794" y="343"/>
                  </a:cubicBezTo>
                  <a:cubicBezTo>
                    <a:pt x="791" y="381"/>
                    <a:pt x="761" y="425"/>
                    <a:pt x="719" y="452"/>
                  </a:cubicBezTo>
                  <a:cubicBezTo>
                    <a:pt x="674" y="478"/>
                    <a:pt x="626" y="481"/>
                    <a:pt x="588" y="470"/>
                  </a:cubicBezTo>
                  <a:cubicBezTo>
                    <a:pt x="551" y="459"/>
                    <a:pt x="525" y="429"/>
                    <a:pt x="506" y="399"/>
                  </a:cubicBezTo>
                  <a:cubicBezTo>
                    <a:pt x="483" y="366"/>
                    <a:pt x="483" y="325"/>
                    <a:pt x="487" y="298"/>
                  </a:cubicBezTo>
                  <a:cubicBezTo>
                    <a:pt x="491" y="269"/>
                    <a:pt x="491" y="261"/>
                    <a:pt x="491" y="257"/>
                  </a:cubicBezTo>
                  <a:cubicBezTo>
                    <a:pt x="480" y="239"/>
                    <a:pt x="480" y="239"/>
                    <a:pt x="480" y="239"/>
                  </a:cubicBezTo>
                  <a:cubicBezTo>
                    <a:pt x="322" y="287"/>
                    <a:pt x="146" y="276"/>
                    <a:pt x="0" y="194"/>
                  </a:cubicBezTo>
                  <a:cubicBezTo>
                    <a:pt x="0" y="433"/>
                    <a:pt x="0" y="433"/>
                    <a:pt x="0" y="433"/>
                  </a:cubicBezTo>
                  <a:cubicBezTo>
                    <a:pt x="15" y="433"/>
                    <a:pt x="15" y="433"/>
                    <a:pt x="15" y="433"/>
                  </a:cubicBezTo>
                  <a:cubicBezTo>
                    <a:pt x="19" y="433"/>
                    <a:pt x="22" y="433"/>
                    <a:pt x="45" y="414"/>
                  </a:cubicBezTo>
                  <a:cubicBezTo>
                    <a:pt x="67" y="399"/>
                    <a:pt x="97" y="381"/>
                    <a:pt x="139" y="381"/>
                  </a:cubicBezTo>
                  <a:cubicBezTo>
                    <a:pt x="172" y="381"/>
                    <a:pt x="210" y="388"/>
                    <a:pt x="243" y="414"/>
                  </a:cubicBezTo>
                  <a:cubicBezTo>
                    <a:pt x="273" y="437"/>
                    <a:pt x="292" y="485"/>
                    <a:pt x="292" y="534"/>
                  </a:cubicBezTo>
                  <a:cubicBezTo>
                    <a:pt x="292" y="586"/>
                    <a:pt x="270" y="631"/>
                    <a:pt x="243" y="653"/>
                  </a:cubicBezTo>
                  <a:cubicBezTo>
                    <a:pt x="210" y="679"/>
                    <a:pt x="172" y="687"/>
                    <a:pt x="139" y="687"/>
                  </a:cubicBezTo>
                  <a:cubicBezTo>
                    <a:pt x="97" y="687"/>
                    <a:pt x="64" y="668"/>
                    <a:pt x="41" y="649"/>
                  </a:cubicBezTo>
                  <a:cubicBezTo>
                    <a:pt x="19" y="631"/>
                    <a:pt x="15" y="627"/>
                    <a:pt x="7" y="627"/>
                  </a:cubicBezTo>
                  <a:cubicBezTo>
                    <a:pt x="0" y="627"/>
                    <a:pt x="0" y="627"/>
                    <a:pt x="0" y="627"/>
                  </a:cubicBezTo>
                  <a:cubicBezTo>
                    <a:pt x="0" y="888"/>
                    <a:pt x="0" y="888"/>
                    <a:pt x="0" y="888"/>
                  </a:cubicBezTo>
                  <a:cubicBezTo>
                    <a:pt x="461" y="888"/>
                    <a:pt x="461" y="888"/>
                    <a:pt x="461" y="888"/>
                  </a:cubicBezTo>
                  <a:cubicBezTo>
                    <a:pt x="461" y="877"/>
                    <a:pt x="461" y="877"/>
                    <a:pt x="461" y="877"/>
                  </a:cubicBezTo>
                  <a:cubicBezTo>
                    <a:pt x="461" y="870"/>
                    <a:pt x="457" y="866"/>
                    <a:pt x="438" y="843"/>
                  </a:cubicBezTo>
                  <a:cubicBezTo>
                    <a:pt x="423" y="821"/>
                    <a:pt x="401" y="791"/>
                    <a:pt x="401" y="750"/>
                  </a:cubicBezTo>
                  <a:cubicBezTo>
                    <a:pt x="401" y="713"/>
                    <a:pt x="408" y="675"/>
                    <a:pt x="435" y="642"/>
                  </a:cubicBezTo>
                  <a:cubicBezTo>
                    <a:pt x="457" y="616"/>
                    <a:pt x="502" y="593"/>
                    <a:pt x="555" y="593"/>
                  </a:cubicBezTo>
                  <a:cubicBezTo>
                    <a:pt x="603" y="593"/>
                    <a:pt x="652" y="616"/>
                    <a:pt x="674" y="642"/>
                  </a:cubicBezTo>
                  <a:cubicBezTo>
                    <a:pt x="701" y="675"/>
                    <a:pt x="708" y="713"/>
                    <a:pt x="708" y="750"/>
                  </a:cubicBezTo>
                  <a:cubicBezTo>
                    <a:pt x="708" y="787"/>
                    <a:pt x="689" y="821"/>
                    <a:pt x="674" y="840"/>
                  </a:cubicBezTo>
                  <a:cubicBezTo>
                    <a:pt x="656" y="862"/>
                    <a:pt x="656" y="866"/>
                    <a:pt x="656" y="870"/>
                  </a:cubicBezTo>
                  <a:cubicBezTo>
                    <a:pt x="656" y="888"/>
                    <a:pt x="656" y="888"/>
                    <a:pt x="656" y="888"/>
                  </a:cubicBezTo>
                  <a:cubicBezTo>
                    <a:pt x="1109" y="888"/>
                    <a:pt x="1109" y="888"/>
                    <a:pt x="1109" y="888"/>
                  </a:cubicBezTo>
                  <a:cubicBezTo>
                    <a:pt x="1109" y="764"/>
                    <a:pt x="1109" y="658"/>
                    <a:pt x="1109" y="568"/>
                  </a:cubicBezTo>
                  <a:cubicBezTo>
                    <a:pt x="1185" y="568"/>
                    <a:pt x="1216" y="568"/>
                    <a:pt x="1216" y="568"/>
                  </a:cubicBezTo>
                  <a:cubicBezTo>
                    <a:pt x="1216" y="568"/>
                    <a:pt x="1216" y="568"/>
                    <a:pt x="1220" y="568"/>
                  </a:cubicBezTo>
                  <a:cubicBezTo>
                    <a:pt x="1250" y="572"/>
                    <a:pt x="1269" y="594"/>
                    <a:pt x="1287" y="605"/>
                  </a:cubicBezTo>
                  <a:cubicBezTo>
                    <a:pt x="1302" y="620"/>
                    <a:pt x="1321" y="632"/>
                    <a:pt x="1344" y="632"/>
                  </a:cubicBezTo>
                  <a:cubicBezTo>
                    <a:pt x="1370" y="632"/>
                    <a:pt x="1392" y="624"/>
                    <a:pt x="1407" y="613"/>
                  </a:cubicBezTo>
                  <a:cubicBezTo>
                    <a:pt x="1426" y="598"/>
                    <a:pt x="1438" y="579"/>
                    <a:pt x="1438" y="538"/>
                  </a:cubicBezTo>
                  <a:cubicBezTo>
                    <a:pt x="1438" y="501"/>
                    <a:pt x="1426" y="478"/>
                    <a:pt x="1411" y="4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7">
              <a:extLst>
                <a:ext uri="{FF2B5EF4-FFF2-40B4-BE49-F238E27FC236}">
                  <a16:creationId xmlns="" xmlns:a16="http://schemas.microsoft.com/office/drawing/2014/main" id="{B575E113-95FD-4AC7-AA29-E66B45A52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373" y="2866095"/>
              <a:ext cx="854590" cy="675038"/>
            </a:xfrm>
            <a:custGeom>
              <a:avLst/>
              <a:gdLst>
                <a:gd name="T0" fmla="*/ 0 w 1018"/>
                <a:gd name="T1" fmla="*/ 0 h 808"/>
                <a:gd name="T2" fmla="*/ 0 w 1018"/>
                <a:gd name="T3" fmla="*/ 356 h 808"/>
                <a:gd name="T4" fmla="*/ 15 w 1018"/>
                <a:gd name="T5" fmla="*/ 356 h 808"/>
                <a:gd name="T6" fmla="*/ 45 w 1018"/>
                <a:gd name="T7" fmla="*/ 337 h 808"/>
                <a:gd name="T8" fmla="*/ 139 w 1018"/>
                <a:gd name="T9" fmla="*/ 304 h 808"/>
                <a:gd name="T10" fmla="*/ 245 w 1018"/>
                <a:gd name="T11" fmla="*/ 337 h 808"/>
                <a:gd name="T12" fmla="*/ 294 w 1018"/>
                <a:gd name="T13" fmla="*/ 456 h 808"/>
                <a:gd name="T14" fmla="*/ 245 w 1018"/>
                <a:gd name="T15" fmla="*/ 575 h 808"/>
                <a:gd name="T16" fmla="*/ 139 w 1018"/>
                <a:gd name="T17" fmla="*/ 608 h 808"/>
                <a:gd name="T18" fmla="*/ 41 w 1018"/>
                <a:gd name="T19" fmla="*/ 571 h 808"/>
                <a:gd name="T20" fmla="*/ 7 w 1018"/>
                <a:gd name="T21" fmla="*/ 549 h 808"/>
                <a:gd name="T22" fmla="*/ 0 w 1018"/>
                <a:gd name="T23" fmla="*/ 549 h 808"/>
                <a:gd name="T24" fmla="*/ 0 w 1018"/>
                <a:gd name="T25" fmla="*/ 808 h 808"/>
                <a:gd name="T26" fmla="*/ 463 w 1018"/>
                <a:gd name="T27" fmla="*/ 808 h 808"/>
                <a:gd name="T28" fmla="*/ 463 w 1018"/>
                <a:gd name="T29" fmla="*/ 797 h 808"/>
                <a:gd name="T30" fmla="*/ 441 w 1018"/>
                <a:gd name="T31" fmla="*/ 764 h 808"/>
                <a:gd name="T32" fmla="*/ 403 w 1018"/>
                <a:gd name="T33" fmla="*/ 671 h 808"/>
                <a:gd name="T34" fmla="*/ 437 w 1018"/>
                <a:gd name="T35" fmla="*/ 563 h 808"/>
                <a:gd name="T36" fmla="*/ 558 w 1018"/>
                <a:gd name="T37" fmla="*/ 515 h 808"/>
                <a:gd name="T38" fmla="*/ 678 w 1018"/>
                <a:gd name="T39" fmla="*/ 563 h 808"/>
                <a:gd name="T40" fmla="*/ 712 w 1018"/>
                <a:gd name="T41" fmla="*/ 671 h 808"/>
                <a:gd name="T42" fmla="*/ 678 w 1018"/>
                <a:gd name="T43" fmla="*/ 760 h 808"/>
                <a:gd name="T44" fmla="*/ 660 w 1018"/>
                <a:gd name="T45" fmla="*/ 790 h 808"/>
                <a:gd name="T46" fmla="*/ 660 w 1018"/>
                <a:gd name="T47" fmla="*/ 808 h 808"/>
                <a:gd name="T48" fmla="*/ 1018 w 1018"/>
                <a:gd name="T49" fmla="*/ 808 h 808"/>
                <a:gd name="T50" fmla="*/ 799 w 1018"/>
                <a:gd name="T51" fmla="*/ 452 h 808"/>
                <a:gd name="T52" fmla="*/ 0 w 1018"/>
                <a:gd name="T53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8" h="808">
                  <a:moveTo>
                    <a:pt x="0" y="0"/>
                  </a:moveTo>
                  <a:cubicBezTo>
                    <a:pt x="0" y="356"/>
                    <a:pt x="0" y="356"/>
                    <a:pt x="0" y="356"/>
                  </a:cubicBezTo>
                  <a:cubicBezTo>
                    <a:pt x="15" y="356"/>
                    <a:pt x="15" y="356"/>
                    <a:pt x="15" y="356"/>
                  </a:cubicBezTo>
                  <a:cubicBezTo>
                    <a:pt x="19" y="356"/>
                    <a:pt x="22" y="356"/>
                    <a:pt x="45" y="337"/>
                  </a:cubicBezTo>
                  <a:cubicBezTo>
                    <a:pt x="68" y="322"/>
                    <a:pt x="98" y="304"/>
                    <a:pt x="139" y="304"/>
                  </a:cubicBezTo>
                  <a:cubicBezTo>
                    <a:pt x="173" y="304"/>
                    <a:pt x="211" y="311"/>
                    <a:pt x="245" y="337"/>
                  </a:cubicBezTo>
                  <a:cubicBezTo>
                    <a:pt x="275" y="359"/>
                    <a:pt x="294" y="408"/>
                    <a:pt x="294" y="456"/>
                  </a:cubicBezTo>
                  <a:cubicBezTo>
                    <a:pt x="294" y="508"/>
                    <a:pt x="271" y="552"/>
                    <a:pt x="245" y="575"/>
                  </a:cubicBezTo>
                  <a:cubicBezTo>
                    <a:pt x="211" y="601"/>
                    <a:pt x="173" y="608"/>
                    <a:pt x="139" y="608"/>
                  </a:cubicBezTo>
                  <a:cubicBezTo>
                    <a:pt x="98" y="608"/>
                    <a:pt x="64" y="589"/>
                    <a:pt x="41" y="571"/>
                  </a:cubicBezTo>
                  <a:cubicBezTo>
                    <a:pt x="19" y="552"/>
                    <a:pt x="15" y="549"/>
                    <a:pt x="7" y="549"/>
                  </a:cubicBezTo>
                  <a:cubicBezTo>
                    <a:pt x="0" y="549"/>
                    <a:pt x="0" y="549"/>
                    <a:pt x="0" y="549"/>
                  </a:cubicBezTo>
                  <a:cubicBezTo>
                    <a:pt x="0" y="808"/>
                    <a:pt x="0" y="808"/>
                    <a:pt x="0" y="808"/>
                  </a:cubicBezTo>
                  <a:cubicBezTo>
                    <a:pt x="463" y="808"/>
                    <a:pt x="463" y="808"/>
                    <a:pt x="463" y="808"/>
                  </a:cubicBezTo>
                  <a:cubicBezTo>
                    <a:pt x="463" y="797"/>
                    <a:pt x="463" y="797"/>
                    <a:pt x="463" y="797"/>
                  </a:cubicBezTo>
                  <a:cubicBezTo>
                    <a:pt x="463" y="790"/>
                    <a:pt x="460" y="786"/>
                    <a:pt x="441" y="764"/>
                  </a:cubicBezTo>
                  <a:cubicBezTo>
                    <a:pt x="426" y="741"/>
                    <a:pt x="403" y="712"/>
                    <a:pt x="403" y="671"/>
                  </a:cubicBezTo>
                  <a:cubicBezTo>
                    <a:pt x="403" y="634"/>
                    <a:pt x="411" y="597"/>
                    <a:pt x="437" y="563"/>
                  </a:cubicBezTo>
                  <a:cubicBezTo>
                    <a:pt x="460" y="537"/>
                    <a:pt x="505" y="515"/>
                    <a:pt x="558" y="515"/>
                  </a:cubicBezTo>
                  <a:cubicBezTo>
                    <a:pt x="607" y="515"/>
                    <a:pt x="656" y="537"/>
                    <a:pt x="678" y="563"/>
                  </a:cubicBezTo>
                  <a:cubicBezTo>
                    <a:pt x="705" y="597"/>
                    <a:pt x="712" y="634"/>
                    <a:pt x="712" y="671"/>
                  </a:cubicBezTo>
                  <a:cubicBezTo>
                    <a:pt x="712" y="708"/>
                    <a:pt x="693" y="741"/>
                    <a:pt x="678" y="760"/>
                  </a:cubicBezTo>
                  <a:cubicBezTo>
                    <a:pt x="660" y="782"/>
                    <a:pt x="660" y="786"/>
                    <a:pt x="660" y="790"/>
                  </a:cubicBezTo>
                  <a:cubicBezTo>
                    <a:pt x="660" y="808"/>
                    <a:pt x="660" y="808"/>
                    <a:pt x="660" y="808"/>
                  </a:cubicBezTo>
                  <a:cubicBezTo>
                    <a:pt x="1018" y="808"/>
                    <a:pt x="1018" y="808"/>
                    <a:pt x="1018" y="808"/>
                  </a:cubicBezTo>
                  <a:cubicBezTo>
                    <a:pt x="957" y="675"/>
                    <a:pt x="882" y="556"/>
                    <a:pt x="799" y="452"/>
                  </a:cubicBezTo>
                  <a:cubicBezTo>
                    <a:pt x="603" y="215"/>
                    <a:pt x="316" y="7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8">
              <a:extLst>
                <a:ext uri="{FF2B5EF4-FFF2-40B4-BE49-F238E27FC236}">
                  <a16:creationId xmlns="" xmlns:a16="http://schemas.microsoft.com/office/drawing/2014/main" id="{C3811D9E-B0EB-4B52-82DC-6105CCBD9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515" y="3617173"/>
              <a:ext cx="1171505" cy="1637555"/>
            </a:xfrm>
            <a:custGeom>
              <a:avLst/>
              <a:gdLst>
                <a:gd name="T0" fmla="*/ 1174 w 1396"/>
                <a:gd name="T1" fmla="*/ 536 h 1959"/>
                <a:gd name="T2" fmla="*/ 1174 w 1396"/>
                <a:gd name="T3" fmla="*/ 536 h 1959"/>
                <a:gd name="T4" fmla="*/ 1242 w 1396"/>
                <a:gd name="T5" fmla="*/ 573 h 1959"/>
                <a:gd name="T6" fmla="*/ 1298 w 1396"/>
                <a:gd name="T7" fmla="*/ 600 h 1959"/>
                <a:gd name="T8" fmla="*/ 1366 w 1396"/>
                <a:gd name="T9" fmla="*/ 577 h 1959"/>
                <a:gd name="T10" fmla="*/ 1396 w 1396"/>
                <a:gd name="T11" fmla="*/ 506 h 1959"/>
                <a:gd name="T12" fmla="*/ 1366 w 1396"/>
                <a:gd name="T13" fmla="*/ 431 h 1959"/>
                <a:gd name="T14" fmla="*/ 1298 w 1396"/>
                <a:gd name="T15" fmla="*/ 412 h 1959"/>
                <a:gd name="T16" fmla="*/ 1242 w 1396"/>
                <a:gd name="T17" fmla="*/ 435 h 1959"/>
                <a:gd name="T18" fmla="*/ 1178 w 1396"/>
                <a:gd name="T19" fmla="*/ 465 h 1959"/>
                <a:gd name="T20" fmla="*/ 1050 w 1396"/>
                <a:gd name="T21" fmla="*/ 465 h 1959"/>
                <a:gd name="T22" fmla="*/ 1050 w 1396"/>
                <a:gd name="T23" fmla="*/ 0 h 1959"/>
                <a:gd name="T24" fmla="*/ 927 w 1396"/>
                <a:gd name="T25" fmla="*/ 0 h 1959"/>
                <a:gd name="T26" fmla="*/ 927 w 1396"/>
                <a:gd name="T27" fmla="*/ 30 h 1959"/>
                <a:gd name="T28" fmla="*/ 945 w 1396"/>
                <a:gd name="T29" fmla="*/ 60 h 1959"/>
                <a:gd name="T30" fmla="*/ 979 w 1396"/>
                <a:gd name="T31" fmla="*/ 150 h 1959"/>
                <a:gd name="T32" fmla="*/ 945 w 1396"/>
                <a:gd name="T33" fmla="*/ 259 h 1959"/>
                <a:gd name="T34" fmla="*/ 825 w 1396"/>
                <a:gd name="T35" fmla="*/ 308 h 1959"/>
                <a:gd name="T36" fmla="*/ 705 w 1396"/>
                <a:gd name="T37" fmla="*/ 255 h 1959"/>
                <a:gd name="T38" fmla="*/ 672 w 1396"/>
                <a:gd name="T39" fmla="*/ 150 h 1959"/>
                <a:gd name="T40" fmla="*/ 709 w 1396"/>
                <a:gd name="T41" fmla="*/ 57 h 1959"/>
                <a:gd name="T42" fmla="*/ 732 w 1396"/>
                <a:gd name="T43" fmla="*/ 23 h 1959"/>
                <a:gd name="T44" fmla="*/ 732 w 1396"/>
                <a:gd name="T45" fmla="*/ 0 h 1959"/>
                <a:gd name="T46" fmla="*/ 612 w 1396"/>
                <a:gd name="T47" fmla="*/ 0 h 1959"/>
                <a:gd name="T48" fmla="*/ 462 w 1396"/>
                <a:gd name="T49" fmla="*/ 364 h 1959"/>
                <a:gd name="T50" fmla="*/ 428 w 1396"/>
                <a:gd name="T51" fmla="*/ 364 h 1959"/>
                <a:gd name="T52" fmla="*/ 19 w 1396"/>
                <a:gd name="T53" fmla="*/ 922 h 1959"/>
                <a:gd name="T54" fmla="*/ 428 w 1396"/>
                <a:gd name="T55" fmla="*/ 1622 h 1959"/>
                <a:gd name="T56" fmla="*/ 649 w 1396"/>
                <a:gd name="T57" fmla="*/ 1622 h 1959"/>
                <a:gd name="T58" fmla="*/ 1020 w 1396"/>
                <a:gd name="T59" fmla="*/ 1959 h 1959"/>
                <a:gd name="T60" fmla="*/ 1050 w 1396"/>
                <a:gd name="T61" fmla="*/ 1959 h 1959"/>
                <a:gd name="T62" fmla="*/ 1050 w 1396"/>
                <a:gd name="T63" fmla="*/ 1559 h 1959"/>
                <a:gd name="T64" fmla="*/ 1174 w 1396"/>
                <a:gd name="T65" fmla="*/ 1559 h 1959"/>
                <a:gd name="T66" fmla="*/ 1174 w 1396"/>
                <a:gd name="T67" fmla="*/ 1559 h 1959"/>
                <a:gd name="T68" fmla="*/ 1242 w 1396"/>
                <a:gd name="T69" fmla="*/ 1600 h 1959"/>
                <a:gd name="T70" fmla="*/ 1298 w 1396"/>
                <a:gd name="T71" fmla="*/ 1622 h 1959"/>
                <a:gd name="T72" fmla="*/ 1366 w 1396"/>
                <a:gd name="T73" fmla="*/ 1604 h 1959"/>
                <a:gd name="T74" fmla="*/ 1396 w 1396"/>
                <a:gd name="T75" fmla="*/ 1529 h 1959"/>
                <a:gd name="T76" fmla="*/ 1366 w 1396"/>
                <a:gd name="T77" fmla="*/ 1457 h 1959"/>
                <a:gd name="T78" fmla="*/ 1298 w 1396"/>
                <a:gd name="T79" fmla="*/ 1435 h 1959"/>
                <a:gd name="T80" fmla="*/ 1242 w 1396"/>
                <a:gd name="T81" fmla="*/ 1457 h 1959"/>
                <a:gd name="T82" fmla="*/ 1178 w 1396"/>
                <a:gd name="T83" fmla="*/ 1491 h 1959"/>
                <a:gd name="T84" fmla="*/ 1050 w 1396"/>
                <a:gd name="T85" fmla="*/ 1491 h 1959"/>
                <a:gd name="T86" fmla="*/ 1050 w 1396"/>
                <a:gd name="T87" fmla="*/ 536 h 1959"/>
                <a:gd name="T88" fmla="*/ 1174 w 1396"/>
                <a:gd name="T89" fmla="*/ 536 h 1959"/>
                <a:gd name="T90" fmla="*/ 1174 w 1396"/>
                <a:gd name="T91" fmla="*/ 536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96" h="1959">
                  <a:moveTo>
                    <a:pt x="1174" y="536"/>
                  </a:moveTo>
                  <a:cubicBezTo>
                    <a:pt x="1174" y="536"/>
                    <a:pt x="1174" y="536"/>
                    <a:pt x="1174" y="536"/>
                  </a:cubicBezTo>
                  <a:cubicBezTo>
                    <a:pt x="1204" y="540"/>
                    <a:pt x="1227" y="558"/>
                    <a:pt x="1242" y="573"/>
                  </a:cubicBezTo>
                  <a:cubicBezTo>
                    <a:pt x="1260" y="588"/>
                    <a:pt x="1276" y="600"/>
                    <a:pt x="1298" y="600"/>
                  </a:cubicBezTo>
                  <a:cubicBezTo>
                    <a:pt x="1324" y="600"/>
                    <a:pt x="1351" y="592"/>
                    <a:pt x="1366" y="577"/>
                  </a:cubicBezTo>
                  <a:cubicBezTo>
                    <a:pt x="1381" y="566"/>
                    <a:pt x="1396" y="543"/>
                    <a:pt x="1396" y="506"/>
                  </a:cubicBezTo>
                  <a:cubicBezTo>
                    <a:pt x="1396" y="465"/>
                    <a:pt x="1384" y="446"/>
                    <a:pt x="1366" y="431"/>
                  </a:cubicBezTo>
                  <a:cubicBezTo>
                    <a:pt x="1351" y="420"/>
                    <a:pt x="1324" y="412"/>
                    <a:pt x="1298" y="412"/>
                  </a:cubicBezTo>
                  <a:cubicBezTo>
                    <a:pt x="1279" y="412"/>
                    <a:pt x="1260" y="420"/>
                    <a:pt x="1242" y="435"/>
                  </a:cubicBezTo>
                  <a:cubicBezTo>
                    <a:pt x="1227" y="446"/>
                    <a:pt x="1208" y="465"/>
                    <a:pt x="1178" y="465"/>
                  </a:cubicBezTo>
                  <a:cubicBezTo>
                    <a:pt x="1050" y="465"/>
                    <a:pt x="1050" y="465"/>
                    <a:pt x="1050" y="465"/>
                  </a:cubicBezTo>
                  <a:cubicBezTo>
                    <a:pt x="1050" y="0"/>
                    <a:pt x="1050" y="0"/>
                    <a:pt x="1050" y="0"/>
                  </a:cubicBezTo>
                  <a:cubicBezTo>
                    <a:pt x="927" y="0"/>
                    <a:pt x="927" y="0"/>
                    <a:pt x="927" y="0"/>
                  </a:cubicBezTo>
                  <a:cubicBezTo>
                    <a:pt x="927" y="30"/>
                    <a:pt x="927" y="30"/>
                    <a:pt x="927" y="30"/>
                  </a:cubicBezTo>
                  <a:cubicBezTo>
                    <a:pt x="927" y="34"/>
                    <a:pt x="927" y="38"/>
                    <a:pt x="945" y="60"/>
                  </a:cubicBezTo>
                  <a:cubicBezTo>
                    <a:pt x="960" y="79"/>
                    <a:pt x="979" y="113"/>
                    <a:pt x="979" y="150"/>
                  </a:cubicBezTo>
                  <a:cubicBezTo>
                    <a:pt x="979" y="188"/>
                    <a:pt x="972" y="225"/>
                    <a:pt x="945" y="259"/>
                  </a:cubicBezTo>
                  <a:cubicBezTo>
                    <a:pt x="923" y="289"/>
                    <a:pt x="874" y="308"/>
                    <a:pt x="825" y="308"/>
                  </a:cubicBezTo>
                  <a:cubicBezTo>
                    <a:pt x="773" y="308"/>
                    <a:pt x="728" y="285"/>
                    <a:pt x="705" y="255"/>
                  </a:cubicBezTo>
                  <a:cubicBezTo>
                    <a:pt x="679" y="225"/>
                    <a:pt x="672" y="188"/>
                    <a:pt x="672" y="150"/>
                  </a:cubicBezTo>
                  <a:cubicBezTo>
                    <a:pt x="672" y="109"/>
                    <a:pt x="694" y="79"/>
                    <a:pt x="709" y="57"/>
                  </a:cubicBezTo>
                  <a:cubicBezTo>
                    <a:pt x="728" y="34"/>
                    <a:pt x="732" y="30"/>
                    <a:pt x="732" y="23"/>
                  </a:cubicBezTo>
                  <a:cubicBezTo>
                    <a:pt x="732" y="0"/>
                    <a:pt x="732" y="0"/>
                    <a:pt x="732" y="0"/>
                  </a:cubicBezTo>
                  <a:cubicBezTo>
                    <a:pt x="612" y="0"/>
                    <a:pt x="612" y="0"/>
                    <a:pt x="612" y="0"/>
                  </a:cubicBezTo>
                  <a:cubicBezTo>
                    <a:pt x="552" y="128"/>
                    <a:pt x="499" y="255"/>
                    <a:pt x="462" y="364"/>
                  </a:cubicBezTo>
                  <a:cubicBezTo>
                    <a:pt x="428" y="364"/>
                    <a:pt x="428" y="364"/>
                    <a:pt x="428" y="364"/>
                  </a:cubicBezTo>
                  <a:cubicBezTo>
                    <a:pt x="0" y="409"/>
                    <a:pt x="19" y="708"/>
                    <a:pt x="19" y="922"/>
                  </a:cubicBezTo>
                  <a:cubicBezTo>
                    <a:pt x="8" y="1259"/>
                    <a:pt x="180" y="1622"/>
                    <a:pt x="428" y="1622"/>
                  </a:cubicBezTo>
                  <a:cubicBezTo>
                    <a:pt x="649" y="1622"/>
                    <a:pt x="649" y="1622"/>
                    <a:pt x="649" y="1622"/>
                  </a:cubicBezTo>
                  <a:cubicBezTo>
                    <a:pt x="750" y="1750"/>
                    <a:pt x="874" y="1862"/>
                    <a:pt x="1020" y="1959"/>
                  </a:cubicBezTo>
                  <a:cubicBezTo>
                    <a:pt x="1050" y="1959"/>
                    <a:pt x="1050" y="1959"/>
                    <a:pt x="1050" y="1959"/>
                  </a:cubicBezTo>
                  <a:cubicBezTo>
                    <a:pt x="1050" y="1559"/>
                    <a:pt x="1050" y="1559"/>
                    <a:pt x="1050" y="1559"/>
                  </a:cubicBezTo>
                  <a:cubicBezTo>
                    <a:pt x="1174" y="1559"/>
                    <a:pt x="1174" y="1559"/>
                    <a:pt x="1174" y="1559"/>
                  </a:cubicBezTo>
                  <a:cubicBezTo>
                    <a:pt x="1174" y="1559"/>
                    <a:pt x="1174" y="1559"/>
                    <a:pt x="1174" y="1559"/>
                  </a:cubicBezTo>
                  <a:cubicBezTo>
                    <a:pt x="1204" y="1562"/>
                    <a:pt x="1227" y="1585"/>
                    <a:pt x="1242" y="1600"/>
                  </a:cubicBezTo>
                  <a:cubicBezTo>
                    <a:pt x="1260" y="1611"/>
                    <a:pt x="1276" y="1622"/>
                    <a:pt x="1298" y="1622"/>
                  </a:cubicBezTo>
                  <a:cubicBezTo>
                    <a:pt x="1324" y="1622"/>
                    <a:pt x="1351" y="1618"/>
                    <a:pt x="1366" y="1604"/>
                  </a:cubicBezTo>
                  <a:cubicBezTo>
                    <a:pt x="1381" y="1589"/>
                    <a:pt x="1396" y="1570"/>
                    <a:pt x="1396" y="1529"/>
                  </a:cubicBezTo>
                  <a:cubicBezTo>
                    <a:pt x="1396" y="1491"/>
                    <a:pt x="1384" y="1469"/>
                    <a:pt x="1366" y="1457"/>
                  </a:cubicBezTo>
                  <a:cubicBezTo>
                    <a:pt x="1351" y="1442"/>
                    <a:pt x="1324" y="1435"/>
                    <a:pt x="1298" y="1435"/>
                  </a:cubicBezTo>
                  <a:cubicBezTo>
                    <a:pt x="1279" y="1435"/>
                    <a:pt x="1260" y="1446"/>
                    <a:pt x="1242" y="1457"/>
                  </a:cubicBezTo>
                  <a:cubicBezTo>
                    <a:pt x="1227" y="1472"/>
                    <a:pt x="1208" y="1491"/>
                    <a:pt x="1178" y="1491"/>
                  </a:cubicBezTo>
                  <a:cubicBezTo>
                    <a:pt x="1050" y="1491"/>
                    <a:pt x="1050" y="1491"/>
                    <a:pt x="1050" y="1491"/>
                  </a:cubicBezTo>
                  <a:cubicBezTo>
                    <a:pt x="1050" y="536"/>
                    <a:pt x="1050" y="536"/>
                    <a:pt x="1050" y="536"/>
                  </a:cubicBezTo>
                  <a:cubicBezTo>
                    <a:pt x="1174" y="536"/>
                    <a:pt x="1174" y="536"/>
                    <a:pt x="1174" y="536"/>
                  </a:cubicBezTo>
                  <a:cubicBezTo>
                    <a:pt x="1174" y="536"/>
                    <a:pt x="1174" y="536"/>
                    <a:pt x="1174" y="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9">
              <a:extLst>
                <a:ext uri="{FF2B5EF4-FFF2-40B4-BE49-F238E27FC236}">
                  <a16:creationId xmlns="" xmlns:a16="http://schemas.microsoft.com/office/drawing/2014/main" id="{E135F4FE-4901-4831-9D85-52212658F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580" y="3341467"/>
              <a:ext cx="1497250" cy="1390303"/>
            </a:xfrm>
            <a:custGeom>
              <a:avLst/>
              <a:gdLst>
                <a:gd name="T0" fmla="*/ 1754 w 1784"/>
                <a:gd name="T1" fmla="*/ 758 h 1663"/>
                <a:gd name="T2" fmla="*/ 1687 w 1784"/>
                <a:gd name="T3" fmla="*/ 740 h 1663"/>
                <a:gd name="T4" fmla="*/ 1630 w 1784"/>
                <a:gd name="T5" fmla="*/ 762 h 1663"/>
                <a:gd name="T6" fmla="*/ 1567 w 1784"/>
                <a:gd name="T7" fmla="*/ 792 h 1663"/>
                <a:gd name="T8" fmla="*/ 1451 w 1784"/>
                <a:gd name="T9" fmla="*/ 792 h 1663"/>
                <a:gd name="T10" fmla="*/ 1451 w 1784"/>
                <a:gd name="T11" fmla="*/ 327 h 1663"/>
                <a:gd name="T12" fmla="*/ 592 w 1784"/>
                <a:gd name="T13" fmla="*/ 327 h 1663"/>
                <a:gd name="T14" fmla="*/ 592 w 1784"/>
                <a:gd name="T15" fmla="*/ 218 h 1663"/>
                <a:gd name="T16" fmla="*/ 626 w 1784"/>
                <a:gd name="T17" fmla="*/ 150 h 1663"/>
                <a:gd name="T18" fmla="*/ 648 w 1784"/>
                <a:gd name="T19" fmla="*/ 98 h 1663"/>
                <a:gd name="T20" fmla="*/ 630 w 1784"/>
                <a:gd name="T21" fmla="*/ 30 h 1663"/>
                <a:gd name="T22" fmla="*/ 555 w 1784"/>
                <a:gd name="T23" fmla="*/ 0 h 1663"/>
                <a:gd name="T24" fmla="*/ 480 w 1784"/>
                <a:gd name="T25" fmla="*/ 30 h 1663"/>
                <a:gd name="T26" fmla="*/ 461 w 1784"/>
                <a:gd name="T27" fmla="*/ 98 h 1663"/>
                <a:gd name="T28" fmla="*/ 487 w 1784"/>
                <a:gd name="T29" fmla="*/ 154 h 1663"/>
                <a:gd name="T30" fmla="*/ 525 w 1784"/>
                <a:gd name="T31" fmla="*/ 222 h 1663"/>
                <a:gd name="T32" fmla="*/ 525 w 1784"/>
                <a:gd name="T33" fmla="*/ 222 h 1663"/>
                <a:gd name="T34" fmla="*/ 525 w 1784"/>
                <a:gd name="T35" fmla="*/ 327 h 1663"/>
                <a:gd name="T36" fmla="*/ 0 w 1784"/>
                <a:gd name="T37" fmla="*/ 327 h 1663"/>
                <a:gd name="T38" fmla="*/ 0 w 1784"/>
                <a:gd name="T39" fmla="*/ 732 h 1663"/>
                <a:gd name="T40" fmla="*/ 37 w 1784"/>
                <a:gd name="T41" fmla="*/ 732 h 1663"/>
                <a:gd name="T42" fmla="*/ 67 w 1784"/>
                <a:gd name="T43" fmla="*/ 713 h 1663"/>
                <a:gd name="T44" fmla="*/ 157 w 1784"/>
                <a:gd name="T45" fmla="*/ 679 h 1663"/>
                <a:gd name="T46" fmla="*/ 266 w 1784"/>
                <a:gd name="T47" fmla="*/ 710 h 1663"/>
                <a:gd name="T48" fmla="*/ 315 w 1784"/>
                <a:gd name="T49" fmla="*/ 833 h 1663"/>
                <a:gd name="T50" fmla="*/ 262 w 1784"/>
                <a:gd name="T51" fmla="*/ 953 h 1663"/>
                <a:gd name="T52" fmla="*/ 157 w 1784"/>
                <a:gd name="T53" fmla="*/ 987 h 1663"/>
                <a:gd name="T54" fmla="*/ 64 w 1784"/>
                <a:gd name="T55" fmla="*/ 950 h 1663"/>
                <a:gd name="T56" fmla="*/ 30 w 1784"/>
                <a:gd name="T57" fmla="*/ 923 h 1663"/>
                <a:gd name="T58" fmla="*/ 0 w 1784"/>
                <a:gd name="T59" fmla="*/ 923 h 1663"/>
                <a:gd name="T60" fmla="*/ 0 w 1784"/>
                <a:gd name="T61" fmla="*/ 1340 h 1663"/>
                <a:gd name="T62" fmla="*/ 727 w 1784"/>
                <a:gd name="T63" fmla="*/ 1340 h 1663"/>
                <a:gd name="T64" fmla="*/ 727 w 1784"/>
                <a:gd name="T65" fmla="*/ 1441 h 1663"/>
                <a:gd name="T66" fmla="*/ 727 w 1784"/>
                <a:gd name="T67" fmla="*/ 1445 h 1663"/>
                <a:gd name="T68" fmla="*/ 690 w 1784"/>
                <a:gd name="T69" fmla="*/ 1513 h 1663"/>
                <a:gd name="T70" fmla="*/ 663 w 1784"/>
                <a:gd name="T71" fmla="*/ 1569 h 1663"/>
                <a:gd name="T72" fmla="*/ 682 w 1784"/>
                <a:gd name="T73" fmla="*/ 1637 h 1663"/>
                <a:gd name="T74" fmla="*/ 757 w 1784"/>
                <a:gd name="T75" fmla="*/ 1663 h 1663"/>
                <a:gd name="T76" fmla="*/ 832 w 1784"/>
                <a:gd name="T77" fmla="*/ 1637 h 1663"/>
                <a:gd name="T78" fmla="*/ 851 w 1784"/>
                <a:gd name="T79" fmla="*/ 1569 h 1663"/>
                <a:gd name="T80" fmla="*/ 828 w 1784"/>
                <a:gd name="T81" fmla="*/ 1513 h 1663"/>
                <a:gd name="T82" fmla="*/ 795 w 1784"/>
                <a:gd name="T83" fmla="*/ 1445 h 1663"/>
                <a:gd name="T84" fmla="*/ 795 w 1784"/>
                <a:gd name="T85" fmla="*/ 1340 h 1663"/>
                <a:gd name="T86" fmla="*/ 1451 w 1784"/>
                <a:gd name="T87" fmla="*/ 1340 h 1663"/>
                <a:gd name="T88" fmla="*/ 1451 w 1784"/>
                <a:gd name="T89" fmla="*/ 863 h 1663"/>
                <a:gd name="T90" fmla="*/ 1563 w 1784"/>
                <a:gd name="T91" fmla="*/ 863 h 1663"/>
                <a:gd name="T92" fmla="*/ 1563 w 1784"/>
                <a:gd name="T93" fmla="*/ 863 h 1663"/>
                <a:gd name="T94" fmla="*/ 1630 w 1784"/>
                <a:gd name="T95" fmla="*/ 901 h 1663"/>
                <a:gd name="T96" fmla="*/ 1687 w 1784"/>
                <a:gd name="T97" fmla="*/ 927 h 1663"/>
                <a:gd name="T98" fmla="*/ 1754 w 1784"/>
                <a:gd name="T99" fmla="*/ 905 h 1663"/>
                <a:gd name="T100" fmla="*/ 1784 w 1784"/>
                <a:gd name="T101" fmla="*/ 833 h 1663"/>
                <a:gd name="T102" fmla="*/ 1754 w 1784"/>
                <a:gd name="T103" fmla="*/ 758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84" h="1663">
                  <a:moveTo>
                    <a:pt x="1754" y="758"/>
                  </a:moveTo>
                  <a:cubicBezTo>
                    <a:pt x="1739" y="747"/>
                    <a:pt x="1713" y="740"/>
                    <a:pt x="1687" y="740"/>
                  </a:cubicBezTo>
                  <a:cubicBezTo>
                    <a:pt x="1668" y="740"/>
                    <a:pt x="1649" y="747"/>
                    <a:pt x="1630" y="762"/>
                  </a:cubicBezTo>
                  <a:cubicBezTo>
                    <a:pt x="1615" y="773"/>
                    <a:pt x="1597" y="792"/>
                    <a:pt x="1567" y="792"/>
                  </a:cubicBezTo>
                  <a:cubicBezTo>
                    <a:pt x="1451" y="792"/>
                    <a:pt x="1451" y="792"/>
                    <a:pt x="1451" y="792"/>
                  </a:cubicBezTo>
                  <a:cubicBezTo>
                    <a:pt x="1451" y="327"/>
                    <a:pt x="1451" y="327"/>
                    <a:pt x="1451" y="327"/>
                  </a:cubicBezTo>
                  <a:cubicBezTo>
                    <a:pt x="592" y="327"/>
                    <a:pt x="592" y="327"/>
                    <a:pt x="592" y="327"/>
                  </a:cubicBezTo>
                  <a:cubicBezTo>
                    <a:pt x="592" y="218"/>
                    <a:pt x="592" y="218"/>
                    <a:pt x="592" y="218"/>
                  </a:cubicBezTo>
                  <a:cubicBezTo>
                    <a:pt x="592" y="188"/>
                    <a:pt x="611" y="169"/>
                    <a:pt x="626" y="150"/>
                  </a:cubicBezTo>
                  <a:cubicBezTo>
                    <a:pt x="637" y="135"/>
                    <a:pt x="648" y="116"/>
                    <a:pt x="648" y="98"/>
                  </a:cubicBezTo>
                  <a:cubicBezTo>
                    <a:pt x="648" y="71"/>
                    <a:pt x="641" y="45"/>
                    <a:pt x="630" y="30"/>
                  </a:cubicBezTo>
                  <a:cubicBezTo>
                    <a:pt x="615" y="11"/>
                    <a:pt x="592" y="0"/>
                    <a:pt x="555" y="0"/>
                  </a:cubicBezTo>
                  <a:cubicBezTo>
                    <a:pt x="513" y="0"/>
                    <a:pt x="495" y="15"/>
                    <a:pt x="480" y="30"/>
                  </a:cubicBezTo>
                  <a:cubicBezTo>
                    <a:pt x="468" y="45"/>
                    <a:pt x="461" y="71"/>
                    <a:pt x="461" y="98"/>
                  </a:cubicBezTo>
                  <a:cubicBezTo>
                    <a:pt x="461" y="120"/>
                    <a:pt x="472" y="135"/>
                    <a:pt x="487" y="154"/>
                  </a:cubicBezTo>
                  <a:cubicBezTo>
                    <a:pt x="498" y="169"/>
                    <a:pt x="521" y="188"/>
                    <a:pt x="525" y="222"/>
                  </a:cubicBezTo>
                  <a:cubicBezTo>
                    <a:pt x="525" y="222"/>
                    <a:pt x="525" y="222"/>
                    <a:pt x="525" y="222"/>
                  </a:cubicBezTo>
                  <a:cubicBezTo>
                    <a:pt x="525" y="327"/>
                    <a:pt x="525" y="327"/>
                    <a:pt x="525" y="327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37" y="732"/>
                    <a:pt x="37" y="732"/>
                    <a:pt x="37" y="732"/>
                  </a:cubicBezTo>
                  <a:cubicBezTo>
                    <a:pt x="41" y="732"/>
                    <a:pt x="41" y="728"/>
                    <a:pt x="67" y="713"/>
                  </a:cubicBezTo>
                  <a:cubicBezTo>
                    <a:pt x="86" y="698"/>
                    <a:pt x="120" y="679"/>
                    <a:pt x="157" y="679"/>
                  </a:cubicBezTo>
                  <a:cubicBezTo>
                    <a:pt x="195" y="679"/>
                    <a:pt x="232" y="683"/>
                    <a:pt x="266" y="710"/>
                  </a:cubicBezTo>
                  <a:cubicBezTo>
                    <a:pt x="292" y="736"/>
                    <a:pt x="315" y="781"/>
                    <a:pt x="315" y="833"/>
                  </a:cubicBezTo>
                  <a:cubicBezTo>
                    <a:pt x="315" y="886"/>
                    <a:pt x="292" y="931"/>
                    <a:pt x="262" y="953"/>
                  </a:cubicBezTo>
                  <a:cubicBezTo>
                    <a:pt x="232" y="980"/>
                    <a:pt x="195" y="987"/>
                    <a:pt x="157" y="987"/>
                  </a:cubicBezTo>
                  <a:cubicBezTo>
                    <a:pt x="116" y="987"/>
                    <a:pt x="86" y="965"/>
                    <a:pt x="64" y="950"/>
                  </a:cubicBezTo>
                  <a:cubicBezTo>
                    <a:pt x="41" y="931"/>
                    <a:pt x="34" y="923"/>
                    <a:pt x="30" y="923"/>
                  </a:cubicBezTo>
                  <a:cubicBezTo>
                    <a:pt x="0" y="923"/>
                    <a:pt x="0" y="923"/>
                    <a:pt x="0" y="923"/>
                  </a:cubicBezTo>
                  <a:cubicBezTo>
                    <a:pt x="0" y="1340"/>
                    <a:pt x="0" y="1340"/>
                    <a:pt x="0" y="1340"/>
                  </a:cubicBezTo>
                  <a:cubicBezTo>
                    <a:pt x="727" y="1340"/>
                    <a:pt x="727" y="1340"/>
                    <a:pt x="727" y="1340"/>
                  </a:cubicBezTo>
                  <a:cubicBezTo>
                    <a:pt x="727" y="1441"/>
                    <a:pt x="727" y="1441"/>
                    <a:pt x="727" y="1441"/>
                  </a:cubicBezTo>
                  <a:cubicBezTo>
                    <a:pt x="727" y="1445"/>
                    <a:pt x="727" y="1445"/>
                    <a:pt x="727" y="1445"/>
                  </a:cubicBezTo>
                  <a:cubicBezTo>
                    <a:pt x="723" y="1475"/>
                    <a:pt x="701" y="1494"/>
                    <a:pt x="690" y="1513"/>
                  </a:cubicBezTo>
                  <a:cubicBezTo>
                    <a:pt x="675" y="1532"/>
                    <a:pt x="663" y="1547"/>
                    <a:pt x="663" y="1569"/>
                  </a:cubicBezTo>
                  <a:cubicBezTo>
                    <a:pt x="663" y="1595"/>
                    <a:pt x="671" y="1618"/>
                    <a:pt x="682" y="1637"/>
                  </a:cubicBezTo>
                  <a:cubicBezTo>
                    <a:pt x="697" y="1652"/>
                    <a:pt x="716" y="1663"/>
                    <a:pt x="757" y="1663"/>
                  </a:cubicBezTo>
                  <a:cubicBezTo>
                    <a:pt x="795" y="1663"/>
                    <a:pt x="817" y="1652"/>
                    <a:pt x="832" y="1637"/>
                  </a:cubicBezTo>
                  <a:cubicBezTo>
                    <a:pt x="843" y="1618"/>
                    <a:pt x="851" y="1595"/>
                    <a:pt x="851" y="1569"/>
                  </a:cubicBezTo>
                  <a:cubicBezTo>
                    <a:pt x="851" y="1547"/>
                    <a:pt x="840" y="1532"/>
                    <a:pt x="828" y="1513"/>
                  </a:cubicBezTo>
                  <a:cubicBezTo>
                    <a:pt x="813" y="1494"/>
                    <a:pt x="795" y="1475"/>
                    <a:pt x="795" y="1445"/>
                  </a:cubicBezTo>
                  <a:cubicBezTo>
                    <a:pt x="795" y="1340"/>
                    <a:pt x="795" y="1340"/>
                    <a:pt x="795" y="1340"/>
                  </a:cubicBezTo>
                  <a:cubicBezTo>
                    <a:pt x="1451" y="1340"/>
                    <a:pt x="1451" y="1340"/>
                    <a:pt x="1451" y="1340"/>
                  </a:cubicBezTo>
                  <a:cubicBezTo>
                    <a:pt x="1451" y="863"/>
                    <a:pt x="1451" y="863"/>
                    <a:pt x="1451" y="863"/>
                  </a:cubicBezTo>
                  <a:cubicBezTo>
                    <a:pt x="1563" y="863"/>
                    <a:pt x="1563" y="863"/>
                    <a:pt x="1563" y="863"/>
                  </a:cubicBezTo>
                  <a:cubicBezTo>
                    <a:pt x="1563" y="863"/>
                    <a:pt x="1563" y="863"/>
                    <a:pt x="1563" y="863"/>
                  </a:cubicBezTo>
                  <a:cubicBezTo>
                    <a:pt x="1593" y="867"/>
                    <a:pt x="1615" y="886"/>
                    <a:pt x="1630" y="901"/>
                  </a:cubicBezTo>
                  <a:cubicBezTo>
                    <a:pt x="1649" y="916"/>
                    <a:pt x="1664" y="927"/>
                    <a:pt x="1687" y="927"/>
                  </a:cubicBezTo>
                  <a:cubicBezTo>
                    <a:pt x="1713" y="927"/>
                    <a:pt x="1739" y="920"/>
                    <a:pt x="1754" y="905"/>
                  </a:cubicBezTo>
                  <a:cubicBezTo>
                    <a:pt x="1769" y="893"/>
                    <a:pt x="1784" y="871"/>
                    <a:pt x="1784" y="833"/>
                  </a:cubicBezTo>
                  <a:cubicBezTo>
                    <a:pt x="1784" y="792"/>
                    <a:pt x="1773" y="773"/>
                    <a:pt x="1754" y="7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0">
              <a:extLst>
                <a:ext uri="{FF2B5EF4-FFF2-40B4-BE49-F238E27FC236}">
                  <a16:creationId xmlns="" xmlns:a16="http://schemas.microsoft.com/office/drawing/2014/main" id="{B1071D8E-395C-4CEB-BE5E-2BBDF9EAE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201" y="3341467"/>
              <a:ext cx="931121" cy="1390303"/>
            </a:xfrm>
            <a:custGeom>
              <a:avLst/>
              <a:gdLst>
                <a:gd name="T0" fmla="*/ 251 w 1109"/>
                <a:gd name="T1" fmla="*/ 218 h 1663"/>
                <a:gd name="T2" fmla="*/ 285 w 1109"/>
                <a:gd name="T3" fmla="*/ 150 h 1663"/>
                <a:gd name="T4" fmla="*/ 307 w 1109"/>
                <a:gd name="T5" fmla="*/ 98 h 1663"/>
                <a:gd name="T6" fmla="*/ 289 w 1109"/>
                <a:gd name="T7" fmla="*/ 30 h 1663"/>
                <a:gd name="T8" fmla="*/ 214 w 1109"/>
                <a:gd name="T9" fmla="*/ 0 h 1663"/>
                <a:gd name="T10" fmla="*/ 139 w 1109"/>
                <a:gd name="T11" fmla="*/ 30 h 1663"/>
                <a:gd name="T12" fmla="*/ 120 w 1109"/>
                <a:gd name="T13" fmla="*/ 98 h 1663"/>
                <a:gd name="T14" fmla="*/ 146 w 1109"/>
                <a:gd name="T15" fmla="*/ 154 h 1663"/>
                <a:gd name="T16" fmla="*/ 184 w 1109"/>
                <a:gd name="T17" fmla="*/ 222 h 1663"/>
                <a:gd name="T18" fmla="*/ 184 w 1109"/>
                <a:gd name="T19" fmla="*/ 222 h 1663"/>
                <a:gd name="T20" fmla="*/ 184 w 1109"/>
                <a:gd name="T21" fmla="*/ 327 h 1663"/>
                <a:gd name="T22" fmla="*/ 0 w 1109"/>
                <a:gd name="T23" fmla="*/ 327 h 1663"/>
                <a:gd name="T24" fmla="*/ 0 w 1109"/>
                <a:gd name="T25" fmla="*/ 732 h 1663"/>
                <a:gd name="T26" fmla="*/ 26 w 1109"/>
                <a:gd name="T27" fmla="*/ 732 h 1663"/>
                <a:gd name="T28" fmla="*/ 56 w 1109"/>
                <a:gd name="T29" fmla="*/ 713 h 1663"/>
                <a:gd name="T30" fmla="*/ 146 w 1109"/>
                <a:gd name="T31" fmla="*/ 679 h 1663"/>
                <a:gd name="T32" fmla="*/ 255 w 1109"/>
                <a:gd name="T33" fmla="*/ 710 h 1663"/>
                <a:gd name="T34" fmla="*/ 304 w 1109"/>
                <a:gd name="T35" fmla="*/ 833 h 1663"/>
                <a:gd name="T36" fmla="*/ 251 w 1109"/>
                <a:gd name="T37" fmla="*/ 953 h 1663"/>
                <a:gd name="T38" fmla="*/ 146 w 1109"/>
                <a:gd name="T39" fmla="*/ 987 h 1663"/>
                <a:gd name="T40" fmla="*/ 52 w 1109"/>
                <a:gd name="T41" fmla="*/ 950 h 1663"/>
                <a:gd name="T42" fmla="*/ 19 w 1109"/>
                <a:gd name="T43" fmla="*/ 923 h 1663"/>
                <a:gd name="T44" fmla="*/ 0 w 1109"/>
                <a:gd name="T45" fmla="*/ 923 h 1663"/>
                <a:gd name="T46" fmla="*/ 0 w 1109"/>
                <a:gd name="T47" fmla="*/ 1340 h 1663"/>
                <a:gd name="T48" fmla="*/ 386 w 1109"/>
                <a:gd name="T49" fmla="*/ 1340 h 1663"/>
                <a:gd name="T50" fmla="*/ 386 w 1109"/>
                <a:gd name="T51" fmla="*/ 1441 h 1663"/>
                <a:gd name="T52" fmla="*/ 386 w 1109"/>
                <a:gd name="T53" fmla="*/ 1445 h 1663"/>
                <a:gd name="T54" fmla="*/ 349 w 1109"/>
                <a:gd name="T55" fmla="*/ 1513 h 1663"/>
                <a:gd name="T56" fmla="*/ 322 w 1109"/>
                <a:gd name="T57" fmla="*/ 1569 h 1663"/>
                <a:gd name="T58" fmla="*/ 341 w 1109"/>
                <a:gd name="T59" fmla="*/ 1637 h 1663"/>
                <a:gd name="T60" fmla="*/ 416 w 1109"/>
                <a:gd name="T61" fmla="*/ 1663 h 1663"/>
                <a:gd name="T62" fmla="*/ 491 w 1109"/>
                <a:gd name="T63" fmla="*/ 1637 h 1663"/>
                <a:gd name="T64" fmla="*/ 510 w 1109"/>
                <a:gd name="T65" fmla="*/ 1569 h 1663"/>
                <a:gd name="T66" fmla="*/ 487 w 1109"/>
                <a:gd name="T67" fmla="*/ 1513 h 1663"/>
                <a:gd name="T68" fmla="*/ 453 w 1109"/>
                <a:gd name="T69" fmla="*/ 1445 h 1663"/>
                <a:gd name="T70" fmla="*/ 453 w 1109"/>
                <a:gd name="T71" fmla="*/ 1340 h 1663"/>
                <a:gd name="T72" fmla="*/ 1109 w 1109"/>
                <a:gd name="T73" fmla="*/ 1340 h 1663"/>
                <a:gd name="T74" fmla="*/ 1109 w 1109"/>
                <a:gd name="T75" fmla="*/ 923 h 1663"/>
                <a:gd name="T76" fmla="*/ 1094 w 1109"/>
                <a:gd name="T77" fmla="*/ 923 h 1663"/>
                <a:gd name="T78" fmla="*/ 1061 w 1109"/>
                <a:gd name="T79" fmla="*/ 950 h 1663"/>
                <a:gd name="T80" fmla="*/ 967 w 1109"/>
                <a:gd name="T81" fmla="*/ 987 h 1663"/>
                <a:gd name="T82" fmla="*/ 858 w 1109"/>
                <a:gd name="T83" fmla="*/ 953 h 1663"/>
                <a:gd name="T84" fmla="*/ 810 w 1109"/>
                <a:gd name="T85" fmla="*/ 833 h 1663"/>
                <a:gd name="T86" fmla="*/ 858 w 1109"/>
                <a:gd name="T87" fmla="*/ 710 h 1663"/>
                <a:gd name="T88" fmla="*/ 967 w 1109"/>
                <a:gd name="T89" fmla="*/ 679 h 1663"/>
                <a:gd name="T90" fmla="*/ 1057 w 1109"/>
                <a:gd name="T91" fmla="*/ 713 h 1663"/>
                <a:gd name="T92" fmla="*/ 1087 w 1109"/>
                <a:gd name="T93" fmla="*/ 732 h 1663"/>
                <a:gd name="T94" fmla="*/ 1109 w 1109"/>
                <a:gd name="T95" fmla="*/ 732 h 1663"/>
                <a:gd name="T96" fmla="*/ 1109 w 1109"/>
                <a:gd name="T97" fmla="*/ 327 h 1663"/>
                <a:gd name="T98" fmla="*/ 251 w 1109"/>
                <a:gd name="T99" fmla="*/ 327 h 1663"/>
                <a:gd name="T100" fmla="*/ 251 w 1109"/>
                <a:gd name="T101" fmla="*/ 218 h 1663"/>
                <a:gd name="T102" fmla="*/ 251 w 1109"/>
                <a:gd name="T103" fmla="*/ 218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09" h="1663">
                  <a:moveTo>
                    <a:pt x="251" y="218"/>
                  </a:moveTo>
                  <a:cubicBezTo>
                    <a:pt x="251" y="188"/>
                    <a:pt x="270" y="169"/>
                    <a:pt x="285" y="150"/>
                  </a:cubicBezTo>
                  <a:cubicBezTo>
                    <a:pt x="296" y="135"/>
                    <a:pt x="307" y="116"/>
                    <a:pt x="307" y="98"/>
                  </a:cubicBezTo>
                  <a:cubicBezTo>
                    <a:pt x="307" y="71"/>
                    <a:pt x="300" y="45"/>
                    <a:pt x="289" y="30"/>
                  </a:cubicBezTo>
                  <a:cubicBezTo>
                    <a:pt x="274" y="11"/>
                    <a:pt x="251" y="0"/>
                    <a:pt x="214" y="0"/>
                  </a:cubicBezTo>
                  <a:cubicBezTo>
                    <a:pt x="172" y="0"/>
                    <a:pt x="154" y="15"/>
                    <a:pt x="139" y="30"/>
                  </a:cubicBezTo>
                  <a:cubicBezTo>
                    <a:pt x="127" y="45"/>
                    <a:pt x="120" y="71"/>
                    <a:pt x="120" y="98"/>
                  </a:cubicBezTo>
                  <a:cubicBezTo>
                    <a:pt x="120" y="120"/>
                    <a:pt x="131" y="135"/>
                    <a:pt x="146" y="154"/>
                  </a:cubicBezTo>
                  <a:cubicBezTo>
                    <a:pt x="157" y="169"/>
                    <a:pt x="180" y="188"/>
                    <a:pt x="184" y="222"/>
                  </a:cubicBezTo>
                  <a:cubicBezTo>
                    <a:pt x="184" y="222"/>
                    <a:pt x="184" y="222"/>
                    <a:pt x="184" y="222"/>
                  </a:cubicBezTo>
                  <a:cubicBezTo>
                    <a:pt x="184" y="327"/>
                    <a:pt x="184" y="327"/>
                    <a:pt x="184" y="327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6" y="732"/>
                    <a:pt x="26" y="732"/>
                    <a:pt x="26" y="732"/>
                  </a:cubicBezTo>
                  <a:cubicBezTo>
                    <a:pt x="30" y="732"/>
                    <a:pt x="30" y="728"/>
                    <a:pt x="56" y="713"/>
                  </a:cubicBezTo>
                  <a:cubicBezTo>
                    <a:pt x="75" y="698"/>
                    <a:pt x="109" y="679"/>
                    <a:pt x="146" y="679"/>
                  </a:cubicBezTo>
                  <a:cubicBezTo>
                    <a:pt x="184" y="679"/>
                    <a:pt x="221" y="683"/>
                    <a:pt x="255" y="710"/>
                  </a:cubicBezTo>
                  <a:cubicBezTo>
                    <a:pt x="281" y="736"/>
                    <a:pt x="304" y="781"/>
                    <a:pt x="304" y="833"/>
                  </a:cubicBezTo>
                  <a:cubicBezTo>
                    <a:pt x="304" y="886"/>
                    <a:pt x="281" y="931"/>
                    <a:pt x="251" y="953"/>
                  </a:cubicBezTo>
                  <a:cubicBezTo>
                    <a:pt x="221" y="980"/>
                    <a:pt x="184" y="987"/>
                    <a:pt x="146" y="987"/>
                  </a:cubicBezTo>
                  <a:cubicBezTo>
                    <a:pt x="105" y="987"/>
                    <a:pt x="75" y="965"/>
                    <a:pt x="52" y="950"/>
                  </a:cubicBezTo>
                  <a:cubicBezTo>
                    <a:pt x="30" y="931"/>
                    <a:pt x="22" y="923"/>
                    <a:pt x="19" y="923"/>
                  </a:cubicBezTo>
                  <a:cubicBezTo>
                    <a:pt x="0" y="923"/>
                    <a:pt x="0" y="923"/>
                    <a:pt x="0" y="923"/>
                  </a:cubicBezTo>
                  <a:cubicBezTo>
                    <a:pt x="0" y="1340"/>
                    <a:pt x="0" y="1340"/>
                    <a:pt x="0" y="1340"/>
                  </a:cubicBezTo>
                  <a:cubicBezTo>
                    <a:pt x="386" y="1340"/>
                    <a:pt x="386" y="1340"/>
                    <a:pt x="386" y="1340"/>
                  </a:cubicBezTo>
                  <a:cubicBezTo>
                    <a:pt x="386" y="1441"/>
                    <a:pt x="386" y="1441"/>
                    <a:pt x="386" y="1441"/>
                  </a:cubicBezTo>
                  <a:cubicBezTo>
                    <a:pt x="386" y="1445"/>
                    <a:pt x="386" y="1445"/>
                    <a:pt x="386" y="1445"/>
                  </a:cubicBezTo>
                  <a:cubicBezTo>
                    <a:pt x="382" y="1475"/>
                    <a:pt x="360" y="1494"/>
                    <a:pt x="349" y="1513"/>
                  </a:cubicBezTo>
                  <a:cubicBezTo>
                    <a:pt x="334" y="1532"/>
                    <a:pt x="322" y="1547"/>
                    <a:pt x="322" y="1569"/>
                  </a:cubicBezTo>
                  <a:cubicBezTo>
                    <a:pt x="322" y="1595"/>
                    <a:pt x="330" y="1618"/>
                    <a:pt x="341" y="1637"/>
                  </a:cubicBezTo>
                  <a:cubicBezTo>
                    <a:pt x="356" y="1652"/>
                    <a:pt x="375" y="1663"/>
                    <a:pt x="416" y="1663"/>
                  </a:cubicBezTo>
                  <a:cubicBezTo>
                    <a:pt x="453" y="1663"/>
                    <a:pt x="476" y="1652"/>
                    <a:pt x="491" y="1637"/>
                  </a:cubicBezTo>
                  <a:cubicBezTo>
                    <a:pt x="502" y="1618"/>
                    <a:pt x="510" y="1595"/>
                    <a:pt x="510" y="1569"/>
                  </a:cubicBezTo>
                  <a:cubicBezTo>
                    <a:pt x="510" y="1547"/>
                    <a:pt x="498" y="1532"/>
                    <a:pt x="487" y="1513"/>
                  </a:cubicBezTo>
                  <a:cubicBezTo>
                    <a:pt x="472" y="1494"/>
                    <a:pt x="453" y="1475"/>
                    <a:pt x="453" y="1445"/>
                  </a:cubicBezTo>
                  <a:cubicBezTo>
                    <a:pt x="453" y="1340"/>
                    <a:pt x="453" y="1340"/>
                    <a:pt x="453" y="1340"/>
                  </a:cubicBezTo>
                  <a:cubicBezTo>
                    <a:pt x="1109" y="1340"/>
                    <a:pt x="1109" y="1340"/>
                    <a:pt x="1109" y="1340"/>
                  </a:cubicBezTo>
                  <a:cubicBezTo>
                    <a:pt x="1109" y="923"/>
                    <a:pt x="1109" y="923"/>
                    <a:pt x="1109" y="923"/>
                  </a:cubicBezTo>
                  <a:cubicBezTo>
                    <a:pt x="1094" y="923"/>
                    <a:pt x="1094" y="923"/>
                    <a:pt x="1094" y="923"/>
                  </a:cubicBezTo>
                  <a:cubicBezTo>
                    <a:pt x="1087" y="923"/>
                    <a:pt x="1083" y="931"/>
                    <a:pt x="1061" y="950"/>
                  </a:cubicBezTo>
                  <a:cubicBezTo>
                    <a:pt x="1038" y="965"/>
                    <a:pt x="1004" y="987"/>
                    <a:pt x="967" y="987"/>
                  </a:cubicBezTo>
                  <a:cubicBezTo>
                    <a:pt x="929" y="987"/>
                    <a:pt x="892" y="980"/>
                    <a:pt x="858" y="953"/>
                  </a:cubicBezTo>
                  <a:cubicBezTo>
                    <a:pt x="832" y="931"/>
                    <a:pt x="810" y="886"/>
                    <a:pt x="810" y="833"/>
                  </a:cubicBezTo>
                  <a:cubicBezTo>
                    <a:pt x="810" y="781"/>
                    <a:pt x="828" y="736"/>
                    <a:pt x="858" y="710"/>
                  </a:cubicBezTo>
                  <a:cubicBezTo>
                    <a:pt x="892" y="683"/>
                    <a:pt x="929" y="679"/>
                    <a:pt x="967" y="679"/>
                  </a:cubicBezTo>
                  <a:cubicBezTo>
                    <a:pt x="1004" y="679"/>
                    <a:pt x="1034" y="698"/>
                    <a:pt x="1057" y="713"/>
                  </a:cubicBezTo>
                  <a:cubicBezTo>
                    <a:pt x="1079" y="728"/>
                    <a:pt x="1083" y="732"/>
                    <a:pt x="1087" y="732"/>
                  </a:cubicBezTo>
                  <a:cubicBezTo>
                    <a:pt x="1109" y="732"/>
                    <a:pt x="1109" y="732"/>
                    <a:pt x="1109" y="732"/>
                  </a:cubicBezTo>
                  <a:cubicBezTo>
                    <a:pt x="1109" y="327"/>
                    <a:pt x="1109" y="327"/>
                    <a:pt x="1109" y="327"/>
                  </a:cubicBezTo>
                  <a:cubicBezTo>
                    <a:pt x="251" y="327"/>
                    <a:pt x="251" y="327"/>
                    <a:pt x="251" y="327"/>
                  </a:cubicBezTo>
                  <a:cubicBezTo>
                    <a:pt x="251" y="218"/>
                    <a:pt x="251" y="218"/>
                    <a:pt x="251" y="218"/>
                  </a:cubicBezTo>
                  <a:cubicBezTo>
                    <a:pt x="251" y="218"/>
                    <a:pt x="251" y="218"/>
                    <a:pt x="251" y="2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1">
              <a:extLst>
                <a:ext uri="{FF2B5EF4-FFF2-40B4-BE49-F238E27FC236}">
                  <a16:creationId xmlns="" xmlns:a16="http://schemas.microsoft.com/office/drawing/2014/main" id="{1359D805-4D8C-4AD5-8554-FF3C4ACD04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5694" y="3341467"/>
              <a:ext cx="1661103" cy="1390303"/>
            </a:xfrm>
            <a:custGeom>
              <a:avLst/>
              <a:gdLst>
                <a:gd name="T0" fmla="*/ 1817 w 1979"/>
                <a:gd name="T1" fmla="*/ 766 h 1663"/>
                <a:gd name="T2" fmla="*/ 1689 w 1979"/>
                <a:gd name="T3" fmla="*/ 1040 h 1663"/>
                <a:gd name="T4" fmla="*/ 1543 w 1979"/>
                <a:gd name="T5" fmla="*/ 1036 h 1663"/>
                <a:gd name="T6" fmla="*/ 1704 w 1979"/>
                <a:gd name="T7" fmla="*/ 815 h 1663"/>
                <a:gd name="T8" fmla="*/ 1479 w 1979"/>
                <a:gd name="T9" fmla="*/ 443 h 1663"/>
                <a:gd name="T10" fmla="*/ 1238 w 1979"/>
                <a:gd name="T11" fmla="*/ 770 h 1663"/>
                <a:gd name="T12" fmla="*/ 1219 w 1979"/>
                <a:gd name="T13" fmla="*/ 1074 h 1663"/>
                <a:gd name="T14" fmla="*/ 1042 w 1979"/>
                <a:gd name="T15" fmla="*/ 327 h 1663"/>
                <a:gd name="T16" fmla="*/ 583 w 1979"/>
                <a:gd name="T17" fmla="*/ 218 h 1663"/>
                <a:gd name="T18" fmla="*/ 640 w 1979"/>
                <a:gd name="T19" fmla="*/ 98 h 1663"/>
                <a:gd name="T20" fmla="*/ 546 w 1979"/>
                <a:gd name="T21" fmla="*/ 0 h 1663"/>
                <a:gd name="T22" fmla="*/ 452 w 1979"/>
                <a:gd name="T23" fmla="*/ 98 h 1663"/>
                <a:gd name="T24" fmla="*/ 516 w 1979"/>
                <a:gd name="T25" fmla="*/ 222 h 1663"/>
                <a:gd name="T26" fmla="*/ 516 w 1979"/>
                <a:gd name="T27" fmla="*/ 327 h 1663"/>
                <a:gd name="T28" fmla="*/ 331 w 1979"/>
                <a:gd name="T29" fmla="*/ 792 h 1663"/>
                <a:gd name="T30" fmla="*/ 151 w 1979"/>
                <a:gd name="T31" fmla="*/ 762 h 1663"/>
                <a:gd name="T32" fmla="*/ 30 w 1979"/>
                <a:gd name="T33" fmla="*/ 758 h 1663"/>
                <a:gd name="T34" fmla="*/ 30 w 1979"/>
                <a:gd name="T35" fmla="*/ 905 h 1663"/>
                <a:gd name="T36" fmla="*/ 154 w 1979"/>
                <a:gd name="T37" fmla="*/ 901 h 1663"/>
                <a:gd name="T38" fmla="*/ 222 w 1979"/>
                <a:gd name="T39" fmla="*/ 863 h 1663"/>
                <a:gd name="T40" fmla="*/ 331 w 1979"/>
                <a:gd name="T41" fmla="*/ 1340 h 1663"/>
                <a:gd name="T42" fmla="*/ 719 w 1979"/>
                <a:gd name="T43" fmla="*/ 1441 h 1663"/>
                <a:gd name="T44" fmla="*/ 681 w 1979"/>
                <a:gd name="T45" fmla="*/ 1513 h 1663"/>
                <a:gd name="T46" fmla="*/ 674 w 1979"/>
                <a:gd name="T47" fmla="*/ 1637 h 1663"/>
                <a:gd name="T48" fmla="*/ 824 w 1979"/>
                <a:gd name="T49" fmla="*/ 1637 h 1663"/>
                <a:gd name="T50" fmla="*/ 820 w 1979"/>
                <a:gd name="T51" fmla="*/ 1513 h 1663"/>
                <a:gd name="T52" fmla="*/ 786 w 1979"/>
                <a:gd name="T53" fmla="*/ 1340 h 1663"/>
                <a:gd name="T54" fmla="*/ 1227 w 1979"/>
                <a:gd name="T55" fmla="*/ 1235 h 1663"/>
                <a:gd name="T56" fmla="*/ 1422 w 1979"/>
                <a:gd name="T57" fmla="*/ 1134 h 1663"/>
                <a:gd name="T58" fmla="*/ 1798 w 1979"/>
                <a:gd name="T59" fmla="*/ 1149 h 1663"/>
                <a:gd name="T60" fmla="*/ 1968 w 1979"/>
                <a:gd name="T61" fmla="*/ 800 h 1663"/>
                <a:gd name="T62" fmla="*/ 1437 w 1979"/>
                <a:gd name="T63" fmla="*/ 923 h 1663"/>
                <a:gd name="T64" fmla="*/ 1426 w 1979"/>
                <a:gd name="T65" fmla="*/ 646 h 1663"/>
                <a:gd name="T66" fmla="*/ 1550 w 1979"/>
                <a:gd name="T67" fmla="*/ 642 h 1663"/>
                <a:gd name="T68" fmla="*/ 1494 w 1979"/>
                <a:gd name="T69" fmla="*/ 878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79" h="1663">
                  <a:moveTo>
                    <a:pt x="1911" y="706"/>
                  </a:moveTo>
                  <a:cubicBezTo>
                    <a:pt x="1874" y="698"/>
                    <a:pt x="1828" y="725"/>
                    <a:pt x="1817" y="766"/>
                  </a:cubicBezTo>
                  <a:cubicBezTo>
                    <a:pt x="1817" y="766"/>
                    <a:pt x="1798" y="852"/>
                    <a:pt x="1757" y="935"/>
                  </a:cubicBezTo>
                  <a:cubicBezTo>
                    <a:pt x="1738" y="980"/>
                    <a:pt x="1712" y="1017"/>
                    <a:pt x="1689" y="1040"/>
                  </a:cubicBezTo>
                  <a:cubicBezTo>
                    <a:pt x="1667" y="1062"/>
                    <a:pt x="1652" y="1070"/>
                    <a:pt x="1633" y="1070"/>
                  </a:cubicBezTo>
                  <a:cubicBezTo>
                    <a:pt x="1603" y="1066"/>
                    <a:pt x="1573" y="1055"/>
                    <a:pt x="1543" y="1036"/>
                  </a:cubicBezTo>
                  <a:cubicBezTo>
                    <a:pt x="1561" y="1017"/>
                    <a:pt x="1588" y="999"/>
                    <a:pt x="1606" y="980"/>
                  </a:cubicBezTo>
                  <a:cubicBezTo>
                    <a:pt x="1652" y="927"/>
                    <a:pt x="1689" y="878"/>
                    <a:pt x="1704" y="815"/>
                  </a:cubicBezTo>
                  <a:cubicBezTo>
                    <a:pt x="1719" y="743"/>
                    <a:pt x="1723" y="657"/>
                    <a:pt x="1689" y="582"/>
                  </a:cubicBezTo>
                  <a:cubicBezTo>
                    <a:pt x="1659" y="507"/>
                    <a:pt x="1580" y="443"/>
                    <a:pt x="1479" y="443"/>
                  </a:cubicBezTo>
                  <a:cubicBezTo>
                    <a:pt x="1388" y="443"/>
                    <a:pt x="1324" y="507"/>
                    <a:pt x="1290" y="571"/>
                  </a:cubicBezTo>
                  <a:cubicBezTo>
                    <a:pt x="1257" y="634"/>
                    <a:pt x="1238" y="706"/>
                    <a:pt x="1238" y="770"/>
                  </a:cubicBezTo>
                  <a:cubicBezTo>
                    <a:pt x="1234" y="860"/>
                    <a:pt x="1268" y="942"/>
                    <a:pt x="1317" y="1017"/>
                  </a:cubicBezTo>
                  <a:cubicBezTo>
                    <a:pt x="1283" y="1040"/>
                    <a:pt x="1245" y="1062"/>
                    <a:pt x="1219" y="1074"/>
                  </a:cubicBezTo>
                  <a:cubicBezTo>
                    <a:pt x="1219" y="1070"/>
                    <a:pt x="1215" y="1066"/>
                    <a:pt x="1219" y="1059"/>
                  </a:cubicBezTo>
                  <a:cubicBezTo>
                    <a:pt x="1196" y="815"/>
                    <a:pt x="1136" y="556"/>
                    <a:pt x="1042" y="327"/>
                  </a:cubicBezTo>
                  <a:cubicBezTo>
                    <a:pt x="583" y="327"/>
                    <a:pt x="583" y="327"/>
                    <a:pt x="583" y="327"/>
                  </a:cubicBezTo>
                  <a:cubicBezTo>
                    <a:pt x="583" y="218"/>
                    <a:pt x="583" y="218"/>
                    <a:pt x="583" y="218"/>
                  </a:cubicBezTo>
                  <a:cubicBezTo>
                    <a:pt x="583" y="188"/>
                    <a:pt x="602" y="169"/>
                    <a:pt x="617" y="150"/>
                  </a:cubicBezTo>
                  <a:cubicBezTo>
                    <a:pt x="628" y="135"/>
                    <a:pt x="640" y="116"/>
                    <a:pt x="640" y="98"/>
                  </a:cubicBezTo>
                  <a:cubicBezTo>
                    <a:pt x="640" y="71"/>
                    <a:pt x="632" y="45"/>
                    <a:pt x="621" y="30"/>
                  </a:cubicBezTo>
                  <a:cubicBezTo>
                    <a:pt x="606" y="11"/>
                    <a:pt x="583" y="0"/>
                    <a:pt x="546" y="0"/>
                  </a:cubicBezTo>
                  <a:cubicBezTo>
                    <a:pt x="504" y="0"/>
                    <a:pt x="485" y="15"/>
                    <a:pt x="470" y="30"/>
                  </a:cubicBezTo>
                  <a:cubicBezTo>
                    <a:pt x="459" y="45"/>
                    <a:pt x="452" y="71"/>
                    <a:pt x="452" y="98"/>
                  </a:cubicBezTo>
                  <a:cubicBezTo>
                    <a:pt x="452" y="120"/>
                    <a:pt x="463" y="135"/>
                    <a:pt x="478" y="154"/>
                  </a:cubicBezTo>
                  <a:cubicBezTo>
                    <a:pt x="489" y="169"/>
                    <a:pt x="512" y="188"/>
                    <a:pt x="516" y="222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16" y="327"/>
                    <a:pt x="516" y="327"/>
                    <a:pt x="516" y="327"/>
                  </a:cubicBezTo>
                  <a:cubicBezTo>
                    <a:pt x="331" y="327"/>
                    <a:pt x="331" y="327"/>
                    <a:pt x="331" y="327"/>
                  </a:cubicBezTo>
                  <a:cubicBezTo>
                    <a:pt x="331" y="792"/>
                    <a:pt x="331" y="792"/>
                    <a:pt x="331" y="792"/>
                  </a:cubicBezTo>
                  <a:cubicBezTo>
                    <a:pt x="218" y="792"/>
                    <a:pt x="218" y="792"/>
                    <a:pt x="218" y="792"/>
                  </a:cubicBezTo>
                  <a:cubicBezTo>
                    <a:pt x="188" y="792"/>
                    <a:pt x="169" y="773"/>
                    <a:pt x="151" y="762"/>
                  </a:cubicBezTo>
                  <a:cubicBezTo>
                    <a:pt x="136" y="747"/>
                    <a:pt x="117" y="740"/>
                    <a:pt x="94" y="740"/>
                  </a:cubicBezTo>
                  <a:cubicBezTo>
                    <a:pt x="72" y="740"/>
                    <a:pt x="45" y="747"/>
                    <a:pt x="30" y="758"/>
                  </a:cubicBezTo>
                  <a:cubicBezTo>
                    <a:pt x="11" y="773"/>
                    <a:pt x="0" y="792"/>
                    <a:pt x="0" y="833"/>
                  </a:cubicBezTo>
                  <a:cubicBezTo>
                    <a:pt x="0" y="871"/>
                    <a:pt x="11" y="893"/>
                    <a:pt x="30" y="905"/>
                  </a:cubicBezTo>
                  <a:cubicBezTo>
                    <a:pt x="45" y="920"/>
                    <a:pt x="68" y="927"/>
                    <a:pt x="94" y="927"/>
                  </a:cubicBezTo>
                  <a:cubicBezTo>
                    <a:pt x="117" y="927"/>
                    <a:pt x="136" y="916"/>
                    <a:pt x="154" y="901"/>
                  </a:cubicBezTo>
                  <a:cubicBezTo>
                    <a:pt x="169" y="886"/>
                    <a:pt x="188" y="867"/>
                    <a:pt x="222" y="863"/>
                  </a:cubicBezTo>
                  <a:cubicBezTo>
                    <a:pt x="222" y="863"/>
                    <a:pt x="222" y="863"/>
                    <a:pt x="222" y="863"/>
                  </a:cubicBezTo>
                  <a:cubicBezTo>
                    <a:pt x="331" y="863"/>
                    <a:pt x="331" y="863"/>
                    <a:pt x="331" y="863"/>
                  </a:cubicBezTo>
                  <a:cubicBezTo>
                    <a:pt x="331" y="1340"/>
                    <a:pt x="331" y="1340"/>
                    <a:pt x="331" y="1340"/>
                  </a:cubicBezTo>
                  <a:cubicBezTo>
                    <a:pt x="719" y="1340"/>
                    <a:pt x="719" y="1340"/>
                    <a:pt x="719" y="1340"/>
                  </a:cubicBezTo>
                  <a:cubicBezTo>
                    <a:pt x="719" y="1441"/>
                    <a:pt x="719" y="1441"/>
                    <a:pt x="719" y="1441"/>
                  </a:cubicBezTo>
                  <a:cubicBezTo>
                    <a:pt x="719" y="1445"/>
                    <a:pt x="719" y="1445"/>
                    <a:pt x="719" y="1445"/>
                  </a:cubicBezTo>
                  <a:cubicBezTo>
                    <a:pt x="715" y="1475"/>
                    <a:pt x="692" y="1494"/>
                    <a:pt x="681" y="1513"/>
                  </a:cubicBezTo>
                  <a:cubicBezTo>
                    <a:pt x="666" y="1532"/>
                    <a:pt x="655" y="1547"/>
                    <a:pt x="655" y="1569"/>
                  </a:cubicBezTo>
                  <a:cubicBezTo>
                    <a:pt x="655" y="1595"/>
                    <a:pt x="662" y="1618"/>
                    <a:pt x="674" y="1637"/>
                  </a:cubicBezTo>
                  <a:cubicBezTo>
                    <a:pt x="689" y="1652"/>
                    <a:pt x="707" y="1663"/>
                    <a:pt x="749" y="1663"/>
                  </a:cubicBezTo>
                  <a:cubicBezTo>
                    <a:pt x="786" y="1663"/>
                    <a:pt x="809" y="1652"/>
                    <a:pt x="824" y="1637"/>
                  </a:cubicBezTo>
                  <a:cubicBezTo>
                    <a:pt x="835" y="1618"/>
                    <a:pt x="843" y="1595"/>
                    <a:pt x="843" y="1569"/>
                  </a:cubicBezTo>
                  <a:cubicBezTo>
                    <a:pt x="843" y="1547"/>
                    <a:pt x="832" y="1532"/>
                    <a:pt x="820" y="1513"/>
                  </a:cubicBezTo>
                  <a:cubicBezTo>
                    <a:pt x="805" y="1494"/>
                    <a:pt x="786" y="1475"/>
                    <a:pt x="786" y="1445"/>
                  </a:cubicBezTo>
                  <a:cubicBezTo>
                    <a:pt x="786" y="1340"/>
                    <a:pt x="786" y="1340"/>
                    <a:pt x="786" y="1340"/>
                  </a:cubicBezTo>
                  <a:cubicBezTo>
                    <a:pt x="1219" y="1340"/>
                    <a:pt x="1219" y="1340"/>
                    <a:pt x="1219" y="1340"/>
                  </a:cubicBezTo>
                  <a:cubicBezTo>
                    <a:pt x="1227" y="1291"/>
                    <a:pt x="1230" y="1261"/>
                    <a:pt x="1227" y="1235"/>
                  </a:cubicBezTo>
                  <a:cubicBezTo>
                    <a:pt x="1238" y="1231"/>
                    <a:pt x="1249" y="1228"/>
                    <a:pt x="1260" y="1220"/>
                  </a:cubicBezTo>
                  <a:cubicBezTo>
                    <a:pt x="1313" y="1201"/>
                    <a:pt x="1369" y="1167"/>
                    <a:pt x="1422" y="1134"/>
                  </a:cubicBezTo>
                  <a:cubicBezTo>
                    <a:pt x="1479" y="1179"/>
                    <a:pt x="1543" y="1216"/>
                    <a:pt x="1618" y="1220"/>
                  </a:cubicBezTo>
                  <a:cubicBezTo>
                    <a:pt x="1689" y="1228"/>
                    <a:pt x="1753" y="1194"/>
                    <a:pt x="1798" y="1149"/>
                  </a:cubicBezTo>
                  <a:cubicBezTo>
                    <a:pt x="1843" y="1107"/>
                    <a:pt x="1874" y="1051"/>
                    <a:pt x="1896" y="1002"/>
                  </a:cubicBezTo>
                  <a:cubicBezTo>
                    <a:pt x="1945" y="901"/>
                    <a:pt x="1968" y="800"/>
                    <a:pt x="1968" y="800"/>
                  </a:cubicBezTo>
                  <a:cubicBezTo>
                    <a:pt x="1979" y="762"/>
                    <a:pt x="1949" y="717"/>
                    <a:pt x="1911" y="706"/>
                  </a:cubicBezTo>
                  <a:close/>
                  <a:moveTo>
                    <a:pt x="1437" y="923"/>
                  </a:moveTo>
                  <a:cubicBezTo>
                    <a:pt x="1407" y="875"/>
                    <a:pt x="1388" y="822"/>
                    <a:pt x="1388" y="777"/>
                  </a:cubicBezTo>
                  <a:cubicBezTo>
                    <a:pt x="1392" y="740"/>
                    <a:pt x="1407" y="683"/>
                    <a:pt x="1426" y="646"/>
                  </a:cubicBezTo>
                  <a:cubicBezTo>
                    <a:pt x="1448" y="608"/>
                    <a:pt x="1467" y="597"/>
                    <a:pt x="1479" y="597"/>
                  </a:cubicBezTo>
                  <a:cubicBezTo>
                    <a:pt x="1524" y="597"/>
                    <a:pt x="1535" y="608"/>
                    <a:pt x="1550" y="642"/>
                  </a:cubicBezTo>
                  <a:cubicBezTo>
                    <a:pt x="1565" y="679"/>
                    <a:pt x="1565" y="732"/>
                    <a:pt x="1554" y="777"/>
                  </a:cubicBezTo>
                  <a:cubicBezTo>
                    <a:pt x="1550" y="796"/>
                    <a:pt x="1527" y="837"/>
                    <a:pt x="1494" y="878"/>
                  </a:cubicBezTo>
                  <a:cubicBezTo>
                    <a:pt x="1479" y="893"/>
                    <a:pt x="1456" y="908"/>
                    <a:pt x="1437" y="9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2">
              <a:extLst>
                <a:ext uri="{FF2B5EF4-FFF2-40B4-BE49-F238E27FC236}">
                  <a16:creationId xmlns="" xmlns:a16="http://schemas.microsoft.com/office/drawing/2014/main" id="{6D40C7F5-165A-464C-B514-7ADC69C98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580" y="4540935"/>
              <a:ext cx="1218600" cy="713794"/>
            </a:xfrm>
            <a:custGeom>
              <a:avLst/>
              <a:gdLst>
                <a:gd name="T0" fmla="*/ 1423 w 1452"/>
                <a:gd name="T1" fmla="*/ 355 h 854"/>
                <a:gd name="T2" fmla="*/ 1355 w 1452"/>
                <a:gd name="T3" fmla="*/ 332 h 854"/>
                <a:gd name="T4" fmla="*/ 1299 w 1452"/>
                <a:gd name="T5" fmla="*/ 355 h 854"/>
                <a:gd name="T6" fmla="*/ 1235 w 1452"/>
                <a:gd name="T7" fmla="*/ 388 h 854"/>
                <a:gd name="T8" fmla="*/ 1108 w 1452"/>
                <a:gd name="T9" fmla="*/ 388 h 854"/>
                <a:gd name="T10" fmla="*/ 1108 w 1452"/>
                <a:gd name="T11" fmla="*/ 0 h 854"/>
                <a:gd name="T12" fmla="*/ 857 w 1452"/>
                <a:gd name="T13" fmla="*/ 0 h 854"/>
                <a:gd name="T14" fmla="*/ 857 w 1452"/>
                <a:gd name="T15" fmla="*/ 15 h 854"/>
                <a:gd name="T16" fmla="*/ 876 w 1452"/>
                <a:gd name="T17" fmla="*/ 45 h 854"/>
                <a:gd name="T18" fmla="*/ 910 w 1452"/>
                <a:gd name="T19" fmla="*/ 138 h 854"/>
                <a:gd name="T20" fmla="*/ 876 w 1452"/>
                <a:gd name="T21" fmla="*/ 243 h 854"/>
                <a:gd name="T22" fmla="*/ 756 w 1452"/>
                <a:gd name="T23" fmla="*/ 295 h 854"/>
                <a:gd name="T24" fmla="*/ 636 w 1452"/>
                <a:gd name="T25" fmla="*/ 243 h 854"/>
                <a:gd name="T26" fmla="*/ 603 w 1452"/>
                <a:gd name="T27" fmla="*/ 138 h 854"/>
                <a:gd name="T28" fmla="*/ 640 w 1452"/>
                <a:gd name="T29" fmla="*/ 45 h 854"/>
                <a:gd name="T30" fmla="*/ 663 w 1452"/>
                <a:gd name="T31" fmla="*/ 8 h 854"/>
                <a:gd name="T32" fmla="*/ 663 w 1452"/>
                <a:gd name="T33" fmla="*/ 0 h 854"/>
                <a:gd name="T34" fmla="*/ 0 w 1452"/>
                <a:gd name="T35" fmla="*/ 0 h 854"/>
                <a:gd name="T36" fmla="*/ 0 w 1452"/>
                <a:gd name="T37" fmla="*/ 328 h 854"/>
                <a:gd name="T38" fmla="*/ 37 w 1452"/>
                <a:gd name="T39" fmla="*/ 328 h 854"/>
                <a:gd name="T40" fmla="*/ 67 w 1452"/>
                <a:gd name="T41" fmla="*/ 306 h 854"/>
                <a:gd name="T42" fmla="*/ 157 w 1452"/>
                <a:gd name="T43" fmla="*/ 272 h 854"/>
                <a:gd name="T44" fmla="*/ 266 w 1452"/>
                <a:gd name="T45" fmla="*/ 306 h 854"/>
                <a:gd name="T46" fmla="*/ 314 w 1452"/>
                <a:gd name="T47" fmla="*/ 425 h 854"/>
                <a:gd name="T48" fmla="*/ 262 w 1452"/>
                <a:gd name="T49" fmla="*/ 545 h 854"/>
                <a:gd name="T50" fmla="*/ 157 w 1452"/>
                <a:gd name="T51" fmla="*/ 578 h 854"/>
                <a:gd name="T52" fmla="*/ 64 w 1452"/>
                <a:gd name="T53" fmla="*/ 541 h 854"/>
                <a:gd name="T54" fmla="*/ 30 w 1452"/>
                <a:gd name="T55" fmla="*/ 519 h 854"/>
                <a:gd name="T56" fmla="*/ 0 w 1452"/>
                <a:gd name="T57" fmla="*/ 519 h 854"/>
                <a:gd name="T58" fmla="*/ 0 w 1452"/>
                <a:gd name="T59" fmla="*/ 854 h 854"/>
                <a:gd name="T60" fmla="*/ 460 w 1452"/>
                <a:gd name="T61" fmla="*/ 854 h 854"/>
                <a:gd name="T62" fmla="*/ 460 w 1452"/>
                <a:gd name="T63" fmla="*/ 832 h 854"/>
                <a:gd name="T64" fmla="*/ 438 w 1452"/>
                <a:gd name="T65" fmla="*/ 798 h 854"/>
                <a:gd name="T66" fmla="*/ 400 w 1452"/>
                <a:gd name="T67" fmla="*/ 705 h 854"/>
                <a:gd name="T68" fmla="*/ 434 w 1452"/>
                <a:gd name="T69" fmla="*/ 597 h 854"/>
                <a:gd name="T70" fmla="*/ 554 w 1452"/>
                <a:gd name="T71" fmla="*/ 548 h 854"/>
                <a:gd name="T72" fmla="*/ 674 w 1452"/>
                <a:gd name="T73" fmla="*/ 597 h 854"/>
                <a:gd name="T74" fmla="*/ 707 w 1452"/>
                <a:gd name="T75" fmla="*/ 705 h 854"/>
                <a:gd name="T76" fmla="*/ 674 w 1452"/>
                <a:gd name="T77" fmla="*/ 795 h 854"/>
                <a:gd name="T78" fmla="*/ 655 w 1452"/>
                <a:gd name="T79" fmla="*/ 825 h 854"/>
                <a:gd name="T80" fmla="*/ 655 w 1452"/>
                <a:gd name="T81" fmla="*/ 854 h 854"/>
                <a:gd name="T82" fmla="*/ 1108 w 1452"/>
                <a:gd name="T83" fmla="*/ 854 h 854"/>
                <a:gd name="T84" fmla="*/ 1108 w 1452"/>
                <a:gd name="T85" fmla="*/ 455 h 854"/>
                <a:gd name="T86" fmla="*/ 1232 w 1452"/>
                <a:gd name="T87" fmla="*/ 455 h 854"/>
                <a:gd name="T88" fmla="*/ 1232 w 1452"/>
                <a:gd name="T89" fmla="*/ 455 h 854"/>
                <a:gd name="T90" fmla="*/ 1299 w 1452"/>
                <a:gd name="T91" fmla="*/ 496 h 854"/>
                <a:gd name="T92" fmla="*/ 1355 w 1452"/>
                <a:gd name="T93" fmla="*/ 519 h 854"/>
                <a:gd name="T94" fmla="*/ 1423 w 1452"/>
                <a:gd name="T95" fmla="*/ 500 h 854"/>
                <a:gd name="T96" fmla="*/ 1452 w 1452"/>
                <a:gd name="T97" fmla="*/ 425 h 854"/>
                <a:gd name="T98" fmla="*/ 1423 w 1452"/>
                <a:gd name="T99" fmla="*/ 355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52" h="854">
                  <a:moveTo>
                    <a:pt x="1423" y="355"/>
                  </a:moveTo>
                  <a:cubicBezTo>
                    <a:pt x="1408" y="340"/>
                    <a:pt x="1381" y="332"/>
                    <a:pt x="1355" y="332"/>
                  </a:cubicBezTo>
                  <a:cubicBezTo>
                    <a:pt x="1336" y="332"/>
                    <a:pt x="1318" y="343"/>
                    <a:pt x="1299" y="355"/>
                  </a:cubicBezTo>
                  <a:cubicBezTo>
                    <a:pt x="1284" y="369"/>
                    <a:pt x="1265" y="388"/>
                    <a:pt x="1235" y="388"/>
                  </a:cubicBezTo>
                  <a:cubicBezTo>
                    <a:pt x="1108" y="388"/>
                    <a:pt x="1108" y="388"/>
                    <a:pt x="1108" y="388"/>
                  </a:cubicBezTo>
                  <a:cubicBezTo>
                    <a:pt x="1108" y="0"/>
                    <a:pt x="1108" y="0"/>
                    <a:pt x="1108" y="0"/>
                  </a:cubicBezTo>
                  <a:cubicBezTo>
                    <a:pt x="857" y="0"/>
                    <a:pt x="857" y="0"/>
                    <a:pt x="857" y="0"/>
                  </a:cubicBezTo>
                  <a:cubicBezTo>
                    <a:pt x="857" y="15"/>
                    <a:pt x="857" y="15"/>
                    <a:pt x="857" y="15"/>
                  </a:cubicBezTo>
                  <a:cubicBezTo>
                    <a:pt x="857" y="19"/>
                    <a:pt x="857" y="23"/>
                    <a:pt x="876" y="45"/>
                  </a:cubicBezTo>
                  <a:cubicBezTo>
                    <a:pt x="891" y="67"/>
                    <a:pt x="910" y="97"/>
                    <a:pt x="910" y="138"/>
                  </a:cubicBezTo>
                  <a:cubicBezTo>
                    <a:pt x="910" y="172"/>
                    <a:pt x="902" y="209"/>
                    <a:pt x="876" y="243"/>
                  </a:cubicBezTo>
                  <a:cubicBezTo>
                    <a:pt x="853" y="272"/>
                    <a:pt x="805" y="295"/>
                    <a:pt x="756" y="295"/>
                  </a:cubicBezTo>
                  <a:cubicBezTo>
                    <a:pt x="704" y="291"/>
                    <a:pt x="659" y="272"/>
                    <a:pt x="636" y="243"/>
                  </a:cubicBezTo>
                  <a:cubicBezTo>
                    <a:pt x="610" y="213"/>
                    <a:pt x="603" y="172"/>
                    <a:pt x="603" y="138"/>
                  </a:cubicBezTo>
                  <a:cubicBezTo>
                    <a:pt x="603" y="97"/>
                    <a:pt x="625" y="64"/>
                    <a:pt x="640" y="45"/>
                  </a:cubicBezTo>
                  <a:cubicBezTo>
                    <a:pt x="659" y="23"/>
                    <a:pt x="663" y="15"/>
                    <a:pt x="663" y="8"/>
                  </a:cubicBezTo>
                  <a:cubicBezTo>
                    <a:pt x="663" y="0"/>
                    <a:pt x="663" y="0"/>
                    <a:pt x="6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37" y="328"/>
                    <a:pt x="37" y="328"/>
                    <a:pt x="37" y="328"/>
                  </a:cubicBezTo>
                  <a:cubicBezTo>
                    <a:pt x="41" y="328"/>
                    <a:pt x="41" y="325"/>
                    <a:pt x="67" y="306"/>
                  </a:cubicBezTo>
                  <a:cubicBezTo>
                    <a:pt x="86" y="291"/>
                    <a:pt x="120" y="272"/>
                    <a:pt x="157" y="272"/>
                  </a:cubicBezTo>
                  <a:cubicBezTo>
                    <a:pt x="195" y="272"/>
                    <a:pt x="232" y="280"/>
                    <a:pt x="266" y="306"/>
                  </a:cubicBezTo>
                  <a:cubicBezTo>
                    <a:pt x="292" y="328"/>
                    <a:pt x="314" y="377"/>
                    <a:pt x="314" y="425"/>
                  </a:cubicBezTo>
                  <a:cubicBezTo>
                    <a:pt x="314" y="478"/>
                    <a:pt x="292" y="522"/>
                    <a:pt x="262" y="545"/>
                  </a:cubicBezTo>
                  <a:cubicBezTo>
                    <a:pt x="232" y="571"/>
                    <a:pt x="195" y="578"/>
                    <a:pt x="157" y="578"/>
                  </a:cubicBezTo>
                  <a:cubicBezTo>
                    <a:pt x="116" y="578"/>
                    <a:pt x="86" y="560"/>
                    <a:pt x="64" y="541"/>
                  </a:cubicBezTo>
                  <a:cubicBezTo>
                    <a:pt x="41" y="522"/>
                    <a:pt x="34" y="519"/>
                    <a:pt x="30" y="519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854"/>
                    <a:pt x="0" y="854"/>
                    <a:pt x="0" y="854"/>
                  </a:cubicBezTo>
                  <a:cubicBezTo>
                    <a:pt x="460" y="854"/>
                    <a:pt x="460" y="854"/>
                    <a:pt x="460" y="854"/>
                  </a:cubicBezTo>
                  <a:cubicBezTo>
                    <a:pt x="460" y="832"/>
                    <a:pt x="460" y="832"/>
                    <a:pt x="460" y="832"/>
                  </a:cubicBezTo>
                  <a:cubicBezTo>
                    <a:pt x="460" y="825"/>
                    <a:pt x="457" y="821"/>
                    <a:pt x="438" y="798"/>
                  </a:cubicBezTo>
                  <a:cubicBezTo>
                    <a:pt x="423" y="776"/>
                    <a:pt x="400" y="746"/>
                    <a:pt x="400" y="705"/>
                  </a:cubicBezTo>
                  <a:cubicBezTo>
                    <a:pt x="400" y="668"/>
                    <a:pt x="408" y="631"/>
                    <a:pt x="434" y="597"/>
                  </a:cubicBezTo>
                  <a:cubicBezTo>
                    <a:pt x="457" y="571"/>
                    <a:pt x="502" y="548"/>
                    <a:pt x="554" y="548"/>
                  </a:cubicBezTo>
                  <a:cubicBezTo>
                    <a:pt x="603" y="548"/>
                    <a:pt x="651" y="571"/>
                    <a:pt x="674" y="597"/>
                  </a:cubicBezTo>
                  <a:cubicBezTo>
                    <a:pt x="700" y="631"/>
                    <a:pt x="707" y="668"/>
                    <a:pt x="707" y="705"/>
                  </a:cubicBezTo>
                  <a:cubicBezTo>
                    <a:pt x="707" y="742"/>
                    <a:pt x="689" y="776"/>
                    <a:pt x="674" y="795"/>
                  </a:cubicBezTo>
                  <a:cubicBezTo>
                    <a:pt x="655" y="817"/>
                    <a:pt x="655" y="821"/>
                    <a:pt x="655" y="825"/>
                  </a:cubicBezTo>
                  <a:cubicBezTo>
                    <a:pt x="655" y="854"/>
                    <a:pt x="655" y="854"/>
                    <a:pt x="655" y="854"/>
                  </a:cubicBezTo>
                  <a:cubicBezTo>
                    <a:pt x="1108" y="854"/>
                    <a:pt x="1108" y="854"/>
                    <a:pt x="1108" y="854"/>
                  </a:cubicBezTo>
                  <a:cubicBezTo>
                    <a:pt x="1108" y="455"/>
                    <a:pt x="1108" y="455"/>
                    <a:pt x="1108" y="455"/>
                  </a:cubicBezTo>
                  <a:cubicBezTo>
                    <a:pt x="1232" y="455"/>
                    <a:pt x="1232" y="455"/>
                    <a:pt x="1232" y="455"/>
                  </a:cubicBezTo>
                  <a:cubicBezTo>
                    <a:pt x="1232" y="455"/>
                    <a:pt x="1232" y="455"/>
                    <a:pt x="1232" y="455"/>
                  </a:cubicBezTo>
                  <a:cubicBezTo>
                    <a:pt x="1262" y="459"/>
                    <a:pt x="1284" y="481"/>
                    <a:pt x="1299" y="496"/>
                  </a:cubicBezTo>
                  <a:cubicBezTo>
                    <a:pt x="1318" y="507"/>
                    <a:pt x="1333" y="519"/>
                    <a:pt x="1355" y="519"/>
                  </a:cubicBezTo>
                  <a:cubicBezTo>
                    <a:pt x="1381" y="519"/>
                    <a:pt x="1408" y="515"/>
                    <a:pt x="1423" y="500"/>
                  </a:cubicBezTo>
                  <a:cubicBezTo>
                    <a:pt x="1437" y="485"/>
                    <a:pt x="1452" y="466"/>
                    <a:pt x="1452" y="425"/>
                  </a:cubicBezTo>
                  <a:cubicBezTo>
                    <a:pt x="1452" y="388"/>
                    <a:pt x="1441" y="366"/>
                    <a:pt x="1423" y="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3">
              <a:extLst>
                <a:ext uri="{FF2B5EF4-FFF2-40B4-BE49-F238E27FC236}">
                  <a16:creationId xmlns="" xmlns:a16="http://schemas.microsoft.com/office/drawing/2014/main" id="{FA8B37A5-F832-46C0-83F8-4394FEC09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721" y="4540935"/>
              <a:ext cx="930630" cy="713794"/>
            </a:xfrm>
            <a:custGeom>
              <a:avLst/>
              <a:gdLst>
                <a:gd name="T0" fmla="*/ 858 w 1109"/>
                <a:gd name="T1" fmla="*/ 15 h 854"/>
                <a:gd name="T2" fmla="*/ 877 w 1109"/>
                <a:gd name="T3" fmla="*/ 45 h 854"/>
                <a:gd name="T4" fmla="*/ 911 w 1109"/>
                <a:gd name="T5" fmla="*/ 138 h 854"/>
                <a:gd name="T6" fmla="*/ 877 w 1109"/>
                <a:gd name="T7" fmla="*/ 243 h 854"/>
                <a:gd name="T8" fmla="*/ 757 w 1109"/>
                <a:gd name="T9" fmla="*/ 295 h 854"/>
                <a:gd name="T10" fmla="*/ 637 w 1109"/>
                <a:gd name="T11" fmla="*/ 243 h 854"/>
                <a:gd name="T12" fmla="*/ 603 w 1109"/>
                <a:gd name="T13" fmla="*/ 138 h 854"/>
                <a:gd name="T14" fmla="*/ 641 w 1109"/>
                <a:gd name="T15" fmla="*/ 45 h 854"/>
                <a:gd name="T16" fmla="*/ 663 w 1109"/>
                <a:gd name="T17" fmla="*/ 8 h 854"/>
                <a:gd name="T18" fmla="*/ 663 w 1109"/>
                <a:gd name="T19" fmla="*/ 0 h 854"/>
                <a:gd name="T20" fmla="*/ 0 w 1109"/>
                <a:gd name="T21" fmla="*/ 0 h 854"/>
                <a:gd name="T22" fmla="*/ 0 w 1109"/>
                <a:gd name="T23" fmla="*/ 328 h 854"/>
                <a:gd name="T24" fmla="*/ 37 w 1109"/>
                <a:gd name="T25" fmla="*/ 328 h 854"/>
                <a:gd name="T26" fmla="*/ 67 w 1109"/>
                <a:gd name="T27" fmla="*/ 306 h 854"/>
                <a:gd name="T28" fmla="*/ 157 w 1109"/>
                <a:gd name="T29" fmla="*/ 272 h 854"/>
                <a:gd name="T30" fmla="*/ 266 w 1109"/>
                <a:gd name="T31" fmla="*/ 306 h 854"/>
                <a:gd name="T32" fmla="*/ 315 w 1109"/>
                <a:gd name="T33" fmla="*/ 425 h 854"/>
                <a:gd name="T34" fmla="*/ 262 w 1109"/>
                <a:gd name="T35" fmla="*/ 545 h 854"/>
                <a:gd name="T36" fmla="*/ 157 w 1109"/>
                <a:gd name="T37" fmla="*/ 578 h 854"/>
                <a:gd name="T38" fmla="*/ 64 w 1109"/>
                <a:gd name="T39" fmla="*/ 541 h 854"/>
                <a:gd name="T40" fmla="*/ 30 w 1109"/>
                <a:gd name="T41" fmla="*/ 519 h 854"/>
                <a:gd name="T42" fmla="*/ 0 w 1109"/>
                <a:gd name="T43" fmla="*/ 519 h 854"/>
                <a:gd name="T44" fmla="*/ 0 w 1109"/>
                <a:gd name="T45" fmla="*/ 854 h 854"/>
                <a:gd name="T46" fmla="*/ 461 w 1109"/>
                <a:gd name="T47" fmla="*/ 854 h 854"/>
                <a:gd name="T48" fmla="*/ 461 w 1109"/>
                <a:gd name="T49" fmla="*/ 832 h 854"/>
                <a:gd name="T50" fmla="*/ 438 w 1109"/>
                <a:gd name="T51" fmla="*/ 798 h 854"/>
                <a:gd name="T52" fmla="*/ 401 w 1109"/>
                <a:gd name="T53" fmla="*/ 705 h 854"/>
                <a:gd name="T54" fmla="*/ 435 w 1109"/>
                <a:gd name="T55" fmla="*/ 597 h 854"/>
                <a:gd name="T56" fmla="*/ 555 w 1109"/>
                <a:gd name="T57" fmla="*/ 548 h 854"/>
                <a:gd name="T58" fmla="*/ 674 w 1109"/>
                <a:gd name="T59" fmla="*/ 597 h 854"/>
                <a:gd name="T60" fmla="*/ 708 w 1109"/>
                <a:gd name="T61" fmla="*/ 705 h 854"/>
                <a:gd name="T62" fmla="*/ 674 w 1109"/>
                <a:gd name="T63" fmla="*/ 795 h 854"/>
                <a:gd name="T64" fmla="*/ 656 w 1109"/>
                <a:gd name="T65" fmla="*/ 825 h 854"/>
                <a:gd name="T66" fmla="*/ 656 w 1109"/>
                <a:gd name="T67" fmla="*/ 854 h 854"/>
                <a:gd name="T68" fmla="*/ 1109 w 1109"/>
                <a:gd name="T69" fmla="*/ 854 h 854"/>
                <a:gd name="T70" fmla="*/ 1109 w 1109"/>
                <a:gd name="T71" fmla="*/ 0 h 854"/>
                <a:gd name="T72" fmla="*/ 858 w 1109"/>
                <a:gd name="T73" fmla="*/ 0 h 854"/>
                <a:gd name="T74" fmla="*/ 858 w 1109"/>
                <a:gd name="T75" fmla="*/ 15 h 854"/>
                <a:gd name="T76" fmla="*/ 858 w 1109"/>
                <a:gd name="T77" fmla="*/ 15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09" h="854">
                  <a:moveTo>
                    <a:pt x="858" y="15"/>
                  </a:moveTo>
                  <a:cubicBezTo>
                    <a:pt x="858" y="19"/>
                    <a:pt x="858" y="23"/>
                    <a:pt x="877" y="45"/>
                  </a:cubicBezTo>
                  <a:cubicBezTo>
                    <a:pt x="892" y="67"/>
                    <a:pt x="911" y="97"/>
                    <a:pt x="911" y="138"/>
                  </a:cubicBezTo>
                  <a:cubicBezTo>
                    <a:pt x="911" y="172"/>
                    <a:pt x="903" y="209"/>
                    <a:pt x="877" y="243"/>
                  </a:cubicBezTo>
                  <a:cubicBezTo>
                    <a:pt x="854" y="272"/>
                    <a:pt x="806" y="295"/>
                    <a:pt x="757" y="295"/>
                  </a:cubicBezTo>
                  <a:cubicBezTo>
                    <a:pt x="704" y="291"/>
                    <a:pt x="660" y="272"/>
                    <a:pt x="637" y="243"/>
                  </a:cubicBezTo>
                  <a:cubicBezTo>
                    <a:pt x="611" y="213"/>
                    <a:pt x="603" y="172"/>
                    <a:pt x="603" y="138"/>
                  </a:cubicBezTo>
                  <a:cubicBezTo>
                    <a:pt x="603" y="97"/>
                    <a:pt x="626" y="64"/>
                    <a:pt x="641" y="45"/>
                  </a:cubicBezTo>
                  <a:cubicBezTo>
                    <a:pt x="660" y="23"/>
                    <a:pt x="663" y="15"/>
                    <a:pt x="663" y="8"/>
                  </a:cubicBezTo>
                  <a:cubicBezTo>
                    <a:pt x="663" y="0"/>
                    <a:pt x="663" y="0"/>
                    <a:pt x="6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37" y="328"/>
                    <a:pt x="37" y="328"/>
                    <a:pt x="37" y="328"/>
                  </a:cubicBezTo>
                  <a:cubicBezTo>
                    <a:pt x="41" y="328"/>
                    <a:pt x="41" y="325"/>
                    <a:pt x="67" y="306"/>
                  </a:cubicBezTo>
                  <a:cubicBezTo>
                    <a:pt x="86" y="291"/>
                    <a:pt x="120" y="272"/>
                    <a:pt x="157" y="272"/>
                  </a:cubicBezTo>
                  <a:cubicBezTo>
                    <a:pt x="195" y="272"/>
                    <a:pt x="232" y="280"/>
                    <a:pt x="266" y="306"/>
                  </a:cubicBezTo>
                  <a:cubicBezTo>
                    <a:pt x="292" y="328"/>
                    <a:pt x="315" y="377"/>
                    <a:pt x="315" y="425"/>
                  </a:cubicBezTo>
                  <a:cubicBezTo>
                    <a:pt x="315" y="478"/>
                    <a:pt x="292" y="522"/>
                    <a:pt x="262" y="545"/>
                  </a:cubicBezTo>
                  <a:cubicBezTo>
                    <a:pt x="232" y="571"/>
                    <a:pt x="195" y="578"/>
                    <a:pt x="157" y="578"/>
                  </a:cubicBezTo>
                  <a:cubicBezTo>
                    <a:pt x="116" y="578"/>
                    <a:pt x="86" y="560"/>
                    <a:pt x="64" y="541"/>
                  </a:cubicBezTo>
                  <a:cubicBezTo>
                    <a:pt x="41" y="522"/>
                    <a:pt x="34" y="519"/>
                    <a:pt x="30" y="519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854"/>
                    <a:pt x="0" y="854"/>
                    <a:pt x="0" y="854"/>
                  </a:cubicBezTo>
                  <a:cubicBezTo>
                    <a:pt x="461" y="854"/>
                    <a:pt x="461" y="854"/>
                    <a:pt x="461" y="854"/>
                  </a:cubicBezTo>
                  <a:cubicBezTo>
                    <a:pt x="461" y="832"/>
                    <a:pt x="461" y="832"/>
                    <a:pt x="461" y="832"/>
                  </a:cubicBezTo>
                  <a:cubicBezTo>
                    <a:pt x="461" y="825"/>
                    <a:pt x="457" y="821"/>
                    <a:pt x="438" y="798"/>
                  </a:cubicBezTo>
                  <a:cubicBezTo>
                    <a:pt x="423" y="776"/>
                    <a:pt x="401" y="746"/>
                    <a:pt x="401" y="705"/>
                  </a:cubicBezTo>
                  <a:cubicBezTo>
                    <a:pt x="401" y="668"/>
                    <a:pt x="408" y="631"/>
                    <a:pt x="435" y="597"/>
                  </a:cubicBezTo>
                  <a:cubicBezTo>
                    <a:pt x="457" y="571"/>
                    <a:pt x="502" y="548"/>
                    <a:pt x="555" y="548"/>
                  </a:cubicBezTo>
                  <a:cubicBezTo>
                    <a:pt x="603" y="548"/>
                    <a:pt x="652" y="571"/>
                    <a:pt x="674" y="597"/>
                  </a:cubicBezTo>
                  <a:cubicBezTo>
                    <a:pt x="701" y="631"/>
                    <a:pt x="708" y="668"/>
                    <a:pt x="708" y="705"/>
                  </a:cubicBezTo>
                  <a:cubicBezTo>
                    <a:pt x="708" y="742"/>
                    <a:pt x="689" y="776"/>
                    <a:pt x="674" y="795"/>
                  </a:cubicBezTo>
                  <a:cubicBezTo>
                    <a:pt x="656" y="817"/>
                    <a:pt x="656" y="821"/>
                    <a:pt x="656" y="825"/>
                  </a:cubicBezTo>
                  <a:cubicBezTo>
                    <a:pt x="656" y="854"/>
                    <a:pt x="656" y="854"/>
                    <a:pt x="656" y="854"/>
                  </a:cubicBezTo>
                  <a:cubicBezTo>
                    <a:pt x="1109" y="854"/>
                    <a:pt x="1109" y="854"/>
                    <a:pt x="1109" y="854"/>
                  </a:cubicBezTo>
                  <a:cubicBezTo>
                    <a:pt x="1109" y="0"/>
                    <a:pt x="1109" y="0"/>
                    <a:pt x="1109" y="0"/>
                  </a:cubicBezTo>
                  <a:cubicBezTo>
                    <a:pt x="858" y="0"/>
                    <a:pt x="858" y="0"/>
                    <a:pt x="858" y="0"/>
                  </a:cubicBezTo>
                  <a:cubicBezTo>
                    <a:pt x="858" y="15"/>
                    <a:pt x="858" y="15"/>
                    <a:pt x="858" y="15"/>
                  </a:cubicBezTo>
                  <a:cubicBezTo>
                    <a:pt x="858" y="15"/>
                    <a:pt x="858" y="15"/>
                    <a:pt x="858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4">
              <a:extLst>
                <a:ext uri="{FF2B5EF4-FFF2-40B4-BE49-F238E27FC236}">
                  <a16:creationId xmlns="" xmlns:a16="http://schemas.microsoft.com/office/drawing/2014/main" id="{3738122C-3D75-468C-8FFA-DD1DF928F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373" y="4540935"/>
              <a:ext cx="1008142" cy="980669"/>
            </a:xfrm>
            <a:custGeom>
              <a:avLst/>
              <a:gdLst>
                <a:gd name="T0" fmla="*/ 857 w 1201"/>
                <a:gd name="T1" fmla="*/ 15 h 1173"/>
                <a:gd name="T2" fmla="*/ 875 w 1201"/>
                <a:gd name="T3" fmla="*/ 45 h 1173"/>
                <a:gd name="T4" fmla="*/ 909 w 1201"/>
                <a:gd name="T5" fmla="*/ 138 h 1173"/>
                <a:gd name="T6" fmla="*/ 875 w 1201"/>
                <a:gd name="T7" fmla="*/ 241 h 1173"/>
                <a:gd name="T8" fmla="*/ 755 w 1201"/>
                <a:gd name="T9" fmla="*/ 293 h 1173"/>
                <a:gd name="T10" fmla="*/ 636 w 1201"/>
                <a:gd name="T11" fmla="*/ 241 h 1173"/>
                <a:gd name="T12" fmla="*/ 602 w 1201"/>
                <a:gd name="T13" fmla="*/ 138 h 1173"/>
                <a:gd name="T14" fmla="*/ 640 w 1201"/>
                <a:gd name="T15" fmla="*/ 45 h 1173"/>
                <a:gd name="T16" fmla="*/ 662 w 1201"/>
                <a:gd name="T17" fmla="*/ 8 h 1173"/>
                <a:gd name="T18" fmla="*/ 662 w 1201"/>
                <a:gd name="T19" fmla="*/ 0 h 1173"/>
                <a:gd name="T20" fmla="*/ 0 w 1201"/>
                <a:gd name="T21" fmla="*/ 0 h 1173"/>
                <a:gd name="T22" fmla="*/ 0 w 1201"/>
                <a:gd name="T23" fmla="*/ 850 h 1173"/>
                <a:gd name="T24" fmla="*/ 119 w 1201"/>
                <a:gd name="T25" fmla="*/ 850 h 1173"/>
                <a:gd name="T26" fmla="*/ 119 w 1201"/>
                <a:gd name="T27" fmla="*/ 954 h 1173"/>
                <a:gd name="T28" fmla="*/ 119 w 1201"/>
                <a:gd name="T29" fmla="*/ 954 h 1173"/>
                <a:gd name="T30" fmla="*/ 82 w 1201"/>
                <a:gd name="T31" fmla="*/ 1021 h 1173"/>
                <a:gd name="T32" fmla="*/ 60 w 1201"/>
                <a:gd name="T33" fmla="*/ 1077 h 1173"/>
                <a:gd name="T34" fmla="*/ 78 w 1201"/>
                <a:gd name="T35" fmla="*/ 1144 h 1173"/>
                <a:gd name="T36" fmla="*/ 153 w 1201"/>
                <a:gd name="T37" fmla="*/ 1173 h 1173"/>
                <a:gd name="T38" fmla="*/ 224 w 1201"/>
                <a:gd name="T39" fmla="*/ 1144 h 1173"/>
                <a:gd name="T40" fmla="*/ 243 w 1201"/>
                <a:gd name="T41" fmla="*/ 1077 h 1173"/>
                <a:gd name="T42" fmla="*/ 221 w 1201"/>
                <a:gd name="T43" fmla="*/ 1021 h 1173"/>
                <a:gd name="T44" fmla="*/ 191 w 1201"/>
                <a:gd name="T45" fmla="*/ 958 h 1173"/>
                <a:gd name="T46" fmla="*/ 191 w 1201"/>
                <a:gd name="T47" fmla="*/ 850 h 1173"/>
                <a:gd name="T48" fmla="*/ 580 w 1201"/>
                <a:gd name="T49" fmla="*/ 850 h 1173"/>
                <a:gd name="T50" fmla="*/ 1148 w 1201"/>
                <a:gd name="T51" fmla="*/ 171 h 1173"/>
                <a:gd name="T52" fmla="*/ 1201 w 1201"/>
                <a:gd name="T53" fmla="*/ 0 h 1173"/>
                <a:gd name="T54" fmla="*/ 857 w 1201"/>
                <a:gd name="T55" fmla="*/ 0 h 1173"/>
                <a:gd name="T56" fmla="*/ 857 w 1201"/>
                <a:gd name="T57" fmla="*/ 15 h 1173"/>
                <a:gd name="T58" fmla="*/ 857 w 1201"/>
                <a:gd name="T59" fmla="*/ 15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01" h="1173">
                  <a:moveTo>
                    <a:pt x="857" y="15"/>
                  </a:moveTo>
                  <a:cubicBezTo>
                    <a:pt x="857" y="19"/>
                    <a:pt x="857" y="22"/>
                    <a:pt x="875" y="45"/>
                  </a:cubicBezTo>
                  <a:cubicBezTo>
                    <a:pt x="890" y="67"/>
                    <a:pt x="909" y="97"/>
                    <a:pt x="909" y="138"/>
                  </a:cubicBezTo>
                  <a:cubicBezTo>
                    <a:pt x="909" y="171"/>
                    <a:pt x="901" y="208"/>
                    <a:pt x="875" y="241"/>
                  </a:cubicBezTo>
                  <a:cubicBezTo>
                    <a:pt x="853" y="271"/>
                    <a:pt x="804" y="293"/>
                    <a:pt x="755" y="293"/>
                  </a:cubicBezTo>
                  <a:cubicBezTo>
                    <a:pt x="703" y="290"/>
                    <a:pt x="658" y="271"/>
                    <a:pt x="636" y="241"/>
                  </a:cubicBezTo>
                  <a:cubicBezTo>
                    <a:pt x="610" y="212"/>
                    <a:pt x="602" y="171"/>
                    <a:pt x="602" y="138"/>
                  </a:cubicBezTo>
                  <a:cubicBezTo>
                    <a:pt x="602" y="97"/>
                    <a:pt x="625" y="63"/>
                    <a:pt x="640" y="45"/>
                  </a:cubicBezTo>
                  <a:cubicBezTo>
                    <a:pt x="658" y="22"/>
                    <a:pt x="662" y="15"/>
                    <a:pt x="662" y="8"/>
                  </a:cubicBezTo>
                  <a:cubicBezTo>
                    <a:pt x="662" y="0"/>
                    <a:pt x="662" y="0"/>
                    <a:pt x="6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50"/>
                    <a:pt x="0" y="850"/>
                    <a:pt x="0" y="850"/>
                  </a:cubicBezTo>
                  <a:cubicBezTo>
                    <a:pt x="119" y="850"/>
                    <a:pt x="119" y="850"/>
                    <a:pt x="119" y="850"/>
                  </a:cubicBezTo>
                  <a:cubicBezTo>
                    <a:pt x="119" y="954"/>
                    <a:pt x="119" y="954"/>
                    <a:pt x="119" y="954"/>
                  </a:cubicBezTo>
                  <a:cubicBezTo>
                    <a:pt x="119" y="954"/>
                    <a:pt x="119" y="954"/>
                    <a:pt x="119" y="954"/>
                  </a:cubicBezTo>
                  <a:cubicBezTo>
                    <a:pt x="119" y="988"/>
                    <a:pt x="97" y="1006"/>
                    <a:pt x="82" y="1021"/>
                  </a:cubicBezTo>
                  <a:cubicBezTo>
                    <a:pt x="67" y="1040"/>
                    <a:pt x="60" y="1054"/>
                    <a:pt x="60" y="1077"/>
                  </a:cubicBezTo>
                  <a:cubicBezTo>
                    <a:pt x="60" y="1103"/>
                    <a:pt x="63" y="1129"/>
                    <a:pt x="78" y="1144"/>
                  </a:cubicBezTo>
                  <a:cubicBezTo>
                    <a:pt x="90" y="1158"/>
                    <a:pt x="112" y="1173"/>
                    <a:pt x="153" y="1173"/>
                  </a:cubicBezTo>
                  <a:cubicBezTo>
                    <a:pt x="191" y="1173"/>
                    <a:pt x="213" y="1162"/>
                    <a:pt x="224" y="1144"/>
                  </a:cubicBezTo>
                  <a:cubicBezTo>
                    <a:pt x="239" y="1129"/>
                    <a:pt x="243" y="1103"/>
                    <a:pt x="243" y="1077"/>
                  </a:cubicBezTo>
                  <a:cubicBezTo>
                    <a:pt x="243" y="1058"/>
                    <a:pt x="235" y="1040"/>
                    <a:pt x="221" y="1021"/>
                  </a:cubicBezTo>
                  <a:cubicBezTo>
                    <a:pt x="209" y="1006"/>
                    <a:pt x="191" y="988"/>
                    <a:pt x="191" y="958"/>
                  </a:cubicBezTo>
                  <a:cubicBezTo>
                    <a:pt x="191" y="850"/>
                    <a:pt x="191" y="850"/>
                    <a:pt x="191" y="850"/>
                  </a:cubicBezTo>
                  <a:cubicBezTo>
                    <a:pt x="580" y="850"/>
                    <a:pt x="580" y="850"/>
                    <a:pt x="580" y="850"/>
                  </a:cubicBezTo>
                  <a:cubicBezTo>
                    <a:pt x="842" y="676"/>
                    <a:pt x="1044" y="449"/>
                    <a:pt x="1148" y="171"/>
                  </a:cubicBezTo>
                  <a:cubicBezTo>
                    <a:pt x="1171" y="100"/>
                    <a:pt x="1189" y="45"/>
                    <a:pt x="1201" y="0"/>
                  </a:cubicBezTo>
                  <a:cubicBezTo>
                    <a:pt x="857" y="0"/>
                    <a:pt x="857" y="0"/>
                    <a:pt x="857" y="0"/>
                  </a:cubicBezTo>
                  <a:cubicBezTo>
                    <a:pt x="857" y="15"/>
                    <a:pt x="857" y="15"/>
                    <a:pt x="857" y="15"/>
                  </a:cubicBezTo>
                  <a:cubicBezTo>
                    <a:pt x="857" y="15"/>
                    <a:pt x="857" y="15"/>
                    <a:pt x="857" y="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5">
              <a:extLst>
                <a:ext uri="{FF2B5EF4-FFF2-40B4-BE49-F238E27FC236}">
                  <a16:creationId xmlns="" xmlns:a16="http://schemas.microsoft.com/office/drawing/2014/main" id="{AB595842-1330-4209-BDAC-70DDAB3DB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712" y="5045741"/>
              <a:ext cx="1199468" cy="989500"/>
            </a:xfrm>
            <a:custGeom>
              <a:avLst/>
              <a:gdLst>
                <a:gd name="T0" fmla="*/ 566 w 1429"/>
                <a:gd name="T1" fmla="*/ 218 h 1184"/>
                <a:gd name="T2" fmla="*/ 600 w 1429"/>
                <a:gd name="T3" fmla="*/ 150 h 1184"/>
                <a:gd name="T4" fmla="*/ 622 w 1429"/>
                <a:gd name="T5" fmla="*/ 98 h 1184"/>
                <a:gd name="T6" fmla="*/ 603 w 1429"/>
                <a:gd name="T7" fmla="*/ 30 h 1184"/>
                <a:gd name="T8" fmla="*/ 528 w 1429"/>
                <a:gd name="T9" fmla="*/ 0 h 1184"/>
                <a:gd name="T10" fmla="*/ 452 w 1429"/>
                <a:gd name="T11" fmla="*/ 30 h 1184"/>
                <a:gd name="T12" fmla="*/ 434 w 1429"/>
                <a:gd name="T13" fmla="*/ 98 h 1184"/>
                <a:gd name="T14" fmla="*/ 460 w 1429"/>
                <a:gd name="T15" fmla="*/ 154 h 1184"/>
                <a:gd name="T16" fmla="*/ 498 w 1429"/>
                <a:gd name="T17" fmla="*/ 222 h 1184"/>
                <a:gd name="T18" fmla="*/ 498 w 1429"/>
                <a:gd name="T19" fmla="*/ 222 h 1184"/>
                <a:gd name="T20" fmla="*/ 498 w 1429"/>
                <a:gd name="T21" fmla="*/ 338 h 1184"/>
                <a:gd name="T22" fmla="*/ 0 w 1429"/>
                <a:gd name="T23" fmla="*/ 338 h 1184"/>
                <a:gd name="T24" fmla="*/ 30 w 1429"/>
                <a:gd name="T25" fmla="*/ 353 h 1184"/>
                <a:gd name="T26" fmla="*/ 30 w 1429"/>
                <a:gd name="T27" fmla="*/ 669 h 1184"/>
                <a:gd name="T28" fmla="*/ 188 w 1429"/>
                <a:gd name="T29" fmla="*/ 1090 h 1184"/>
                <a:gd name="T30" fmla="*/ 977 w 1429"/>
                <a:gd name="T31" fmla="*/ 1090 h 1184"/>
                <a:gd name="T32" fmla="*/ 1139 w 1429"/>
                <a:gd name="T33" fmla="*/ 669 h 1184"/>
                <a:gd name="T34" fmla="*/ 1139 w 1429"/>
                <a:gd name="T35" fmla="*/ 639 h 1184"/>
                <a:gd name="T36" fmla="*/ 1411 w 1429"/>
                <a:gd name="T37" fmla="*/ 647 h 1184"/>
                <a:gd name="T38" fmla="*/ 1429 w 1429"/>
                <a:gd name="T39" fmla="*/ 647 h 1184"/>
                <a:gd name="T40" fmla="*/ 1429 w 1429"/>
                <a:gd name="T41" fmla="*/ 338 h 1184"/>
                <a:gd name="T42" fmla="*/ 566 w 1429"/>
                <a:gd name="T43" fmla="*/ 338 h 1184"/>
                <a:gd name="T44" fmla="*/ 566 w 1429"/>
                <a:gd name="T45" fmla="*/ 218 h 1184"/>
                <a:gd name="T46" fmla="*/ 566 w 1429"/>
                <a:gd name="T47" fmla="*/ 218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29" h="1184">
                  <a:moveTo>
                    <a:pt x="566" y="218"/>
                  </a:moveTo>
                  <a:cubicBezTo>
                    <a:pt x="566" y="188"/>
                    <a:pt x="584" y="169"/>
                    <a:pt x="600" y="150"/>
                  </a:cubicBezTo>
                  <a:cubicBezTo>
                    <a:pt x="611" y="135"/>
                    <a:pt x="622" y="116"/>
                    <a:pt x="622" y="98"/>
                  </a:cubicBezTo>
                  <a:cubicBezTo>
                    <a:pt x="622" y="71"/>
                    <a:pt x="615" y="45"/>
                    <a:pt x="603" y="30"/>
                  </a:cubicBezTo>
                  <a:cubicBezTo>
                    <a:pt x="588" y="11"/>
                    <a:pt x="566" y="0"/>
                    <a:pt x="528" y="0"/>
                  </a:cubicBezTo>
                  <a:cubicBezTo>
                    <a:pt x="486" y="0"/>
                    <a:pt x="468" y="15"/>
                    <a:pt x="452" y="30"/>
                  </a:cubicBezTo>
                  <a:cubicBezTo>
                    <a:pt x="441" y="45"/>
                    <a:pt x="434" y="71"/>
                    <a:pt x="434" y="98"/>
                  </a:cubicBezTo>
                  <a:cubicBezTo>
                    <a:pt x="434" y="120"/>
                    <a:pt x="445" y="135"/>
                    <a:pt x="460" y="154"/>
                  </a:cubicBezTo>
                  <a:cubicBezTo>
                    <a:pt x="471" y="169"/>
                    <a:pt x="494" y="188"/>
                    <a:pt x="498" y="222"/>
                  </a:cubicBezTo>
                  <a:cubicBezTo>
                    <a:pt x="498" y="222"/>
                    <a:pt x="498" y="222"/>
                    <a:pt x="498" y="222"/>
                  </a:cubicBezTo>
                  <a:cubicBezTo>
                    <a:pt x="498" y="338"/>
                    <a:pt x="498" y="338"/>
                    <a:pt x="498" y="33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11" y="342"/>
                    <a:pt x="19" y="346"/>
                    <a:pt x="30" y="353"/>
                  </a:cubicBezTo>
                  <a:cubicBezTo>
                    <a:pt x="30" y="669"/>
                    <a:pt x="30" y="669"/>
                    <a:pt x="30" y="669"/>
                  </a:cubicBezTo>
                  <a:cubicBezTo>
                    <a:pt x="26" y="823"/>
                    <a:pt x="87" y="977"/>
                    <a:pt x="188" y="1090"/>
                  </a:cubicBezTo>
                  <a:cubicBezTo>
                    <a:pt x="501" y="1177"/>
                    <a:pt x="698" y="1184"/>
                    <a:pt x="977" y="1090"/>
                  </a:cubicBezTo>
                  <a:cubicBezTo>
                    <a:pt x="1082" y="977"/>
                    <a:pt x="1139" y="823"/>
                    <a:pt x="1139" y="669"/>
                  </a:cubicBezTo>
                  <a:cubicBezTo>
                    <a:pt x="1139" y="639"/>
                    <a:pt x="1139" y="639"/>
                    <a:pt x="1139" y="639"/>
                  </a:cubicBezTo>
                  <a:cubicBezTo>
                    <a:pt x="1226" y="643"/>
                    <a:pt x="1316" y="647"/>
                    <a:pt x="1411" y="647"/>
                  </a:cubicBezTo>
                  <a:cubicBezTo>
                    <a:pt x="1414" y="647"/>
                    <a:pt x="1422" y="647"/>
                    <a:pt x="1429" y="647"/>
                  </a:cubicBezTo>
                  <a:cubicBezTo>
                    <a:pt x="1429" y="338"/>
                    <a:pt x="1429" y="338"/>
                    <a:pt x="1429" y="338"/>
                  </a:cubicBezTo>
                  <a:cubicBezTo>
                    <a:pt x="566" y="338"/>
                    <a:pt x="566" y="338"/>
                    <a:pt x="566" y="338"/>
                  </a:cubicBezTo>
                  <a:cubicBezTo>
                    <a:pt x="566" y="218"/>
                    <a:pt x="566" y="218"/>
                    <a:pt x="566" y="218"/>
                  </a:cubicBezTo>
                  <a:cubicBezTo>
                    <a:pt x="566" y="218"/>
                    <a:pt x="566" y="218"/>
                    <a:pt x="566" y="2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">
              <a:extLst>
                <a:ext uri="{FF2B5EF4-FFF2-40B4-BE49-F238E27FC236}">
                  <a16:creationId xmlns="" xmlns:a16="http://schemas.microsoft.com/office/drawing/2014/main" id="{037B7CED-D7F9-46EC-B2A1-564887E59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201" y="5045741"/>
              <a:ext cx="1075351" cy="952215"/>
            </a:xfrm>
            <a:custGeom>
              <a:avLst/>
              <a:gdLst>
                <a:gd name="T0" fmla="*/ 1105 w 1281"/>
                <a:gd name="T1" fmla="*/ 356 h 1139"/>
                <a:gd name="T2" fmla="*/ 1128 w 1281"/>
                <a:gd name="T3" fmla="*/ 386 h 1139"/>
                <a:gd name="T4" fmla="*/ 1161 w 1281"/>
                <a:gd name="T5" fmla="*/ 476 h 1139"/>
                <a:gd name="T6" fmla="*/ 1128 w 1281"/>
                <a:gd name="T7" fmla="*/ 584 h 1139"/>
                <a:gd name="T8" fmla="*/ 1005 w 1281"/>
                <a:gd name="T9" fmla="*/ 633 h 1139"/>
                <a:gd name="T10" fmla="*/ 885 w 1281"/>
                <a:gd name="T11" fmla="*/ 581 h 1139"/>
                <a:gd name="T12" fmla="*/ 855 w 1281"/>
                <a:gd name="T13" fmla="*/ 476 h 1139"/>
                <a:gd name="T14" fmla="*/ 893 w 1281"/>
                <a:gd name="T15" fmla="*/ 382 h 1139"/>
                <a:gd name="T16" fmla="*/ 915 w 1281"/>
                <a:gd name="T17" fmla="*/ 348 h 1139"/>
                <a:gd name="T18" fmla="*/ 915 w 1281"/>
                <a:gd name="T19" fmla="*/ 337 h 1139"/>
                <a:gd name="T20" fmla="*/ 250 w 1281"/>
                <a:gd name="T21" fmla="*/ 337 h 1139"/>
                <a:gd name="T22" fmla="*/ 250 w 1281"/>
                <a:gd name="T23" fmla="*/ 217 h 1139"/>
                <a:gd name="T24" fmla="*/ 284 w 1281"/>
                <a:gd name="T25" fmla="*/ 150 h 1139"/>
                <a:gd name="T26" fmla="*/ 306 w 1281"/>
                <a:gd name="T27" fmla="*/ 97 h 1139"/>
                <a:gd name="T28" fmla="*/ 288 w 1281"/>
                <a:gd name="T29" fmla="*/ 30 h 1139"/>
                <a:gd name="T30" fmla="*/ 213 w 1281"/>
                <a:gd name="T31" fmla="*/ 0 h 1139"/>
                <a:gd name="T32" fmla="*/ 138 w 1281"/>
                <a:gd name="T33" fmla="*/ 30 h 1139"/>
                <a:gd name="T34" fmla="*/ 119 w 1281"/>
                <a:gd name="T35" fmla="*/ 97 h 1139"/>
                <a:gd name="T36" fmla="*/ 146 w 1281"/>
                <a:gd name="T37" fmla="*/ 153 h 1139"/>
                <a:gd name="T38" fmla="*/ 183 w 1281"/>
                <a:gd name="T39" fmla="*/ 221 h 1139"/>
                <a:gd name="T40" fmla="*/ 183 w 1281"/>
                <a:gd name="T41" fmla="*/ 221 h 1139"/>
                <a:gd name="T42" fmla="*/ 183 w 1281"/>
                <a:gd name="T43" fmla="*/ 337 h 1139"/>
                <a:gd name="T44" fmla="*/ 0 w 1281"/>
                <a:gd name="T45" fmla="*/ 337 h 1139"/>
                <a:gd name="T46" fmla="*/ 0 w 1281"/>
                <a:gd name="T47" fmla="*/ 640 h 1139"/>
                <a:gd name="T48" fmla="*/ 164 w 1281"/>
                <a:gd name="T49" fmla="*/ 637 h 1139"/>
                <a:gd name="T50" fmla="*/ 164 w 1281"/>
                <a:gd name="T51" fmla="*/ 667 h 1139"/>
                <a:gd name="T52" fmla="*/ 325 w 1281"/>
                <a:gd name="T53" fmla="*/ 1086 h 1139"/>
                <a:gd name="T54" fmla="*/ 1105 w 1281"/>
                <a:gd name="T55" fmla="*/ 1086 h 1139"/>
                <a:gd name="T56" fmla="*/ 1262 w 1281"/>
                <a:gd name="T57" fmla="*/ 667 h 1139"/>
                <a:gd name="T58" fmla="*/ 1262 w 1281"/>
                <a:gd name="T59" fmla="*/ 344 h 1139"/>
                <a:gd name="T60" fmla="*/ 1281 w 1281"/>
                <a:gd name="T61" fmla="*/ 337 h 1139"/>
                <a:gd name="T62" fmla="*/ 1105 w 1281"/>
                <a:gd name="T63" fmla="*/ 337 h 1139"/>
                <a:gd name="T64" fmla="*/ 1105 w 1281"/>
                <a:gd name="T65" fmla="*/ 356 h 1139"/>
                <a:gd name="T66" fmla="*/ 1105 w 1281"/>
                <a:gd name="T67" fmla="*/ 356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1" h="1139">
                  <a:moveTo>
                    <a:pt x="1105" y="356"/>
                  </a:moveTo>
                  <a:cubicBezTo>
                    <a:pt x="1105" y="359"/>
                    <a:pt x="1109" y="363"/>
                    <a:pt x="1128" y="386"/>
                  </a:cubicBezTo>
                  <a:cubicBezTo>
                    <a:pt x="1143" y="404"/>
                    <a:pt x="1161" y="438"/>
                    <a:pt x="1161" y="476"/>
                  </a:cubicBezTo>
                  <a:cubicBezTo>
                    <a:pt x="1161" y="513"/>
                    <a:pt x="1154" y="551"/>
                    <a:pt x="1128" y="584"/>
                  </a:cubicBezTo>
                  <a:cubicBezTo>
                    <a:pt x="1105" y="614"/>
                    <a:pt x="1057" y="633"/>
                    <a:pt x="1005" y="633"/>
                  </a:cubicBezTo>
                  <a:cubicBezTo>
                    <a:pt x="956" y="633"/>
                    <a:pt x="911" y="610"/>
                    <a:pt x="885" y="581"/>
                  </a:cubicBezTo>
                  <a:cubicBezTo>
                    <a:pt x="863" y="551"/>
                    <a:pt x="855" y="513"/>
                    <a:pt x="855" y="476"/>
                  </a:cubicBezTo>
                  <a:cubicBezTo>
                    <a:pt x="855" y="434"/>
                    <a:pt x="874" y="404"/>
                    <a:pt x="893" y="382"/>
                  </a:cubicBezTo>
                  <a:cubicBezTo>
                    <a:pt x="911" y="359"/>
                    <a:pt x="915" y="356"/>
                    <a:pt x="915" y="348"/>
                  </a:cubicBezTo>
                  <a:cubicBezTo>
                    <a:pt x="915" y="337"/>
                    <a:pt x="915" y="337"/>
                    <a:pt x="915" y="337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50" y="217"/>
                    <a:pt x="250" y="217"/>
                    <a:pt x="250" y="217"/>
                  </a:cubicBezTo>
                  <a:cubicBezTo>
                    <a:pt x="250" y="187"/>
                    <a:pt x="269" y="168"/>
                    <a:pt x="284" y="150"/>
                  </a:cubicBezTo>
                  <a:cubicBezTo>
                    <a:pt x="295" y="135"/>
                    <a:pt x="306" y="116"/>
                    <a:pt x="306" y="97"/>
                  </a:cubicBezTo>
                  <a:cubicBezTo>
                    <a:pt x="306" y="71"/>
                    <a:pt x="299" y="45"/>
                    <a:pt x="288" y="30"/>
                  </a:cubicBezTo>
                  <a:cubicBezTo>
                    <a:pt x="273" y="11"/>
                    <a:pt x="250" y="0"/>
                    <a:pt x="213" y="0"/>
                  </a:cubicBezTo>
                  <a:cubicBezTo>
                    <a:pt x="172" y="0"/>
                    <a:pt x="153" y="15"/>
                    <a:pt x="138" y="30"/>
                  </a:cubicBezTo>
                  <a:cubicBezTo>
                    <a:pt x="127" y="45"/>
                    <a:pt x="119" y="71"/>
                    <a:pt x="119" y="97"/>
                  </a:cubicBezTo>
                  <a:cubicBezTo>
                    <a:pt x="119" y="120"/>
                    <a:pt x="131" y="135"/>
                    <a:pt x="146" y="153"/>
                  </a:cubicBezTo>
                  <a:cubicBezTo>
                    <a:pt x="157" y="168"/>
                    <a:pt x="179" y="187"/>
                    <a:pt x="183" y="221"/>
                  </a:cubicBezTo>
                  <a:cubicBezTo>
                    <a:pt x="183" y="221"/>
                    <a:pt x="183" y="221"/>
                    <a:pt x="183" y="221"/>
                  </a:cubicBezTo>
                  <a:cubicBezTo>
                    <a:pt x="183" y="337"/>
                    <a:pt x="183" y="337"/>
                    <a:pt x="183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0" y="640"/>
                    <a:pt x="0" y="640"/>
                    <a:pt x="0" y="640"/>
                  </a:cubicBezTo>
                  <a:cubicBezTo>
                    <a:pt x="56" y="640"/>
                    <a:pt x="108" y="640"/>
                    <a:pt x="164" y="637"/>
                  </a:cubicBezTo>
                  <a:cubicBezTo>
                    <a:pt x="164" y="667"/>
                    <a:pt x="164" y="667"/>
                    <a:pt x="164" y="667"/>
                  </a:cubicBezTo>
                  <a:cubicBezTo>
                    <a:pt x="164" y="820"/>
                    <a:pt x="220" y="974"/>
                    <a:pt x="325" y="1086"/>
                  </a:cubicBezTo>
                  <a:cubicBezTo>
                    <a:pt x="635" y="1139"/>
                    <a:pt x="818" y="1135"/>
                    <a:pt x="1105" y="1086"/>
                  </a:cubicBezTo>
                  <a:cubicBezTo>
                    <a:pt x="1210" y="974"/>
                    <a:pt x="1266" y="820"/>
                    <a:pt x="1262" y="667"/>
                  </a:cubicBezTo>
                  <a:cubicBezTo>
                    <a:pt x="1262" y="344"/>
                    <a:pt x="1262" y="344"/>
                    <a:pt x="1262" y="344"/>
                  </a:cubicBezTo>
                  <a:cubicBezTo>
                    <a:pt x="1270" y="344"/>
                    <a:pt x="1277" y="341"/>
                    <a:pt x="1281" y="337"/>
                  </a:cubicBezTo>
                  <a:cubicBezTo>
                    <a:pt x="1105" y="337"/>
                    <a:pt x="1105" y="337"/>
                    <a:pt x="1105" y="337"/>
                  </a:cubicBezTo>
                  <a:cubicBezTo>
                    <a:pt x="1105" y="356"/>
                    <a:pt x="1105" y="356"/>
                    <a:pt x="1105" y="356"/>
                  </a:cubicBezTo>
                  <a:cubicBezTo>
                    <a:pt x="1105" y="356"/>
                    <a:pt x="1105" y="356"/>
                    <a:pt x="1105" y="3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7">
              <a:extLst>
                <a:ext uri="{FF2B5EF4-FFF2-40B4-BE49-F238E27FC236}">
                  <a16:creationId xmlns="" xmlns:a16="http://schemas.microsoft.com/office/drawing/2014/main" id="{5084BD69-D0E8-4119-9DED-61C657F17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786" y="1465980"/>
              <a:ext cx="1497250" cy="1285319"/>
            </a:xfrm>
            <a:custGeom>
              <a:avLst/>
              <a:gdLst>
                <a:gd name="T0" fmla="*/ 1393 w 1784"/>
                <a:gd name="T1" fmla="*/ 42 h 1538"/>
                <a:gd name="T2" fmla="*/ 1265 w 1784"/>
                <a:gd name="T3" fmla="*/ 19 h 1538"/>
                <a:gd name="T4" fmla="*/ 538 w 1784"/>
                <a:gd name="T5" fmla="*/ 334 h 1538"/>
                <a:gd name="T6" fmla="*/ 538 w 1784"/>
                <a:gd name="T7" fmla="*/ 334 h 1538"/>
                <a:gd name="T8" fmla="*/ 11 w 1784"/>
                <a:gd name="T9" fmla="*/ 889 h 1538"/>
                <a:gd name="T10" fmla="*/ 4 w 1784"/>
                <a:gd name="T11" fmla="*/ 897 h 1538"/>
                <a:gd name="T12" fmla="*/ 4 w 1784"/>
                <a:gd name="T13" fmla="*/ 897 h 1538"/>
                <a:gd name="T14" fmla="*/ 11 w 1784"/>
                <a:gd name="T15" fmla="*/ 897 h 1538"/>
                <a:gd name="T16" fmla="*/ 98 w 1784"/>
                <a:gd name="T17" fmla="*/ 1410 h 1538"/>
                <a:gd name="T18" fmla="*/ 139 w 1784"/>
                <a:gd name="T19" fmla="*/ 1500 h 1538"/>
                <a:gd name="T20" fmla="*/ 245 w 1784"/>
                <a:gd name="T21" fmla="*/ 1530 h 1538"/>
                <a:gd name="T22" fmla="*/ 331 w 1784"/>
                <a:gd name="T23" fmla="*/ 859 h 1538"/>
                <a:gd name="T24" fmla="*/ 361 w 1784"/>
                <a:gd name="T25" fmla="*/ 829 h 1538"/>
                <a:gd name="T26" fmla="*/ 395 w 1784"/>
                <a:gd name="T27" fmla="*/ 803 h 1538"/>
                <a:gd name="T28" fmla="*/ 802 w 1784"/>
                <a:gd name="T29" fmla="*/ 713 h 1538"/>
                <a:gd name="T30" fmla="*/ 982 w 1784"/>
                <a:gd name="T31" fmla="*/ 792 h 1538"/>
                <a:gd name="T32" fmla="*/ 817 w 1784"/>
                <a:gd name="T33" fmla="*/ 964 h 1538"/>
                <a:gd name="T34" fmla="*/ 757 w 1784"/>
                <a:gd name="T35" fmla="*/ 1095 h 1538"/>
                <a:gd name="T36" fmla="*/ 802 w 1784"/>
                <a:gd name="T37" fmla="*/ 1219 h 1538"/>
                <a:gd name="T38" fmla="*/ 1050 w 1784"/>
                <a:gd name="T39" fmla="*/ 1189 h 1538"/>
                <a:gd name="T40" fmla="*/ 1562 w 1784"/>
                <a:gd name="T41" fmla="*/ 814 h 1538"/>
                <a:gd name="T42" fmla="*/ 1656 w 1784"/>
                <a:gd name="T43" fmla="*/ 739 h 1538"/>
                <a:gd name="T44" fmla="*/ 1765 w 1784"/>
                <a:gd name="T45" fmla="*/ 480 h 1538"/>
                <a:gd name="T46" fmla="*/ 1731 w 1784"/>
                <a:gd name="T47" fmla="*/ 345 h 1538"/>
                <a:gd name="T48" fmla="*/ 1393 w 1784"/>
                <a:gd name="T49" fmla="*/ 42 h 1538"/>
                <a:gd name="T50" fmla="*/ 1393 w 1784"/>
                <a:gd name="T51" fmla="*/ 42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84" h="1538">
                  <a:moveTo>
                    <a:pt x="1393" y="42"/>
                  </a:moveTo>
                  <a:cubicBezTo>
                    <a:pt x="1359" y="12"/>
                    <a:pt x="1306" y="0"/>
                    <a:pt x="1265" y="19"/>
                  </a:cubicBezTo>
                  <a:cubicBezTo>
                    <a:pt x="538" y="334"/>
                    <a:pt x="538" y="334"/>
                    <a:pt x="538" y="334"/>
                  </a:cubicBezTo>
                  <a:cubicBezTo>
                    <a:pt x="538" y="334"/>
                    <a:pt x="538" y="334"/>
                    <a:pt x="538" y="334"/>
                  </a:cubicBezTo>
                  <a:cubicBezTo>
                    <a:pt x="452" y="372"/>
                    <a:pt x="0" y="799"/>
                    <a:pt x="11" y="889"/>
                  </a:cubicBezTo>
                  <a:cubicBezTo>
                    <a:pt x="11" y="893"/>
                    <a:pt x="4" y="893"/>
                    <a:pt x="4" y="897"/>
                  </a:cubicBezTo>
                  <a:cubicBezTo>
                    <a:pt x="4" y="897"/>
                    <a:pt x="4" y="897"/>
                    <a:pt x="4" y="897"/>
                  </a:cubicBezTo>
                  <a:cubicBezTo>
                    <a:pt x="4" y="900"/>
                    <a:pt x="11" y="897"/>
                    <a:pt x="11" y="897"/>
                  </a:cubicBezTo>
                  <a:cubicBezTo>
                    <a:pt x="98" y="1410"/>
                    <a:pt x="98" y="1410"/>
                    <a:pt x="98" y="1410"/>
                  </a:cubicBezTo>
                  <a:cubicBezTo>
                    <a:pt x="98" y="1444"/>
                    <a:pt x="117" y="1478"/>
                    <a:pt x="139" y="1500"/>
                  </a:cubicBezTo>
                  <a:cubicBezTo>
                    <a:pt x="169" y="1527"/>
                    <a:pt x="207" y="1538"/>
                    <a:pt x="245" y="1530"/>
                  </a:cubicBezTo>
                  <a:cubicBezTo>
                    <a:pt x="132" y="1317"/>
                    <a:pt x="154" y="1047"/>
                    <a:pt x="331" y="859"/>
                  </a:cubicBezTo>
                  <a:cubicBezTo>
                    <a:pt x="342" y="844"/>
                    <a:pt x="354" y="833"/>
                    <a:pt x="361" y="829"/>
                  </a:cubicBezTo>
                  <a:cubicBezTo>
                    <a:pt x="373" y="818"/>
                    <a:pt x="384" y="810"/>
                    <a:pt x="395" y="803"/>
                  </a:cubicBezTo>
                  <a:cubicBezTo>
                    <a:pt x="538" y="773"/>
                    <a:pt x="693" y="735"/>
                    <a:pt x="802" y="713"/>
                  </a:cubicBezTo>
                  <a:cubicBezTo>
                    <a:pt x="802" y="713"/>
                    <a:pt x="937" y="717"/>
                    <a:pt x="982" y="792"/>
                  </a:cubicBezTo>
                  <a:cubicBezTo>
                    <a:pt x="817" y="964"/>
                    <a:pt x="817" y="964"/>
                    <a:pt x="817" y="964"/>
                  </a:cubicBezTo>
                  <a:cubicBezTo>
                    <a:pt x="783" y="1002"/>
                    <a:pt x="760" y="1050"/>
                    <a:pt x="757" y="1095"/>
                  </a:cubicBezTo>
                  <a:cubicBezTo>
                    <a:pt x="753" y="1144"/>
                    <a:pt x="768" y="1189"/>
                    <a:pt x="802" y="1219"/>
                  </a:cubicBezTo>
                  <a:cubicBezTo>
                    <a:pt x="862" y="1275"/>
                    <a:pt x="982" y="1264"/>
                    <a:pt x="1050" y="1189"/>
                  </a:cubicBezTo>
                  <a:cubicBezTo>
                    <a:pt x="1238" y="987"/>
                    <a:pt x="1329" y="848"/>
                    <a:pt x="1562" y="814"/>
                  </a:cubicBezTo>
                  <a:cubicBezTo>
                    <a:pt x="1603" y="810"/>
                    <a:pt x="1641" y="780"/>
                    <a:pt x="1656" y="739"/>
                  </a:cubicBezTo>
                  <a:cubicBezTo>
                    <a:pt x="1765" y="480"/>
                    <a:pt x="1765" y="480"/>
                    <a:pt x="1765" y="480"/>
                  </a:cubicBezTo>
                  <a:cubicBezTo>
                    <a:pt x="1784" y="435"/>
                    <a:pt x="1769" y="375"/>
                    <a:pt x="1731" y="345"/>
                  </a:cubicBezTo>
                  <a:cubicBezTo>
                    <a:pt x="1393" y="42"/>
                    <a:pt x="1393" y="42"/>
                    <a:pt x="1393" y="42"/>
                  </a:cubicBezTo>
                  <a:cubicBezTo>
                    <a:pt x="1393" y="42"/>
                    <a:pt x="1393" y="42"/>
                    <a:pt x="1393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8">
              <a:extLst>
                <a:ext uri="{FF2B5EF4-FFF2-40B4-BE49-F238E27FC236}">
                  <a16:creationId xmlns="" xmlns:a16="http://schemas.microsoft.com/office/drawing/2014/main" id="{DB57023F-B24F-4389-A00F-9B76D856C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316" y="2103734"/>
              <a:ext cx="1027274" cy="1047388"/>
            </a:xfrm>
            <a:custGeom>
              <a:avLst/>
              <a:gdLst>
                <a:gd name="T0" fmla="*/ 1060 w 1224"/>
                <a:gd name="T1" fmla="*/ 856 h 1253"/>
                <a:gd name="T2" fmla="*/ 1194 w 1224"/>
                <a:gd name="T3" fmla="*/ 391 h 1253"/>
                <a:gd name="T4" fmla="*/ 1119 w 1224"/>
                <a:gd name="T5" fmla="*/ 342 h 1253"/>
                <a:gd name="T6" fmla="*/ 1086 w 1224"/>
                <a:gd name="T7" fmla="*/ 361 h 1253"/>
                <a:gd name="T8" fmla="*/ 992 w 1224"/>
                <a:gd name="T9" fmla="*/ 462 h 1253"/>
                <a:gd name="T10" fmla="*/ 682 w 1224"/>
                <a:gd name="T11" fmla="*/ 496 h 1253"/>
                <a:gd name="T12" fmla="*/ 678 w 1224"/>
                <a:gd name="T13" fmla="*/ 492 h 1253"/>
                <a:gd name="T14" fmla="*/ 618 w 1224"/>
                <a:gd name="T15" fmla="*/ 331 h 1253"/>
                <a:gd name="T16" fmla="*/ 693 w 1224"/>
                <a:gd name="T17" fmla="*/ 169 h 1253"/>
                <a:gd name="T18" fmla="*/ 693 w 1224"/>
                <a:gd name="T19" fmla="*/ 169 h 1253"/>
                <a:gd name="T20" fmla="*/ 700 w 1224"/>
                <a:gd name="T21" fmla="*/ 162 h 1253"/>
                <a:gd name="T22" fmla="*/ 753 w 1224"/>
                <a:gd name="T23" fmla="*/ 109 h 1253"/>
                <a:gd name="T24" fmla="*/ 749 w 1224"/>
                <a:gd name="T25" fmla="*/ 19 h 1253"/>
                <a:gd name="T26" fmla="*/ 704 w 1224"/>
                <a:gd name="T27" fmla="*/ 4 h 1253"/>
                <a:gd name="T28" fmla="*/ 693 w 1224"/>
                <a:gd name="T29" fmla="*/ 4 h 1253"/>
                <a:gd name="T30" fmla="*/ 333 w 1224"/>
                <a:gd name="T31" fmla="*/ 87 h 1253"/>
                <a:gd name="T32" fmla="*/ 319 w 1224"/>
                <a:gd name="T33" fmla="*/ 94 h 1253"/>
                <a:gd name="T34" fmla="*/ 304 w 1224"/>
                <a:gd name="T35" fmla="*/ 102 h 1253"/>
                <a:gd name="T36" fmla="*/ 277 w 1224"/>
                <a:gd name="T37" fmla="*/ 128 h 1253"/>
                <a:gd name="T38" fmla="*/ 143 w 1224"/>
                <a:gd name="T39" fmla="*/ 409 h 1253"/>
                <a:gd name="T40" fmla="*/ 262 w 1224"/>
                <a:gd name="T41" fmla="*/ 841 h 1253"/>
                <a:gd name="T42" fmla="*/ 176 w 1224"/>
                <a:gd name="T43" fmla="*/ 919 h 1253"/>
                <a:gd name="T44" fmla="*/ 173 w 1224"/>
                <a:gd name="T45" fmla="*/ 923 h 1253"/>
                <a:gd name="T46" fmla="*/ 98 w 1224"/>
                <a:gd name="T47" fmla="*/ 938 h 1253"/>
                <a:gd name="T48" fmla="*/ 42 w 1224"/>
                <a:gd name="T49" fmla="*/ 961 h 1253"/>
                <a:gd name="T50" fmla="*/ 4 w 1224"/>
                <a:gd name="T51" fmla="*/ 1017 h 1253"/>
                <a:gd name="T52" fmla="*/ 34 w 1224"/>
                <a:gd name="T53" fmla="*/ 1092 h 1253"/>
                <a:gd name="T54" fmla="*/ 101 w 1224"/>
                <a:gd name="T55" fmla="*/ 1129 h 1253"/>
                <a:gd name="T56" fmla="*/ 165 w 1224"/>
                <a:gd name="T57" fmla="*/ 1096 h 1253"/>
                <a:gd name="T58" fmla="*/ 191 w 1224"/>
                <a:gd name="T59" fmla="*/ 1043 h 1253"/>
                <a:gd name="T60" fmla="*/ 221 w 1224"/>
                <a:gd name="T61" fmla="*/ 976 h 1253"/>
                <a:gd name="T62" fmla="*/ 315 w 1224"/>
                <a:gd name="T63" fmla="*/ 889 h 1253"/>
                <a:gd name="T64" fmla="*/ 872 w 1224"/>
                <a:gd name="T65" fmla="*/ 987 h 1253"/>
                <a:gd name="T66" fmla="*/ 921 w 1224"/>
                <a:gd name="T67" fmla="*/ 1062 h 1253"/>
                <a:gd name="T68" fmla="*/ 921 w 1224"/>
                <a:gd name="T69" fmla="*/ 1062 h 1253"/>
                <a:gd name="T70" fmla="*/ 925 w 1224"/>
                <a:gd name="T71" fmla="*/ 1141 h 1253"/>
                <a:gd name="T72" fmla="*/ 936 w 1224"/>
                <a:gd name="T73" fmla="*/ 1201 h 1253"/>
                <a:gd name="T74" fmla="*/ 985 w 1224"/>
                <a:gd name="T75" fmla="*/ 1250 h 1253"/>
                <a:gd name="T76" fmla="*/ 1063 w 1224"/>
                <a:gd name="T77" fmla="*/ 1235 h 1253"/>
                <a:gd name="T78" fmla="*/ 1112 w 1224"/>
                <a:gd name="T79" fmla="*/ 1171 h 1253"/>
                <a:gd name="T80" fmla="*/ 1093 w 1224"/>
                <a:gd name="T81" fmla="*/ 1103 h 1253"/>
                <a:gd name="T82" fmla="*/ 1045 w 1224"/>
                <a:gd name="T83" fmla="*/ 1066 h 1253"/>
                <a:gd name="T84" fmla="*/ 981 w 1224"/>
                <a:gd name="T85" fmla="*/ 1028 h 1253"/>
                <a:gd name="T86" fmla="*/ 936 w 1224"/>
                <a:gd name="T87" fmla="*/ 957 h 1253"/>
                <a:gd name="T88" fmla="*/ 1060 w 1224"/>
                <a:gd name="T89" fmla="*/ 856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4" h="1253">
                  <a:moveTo>
                    <a:pt x="1060" y="856"/>
                  </a:moveTo>
                  <a:cubicBezTo>
                    <a:pt x="1179" y="724"/>
                    <a:pt x="1224" y="552"/>
                    <a:pt x="1194" y="391"/>
                  </a:cubicBezTo>
                  <a:cubicBezTo>
                    <a:pt x="1187" y="357"/>
                    <a:pt x="1153" y="334"/>
                    <a:pt x="1119" y="342"/>
                  </a:cubicBezTo>
                  <a:cubicBezTo>
                    <a:pt x="1104" y="342"/>
                    <a:pt x="1093" y="349"/>
                    <a:pt x="1086" y="361"/>
                  </a:cubicBezTo>
                  <a:cubicBezTo>
                    <a:pt x="1056" y="391"/>
                    <a:pt x="1026" y="424"/>
                    <a:pt x="992" y="462"/>
                  </a:cubicBezTo>
                  <a:cubicBezTo>
                    <a:pt x="906" y="552"/>
                    <a:pt x="771" y="578"/>
                    <a:pt x="682" y="496"/>
                  </a:cubicBezTo>
                  <a:cubicBezTo>
                    <a:pt x="678" y="496"/>
                    <a:pt x="678" y="492"/>
                    <a:pt x="678" y="492"/>
                  </a:cubicBezTo>
                  <a:cubicBezTo>
                    <a:pt x="633" y="451"/>
                    <a:pt x="614" y="394"/>
                    <a:pt x="618" y="331"/>
                  </a:cubicBezTo>
                  <a:cubicBezTo>
                    <a:pt x="622" y="270"/>
                    <a:pt x="648" y="214"/>
                    <a:pt x="693" y="169"/>
                  </a:cubicBezTo>
                  <a:cubicBezTo>
                    <a:pt x="693" y="169"/>
                    <a:pt x="693" y="169"/>
                    <a:pt x="693" y="169"/>
                  </a:cubicBezTo>
                  <a:cubicBezTo>
                    <a:pt x="693" y="169"/>
                    <a:pt x="697" y="165"/>
                    <a:pt x="700" y="162"/>
                  </a:cubicBezTo>
                  <a:cubicBezTo>
                    <a:pt x="753" y="109"/>
                    <a:pt x="753" y="109"/>
                    <a:pt x="753" y="109"/>
                  </a:cubicBezTo>
                  <a:cubicBezTo>
                    <a:pt x="775" y="83"/>
                    <a:pt x="775" y="45"/>
                    <a:pt x="749" y="19"/>
                  </a:cubicBezTo>
                  <a:cubicBezTo>
                    <a:pt x="738" y="8"/>
                    <a:pt x="719" y="0"/>
                    <a:pt x="704" y="4"/>
                  </a:cubicBezTo>
                  <a:cubicBezTo>
                    <a:pt x="700" y="4"/>
                    <a:pt x="697" y="4"/>
                    <a:pt x="693" y="4"/>
                  </a:cubicBezTo>
                  <a:cubicBezTo>
                    <a:pt x="592" y="27"/>
                    <a:pt x="461" y="57"/>
                    <a:pt x="333" y="87"/>
                  </a:cubicBezTo>
                  <a:cubicBezTo>
                    <a:pt x="330" y="87"/>
                    <a:pt x="322" y="90"/>
                    <a:pt x="319" y="94"/>
                  </a:cubicBezTo>
                  <a:cubicBezTo>
                    <a:pt x="311" y="94"/>
                    <a:pt x="307" y="98"/>
                    <a:pt x="304" y="102"/>
                  </a:cubicBezTo>
                  <a:cubicBezTo>
                    <a:pt x="296" y="109"/>
                    <a:pt x="289" y="120"/>
                    <a:pt x="277" y="128"/>
                  </a:cubicBezTo>
                  <a:cubicBezTo>
                    <a:pt x="203" y="210"/>
                    <a:pt x="158" y="308"/>
                    <a:pt x="143" y="409"/>
                  </a:cubicBezTo>
                  <a:cubicBezTo>
                    <a:pt x="120" y="563"/>
                    <a:pt x="161" y="721"/>
                    <a:pt x="262" y="841"/>
                  </a:cubicBezTo>
                  <a:cubicBezTo>
                    <a:pt x="176" y="919"/>
                    <a:pt x="176" y="919"/>
                    <a:pt x="176" y="919"/>
                  </a:cubicBezTo>
                  <a:cubicBezTo>
                    <a:pt x="176" y="923"/>
                    <a:pt x="173" y="923"/>
                    <a:pt x="173" y="923"/>
                  </a:cubicBezTo>
                  <a:cubicBezTo>
                    <a:pt x="150" y="942"/>
                    <a:pt x="120" y="938"/>
                    <a:pt x="98" y="938"/>
                  </a:cubicBezTo>
                  <a:cubicBezTo>
                    <a:pt x="75" y="942"/>
                    <a:pt x="57" y="946"/>
                    <a:pt x="42" y="961"/>
                  </a:cubicBezTo>
                  <a:cubicBezTo>
                    <a:pt x="19" y="976"/>
                    <a:pt x="8" y="998"/>
                    <a:pt x="4" y="1017"/>
                  </a:cubicBezTo>
                  <a:cubicBezTo>
                    <a:pt x="0" y="1039"/>
                    <a:pt x="8" y="1062"/>
                    <a:pt x="34" y="1092"/>
                  </a:cubicBezTo>
                  <a:cubicBezTo>
                    <a:pt x="57" y="1122"/>
                    <a:pt x="79" y="1129"/>
                    <a:pt x="101" y="1129"/>
                  </a:cubicBezTo>
                  <a:cubicBezTo>
                    <a:pt x="124" y="1126"/>
                    <a:pt x="146" y="1114"/>
                    <a:pt x="165" y="1096"/>
                  </a:cubicBezTo>
                  <a:cubicBezTo>
                    <a:pt x="180" y="1084"/>
                    <a:pt x="188" y="1066"/>
                    <a:pt x="191" y="1043"/>
                  </a:cubicBezTo>
                  <a:cubicBezTo>
                    <a:pt x="195" y="1021"/>
                    <a:pt x="199" y="994"/>
                    <a:pt x="221" y="976"/>
                  </a:cubicBezTo>
                  <a:cubicBezTo>
                    <a:pt x="315" y="889"/>
                    <a:pt x="315" y="889"/>
                    <a:pt x="315" y="889"/>
                  </a:cubicBezTo>
                  <a:cubicBezTo>
                    <a:pt x="468" y="1032"/>
                    <a:pt x="689" y="1062"/>
                    <a:pt x="872" y="987"/>
                  </a:cubicBezTo>
                  <a:cubicBezTo>
                    <a:pt x="921" y="1062"/>
                    <a:pt x="921" y="1062"/>
                    <a:pt x="921" y="1062"/>
                  </a:cubicBezTo>
                  <a:cubicBezTo>
                    <a:pt x="921" y="1062"/>
                    <a:pt x="921" y="1062"/>
                    <a:pt x="921" y="1062"/>
                  </a:cubicBezTo>
                  <a:cubicBezTo>
                    <a:pt x="936" y="1092"/>
                    <a:pt x="929" y="1118"/>
                    <a:pt x="925" y="1141"/>
                  </a:cubicBezTo>
                  <a:cubicBezTo>
                    <a:pt x="921" y="1163"/>
                    <a:pt x="921" y="1182"/>
                    <a:pt x="936" y="1201"/>
                  </a:cubicBezTo>
                  <a:cubicBezTo>
                    <a:pt x="947" y="1223"/>
                    <a:pt x="966" y="1242"/>
                    <a:pt x="985" y="1250"/>
                  </a:cubicBezTo>
                  <a:cubicBezTo>
                    <a:pt x="1007" y="1253"/>
                    <a:pt x="1030" y="1253"/>
                    <a:pt x="1063" y="1235"/>
                  </a:cubicBezTo>
                  <a:cubicBezTo>
                    <a:pt x="1097" y="1212"/>
                    <a:pt x="1108" y="1193"/>
                    <a:pt x="1112" y="1171"/>
                  </a:cubicBezTo>
                  <a:cubicBezTo>
                    <a:pt x="1112" y="1148"/>
                    <a:pt x="1104" y="1126"/>
                    <a:pt x="1093" y="1103"/>
                  </a:cubicBezTo>
                  <a:cubicBezTo>
                    <a:pt x="1082" y="1084"/>
                    <a:pt x="1063" y="1077"/>
                    <a:pt x="1045" y="1066"/>
                  </a:cubicBezTo>
                  <a:cubicBezTo>
                    <a:pt x="1022" y="1058"/>
                    <a:pt x="996" y="1054"/>
                    <a:pt x="981" y="1028"/>
                  </a:cubicBezTo>
                  <a:cubicBezTo>
                    <a:pt x="936" y="957"/>
                    <a:pt x="936" y="957"/>
                    <a:pt x="936" y="957"/>
                  </a:cubicBezTo>
                  <a:cubicBezTo>
                    <a:pt x="981" y="931"/>
                    <a:pt x="1022" y="897"/>
                    <a:pt x="1060" y="8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9">
              <a:extLst>
                <a:ext uri="{FF2B5EF4-FFF2-40B4-BE49-F238E27FC236}">
                  <a16:creationId xmlns="" xmlns:a16="http://schemas.microsoft.com/office/drawing/2014/main" id="{DD66DCD8-EF42-4392-9015-76A2AC5F02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9458" y="999439"/>
              <a:ext cx="998330" cy="952215"/>
            </a:xfrm>
            <a:custGeom>
              <a:avLst/>
              <a:gdLst>
                <a:gd name="T0" fmla="*/ 1148 w 1190"/>
                <a:gd name="T1" fmla="*/ 690 h 1139"/>
                <a:gd name="T2" fmla="*/ 387 w 1190"/>
                <a:gd name="T3" fmla="*/ 23 h 1139"/>
                <a:gd name="T4" fmla="*/ 303 w 1190"/>
                <a:gd name="T5" fmla="*/ 8 h 1139"/>
                <a:gd name="T6" fmla="*/ 269 w 1190"/>
                <a:gd name="T7" fmla="*/ 34 h 1139"/>
                <a:gd name="T8" fmla="*/ 27 w 1190"/>
                <a:gd name="T9" fmla="*/ 307 h 1139"/>
                <a:gd name="T10" fmla="*/ 42 w 1190"/>
                <a:gd name="T11" fmla="*/ 431 h 1139"/>
                <a:gd name="T12" fmla="*/ 815 w 1190"/>
                <a:gd name="T13" fmla="*/ 1113 h 1139"/>
                <a:gd name="T14" fmla="*/ 936 w 1190"/>
                <a:gd name="T15" fmla="*/ 1098 h 1139"/>
                <a:gd name="T16" fmla="*/ 1160 w 1190"/>
                <a:gd name="T17" fmla="*/ 809 h 1139"/>
                <a:gd name="T18" fmla="*/ 1148 w 1190"/>
                <a:gd name="T19" fmla="*/ 690 h 1139"/>
                <a:gd name="T20" fmla="*/ 963 w 1190"/>
                <a:gd name="T21" fmla="*/ 907 h 1139"/>
                <a:gd name="T22" fmla="*/ 784 w 1190"/>
                <a:gd name="T23" fmla="*/ 836 h 1139"/>
                <a:gd name="T24" fmla="*/ 856 w 1190"/>
                <a:gd name="T25" fmla="*/ 656 h 1139"/>
                <a:gd name="T26" fmla="*/ 1038 w 1190"/>
                <a:gd name="T27" fmla="*/ 727 h 1139"/>
                <a:gd name="T28" fmla="*/ 963 w 1190"/>
                <a:gd name="T29" fmla="*/ 907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0" h="1139">
                  <a:moveTo>
                    <a:pt x="1148" y="690"/>
                  </a:moveTo>
                  <a:cubicBezTo>
                    <a:pt x="387" y="23"/>
                    <a:pt x="387" y="23"/>
                    <a:pt x="387" y="23"/>
                  </a:cubicBezTo>
                  <a:cubicBezTo>
                    <a:pt x="364" y="4"/>
                    <a:pt x="330" y="0"/>
                    <a:pt x="303" y="8"/>
                  </a:cubicBezTo>
                  <a:cubicBezTo>
                    <a:pt x="288" y="15"/>
                    <a:pt x="277" y="23"/>
                    <a:pt x="269" y="34"/>
                  </a:cubicBezTo>
                  <a:cubicBezTo>
                    <a:pt x="27" y="307"/>
                    <a:pt x="27" y="307"/>
                    <a:pt x="27" y="307"/>
                  </a:cubicBezTo>
                  <a:cubicBezTo>
                    <a:pt x="0" y="345"/>
                    <a:pt x="4" y="401"/>
                    <a:pt x="42" y="431"/>
                  </a:cubicBezTo>
                  <a:cubicBezTo>
                    <a:pt x="815" y="1113"/>
                    <a:pt x="815" y="1113"/>
                    <a:pt x="815" y="1113"/>
                  </a:cubicBezTo>
                  <a:cubicBezTo>
                    <a:pt x="853" y="1139"/>
                    <a:pt x="910" y="1132"/>
                    <a:pt x="936" y="1098"/>
                  </a:cubicBezTo>
                  <a:cubicBezTo>
                    <a:pt x="1160" y="809"/>
                    <a:pt x="1160" y="809"/>
                    <a:pt x="1160" y="809"/>
                  </a:cubicBezTo>
                  <a:cubicBezTo>
                    <a:pt x="1190" y="776"/>
                    <a:pt x="1182" y="720"/>
                    <a:pt x="1148" y="690"/>
                  </a:cubicBezTo>
                  <a:close/>
                  <a:moveTo>
                    <a:pt x="963" y="907"/>
                  </a:moveTo>
                  <a:cubicBezTo>
                    <a:pt x="894" y="937"/>
                    <a:pt x="811" y="903"/>
                    <a:pt x="784" y="836"/>
                  </a:cubicBezTo>
                  <a:cubicBezTo>
                    <a:pt x="754" y="765"/>
                    <a:pt x="788" y="686"/>
                    <a:pt x="856" y="656"/>
                  </a:cubicBezTo>
                  <a:cubicBezTo>
                    <a:pt x="928" y="626"/>
                    <a:pt x="1008" y="660"/>
                    <a:pt x="1038" y="727"/>
                  </a:cubicBezTo>
                  <a:cubicBezTo>
                    <a:pt x="1065" y="798"/>
                    <a:pt x="1035" y="877"/>
                    <a:pt x="963" y="9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5" name="Oval 184">
            <a:extLst>
              <a:ext uri="{FF2B5EF4-FFF2-40B4-BE49-F238E27FC236}">
                <a16:creationId xmlns="" xmlns:a16="http://schemas.microsoft.com/office/drawing/2014/main" id="{96650110-8246-4309-8229-8A321FEDFE7E}"/>
              </a:ext>
            </a:extLst>
          </p:cNvPr>
          <p:cNvSpPr/>
          <p:nvPr/>
        </p:nvSpPr>
        <p:spPr>
          <a:xfrm>
            <a:off x="1587951" y="1940397"/>
            <a:ext cx="712011" cy="7120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="" xmlns:a16="http://schemas.microsoft.com/office/drawing/2014/main" id="{A0A1670A-76D0-481B-BF33-1FFED7CD3A0C}"/>
              </a:ext>
            </a:extLst>
          </p:cNvPr>
          <p:cNvSpPr/>
          <p:nvPr/>
        </p:nvSpPr>
        <p:spPr>
          <a:xfrm>
            <a:off x="2449065" y="1973237"/>
            <a:ext cx="4561335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действия для первого контакта с клиентом.</a:t>
            </a:r>
            <a:endParaRPr lang="en-US" sz="14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Oval 186">
            <a:extLst>
              <a:ext uri="{FF2B5EF4-FFF2-40B4-BE49-F238E27FC236}">
                <a16:creationId xmlns="" xmlns:a16="http://schemas.microsoft.com/office/drawing/2014/main" id="{F0EE3F9F-6204-4A5C-A4B1-D91BA19AF990}"/>
              </a:ext>
            </a:extLst>
          </p:cNvPr>
          <p:cNvSpPr/>
          <p:nvPr/>
        </p:nvSpPr>
        <p:spPr>
          <a:xfrm>
            <a:off x="1587951" y="2979143"/>
            <a:ext cx="712011" cy="71201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="" xmlns:a16="http://schemas.microsoft.com/office/drawing/2014/main" id="{E02EFA06-4F37-41F0-8CC2-093D5A7B1DB0}"/>
              </a:ext>
            </a:extLst>
          </p:cNvPr>
          <p:cNvSpPr/>
          <p:nvPr/>
        </p:nvSpPr>
        <p:spPr>
          <a:xfrm>
            <a:off x="2449065" y="3011983"/>
            <a:ext cx="4544324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Скрипт назначения встречи без ущерба для самооценки, репутации, настроения и общего впечатления для клиента и агента</a:t>
            </a:r>
            <a:endParaRPr lang="en-US" sz="14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Oval 188">
            <a:extLst>
              <a:ext uri="{FF2B5EF4-FFF2-40B4-BE49-F238E27FC236}">
                <a16:creationId xmlns="" xmlns:a16="http://schemas.microsoft.com/office/drawing/2014/main" id="{B13A3F43-D2EE-432B-9BAB-659DEEACEDE2}"/>
              </a:ext>
            </a:extLst>
          </p:cNvPr>
          <p:cNvSpPr/>
          <p:nvPr/>
        </p:nvSpPr>
        <p:spPr>
          <a:xfrm>
            <a:off x="1587951" y="4017889"/>
            <a:ext cx="712011" cy="71201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="" xmlns:a16="http://schemas.microsoft.com/office/drawing/2014/main" id="{C49BFFF3-3172-4426-8638-530896A265E8}"/>
              </a:ext>
            </a:extLst>
          </p:cNvPr>
          <p:cNvSpPr/>
          <p:nvPr/>
        </p:nvSpPr>
        <p:spPr>
          <a:xfrm>
            <a:off x="2449065" y="4050729"/>
            <a:ext cx="4034194" cy="134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Знания о том, как отличить просто разговор с клиентом от МАРКЕТИНГОВОГО послания несущего ценность услуги риелтор</a:t>
            </a:r>
            <a:endParaRPr lang="en-US" sz="14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="" xmlns:a16="http://schemas.microsoft.com/office/drawing/2014/main" id="{8FC11C97-0997-40D4-BFE9-F93BC9DB11AC}"/>
              </a:ext>
            </a:extLst>
          </p:cNvPr>
          <p:cNvSpPr txBox="1"/>
          <p:nvPr/>
        </p:nvSpPr>
        <p:spPr>
          <a:xfrm>
            <a:off x="1796444" y="21117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="" xmlns:a16="http://schemas.microsoft.com/office/drawing/2014/main" id="{8313D08A-1DBE-4B15-AB29-730EB0F2442A}"/>
              </a:ext>
            </a:extLst>
          </p:cNvPr>
          <p:cNvSpPr txBox="1"/>
          <p:nvPr/>
        </p:nvSpPr>
        <p:spPr>
          <a:xfrm>
            <a:off x="1793111" y="31361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="" xmlns:a16="http://schemas.microsoft.com/office/drawing/2014/main" id="{1D0FCA86-5D8F-4B68-AC11-3DF72A8EA4EF}"/>
              </a:ext>
            </a:extLst>
          </p:cNvPr>
          <p:cNvSpPr txBox="1"/>
          <p:nvPr/>
        </p:nvSpPr>
        <p:spPr>
          <a:xfrm>
            <a:off x="1793111" y="41867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5BD5B47-6ED7-40AF-85A5-B25AF12B9862}"/>
              </a:ext>
            </a:extLst>
          </p:cNvPr>
          <p:cNvSpPr txBox="1"/>
          <p:nvPr/>
        </p:nvSpPr>
        <p:spPr>
          <a:xfrm>
            <a:off x="4416984" y="307441"/>
            <a:ext cx="3358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ЧТО ОСТАНЕТСЯ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0E857F-56B0-4897-91AC-3F137B998253}"/>
              </a:ext>
            </a:extLst>
          </p:cNvPr>
          <p:cNvSpPr txBox="1"/>
          <p:nvPr/>
        </p:nvSpPr>
        <p:spPr>
          <a:xfrm>
            <a:off x="5019247" y="1051164"/>
            <a:ext cx="2284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spc="300" dirty="0">
                <a:solidFill>
                  <a:schemeClr val="bg1">
                    <a:lumMod val="75000"/>
                  </a:schemeClr>
                </a:solidFill>
              </a:rPr>
              <a:t>ПОСЛЕ ВЕБИНАРА</a:t>
            </a:r>
            <a:endParaRPr lang="en-US" sz="1600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Circle: Hollow 33">
            <a:extLst>
              <a:ext uri="{FF2B5EF4-FFF2-40B4-BE49-F238E27FC236}">
                <a16:creationId xmlns="" xmlns:a16="http://schemas.microsoft.com/office/drawing/2014/main" id="{3E43CA67-CC8B-4843-83DD-328A89F9AA6F}"/>
              </a:ext>
            </a:extLst>
          </p:cNvPr>
          <p:cNvSpPr/>
          <p:nvPr/>
        </p:nvSpPr>
        <p:spPr>
          <a:xfrm>
            <a:off x="-473765" y="5426765"/>
            <a:ext cx="1709530" cy="1709530"/>
          </a:xfrm>
          <a:prstGeom prst="donut">
            <a:avLst>
              <a:gd name="adj" fmla="val 220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AB36512-8C9B-43D7-9F3D-4A8989999D6E}"/>
              </a:ext>
            </a:extLst>
          </p:cNvPr>
          <p:cNvSpPr txBox="1"/>
          <p:nvPr/>
        </p:nvSpPr>
        <p:spPr>
          <a:xfrm>
            <a:off x="-73649" y="105229"/>
            <a:ext cx="12522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spc="-3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0</a:t>
            </a:r>
            <a:r>
              <a:rPr lang="ru-RU" sz="8800" b="1" spc="-3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3</a:t>
            </a:r>
            <a:endParaRPr lang="en-US" sz="8800" b="1" spc="-3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6" name="Parallelogram 35">
            <a:extLst>
              <a:ext uri="{FF2B5EF4-FFF2-40B4-BE49-F238E27FC236}">
                <a16:creationId xmlns="" xmlns:a16="http://schemas.microsoft.com/office/drawing/2014/main" id="{3F615822-E10A-40CA-8C4A-FD406E63DED0}"/>
              </a:ext>
            </a:extLst>
          </p:cNvPr>
          <p:cNvSpPr/>
          <p:nvPr/>
        </p:nvSpPr>
        <p:spPr>
          <a:xfrm>
            <a:off x="9513804" y="5576675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arallelogram 36">
            <a:extLst>
              <a:ext uri="{FF2B5EF4-FFF2-40B4-BE49-F238E27FC236}">
                <a16:creationId xmlns="" xmlns:a16="http://schemas.microsoft.com/office/drawing/2014/main" id="{9B26D8FC-26E7-42F4-9E2D-EAF2BC9254EA}"/>
              </a:ext>
            </a:extLst>
          </p:cNvPr>
          <p:cNvSpPr/>
          <p:nvPr/>
        </p:nvSpPr>
        <p:spPr>
          <a:xfrm>
            <a:off x="10958291" y="4856418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1F34817-BE7E-4F16-BC7C-F6FED4562249}"/>
              </a:ext>
            </a:extLst>
          </p:cNvPr>
          <p:cNvSpPr txBox="1"/>
          <p:nvPr/>
        </p:nvSpPr>
        <p:spPr>
          <a:xfrm>
            <a:off x="9912203" y="-62538"/>
            <a:ext cx="23663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crmvip.ru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0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2863586" y="1875868"/>
            <a:ext cx="2154943" cy="20440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173472" y="1875868"/>
            <a:ext cx="2154943" cy="20440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08643" y="3919875"/>
            <a:ext cx="2154943" cy="2044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018529" y="3919875"/>
            <a:ext cx="2154943" cy="20440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9328415" y="3919875"/>
            <a:ext cx="2154943" cy="20440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305983" y="4295985"/>
            <a:ext cx="92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dirty="0">
                <a:latin typeface="+mn-lt"/>
              </a:rPr>
              <a:t>ПОДВОХ</a:t>
            </a:r>
            <a:endParaRPr lang="en-US" dirty="0"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2692" y="4886040"/>
            <a:ext cx="1950052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200" dirty="0">
                <a:solidFill>
                  <a:srgbClr val="FFFFFF"/>
                </a:solidFill>
              </a:rPr>
              <a:t>Всегда ждут худшего от незнакомого номера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46366" y="4574625"/>
            <a:ext cx="1045263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12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Опыт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854840" y="2251978"/>
            <a:ext cx="792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dirty="0">
                <a:latin typeface="+mn-lt"/>
              </a:rPr>
              <a:t>ВРЕМЯ</a:t>
            </a:r>
            <a:endParaRPr lang="en-US" dirty="0"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75917" y="2842033"/>
            <a:ext cx="1950052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200" dirty="0">
                <a:solidFill>
                  <a:srgbClr val="FFFFFF"/>
                </a:solidFill>
              </a:rPr>
              <a:t>Желания тратить впустую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28312" y="2530618"/>
            <a:ext cx="1045263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12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НЕТ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0053063" y="4295985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dirty="0">
                <a:latin typeface="+mn-lt"/>
              </a:rPr>
              <a:t>ОПЫТ</a:t>
            </a:r>
            <a:endParaRPr lang="en-US" dirty="0"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430860" y="4886040"/>
            <a:ext cx="1950052" cy="69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200" dirty="0">
                <a:solidFill>
                  <a:srgbClr val="FFFFFF"/>
                </a:solidFill>
              </a:rPr>
              <a:t>Профессионально работать со звонками не любят даже спецы</a:t>
            </a:r>
            <a:r>
              <a:rPr lang="en-US" sz="12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883255" y="4574625"/>
            <a:ext cx="1045263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12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НЕТ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623043" y="4295985"/>
            <a:ext cx="935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dirty="0">
                <a:latin typeface="+mn-lt"/>
              </a:rPr>
              <a:t>НЕГАТИВ</a:t>
            </a:r>
            <a:endParaRPr lang="en-US" dirty="0"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04464" y="4886040"/>
            <a:ext cx="1950052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200" dirty="0">
                <a:solidFill>
                  <a:srgbClr val="FFFFFF"/>
                </a:solidFill>
              </a:rPr>
              <a:t>В телефоне не определился, значит?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68138" y="4574625"/>
            <a:ext cx="1045263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12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Номер 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083585" y="2251978"/>
            <a:ext cx="1680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dirty="0">
                <a:latin typeface="+mn-lt"/>
              </a:rPr>
              <a:t>ЧУЖОЙ ЧЕЛОВЕК</a:t>
            </a:r>
            <a:endParaRPr lang="en-US" dirty="0">
              <a:latin typeface="+mn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937636" y="2842033"/>
            <a:ext cx="1950052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200" dirty="0">
                <a:solidFill>
                  <a:srgbClr val="FFFFFF"/>
                </a:solidFill>
              </a:rPr>
              <a:t>Мало людей, кто любит это делать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21884" y="2530618"/>
            <a:ext cx="1224690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12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Знакомиться?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D519F7B-27FF-4232-BD72-3E7D1FAD4066}"/>
              </a:ext>
            </a:extLst>
          </p:cNvPr>
          <p:cNvSpPr txBox="1"/>
          <p:nvPr/>
        </p:nvSpPr>
        <p:spPr>
          <a:xfrm>
            <a:off x="3221883" y="307441"/>
            <a:ext cx="5748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ПОЧЕМУ НЕ ЛЮБЯТ ЛЮДИ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72E3F42-7AB9-4E99-8311-8BACD4D3B43C}"/>
              </a:ext>
            </a:extLst>
          </p:cNvPr>
          <p:cNvSpPr txBox="1"/>
          <p:nvPr/>
        </p:nvSpPr>
        <p:spPr>
          <a:xfrm>
            <a:off x="4871085" y="1040661"/>
            <a:ext cx="2416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spc="300" dirty="0"/>
              <a:t>КОГДА ИМ ЗВОНЯТ</a:t>
            </a:r>
            <a:endParaRPr lang="en-US" sz="1600" spc="300" dirty="0"/>
          </a:p>
        </p:txBody>
      </p:sp>
      <p:sp>
        <p:nvSpPr>
          <p:cNvPr id="34" name="Circle: Hollow 33">
            <a:extLst>
              <a:ext uri="{FF2B5EF4-FFF2-40B4-BE49-F238E27FC236}">
                <a16:creationId xmlns="" xmlns:a16="http://schemas.microsoft.com/office/drawing/2014/main" id="{C68E1B88-0B8D-4C6C-8E31-04D08B40FEBA}"/>
              </a:ext>
            </a:extLst>
          </p:cNvPr>
          <p:cNvSpPr/>
          <p:nvPr/>
        </p:nvSpPr>
        <p:spPr>
          <a:xfrm>
            <a:off x="-473765" y="5426765"/>
            <a:ext cx="1709530" cy="1709530"/>
          </a:xfrm>
          <a:prstGeom prst="donut">
            <a:avLst>
              <a:gd name="adj" fmla="val 220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09FC492-1234-416F-8CBC-D1A295C80C99}"/>
              </a:ext>
            </a:extLst>
          </p:cNvPr>
          <p:cNvSpPr txBox="1"/>
          <p:nvPr/>
        </p:nvSpPr>
        <p:spPr>
          <a:xfrm>
            <a:off x="-2074" y="-76003"/>
            <a:ext cx="13708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0</a:t>
            </a:r>
            <a:r>
              <a:rPr lang="ru-RU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4</a:t>
            </a:r>
            <a:endParaRPr lang="en-US" sz="8800" b="1" spc="-3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2" name="Parallelogram 41">
            <a:extLst>
              <a:ext uri="{FF2B5EF4-FFF2-40B4-BE49-F238E27FC236}">
                <a16:creationId xmlns="" xmlns:a16="http://schemas.microsoft.com/office/drawing/2014/main" id="{545780A4-1D68-4BDF-B798-B19FD5B4F80E}"/>
              </a:ext>
            </a:extLst>
          </p:cNvPr>
          <p:cNvSpPr/>
          <p:nvPr/>
        </p:nvSpPr>
        <p:spPr>
          <a:xfrm>
            <a:off x="9513804" y="5576675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arallelogram 45">
            <a:extLst>
              <a:ext uri="{FF2B5EF4-FFF2-40B4-BE49-F238E27FC236}">
                <a16:creationId xmlns="" xmlns:a16="http://schemas.microsoft.com/office/drawing/2014/main" id="{F6D18DB8-34C7-4CB1-A947-456A5432AF4D}"/>
              </a:ext>
            </a:extLst>
          </p:cNvPr>
          <p:cNvSpPr/>
          <p:nvPr/>
        </p:nvSpPr>
        <p:spPr>
          <a:xfrm>
            <a:off x="10958291" y="4856418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03EFA945-75D1-4F93-91EE-3CF49E4244D3}"/>
              </a:ext>
            </a:extLst>
          </p:cNvPr>
          <p:cNvSpPr txBox="1"/>
          <p:nvPr/>
        </p:nvSpPr>
        <p:spPr>
          <a:xfrm>
            <a:off x="10926903" y="-62538"/>
            <a:ext cx="336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 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ED4B2F7-F4CC-4FA3-8CE7-21F3AD8E78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14" b="2614"/>
          <a:stretch>
            <a:fillRect/>
          </a:stretch>
        </p:blipFill>
        <p:spPr/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1CC93BB-D89E-45C0-A6FC-0EC353DADA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41" r="10741"/>
          <a:stretch>
            <a:fillRect/>
          </a:stretch>
        </p:blipFill>
        <p:spPr/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5E3988A-59DF-472F-B557-C7B6A4D67FA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31" r="10431"/>
          <a:stretch>
            <a:fillRect/>
          </a:stretch>
        </p:blipFill>
        <p:spPr/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DB19575-6014-4247-92AD-1453BB88098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203" b="4203"/>
          <a:stretch>
            <a:fillRect/>
          </a:stretch>
        </p:blipFill>
        <p:spPr/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81FF581-230A-4A3B-9354-CE2377A6444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37" r="14837"/>
          <a:stretch>
            <a:fillRect/>
          </a:stretch>
        </p:blipFill>
        <p:spPr/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B882338D-8ED9-432B-B64E-4456746175C8}"/>
              </a:ext>
            </a:extLst>
          </p:cNvPr>
          <p:cNvSpPr txBox="1"/>
          <p:nvPr/>
        </p:nvSpPr>
        <p:spPr>
          <a:xfrm>
            <a:off x="10597389" y="0"/>
            <a:ext cx="336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 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B882338D-8ED9-432B-B64E-4456746175C8}"/>
              </a:ext>
            </a:extLst>
          </p:cNvPr>
          <p:cNvSpPr txBox="1"/>
          <p:nvPr/>
        </p:nvSpPr>
        <p:spPr>
          <a:xfrm>
            <a:off x="9512029" y="0"/>
            <a:ext cx="2507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crmvip.ru </a:t>
            </a:r>
          </a:p>
        </p:txBody>
      </p:sp>
    </p:spTree>
    <p:extLst>
      <p:ext uri="{BB962C8B-B14F-4D97-AF65-F5344CB8AC3E}">
        <p14:creationId xmlns="" xmlns:p14="http://schemas.microsoft.com/office/powerpoint/2010/main" val="1127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685761" y="2028457"/>
            <a:ext cx="3338726" cy="1886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887514" y="2262208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dirty="0">
                <a:latin typeface="+mn-lt"/>
              </a:rPr>
              <a:t>ОТКАЗ</a:t>
            </a:r>
            <a:endParaRPr lang="en-US" dirty="0"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87515" y="2979633"/>
            <a:ext cx="2711968" cy="4884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rgbClr val="FFFFFF"/>
                </a:solidFill>
              </a:rPr>
              <a:t>Мечты, фантазии, сделки, деньги и </a:t>
            </a:r>
            <a:r>
              <a:rPr lang="ru-RU" sz="1200" dirty="0" err="1">
                <a:solidFill>
                  <a:srgbClr val="FFFFFF"/>
                </a:solidFill>
              </a:rPr>
              <a:t>т.д</a:t>
            </a:r>
            <a:r>
              <a:rPr lang="en-US" sz="12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87514" y="2540848"/>
            <a:ext cx="1289070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2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Срыв сделки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7943168" y="2028457"/>
            <a:ext cx="3338726" cy="18866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8144921" y="2262208"/>
            <a:ext cx="1404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dirty="0">
                <a:latin typeface="+mn-lt"/>
              </a:rPr>
              <a:t>НАПРЯЖЕНИЕ</a:t>
            </a:r>
            <a:endParaRPr lang="en-US" dirty="0">
              <a:latin typeface="+mn-l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144922" y="2979633"/>
            <a:ext cx="2711968" cy="4884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rgbClr val="FFFFFF"/>
                </a:solidFill>
              </a:rPr>
              <a:t>Нет регламента и четких ответов на сложные вопросы</a:t>
            </a:r>
            <a:r>
              <a:rPr lang="en-US" sz="12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144921" y="2540848"/>
            <a:ext cx="1767282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2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Всегда импровизация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6184685" y="4063380"/>
            <a:ext cx="3338726" cy="18866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6386438" y="4300032"/>
            <a:ext cx="916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dirty="0">
                <a:latin typeface="+mn-lt"/>
              </a:rPr>
              <a:t>КОРОНА</a:t>
            </a:r>
            <a:endParaRPr lang="en-US" dirty="0">
              <a:latin typeface="+mn-lt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386439" y="5017457"/>
            <a:ext cx="2711968" cy="691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rgbClr val="FFFFFF"/>
                </a:solidFill>
              </a:rPr>
              <a:t>Когда нет внутренней позиции профессионального отношения к звонкам</a:t>
            </a:r>
            <a:r>
              <a:rPr lang="en-US" sz="12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386438" y="4578672"/>
            <a:ext cx="2535140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2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Тщеславие, гордыня, спесь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927278" y="4063380"/>
            <a:ext cx="3338726" cy="18866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1129031" y="4292185"/>
            <a:ext cx="2181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dirty="0">
                <a:latin typeface="+mn-lt"/>
              </a:rPr>
              <a:t>ПРАВИЛО / ПРИВЫЧКА</a:t>
            </a:r>
            <a:endParaRPr lang="en-US" dirty="0">
              <a:latin typeface="+mn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129032" y="5009610"/>
            <a:ext cx="2711968" cy="7017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FFFFFF"/>
                </a:solidFill>
              </a:rPr>
              <a:t>Lorem ipsum dolor amet, consectetur adipiscn elit. Proin sed libero magna Suspend placerat gravida.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129031" y="4570825"/>
            <a:ext cx="994909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 Founder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1998763-8A19-4DB8-ADC6-7404C6CB27B1}"/>
              </a:ext>
            </a:extLst>
          </p:cNvPr>
          <p:cNvSpPr txBox="1"/>
          <p:nvPr/>
        </p:nvSpPr>
        <p:spPr>
          <a:xfrm>
            <a:off x="3190145" y="307441"/>
            <a:ext cx="5811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ПОЧЕМУ АГЕНТЫ НЕ ЛЮБЯТ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C7DDDB1-F10B-4205-BD6F-3C436A41C5D2}"/>
              </a:ext>
            </a:extLst>
          </p:cNvPr>
          <p:cNvSpPr txBox="1"/>
          <p:nvPr/>
        </p:nvSpPr>
        <p:spPr>
          <a:xfrm>
            <a:off x="2946484" y="1039069"/>
            <a:ext cx="6254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spc="300" dirty="0">
                <a:latin typeface="Arial" pitchFamily="34" charset="0"/>
                <a:cs typeface="Arial" pitchFamily="34" charset="0"/>
              </a:rPr>
              <a:t>ДЕЛАТЬ ПЕРВЫЙ ЦЕЛЕВОЙ ЗВОНОК КЛИЕНТУ</a:t>
            </a:r>
            <a:endParaRPr lang="en-US" sz="1600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Circle: Hollow 33">
            <a:extLst>
              <a:ext uri="{FF2B5EF4-FFF2-40B4-BE49-F238E27FC236}">
                <a16:creationId xmlns="" xmlns:a16="http://schemas.microsoft.com/office/drawing/2014/main" id="{5A8A7B43-B717-492A-94D4-7E9D6D41C8C7}"/>
              </a:ext>
            </a:extLst>
          </p:cNvPr>
          <p:cNvSpPr/>
          <p:nvPr/>
        </p:nvSpPr>
        <p:spPr>
          <a:xfrm>
            <a:off x="-473765" y="5426765"/>
            <a:ext cx="1709530" cy="1709530"/>
          </a:xfrm>
          <a:prstGeom prst="donut">
            <a:avLst>
              <a:gd name="adj" fmla="val 220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9835DBD-980E-4A4C-8C02-0B2740E6338E}"/>
              </a:ext>
            </a:extLst>
          </p:cNvPr>
          <p:cNvSpPr txBox="1"/>
          <p:nvPr/>
        </p:nvSpPr>
        <p:spPr>
          <a:xfrm>
            <a:off x="11551" y="-76003"/>
            <a:ext cx="13436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0</a:t>
            </a:r>
            <a:r>
              <a:rPr lang="ru-RU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5</a:t>
            </a:r>
            <a:endParaRPr lang="en-US" sz="8800" b="1" spc="-3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6" name="Parallelogram 35">
            <a:extLst>
              <a:ext uri="{FF2B5EF4-FFF2-40B4-BE49-F238E27FC236}">
                <a16:creationId xmlns="" xmlns:a16="http://schemas.microsoft.com/office/drawing/2014/main" id="{20C8D729-F48E-448F-A4DE-12F2E617A1E7}"/>
              </a:ext>
            </a:extLst>
          </p:cNvPr>
          <p:cNvSpPr/>
          <p:nvPr/>
        </p:nvSpPr>
        <p:spPr>
          <a:xfrm>
            <a:off x="9513804" y="5576675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arallelogram 36">
            <a:extLst>
              <a:ext uri="{FF2B5EF4-FFF2-40B4-BE49-F238E27FC236}">
                <a16:creationId xmlns="" xmlns:a16="http://schemas.microsoft.com/office/drawing/2014/main" id="{921EA55E-A8D9-4C43-B5C0-F53A011147D1}"/>
              </a:ext>
            </a:extLst>
          </p:cNvPr>
          <p:cNvSpPr/>
          <p:nvPr/>
        </p:nvSpPr>
        <p:spPr>
          <a:xfrm>
            <a:off x="10958291" y="4856418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D556103-56CF-4354-8190-8628E9944C3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80" r="18780"/>
          <a:stretch>
            <a:fillRect/>
          </a:stretch>
        </p:blipFill>
        <p:spPr/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09F3D73-841D-483A-8376-1F01CB8AB71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44" r="14944"/>
          <a:stretch>
            <a:fillRect/>
          </a:stretch>
        </p:blipFill>
        <p:spPr/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D1E0478-1B65-4B0D-9D0E-39B7293B753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31" r="20731"/>
          <a:stretch>
            <a:fillRect/>
          </a:stretch>
        </p:blipFill>
        <p:spPr/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9D0167F-0258-431E-9C02-C8566095414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51" r="5251"/>
          <a:stretch>
            <a:fillRect/>
          </a:stretch>
        </p:blipFill>
        <p:spPr/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882338D-8ED9-432B-B64E-4456746175C8}"/>
              </a:ext>
            </a:extLst>
          </p:cNvPr>
          <p:cNvSpPr txBox="1"/>
          <p:nvPr/>
        </p:nvSpPr>
        <p:spPr>
          <a:xfrm>
            <a:off x="9512029" y="0"/>
            <a:ext cx="2507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crmvip.ru </a:t>
            </a:r>
          </a:p>
        </p:txBody>
      </p:sp>
    </p:spTree>
    <p:extLst>
      <p:ext uri="{BB962C8B-B14F-4D97-AF65-F5344CB8AC3E}">
        <p14:creationId xmlns="" xmlns:p14="http://schemas.microsoft.com/office/powerpoint/2010/main" val="3650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AB28419-CDC2-4C4F-939D-37ABD8F369A5}"/>
              </a:ext>
            </a:extLst>
          </p:cNvPr>
          <p:cNvSpPr txBox="1"/>
          <p:nvPr/>
        </p:nvSpPr>
        <p:spPr>
          <a:xfrm>
            <a:off x="29184" y="-76003"/>
            <a:ext cx="13083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0</a:t>
            </a:r>
            <a:r>
              <a:rPr lang="ru-RU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6</a:t>
            </a:r>
            <a:endParaRPr lang="en-US" sz="8800" b="1" spc="-3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19679" y="561514"/>
            <a:ext cx="5298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Чему необходимо научиться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29929" y="1266487"/>
            <a:ext cx="4605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мало выучить скрипт, важно изменить отношений к этому факту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/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15616" y="505092"/>
            <a:ext cx="2650088" cy="2651056"/>
            <a:chOff x="6815616" y="505092"/>
            <a:chExt cx="2650088" cy="2651056"/>
          </a:xfrm>
        </p:grpSpPr>
        <p:sp>
          <p:nvSpPr>
            <p:cNvPr id="40" name="Oval 41"/>
            <p:cNvSpPr>
              <a:spLocks noChangeArrowheads="1"/>
            </p:cNvSpPr>
            <p:nvPr/>
          </p:nvSpPr>
          <p:spPr bwMode="auto">
            <a:xfrm>
              <a:off x="6815616" y="505092"/>
              <a:ext cx="2650088" cy="2651056"/>
            </a:xfrm>
            <a:prstGeom prst="ellipse">
              <a:avLst/>
            </a:prstGeom>
            <a:solidFill>
              <a:srgbClr val="E1E9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Oval 42"/>
            <p:cNvSpPr>
              <a:spLocks noChangeArrowheads="1"/>
            </p:cNvSpPr>
            <p:nvPr/>
          </p:nvSpPr>
          <p:spPr bwMode="auto">
            <a:xfrm>
              <a:off x="7091617" y="781092"/>
              <a:ext cx="2097118" cy="20980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Oval 43"/>
            <p:cNvSpPr>
              <a:spLocks noChangeArrowheads="1"/>
            </p:cNvSpPr>
            <p:nvPr/>
          </p:nvSpPr>
          <p:spPr bwMode="auto">
            <a:xfrm>
              <a:off x="7371975" y="1061450"/>
              <a:ext cx="1537854" cy="1537370"/>
            </a:xfrm>
            <a:prstGeom prst="ellipse">
              <a:avLst/>
            </a:prstGeom>
            <a:solidFill>
              <a:srgbClr val="E1E9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Oval 44"/>
            <p:cNvSpPr>
              <a:spLocks noChangeArrowheads="1"/>
            </p:cNvSpPr>
            <p:nvPr/>
          </p:nvSpPr>
          <p:spPr bwMode="auto">
            <a:xfrm>
              <a:off x="7650881" y="1339388"/>
              <a:ext cx="979559" cy="9814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auto">
            <a:xfrm>
              <a:off x="7911871" y="1601830"/>
              <a:ext cx="456611" cy="45661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1" name="Freeform 46"/>
          <p:cNvSpPr>
            <a:spLocks/>
          </p:cNvSpPr>
          <p:nvPr/>
        </p:nvSpPr>
        <p:spPr bwMode="auto">
          <a:xfrm>
            <a:off x="7529828" y="1798904"/>
            <a:ext cx="1875350" cy="1357244"/>
          </a:xfrm>
          <a:custGeom>
            <a:avLst/>
            <a:gdLst>
              <a:gd name="T0" fmla="*/ 533 w 1639"/>
              <a:gd name="T1" fmla="*/ 0 h 1186"/>
              <a:gd name="T2" fmla="*/ 0 w 1639"/>
              <a:gd name="T3" fmla="*/ 1055 h 1186"/>
              <a:gd name="T4" fmla="*/ 534 w 1639"/>
              <a:gd name="T5" fmla="*/ 1186 h 1186"/>
              <a:gd name="T6" fmla="*/ 1639 w 1639"/>
              <a:gd name="T7" fmla="*/ 376 h 1186"/>
              <a:gd name="T8" fmla="*/ 533 w 1639"/>
              <a:gd name="T9" fmla="*/ 0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9" h="1186">
                <a:moveTo>
                  <a:pt x="533" y="0"/>
                </a:moveTo>
                <a:cubicBezTo>
                  <a:pt x="0" y="1055"/>
                  <a:pt x="0" y="1055"/>
                  <a:pt x="0" y="1055"/>
                </a:cubicBezTo>
                <a:cubicBezTo>
                  <a:pt x="160" y="1138"/>
                  <a:pt x="341" y="1186"/>
                  <a:pt x="534" y="1186"/>
                </a:cubicBezTo>
                <a:cubicBezTo>
                  <a:pt x="1052" y="1186"/>
                  <a:pt x="1491" y="845"/>
                  <a:pt x="1639" y="376"/>
                </a:cubicBezTo>
                <a:lnTo>
                  <a:pt x="533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76880" y="1798904"/>
            <a:ext cx="2097602" cy="1474423"/>
            <a:chOff x="6776880" y="1798904"/>
            <a:chExt cx="2097602" cy="1474423"/>
          </a:xfrm>
        </p:grpSpPr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776880" y="1798904"/>
              <a:ext cx="2097602" cy="1474423"/>
            </a:xfrm>
            <a:custGeom>
              <a:avLst/>
              <a:gdLst>
                <a:gd name="T0" fmla="*/ 1601 w 1833"/>
                <a:gd name="T1" fmla="*/ 266 h 1288"/>
                <a:gd name="T2" fmla="*/ 1191 w 1833"/>
                <a:gd name="T3" fmla="*/ 0 h 1288"/>
                <a:gd name="T4" fmla="*/ 136 w 1833"/>
                <a:gd name="T5" fmla="*/ 542 h 1288"/>
                <a:gd name="T6" fmla="*/ 188 w 1833"/>
                <a:gd name="T7" fmla="*/ 693 h 1288"/>
                <a:gd name="T8" fmla="*/ 0 w 1833"/>
                <a:gd name="T9" fmla="*/ 810 h 1288"/>
                <a:gd name="T10" fmla="*/ 136 w 1833"/>
                <a:gd name="T11" fmla="*/ 1214 h 1288"/>
                <a:gd name="T12" fmla="*/ 880 w 1833"/>
                <a:gd name="T13" fmla="*/ 1288 h 1288"/>
                <a:gd name="T14" fmla="*/ 1319 w 1833"/>
                <a:gd name="T15" fmla="*/ 855 h 1288"/>
                <a:gd name="T16" fmla="*/ 1833 w 1833"/>
                <a:gd name="T17" fmla="*/ 729 h 1288"/>
                <a:gd name="T18" fmla="*/ 1601 w 1833"/>
                <a:gd name="T19" fmla="*/ 266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3" h="1288">
                  <a:moveTo>
                    <a:pt x="1601" y="266"/>
                  </a:moveTo>
                  <a:cubicBezTo>
                    <a:pt x="1459" y="183"/>
                    <a:pt x="1322" y="94"/>
                    <a:pt x="1191" y="0"/>
                  </a:cubicBezTo>
                  <a:cubicBezTo>
                    <a:pt x="866" y="236"/>
                    <a:pt x="510" y="418"/>
                    <a:pt x="136" y="542"/>
                  </a:cubicBezTo>
                  <a:cubicBezTo>
                    <a:pt x="153" y="592"/>
                    <a:pt x="171" y="642"/>
                    <a:pt x="188" y="693"/>
                  </a:cubicBezTo>
                  <a:cubicBezTo>
                    <a:pt x="127" y="733"/>
                    <a:pt x="64" y="773"/>
                    <a:pt x="0" y="810"/>
                  </a:cubicBezTo>
                  <a:cubicBezTo>
                    <a:pt x="44" y="945"/>
                    <a:pt x="89" y="1080"/>
                    <a:pt x="136" y="1214"/>
                  </a:cubicBezTo>
                  <a:cubicBezTo>
                    <a:pt x="374" y="1259"/>
                    <a:pt x="623" y="1285"/>
                    <a:pt x="880" y="1288"/>
                  </a:cubicBezTo>
                  <a:cubicBezTo>
                    <a:pt x="1038" y="1152"/>
                    <a:pt x="1184" y="1007"/>
                    <a:pt x="1319" y="855"/>
                  </a:cubicBezTo>
                  <a:cubicBezTo>
                    <a:pt x="1489" y="824"/>
                    <a:pt x="1660" y="782"/>
                    <a:pt x="1833" y="729"/>
                  </a:cubicBezTo>
                  <a:cubicBezTo>
                    <a:pt x="1758" y="573"/>
                    <a:pt x="1681" y="419"/>
                    <a:pt x="1601" y="2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7574375" y="2283115"/>
              <a:ext cx="711790" cy="990212"/>
            </a:xfrm>
            <a:custGeom>
              <a:avLst/>
              <a:gdLst>
                <a:gd name="T0" fmla="*/ 423 w 622"/>
                <a:gd name="T1" fmla="*/ 0 h 865"/>
                <a:gd name="T2" fmla="*/ 622 w 622"/>
                <a:gd name="T3" fmla="*/ 432 h 865"/>
                <a:gd name="T4" fmla="*/ 183 w 622"/>
                <a:gd name="T5" fmla="*/ 865 h 865"/>
                <a:gd name="T6" fmla="*/ 0 w 622"/>
                <a:gd name="T7" fmla="*/ 414 h 865"/>
                <a:gd name="T8" fmla="*/ 423 w 622"/>
                <a:gd name="T9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865">
                  <a:moveTo>
                    <a:pt x="423" y="0"/>
                  </a:moveTo>
                  <a:cubicBezTo>
                    <a:pt x="490" y="144"/>
                    <a:pt x="557" y="288"/>
                    <a:pt x="622" y="432"/>
                  </a:cubicBezTo>
                  <a:cubicBezTo>
                    <a:pt x="487" y="584"/>
                    <a:pt x="341" y="729"/>
                    <a:pt x="183" y="865"/>
                  </a:cubicBezTo>
                  <a:cubicBezTo>
                    <a:pt x="122" y="715"/>
                    <a:pt x="61" y="564"/>
                    <a:pt x="0" y="414"/>
                  </a:cubicBezTo>
                  <a:cubicBezTo>
                    <a:pt x="153" y="285"/>
                    <a:pt x="294" y="146"/>
                    <a:pt x="423" y="0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6776880" y="2725684"/>
              <a:ext cx="1006675" cy="547642"/>
            </a:xfrm>
            <a:custGeom>
              <a:avLst/>
              <a:gdLst>
                <a:gd name="T0" fmla="*/ 697 w 880"/>
                <a:gd name="T1" fmla="*/ 27 h 478"/>
                <a:gd name="T2" fmla="*/ 880 w 880"/>
                <a:gd name="T3" fmla="*/ 478 h 478"/>
                <a:gd name="T4" fmla="*/ 136 w 880"/>
                <a:gd name="T5" fmla="*/ 404 h 478"/>
                <a:gd name="T6" fmla="*/ 0 w 880"/>
                <a:gd name="T7" fmla="*/ 0 h 478"/>
                <a:gd name="T8" fmla="*/ 697 w 880"/>
                <a:gd name="T9" fmla="*/ 27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0" h="478">
                  <a:moveTo>
                    <a:pt x="697" y="27"/>
                  </a:moveTo>
                  <a:cubicBezTo>
                    <a:pt x="758" y="177"/>
                    <a:pt x="819" y="328"/>
                    <a:pt x="880" y="478"/>
                  </a:cubicBezTo>
                  <a:cubicBezTo>
                    <a:pt x="623" y="475"/>
                    <a:pt x="374" y="449"/>
                    <a:pt x="136" y="404"/>
                  </a:cubicBezTo>
                  <a:cubicBezTo>
                    <a:pt x="89" y="270"/>
                    <a:pt x="44" y="135"/>
                    <a:pt x="0" y="0"/>
                  </a:cubicBezTo>
                  <a:cubicBezTo>
                    <a:pt x="224" y="29"/>
                    <a:pt x="457" y="39"/>
                    <a:pt x="697" y="27"/>
                  </a:cubicBezTo>
                  <a:close/>
                </a:path>
              </a:pathLst>
            </a:custGeom>
            <a:solidFill>
              <a:schemeClr val="accent3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8058586" y="2102989"/>
              <a:ext cx="815896" cy="674506"/>
            </a:xfrm>
            <a:custGeom>
              <a:avLst/>
              <a:gdLst>
                <a:gd name="T0" fmla="*/ 481 w 713"/>
                <a:gd name="T1" fmla="*/ 0 h 589"/>
                <a:gd name="T2" fmla="*/ 713 w 713"/>
                <a:gd name="T3" fmla="*/ 463 h 589"/>
                <a:gd name="T4" fmla="*/ 199 w 713"/>
                <a:gd name="T5" fmla="*/ 589 h 589"/>
                <a:gd name="T6" fmla="*/ 0 w 713"/>
                <a:gd name="T7" fmla="*/ 157 h 589"/>
                <a:gd name="T8" fmla="*/ 481 w 713"/>
                <a:gd name="T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3" h="589">
                  <a:moveTo>
                    <a:pt x="481" y="0"/>
                  </a:moveTo>
                  <a:cubicBezTo>
                    <a:pt x="561" y="153"/>
                    <a:pt x="638" y="307"/>
                    <a:pt x="713" y="463"/>
                  </a:cubicBezTo>
                  <a:cubicBezTo>
                    <a:pt x="540" y="516"/>
                    <a:pt x="369" y="558"/>
                    <a:pt x="199" y="589"/>
                  </a:cubicBezTo>
                  <a:cubicBezTo>
                    <a:pt x="134" y="445"/>
                    <a:pt x="67" y="301"/>
                    <a:pt x="0" y="157"/>
                  </a:cubicBezTo>
                  <a:cubicBezTo>
                    <a:pt x="160" y="116"/>
                    <a:pt x="320" y="64"/>
                    <a:pt x="481" y="0"/>
                  </a:cubicBezTo>
                  <a:close/>
                </a:path>
              </a:pathLst>
            </a:custGeom>
            <a:solidFill>
              <a:schemeClr val="accent3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6932311" y="2410947"/>
              <a:ext cx="312316" cy="181095"/>
            </a:xfrm>
            <a:custGeom>
              <a:avLst/>
              <a:gdLst>
                <a:gd name="T0" fmla="*/ 273 w 273"/>
                <a:gd name="T1" fmla="*/ 0 h 158"/>
                <a:gd name="T2" fmla="*/ 0 w 273"/>
                <a:gd name="T3" fmla="*/ 7 h 158"/>
                <a:gd name="T4" fmla="*/ 52 w 273"/>
                <a:gd name="T5" fmla="*/ 158 h 158"/>
                <a:gd name="T6" fmla="*/ 273 w 273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158">
                  <a:moveTo>
                    <a:pt x="273" y="0"/>
                  </a:moveTo>
                  <a:cubicBezTo>
                    <a:pt x="181" y="6"/>
                    <a:pt x="90" y="8"/>
                    <a:pt x="0" y="7"/>
                  </a:cubicBezTo>
                  <a:cubicBezTo>
                    <a:pt x="17" y="57"/>
                    <a:pt x="35" y="107"/>
                    <a:pt x="52" y="158"/>
                  </a:cubicBezTo>
                  <a:cubicBezTo>
                    <a:pt x="128" y="107"/>
                    <a:pt x="202" y="55"/>
                    <a:pt x="273" y="0"/>
                  </a:cubicBezTo>
                  <a:close/>
                </a:path>
              </a:pathLst>
            </a:custGeom>
            <a:solidFill>
              <a:schemeClr val="accent3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19363" y="2850610"/>
            <a:ext cx="1811434" cy="1220213"/>
            <a:chOff x="5719363" y="2850610"/>
            <a:chExt cx="1811434" cy="1220213"/>
          </a:xfrm>
        </p:grpSpPr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5719363" y="2850610"/>
              <a:ext cx="1811434" cy="1220212"/>
            </a:xfrm>
            <a:custGeom>
              <a:avLst/>
              <a:gdLst>
                <a:gd name="T0" fmla="*/ 1406 w 1583"/>
                <a:gd name="T1" fmla="*/ 90 h 1066"/>
                <a:gd name="T2" fmla="*/ 725 w 1583"/>
                <a:gd name="T3" fmla="*/ 0 h 1066"/>
                <a:gd name="T4" fmla="*/ 0 w 1583"/>
                <a:gd name="T5" fmla="*/ 287 h 1066"/>
                <a:gd name="T6" fmla="*/ 119 w 1583"/>
                <a:gd name="T7" fmla="*/ 726 h 1066"/>
                <a:gd name="T8" fmla="*/ 738 w 1583"/>
                <a:gd name="T9" fmla="*/ 1066 h 1066"/>
                <a:gd name="T10" fmla="*/ 1583 w 1583"/>
                <a:gd name="T11" fmla="*/ 548 h 1066"/>
                <a:gd name="T12" fmla="*/ 1406 w 1583"/>
                <a:gd name="T13" fmla="*/ 9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3" h="1066">
                  <a:moveTo>
                    <a:pt x="1406" y="90"/>
                  </a:moveTo>
                  <a:cubicBezTo>
                    <a:pt x="1170" y="79"/>
                    <a:pt x="942" y="48"/>
                    <a:pt x="725" y="0"/>
                  </a:cubicBezTo>
                  <a:cubicBezTo>
                    <a:pt x="498" y="116"/>
                    <a:pt x="256" y="212"/>
                    <a:pt x="0" y="287"/>
                  </a:cubicBezTo>
                  <a:cubicBezTo>
                    <a:pt x="36" y="434"/>
                    <a:pt x="75" y="580"/>
                    <a:pt x="119" y="726"/>
                  </a:cubicBezTo>
                  <a:cubicBezTo>
                    <a:pt x="310" y="852"/>
                    <a:pt x="517" y="966"/>
                    <a:pt x="738" y="1066"/>
                  </a:cubicBezTo>
                  <a:cubicBezTo>
                    <a:pt x="1043" y="918"/>
                    <a:pt x="1326" y="744"/>
                    <a:pt x="1583" y="548"/>
                  </a:cubicBezTo>
                  <a:cubicBezTo>
                    <a:pt x="1523" y="396"/>
                    <a:pt x="1464" y="243"/>
                    <a:pt x="1406" y="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6374016" y="2953747"/>
              <a:ext cx="1156780" cy="1117075"/>
            </a:xfrm>
            <a:custGeom>
              <a:avLst/>
              <a:gdLst>
                <a:gd name="T0" fmla="*/ 834 w 1011"/>
                <a:gd name="T1" fmla="*/ 0 h 976"/>
                <a:gd name="T2" fmla="*/ 1011 w 1011"/>
                <a:gd name="T3" fmla="*/ 458 h 976"/>
                <a:gd name="T4" fmla="*/ 166 w 1011"/>
                <a:gd name="T5" fmla="*/ 976 h 976"/>
                <a:gd name="T6" fmla="*/ 0 w 1011"/>
                <a:gd name="T7" fmla="*/ 488 h 976"/>
                <a:gd name="T8" fmla="*/ 834 w 1011"/>
                <a:gd name="T9" fmla="*/ 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1" h="976">
                  <a:moveTo>
                    <a:pt x="834" y="0"/>
                  </a:moveTo>
                  <a:cubicBezTo>
                    <a:pt x="892" y="153"/>
                    <a:pt x="951" y="306"/>
                    <a:pt x="1011" y="458"/>
                  </a:cubicBezTo>
                  <a:cubicBezTo>
                    <a:pt x="754" y="654"/>
                    <a:pt x="471" y="828"/>
                    <a:pt x="166" y="976"/>
                  </a:cubicBezTo>
                  <a:cubicBezTo>
                    <a:pt x="108" y="814"/>
                    <a:pt x="52" y="651"/>
                    <a:pt x="0" y="488"/>
                  </a:cubicBezTo>
                  <a:cubicBezTo>
                    <a:pt x="302" y="352"/>
                    <a:pt x="581" y="188"/>
                    <a:pt x="834" y="0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5719363" y="3179390"/>
              <a:ext cx="844465" cy="891433"/>
            </a:xfrm>
            <a:custGeom>
              <a:avLst/>
              <a:gdLst>
                <a:gd name="T0" fmla="*/ 572 w 738"/>
                <a:gd name="T1" fmla="*/ 291 h 779"/>
                <a:gd name="T2" fmla="*/ 738 w 738"/>
                <a:gd name="T3" fmla="*/ 779 h 779"/>
                <a:gd name="T4" fmla="*/ 119 w 738"/>
                <a:gd name="T5" fmla="*/ 439 h 779"/>
                <a:gd name="T6" fmla="*/ 0 w 738"/>
                <a:gd name="T7" fmla="*/ 0 h 779"/>
                <a:gd name="T8" fmla="*/ 572 w 738"/>
                <a:gd name="T9" fmla="*/ 291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8" h="779">
                  <a:moveTo>
                    <a:pt x="572" y="291"/>
                  </a:moveTo>
                  <a:cubicBezTo>
                    <a:pt x="624" y="454"/>
                    <a:pt x="680" y="617"/>
                    <a:pt x="738" y="779"/>
                  </a:cubicBezTo>
                  <a:cubicBezTo>
                    <a:pt x="517" y="679"/>
                    <a:pt x="310" y="565"/>
                    <a:pt x="119" y="439"/>
                  </a:cubicBezTo>
                  <a:cubicBezTo>
                    <a:pt x="75" y="293"/>
                    <a:pt x="36" y="147"/>
                    <a:pt x="0" y="0"/>
                  </a:cubicBezTo>
                  <a:cubicBezTo>
                    <a:pt x="178" y="108"/>
                    <a:pt x="369" y="206"/>
                    <a:pt x="572" y="291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62856" y="3260737"/>
            <a:ext cx="1915539" cy="1352887"/>
            <a:chOff x="4262856" y="3260737"/>
            <a:chExt cx="1915539" cy="1352887"/>
          </a:xfrm>
        </p:grpSpPr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4262856" y="3260737"/>
              <a:ext cx="1915539" cy="1352886"/>
            </a:xfrm>
            <a:custGeom>
              <a:avLst/>
              <a:gdLst>
                <a:gd name="T0" fmla="*/ 1509 w 1674"/>
                <a:gd name="T1" fmla="*/ 355 h 1182"/>
                <a:gd name="T2" fmla="*/ 996 w 1674"/>
                <a:gd name="T3" fmla="*/ 0 h 1182"/>
                <a:gd name="T4" fmla="*/ 0 w 1674"/>
                <a:gd name="T5" fmla="*/ 101 h 1182"/>
                <a:gd name="T6" fmla="*/ 109 w 1674"/>
                <a:gd name="T7" fmla="*/ 600 h 1182"/>
                <a:gd name="T8" fmla="*/ 411 w 1674"/>
                <a:gd name="T9" fmla="*/ 1182 h 1182"/>
                <a:gd name="T10" fmla="*/ 1674 w 1674"/>
                <a:gd name="T11" fmla="*/ 855 h 1182"/>
                <a:gd name="T12" fmla="*/ 1509 w 1674"/>
                <a:gd name="T13" fmla="*/ 355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4" h="1182">
                  <a:moveTo>
                    <a:pt x="1509" y="355"/>
                  </a:moveTo>
                  <a:cubicBezTo>
                    <a:pt x="1325" y="246"/>
                    <a:pt x="1154" y="127"/>
                    <a:pt x="996" y="0"/>
                  </a:cubicBezTo>
                  <a:cubicBezTo>
                    <a:pt x="679" y="69"/>
                    <a:pt x="345" y="105"/>
                    <a:pt x="0" y="101"/>
                  </a:cubicBezTo>
                  <a:cubicBezTo>
                    <a:pt x="29" y="268"/>
                    <a:pt x="65" y="434"/>
                    <a:pt x="109" y="600"/>
                  </a:cubicBezTo>
                  <a:cubicBezTo>
                    <a:pt x="196" y="797"/>
                    <a:pt x="297" y="991"/>
                    <a:pt x="411" y="1182"/>
                  </a:cubicBezTo>
                  <a:cubicBezTo>
                    <a:pt x="858" y="1123"/>
                    <a:pt x="1282" y="1011"/>
                    <a:pt x="1674" y="855"/>
                  </a:cubicBezTo>
                  <a:cubicBezTo>
                    <a:pt x="1615" y="689"/>
                    <a:pt x="1559" y="523"/>
                    <a:pt x="1509" y="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4529172" y="3666991"/>
              <a:ext cx="1649223" cy="946632"/>
            </a:xfrm>
            <a:custGeom>
              <a:avLst/>
              <a:gdLst>
                <a:gd name="T0" fmla="*/ 1276 w 1441"/>
                <a:gd name="T1" fmla="*/ 0 h 827"/>
                <a:gd name="T2" fmla="*/ 1441 w 1441"/>
                <a:gd name="T3" fmla="*/ 500 h 827"/>
                <a:gd name="T4" fmla="*/ 178 w 1441"/>
                <a:gd name="T5" fmla="*/ 827 h 827"/>
                <a:gd name="T6" fmla="*/ 0 w 1441"/>
                <a:gd name="T7" fmla="*/ 266 h 827"/>
                <a:gd name="T8" fmla="*/ 1276 w 1441"/>
                <a:gd name="T9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1" h="827">
                  <a:moveTo>
                    <a:pt x="1276" y="0"/>
                  </a:moveTo>
                  <a:cubicBezTo>
                    <a:pt x="1326" y="168"/>
                    <a:pt x="1382" y="334"/>
                    <a:pt x="1441" y="500"/>
                  </a:cubicBezTo>
                  <a:cubicBezTo>
                    <a:pt x="1049" y="656"/>
                    <a:pt x="625" y="768"/>
                    <a:pt x="178" y="827"/>
                  </a:cubicBezTo>
                  <a:cubicBezTo>
                    <a:pt x="109" y="641"/>
                    <a:pt x="50" y="453"/>
                    <a:pt x="0" y="266"/>
                  </a:cubicBezTo>
                  <a:cubicBezTo>
                    <a:pt x="451" y="234"/>
                    <a:pt x="880" y="141"/>
                    <a:pt x="1276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" name="Freeform 57"/>
            <p:cNvSpPr>
              <a:spLocks/>
            </p:cNvSpPr>
            <p:nvPr/>
          </p:nvSpPr>
          <p:spPr bwMode="auto">
            <a:xfrm>
              <a:off x="4262856" y="3375980"/>
              <a:ext cx="470169" cy="1237644"/>
            </a:xfrm>
            <a:custGeom>
              <a:avLst/>
              <a:gdLst>
                <a:gd name="T0" fmla="*/ 233 w 411"/>
                <a:gd name="T1" fmla="*/ 520 h 1081"/>
                <a:gd name="T2" fmla="*/ 411 w 411"/>
                <a:gd name="T3" fmla="*/ 1081 h 1081"/>
                <a:gd name="T4" fmla="*/ 109 w 411"/>
                <a:gd name="T5" fmla="*/ 499 h 1081"/>
                <a:gd name="T6" fmla="*/ 0 w 411"/>
                <a:gd name="T7" fmla="*/ 0 h 1081"/>
                <a:gd name="T8" fmla="*/ 233 w 411"/>
                <a:gd name="T9" fmla="*/ 520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1081">
                  <a:moveTo>
                    <a:pt x="233" y="520"/>
                  </a:moveTo>
                  <a:cubicBezTo>
                    <a:pt x="283" y="707"/>
                    <a:pt x="342" y="895"/>
                    <a:pt x="411" y="1081"/>
                  </a:cubicBezTo>
                  <a:cubicBezTo>
                    <a:pt x="297" y="890"/>
                    <a:pt x="196" y="696"/>
                    <a:pt x="109" y="499"/>
                  </a:cubicBezTo>
                  <a:cubicBezTo>
                    <a:pt x="65" y="333"/>
                    <a:pt x="29" y="167"/>
                    <a:pt x="0" y="0"/>
                  </a:cubicBezTo>
                  <a:cubicBezTo>
                    <a:pt x="67" y="175"/>
                    <a:pt x="144" y="348"/>
                    <a:pt x="233" y="520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47127" y="2990548"/>
            <a:ext cx="2318403" cy="1698612"/>
            <a:chOff x="1847127" y="2990548"/>
            <a:chExt cx="2318403" cy="1698612"/>
          </a:xfrm>
        </p:grpSpPr>
        <p:sp>
          <p:nvSpPr>
            <p:cNvPr id="74" name="Freeform 58"/>
            <p:cNvSpPr>
              <a:spLocks/>
            </p:cNvSpPr>
            <p:nvPr/>
          </p:nvSpPr>
          <p:spPr bwMode="auto">
            <a:xfrm>
              <a:off x="1847127" y="2990548"/>
              <a:ext cx="2318403" cy="1698612"/>
            </a:xfrm>
            <a:custGeom>
              <a:avLst/>
              <a:gdLst>
                <a:gd name="T0" fmla="*/ 1844 w 2026"/>
                <a:gd name="T1" fmla="*/ 839 h 1484"/>
                <a:gd name="T2" fmla="*/ 1736 w 2026"/>
                <a:gd name="T3" fmla="*/ 318 h 1484"/>
                <a:gd name="T4" fmla="*/ 426 w 2026"/>
                <a:gd name="T5" fmla="*/ 0 h 1484"/>
                <a:gd name="T6" fmla="*/ 0 w 2026"/>
                <a:gd name="T7" fmla="*/ 471 h 1484"/>
                <a:gd name="T8" fmla="*/ 222 w 2026"/>
                <a:gd name="T9" fmla="*/ 1244 h 1484"/>
                <a:gd name="T10" fmla="*/ 2026 w 2026"/>
                <a:gd name="T11" fmla="*/ 1461 h 1484"/>
                <a:gd name="T12" fmla="*/ 1844 w 2026"/>
                <a:gd name="T13" fmla="*/ 839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6" h="1484">
                  <a:moveTo>
                    <a:pt x="1844" y="839"/>
                  </a:moveTo>
                  <a:cubicBezTo>
                    <a:pt x="1799" y="665"/>
                    <a:pt x="1764" y="491"/>
                    <a:pt x="1736" y="318"/>
                  </a:cubicBezTo>
                  <a:cubicBezTo>
                    <a:pt x="1307" y="277"/>
                    <a:pt x="866" y="175"/>
                    <a:pt x="426" y="0"/>
                  </a:cubicBezTo>
                  <a:cubicBezTo>
                    <a:pt x="287" y="159"/>
                    <a:pt x="145" y="316"/>
                    <a:pt x="0" y="471"/>
                  </a:cubicBezTo>
                  <a:cubicBezTo>
                    <a:pt x="55" y="728"/>
                    <a:pt x="129" y="987"/>
                    <a:pt x="222" y="1244"/>
                  </a:cubicBezTo>
                  <a:cubicBezTo>
                    <a:pt x="837" y="1419"/>
                    <a:pt x="1447" y="1484"/>
                    <a:pt x="2026" y="1461"/>
                  </a:cubicBezTo>
                  <a:cubicBezTo>
                    <a:pt x="1954" y="1254"/>
                    <a:pt x="1893" y="1046"/>
                    <a:pt x="1844" y="8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7" name="Freeform 59"/>
            <p:cNvSpPr>
              <a:spLocks/>
            </p:cNvSpPr>
            <p:nvPr/>
          </p:nvSpPr>
          <p:spPr bwMode="auto">
            <a:xfrm>
              <a:off x="3833845" y="3354190"/>
              <a:ext cx="331685" cy="1308823"/>
            </a:xfrm>
            <a:custGeom>
              <a:avLst/>
              <a:gdLst>
                <a:gd name="T0" fmla="*/ 0 w 290"/>
                <a:gd name="T1" fmla="*/ 0 h 1143"/>
                <a:gd name="T2" fmla="*/ 108 w 290"/>
                <a:gd name="T3" fmla="*/ 521 h 1143"/>
                <a:gd name="T4" fmla="*/ 290 w 290"/>
                <a:gd name="T5" fmla="*/ 1143 h 1143"/>
                <a:gd name="T6" fmla="*/ 104 w 290"/>
                <a:gd name="T7" fmla="*/ 549 h 1143"/>
                <a:gd name="T8" fmla="*/ 0 w 290"/>
                <a:gd name="T9" fmla="*/ 0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1143">
                  <a:moveTo>
                    <a:pt x="0" y="0"/>
                  </a:moveTo>
                  <a:cubicBezTo>
                    <a:pt x="28" y="173"/>
                    <a:pt x="63" y="347"/>
                    <a:pt x="108" y="521"/>
                  </a:cubicBezTo>
                  <a:cubicBezTo>
                    <a:pt x="157" y="728"/>
                    <a:pt x="218" y="936"/>
                    <a:pt x="290" y="1143"/>
                  </a:cubicBezTo>
                  <a:cubicBezTo>
                    <a:pt x="217" y="945"/>
                    <a:pt x="155" y="747"/>
                    <a:pt x="104" y="549"/>
                  </a:cubicBezTo>
                  <a:cubicBezTo>
                    <a:pt x="60" y="366"/>
                    <a:pt x="26" y="182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8" name="Freeform 60"/>
            <p:cNvSpPr>
              <a:spLocks/>
            </p:cNvSpPr>
            <p:nvPr/>
          </p:nvSpPr>
          <p:spPr bwMode="auto">
            <a:xfrm>
              <a:off x="1847127" y="3529474"/>
              <a:ext cx="2318403" cy="1159686"/>
            </a:xfrm>
            <a:custGeom>
              <a:avLst/>
              <a:gdLst>
                <a:gd name="T0" fmla="*/ 1840 w 2026"/>
                <a:gd name="T1" fmla="*/ 396 h 1013"/>
                <a:gd name="T2" fmla="*/ 2026 w 2026"/>
                <a:gd name="T3" fmla="*/ 990 h 1013"/>
                <a:gd name="T4" fmla="*/ 222 w 2026"/>
                <a:gd name="T5" fmla="*/ 773 h 1013"/>
                <a:gd name="T6" fmla="*/ 0 w 2026"/>
                <a:gd name="T7" fmla="*/ 0 h 1013"/>
                <a:gd name="T8" fmla="*/ 1840 w 2026"/>
                <a:gd name="T9" fmla="*/ 396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6" h="1013">
                  <a:moveTo>
                    <a:pt x="1840" y="396"/>
                  </a:moveTo>
                  <a:cubicBezTo>
                    <a:pt x="1891" y="594"/>
                    <a:pt x="1953" y="792"/>
                    <a:pt x="2026" y="990"/>
                  </a:cubicBezTo>
                  <a:cubicBezTo>
                    <a:pt x="1447" y="1013"/>
                    <a:pt x="837" y="948"/>
                    <a:pt x="222" y="773"/>
                  </a:cubicBezTo>
                  <a:cubicBezTo>
                    <a:pt x="129" y="516"/>
                    <a:pt x="55" y="257"/>
                    <a:pt x="0" y="0"/>
                  </a:cubicBezTo>
                  <a:cubicBezTo>
                    <a:pt x="620" y="255"/>
                    <a:pt x="1244" y="378"/>
                    <a:pt x="1840" y="396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3035626" y="5060210"/>
            <a:ext cx="2261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УМЕТЬ ИСПОЛЬЗОВАТЬ 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СИТУАЦИЮ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002189" y="5644985"/>
            <a:ext cx="2085478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важен результат сейчас, важно устранение незнаний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91" name="Freeform 90"/>
          <p:cNvSpPr/>
          <p:nvPr/>
        </p:nvSpPr>
        <p:spPr>
          <a:xfrm>
            <a:off x="2644481" y="5111726"/>
            <a:ext cx="329101" cy="322627"/>
          </a:xfrm>
          <a:custGeom>
            <a:avLst/>
            <a:gdLst>
              <a:gd name="connsiteX0" fmla="*/ 166428 w 237626"/>
              <a:gd name="connsiteY0" fmla="*/ 72391 h 237626"/>
              <a:gd name="connsiteX1" fmla="*/ 151350 w 237626"/>
              <a:gd name="connsiteY1" fmla="*/ 75509 h 237626"/>
              <a:gd name="connsiteX2" fmla="*/ 104133 w 237626"/>
              <a:gd name="connsiteY2" fmla="*/ 141332 h 237626"/>
              <a:gd name="connsiteX3" fmla="*/ 85484 w 237626"/>
              <a:gd name="connsiteY3" fmla="*/ 119853 h 237626"/>
              <a:gd name="connsiteX4" fmla="*/ 70009 w 237626"/>
              <a:gd name="connsiteY4" fmla="*/ 117774 h 237626"/>
              <a:gd name="connsiteX5" fmla="*/ 68025 w 237626"/>
              <a:gd name="connsiteY5" fmla="*/ 131285 h 237626"/>
              <a:gd name="connsiteX6" fmla="*/ 96197 w 237626"/>
              <a:gd name="connsiteY6" fmla="*/ 164196 h 237626"/>
              <a:gd name="connsiteX7" fmla="*/ 105323 w 237626"/>
              <a:gd name="connsiteY7" fmla="*/ 168007 h 237626"/>
              <a:gd name="connsiteX8" fmla="*/ 105720 w 237626"/>
              <a:gd name="connsiteY8" fmla="*/ 168007 h 237626"/>
              <a:gd name="connsiteX9" fmla="*/ 114449 w 237626"/>
              <a:gd name="connsiteY9" fmla="*/ 163504 h 237626"/>
              <a:gd name="connsiteX10" fmla="*/ 169999 w 237626"/>
              <a:gd name="connsiteY10" fmla="*/ 85902 h 237626"/>
              <a:gd name="connsiteX11" fmla="*/ 166428 w 237626"/>
              <a:gd name="connsiteY11" fmla="*/ 72391 h 237626"/>
              <a:gd name="connsiteX12" fmla="*/ 118813 w 237626"/>
              <a:gd name="connsiteY12" fmla="*/ 0 h 237626"/>
              <a:gd name="connsiteX13" fmla="*/ 237626 w 237626"/>
              <a:gd name="connsiteY13" fmla="*/ 118813 h 237626"/>
              <a:gd name="connsiteX14" fmla="*/ 118813 w 237626"/>
              <a:gd name="connsiteY14" fmla="*/ 237626 h 237626"/>
              <a:gd name="connsiteX15" fmla="*/ 0 w 237626"/>
              <a:gd name="connsiteY15" fmla="*/ 118813 h 237626"/>
              <a:gd name="connsiteX16" fmla="*/ 118813 w 237626"/>
              <a:gd name="connsiteY16" fmla="*/ 0 h 23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7626" h="237626">
                <a:moveTo>
                  <a:pt x="166428" y="72391"/>
                </a:moveTo>
                <a:cubicBezTo>
                  <a:pt x="161270" y="69619"/>
                  <a:pt x="154524" y="71005"/>
                  <a:pt x="151350" y="75509"/>
                </a:cubicBezTo>
                <a:cubicBezTo>
                  <a:pt x="151350" y="75509"/>
                  <a:pt x="151350" y="75509"/>
                  <a:pt x="104133" y="141332"/>
                </a:cubicBezTo>
                <a:cubicBezTo>
                  <a:pt x="104133" y="141332"/>
                  <a:pt x="104133" y="141332"/>
                  <a:pt x="85484" y="119853"/>
                </a:cubicBezTo>
                <a:cubicBezTo>
                  <a:pt x="81913" y="115695"/>
                  <a:pt x="75167" y="114656"/>
                  <a:pt x="70009" y="117774"/>
                </a:cubicBezTo>
                <a:cubicBezTo>
                  <a:pt x="65248" y="121238"/>
                  <a:pt x="64454" y="127128"/>
                  <a:pt x="68025" y="131285"/>
                </a:cubicBezTo>
                <a:cubicBezTo>
                  <a:pt x="68025" y="131285"/>
                  <a:pt x="68025" y="131285"/>
                  <a:pt x="96197" y="164196"/>
                </a:cubicBezTo>
                <a:cubicBezTo>
                  <a:pt x="98578" y="166621"/>
                  <a:pt x="101752" y="168007"/>
                  <a:pt x="105323" y="168007"/>
                </a:cubicBezTo>
                <a:cubicBezTo>
                  <a:pt x="105323" y="168007"/>
                  <a:pt x="105720" y="168007"/>
                  <a:pt x="105720" y="168007"/>
                </a:cubicBezTo>
                <a:cubicBezTo>
                  <a:pt x="109291" y="167661"/>
                  <a:pt x="112465" y="166275"/>
                  <a:pt x="114449" y="163504"/>
                </a:cubicBezTo>
                <a:cubicBezTo>
                  <a:pt x="114449" y="163504"/>
                  <a:pt x="114449" y="163504"/>
                  <a:pt x="169999" y="85902"/>
                </a:cubicBezTo>
                <a:cubicBezTo>
                  <a:pt x="173173" y="81052"/>
                  <a:pt x="171586" y="75162"/>
                  <a:pt x="166428" y="72391"/>
                </a:cubicBezTo>
                <a:close/>
                <a:moveTo>
                  <a:pt x="118813" y="0"/>
                </a:moveTo>
                <a:cubicBezTo>
                  <a:pt x="184432" y="0"/>
                  <a:pt x="237626" y="53194"/>
                  <a:pt x="237626" y="118813"/>
                </a:cubicBezTo>
                <a:cubicBezTo>
                  <a:pt x="237626" y="184432"/>
                  <a:pt x="184432" y="237626"/>
                  <a:pt x="118813" y="237626"/>
                </a:cubicBezTo>
                <a:cubicBezTo>
                  <a:pt x="53194" y="237626"/>
                  <a:pt x="0" y="184432"/>
                  <a:pt x="0" y="118813"/>
                </a:cubicBezTo>
                <a:cubicBezTo>
                  <a:pt x="0" y="53194"/>
                  <a:pt x="53194" y="0"/>
                  <a:pt x="1188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536289" y="4822006"/>
            <a:ext cx="187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ОБЛАДАТЬ ЗНАНИЯМИ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452105" y="5472496"/>
            <a:ext cx="2085478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Делать короткие звонки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107" name="Freeform 106"/>
          <p:cNvSpPr/>
          <p:nvPr/>
        </p:nvSpPr>
        <p:spPr>
          <a:xfrm>
            <a:off x="5145144" y="4873522"/>
            <a:ext cx="329101" cy="322627"/>
          </a:xfrm>
          <a:custGeom>
            <a:avLst/>
            <a:gdLst>
              <a:gd name="connsiteX0" fmla="*/ 166428 w 237626"/>
              <a:gd name="connsiteY0" fmla="*/ 72391 h 237626"/>
              <a:gd name="connsiteX1" fmla="*/ 151350 w 237626"/>
              <a:gd name="connsiteY1" fmla="*/ 75509 h 237626"/>
              <a:gd name="connsiteX2" fmla="*/ 104133 w 237626"/>
              <a:gd name="connsiteY2" fmla="*/ 141332 h 237626"/>
              <a:gd name="connsiteX3" fmla="*/ 85484 w 237626"/>
              <a:gd name="connsiteY3" fmla="*/ 119853 h 237626"/>
              <a:gd name="connsiteX4" fmla="*/ 70009 w 237626"/>
              <a:gd name="connsiteY4" fmla="*/ 117774 h 237626"/>
              <a:gd name="connsiteX5" fmla="*/ 68025 w 237626"/>
              <a:gd name="connsiteY5" fmla="*/ 131285 h 237626"/>
              <a:gd name="connsiteX6" fmla="*/ 96197 w 237626"/>
              <a:gd name="connsiteY6" fmla="*/ 164196 h 237626"/>
              <a:gd name="connsiteX7" fmla="*/ 105323 w 237626"/>
              <a:gd name="connsiteY7" fmla="*/ 168007 h 237626"/>
              <a:gd name="connsiteX8" fmla="*/ 105720 w 237626"/>
              <a:gd name="connsiteY8" fmla="*/ 168007 h 237626"/>
              <a:gd name="connsiteX9" fmla="*/ 114449 w 237626"/>
              <a:gd name="connsiteY9" fmla="*/ 163504 h 237626"/>
              <a:gd name="connsiteX10" fmla="*/ 169999 w 237626"/>
              <a:gd name="connsiteY10" fmla="*/ 85902 h 237626"/>
              <a:gd name="connsiteX11" fmla="*/ 166428 w 237626"/>
              <a:gd name="connsiteY11" fmla="*/ 72391 h 237626"/>
              <a:gd name="connsiteX12" fmla="*/ 118813 w 237626"/>
              <a:gd name="connsiteY12" fmla="*/ 0 h 237626"/>
              <a:gd name="connsiteX13" fmla="*/ 237626 w 237626"/>
              <a:gd name="connsiteY13" fmla="*/ 118813 h 237626"/>
              <a:gd name="connsiteX14" fmla="*/ 118813 w 237626"/>
              <a:gd name="connsiteY14" fmla="*/ 237626 h 237626"/>
              <a:gd name="connsiteX15" fmla="*/ 0 w 237626"/>
              <a:gd name="connsiteY15" fmla="*/ 118813 h 237626"/>
              <a:gd name="connsiteX16" fmla="*/ 118813 w 237626"/>
              <a:gd name="connsiteY16" fmla="*/ 0 h 23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7626" h="237626">
                <a:moveTo>
                  <a:pt x="166428" y="72391"/>
                </a:moveTo>
                <a:cubicBezTo>
                  <a:pt x="161270" y="69619"/>
                  <a:pt x="154524" y="71005"/>
                  <a:pt x="151350" y="75509"/>
                </a:cubicBezTo>
                <a:cubicBezTo>
                  <a:pt x="151350" y="75509"/>
                  <a:pt x="151350" y="75509"/>
                  <a:pt x="104133" y="141332"/>
                </a:cubicBezTo>
                <a:cubicBezTo>
                  <a:pt x="104133" y="141332"/>
                  <a:pt x="104133" y="141332"/>
                  <a:pt x="85484" y="119853"/>
                </a:cubicBezTo>
                <a:cubicBezTo>
                  <a:pt x="81913" y="115695"/>
                  <a:pt x="75167" y="114656"/>
                  <a:pt x="70009" y="117774"/>
                </a:cubicBezTo>
                <a:cubicBezTo>
                  <a:pt x="65248" y="121238"/>
                  <a:pt x="64454" y="127128"/>
                  <a:pt x="68025" y="131285"/>
                </a:cubicBezTo>
                <a:cubicBezTo>
                  <a:pt x="68025" y="131285"/>
                  <a:pt x="68025" y="131285"/>
                  <a:pt x="96197" y="164196"/>
                </a:cubicBezTo>
                <a:cubicBezTo>
                  <a:pt x="98578" y="166621"/>
                  <a:pt x="101752" y="168007"/>
                  <a:pt x="105323" y="168007"/>
                </a:cubicBezTo>
                <a:cubicBezTo>
                  <a:pt x="105323" y="168007"/>
                  <a:pt x="105720" y="168007"/>
                  <a:pt x="105720" y="168007"/>
                </a:cubicBezTo>
                <a:cubicBezTo>
                  <a:pt x="109291" y="167661"/>
                  <a:pt x="112465" y="166275"/>
                  <a:pt x="114449" y="163504"/>
                </a:cubicBezTo>
                <a:cubicBezTo>
                  <a:pt x="114449" y="163504"/>
                  <a:pt x="114449" y="163504"/>
                  <a:pt x="169999" y="85902"/>
                </a:cubicBezTo>
                <a:cubicBezTo>
                  <a:pt x="173173" y="81052"/>
                  <a:pt x="171586" y="75162"/>
                  <a:pt x="166428" y="72391"/>
                </a:cubicBezTo>
                <a:close/>
                <a:moveTo>
                  <a:pt x="118813" y="0"/>
                </a:moveTo>
                <a:cubicBezTo>
                  <a:pt x="184432" y="0"/>
                  <a:pt x="237626" y="53194"/>
                  <a:pt x="237626" y="118813"/>
                </a:cubicBezTo>
                <a:cubicBezTo>
                  <a:pt x="237626" y="184432"/>
                  <a:pt x="184432" y="237626"/>
                  <a:pt x="118813" y="237626"/>
                </a:cubicBezTo>
                <a:cubicBezTo>
                  <a:pt x="53194" y="237626"/>
                  <a:pt x="0" y="184432"/>
                  <a:pt x="0" y="118813"/>
                </a:cubicBezTo>
                <a:cubicBezTo>
                  <a:pt x="0" y="53194"/>
                  <a:pt x="53194" y="0"/>
                  <a:pt x="1188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475943" y="4193788"/>
            <a:ext cx="2477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ПОНИМАТЬ ПЕРСПЕКТИВУ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475944" y="4542173"/>
            <a:ext cx="2085478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Видеть суть вопроса и видеть этапы переговоров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111" name="Freeform 110"/>
          <p:cNvSpPr/>
          <p:nvPr/>
        </p:nvSpPr>
        <p:spPr>
          <a:xfrm>
            <a:off x="7084798" y="4245304"/>
            <a:ext cx="329101" cy="322627"/>
          </a:xfrm>
          <a:custGeom>
            <a:avLst/>
            <a:gdLst>
              <a:gd name="connsiteX0" fmla="*/ 166428 w 237626"/>
              <a:gd name="connsiteY0" fmla="*/ 72391 h 237626"/>
              <a:gd name="connsiteX1" fmla="*/ 151350 w 237626"/>
              <a:gd name="connsiteY1" fmla="*/ 75509 h 237626"/>
              <a:gd name="connsiteX2" fmla="*/ 104133 w 237626"/>
              <a:gd name="connsiteY2" fmla="*/ 141332 h 237626"/>
              <a:gd name="connsiteX3" fmla="*/ 85484 w 237626"/>
              <a:gd name="connsiteY3" fmla="*/ 119853 h 237626"/>
              <a:gd name="connsiteX4" fmla="*/ 70009 w 237626"/>
              <a:gd name="connsiteY4" fmla="*/ 117774 h 237626"/>
              <a:gd name="connsiteX5" fmla="*/ 68025 w 237626"/>
              <a:gd name="connsiteY5" fmla="*/ 131285 h 237626"/>
              <a:gd name="connsiteX6" fmla="*/ 96197 w 237626"/>
              <a:gd name="connsiteY6" fmla="*/ 164196 h 237626"/>
              <a:gd name="connsiteX7" fmla="*/ 105323 w 237626"/>
              <a:gd name="connsiteY7" fmla="*/ 168007 h 237626"/>
              <a:gd name="connsiteX8" fmla="*/ 105720 w 237626"/>
              <a:gd name="connsiteY8" fmla="*/ 168007 h 237626"/>
              <a:gd name="connsiteX9" fmla="*/ 114449 w 237626"/>
              <a:gd name="connsiteY9" fmla="*/ 163504 h 237626"/>
              <a:gd name="connsiteX10" fmla="*/ 169999 w 237626"/>
              <a:gd name="connsiteY10" fmla="*/ 85902 h 237626"/>
              <a:gd name="connsiteX11" fmla="*/ 166428 w 237626"/>
              <a:gd name="connsiteY11" fmla="*/ 72391 h 237626"/>
              <a:gd name="connsiteX12" fmla="*/ 118813 w 237626"/>
              <a:gd name="connsiteY12" fmla="*/ 0 h 237626"/>
              <a:gd name="connsiteX13" fmla="*/ 237626 w 237626"/>
              <a:gd name="connsiteY13" fmla="*/ 118813 h 237626"/>
              <a:gd name="connsiteX14" fmla="*/ 118813 w 237626"/>
              <a:gd name="connsiteY14" fmla="*/ 237626 h 237626"/>
              <a:gd name="connsiteX15" fmla="*/ 0 w 237626"/>
              <a:gd name="connsiteY15" fmla="*/ 118813 h 237626"/>
              <a:gd name="connsiteX16" fmla="*/ 118813 w 237626"/>
              <a:gd name="connsiteY16" fmla="*/ 0 h 23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7626" h="237626">
                <a:moveTo>
                  <a:pt x="166428" y="72391"/>
                </a:moveTo>
                <a:cubicBezTo>
                  <a:pt x="161270" y="69619"/>
                  <a:pt x="154524" y="71005"/>
                  <a:pt x="151350" y="75509"/>
                </a:cubicBezTo>
                <a:cubicBezTo>
                  <a:pt x="151350" y="75509"/>
                  <a:pt x="151350" y="75509"/>
                  <a:pt x="104133" y="141332"/>
                </a:cubicBezTo>
                <a:cubicBezTo>
                  <a:pt x="104133" y="141332"/>
                  <a:pt x="104133" y="141332"/>
                  <a:pt x="85484" y="119853"/>
                </a:cubicBezTo>
                <a:cubicBezTo>
                  <a:pt x="81913" y="115695"/>
                  <a:pt x="75167" y="114656"/>
                  <a:pt x="70009" y="117774"/>
                </a:cubicBezTo>
                <a:cubicBezTo>
                  <a:pt x="65248" y="121238"/>
                  <a:pt x="64454" y="127128"/>
                  <a:pt x="68025" y="131285"/>
                </a:cubicBezTo>
                <a:cubicBezTo>
                  <a:pt x="68025" y="131285"/>
                  <a:pt x="68025" y="131285"/>
                  <a:pt x="96197" y="164196"/>
                </a:cubicBezTo>
                <a:cubicBezTo>
                  <a:pt x="98578" y="166621"/>
                  <a:pt x="101752" y="168007"/>
                  <a:pt x="105323" y="168007"/>
                </a:cubicBezTo>
                <a:cubicBezTo>
                  <a:pt x="105323" y="168007"/>
                  <a:pt x="105720" y="168007"/>
                  <a:pt x="105720" y="168007"/>
                </a:cubicBezTo>
                <a:cubicBezTo>
                  <a:pt x="109291" y="167661"/>
                  <a:pt x="112465" y="166275"/>
                  <a:pt x="114449" y="163504"/>
                </a:cubicBezTo>
                <a:cubicBezTo>
                  <a:pt x="114449" y="163504"/>
                  <a:pt x="114449" y="163504"/>
                  <a:pt x="169999" y="85902"/>
                </a:cubicBezTo>
                <a:cubicBezTo>
                  <a:pt x="173173" y="81052"/>
                  <a:pt x="171586" y="75162"/>
                  <a:pt x="166428" y="72391"/>
                </a:cubicBezTo>
                <a:close/>
                <a:moveTo>
                  <a:pt x="118813" y="0"/>
                </a:moveTo>
                <a:cubicBezTo>
                  <a:pt x="184432" y="0"/>
                  <a:pt x="237626" y="53194"/>
                  <a:pt x="237626" y="118813"/>
                </a:cubicBezTo>
                <a:cubicBezTo>
                  <a:pt x="237626" y="184432"/>
                  <a:pt x="184432" y="237626"/>
                  <a:pt x="118813" y="237626"/>
                </a:cubicBezTo>
                <a:cubicBezTo>
                  <a:pt x="53194" y="237626"/>
                  <a:pt x="0" y="184432"/>
                  <a:pt x="0" y="118813"/>
                </a:cubicBezTo>
                <a:cubicBezTo>
                  <a:pt x="0" y="53194"/>
                  <a:pt x="53194" y="0"/>
                  <a:pt x="1188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909828" y="3259086"/>
            <a:ext cx="1967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ВЛАДЕТЬ ТЕХНИКОЙ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909829" y="3607471"/>
            <a:ext cx="2085478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ОПЫТ! Умение владеть инициативой.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5" name="Freeform 114"/>
          <p:cNvSpPr/>
          <p:nvPr/>
        </p:nvSpPr>
        <p:spPr>
          <a:xfrm>
            <a:off x="8518683" y="3310602"/>
            <a:ext cx="329101" cy="322627"/>
          </a:xfrm>
          <a:custGeom>
            <a:avLst/>
            <a:gdLst>
              <a:gd name="connsiteX0" fmla="*/ 166428 w 237626"/>
              <a:gd name="connsiteY0" fmla="*/ 72391 h 237626"/>
              <a:gd name="connsiteX1" fmla="*/ 151350 w 237626"/>
              <a:gd name="connsiteY1" fmla="*/ 75509 h 237626"/>
              <a:gd name="connsiteX2" fmla="*/ 104133 w 237626"/>
              <a:gd name="connsiteY2" fmla="*/ 141332 h 237626"/>
              <a:gd name="connsiteX3" fmla="*/ 85484 w 237626"/>
              <a:gd name="connsiteY3" fmla="*/ 119853 h 237626"/>
              <a:gd name="connsiteX4" fmla="*/ 70009 w 237626"/>
              <a:gd name="connsiteY4" fmla="*/ 117774 h 237626"/>
              <a:gd name="connsiteX5" fmla="*/ 68025 w 237626"/>
              <a:gd name="connsiteY5" fmla="*/ 131285 h 237626"/>
              <a:gd name="connsiteX6" fmla="*/ 96197 w 237626"/>
              <a:gd name="connsiteY6" fmla="*/ 164196 h 237626"/>
              <a:gd name="connsiteX7" fmla="*/ 105323 w 237626"/>
              <a:gd name="connsiteY7" fmla="*/ 168007 h 237626"/>
              <a:gd name="connsiteX8" fmla="*/ 105720 w 237626"/>
              <a:gd name="connsiteY8" fmla="*/ 168007 h 237626"/>
              <a:gd name="connsiteX9" fmla="*/ 114449 w 237626"/>
              <a:gd name="connsiteY9" fmla="*/ 163504 h 237626"/>
              <a:gd name="connsiteX10" fmla="*/ 169999 w 237626"/>
              <a:gd name="connsiteY10" fmla="*/ 85902 h 237626"/>
              <a:gd name="connsiteX11" fmla="*/ 166428 w 237626"/>
              <a:gd name="connsiteY11" fmla="*/ 72391 h 237626"/>
              <a:gd name="connsiteX12" fmla="*/ 118813 w 237626"/>
              <a:gd name="connsiteY12" fmla="*/ 0 h 237626"/>
              <a:gd name="connsiteX13" fmla="*/ 237626 w 237626"/>
              <a:gd name="connsiteY13" fmla="*/ 118813 h 237626"/>
              <a:gd name="connsiteX14" fmla="*/ 118813 w 237626"/>
              <a:gd name="connsiteY14" fmla="*/ 237626 h 237626"/>
              <a:gd name="connsiteX15" fmla="*/ 0 w 237626"/>
              <a:gd name="connsiteY15" fmla="*/ 118813 h 237626"/>
              <a:gd name="connsiteX16" fmla="*/ 118813 w 237626"/>
              <a:gd name="connsiteY16" fmla="*/ 0 h 23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7626" h="237626">
                <a:moveTo>
                  <a:pt x="166428" y="72391"/>
                </a:moveTo>
                <a:cubicBezTo>
                  <a:pt x="161270" y="69619"/>
                  <a:pt x="154524" y="71005"/>
                  <a:pt x="151350" y="75509"/>
                </a:cubicBezTo>
                <a:cubicBezTo>
                  <a:pt x="151350" y="75509"/>
                  <a:pt x="151350" y="75509"/>
                  <a:pt x="104133" y="141332"/>
                </a:cubicBezTo>
                <a:cubicBezTo>
                  <a:pt x="104133" y="141332"/>
                  <a:pt x="104133" y="141332"/>
                  <a:pt x="85484" y="119853"/>
                </a:cubicBezTo>
                <a:cubicBezTo>
                  <a:pt x="81913" y="115695"/>
                  <a:pt x="75167" y="114656"/>
                  <a:pt x="70009" y="117774"/>
                </a:cubicBezTo>
                <a:cubicBezTo>
                  <a:pt x="65248" y="121238"/>
                  <a:pt x="64454" y="127128"/>
                  <a:pt x="68025" y="131285"/>
                </a:cubicBezTo>
                <a:cubicBezTo>
                  <a:pt x="68025" y="131285"/>
                  <a:pt x="68025" y="131285"/>
                  <a:pt x="96197" y="164196"/>
                </a:cubicBezTo>
                <a:cubicBezTo>
                  <a:pt x="98578" y="166621"/>
                  <a:pt x="101752" y="168007"/>
                  <a:pt x="105323" y="168007"/>
                </a:cubicBezTo>
                <a:cubicBezTo>
                  <a:pt x="105323" y="168007"/>
                  <a:pt x="105720" y="168007"/>
                  <a:pt x="105720" y="168007"/>
                </a:cubicBezTo>
                <a:cubicBezTo>
                  <a:pt x="109291" y="167661"/>
                  <a:pt x="112465" y="166275"/>
                  <a:pt x="114449" y="163504"/>
                </a:cubicBezTo>
                <a:cubicBezTo>
                  <a:pt x="114449" y="163504"/>
                  <a:pt x="114449" y="163504"/>
                  <a:pt x="169999" y="85902"/>
                </a:cubicBezTo>
                <a:cubicBezTo>
                  <a:pt x="173173" y="81052"/>
                  <a:pt x="171586" y="75162"/>
                  <a:pt x="166428" y="72391"/>
                </a:cubicBezTo>
                <a:close/>
                <a:moveTo>
                  <a:pt x="118813" y="0"/>
                </a:moveTo>
                <a:cubicBezTo>
                  <a:pt x="184432" y="0"/>
                  <a:pt x="237626" y="53194"/>
                  <a:pt x="237626" y="118813"/>
                </a:cubicBezTo>
                <a:cubicBezTo>
                  <a:pt x="237626" y="184432"/>
                  <a:pt x="184432" y="237626"/>
                  <a:pt x="118813" y="237626"/>
                </a:cubicBezTo>
                <a:cubicBezTo>
                  <a:pt x="53194" y="237626"/>
                  <a:pt x="0" y="184432"/>
                  <a:pt x="0" y="118813"/>
                </a:cubicBezTo>
                <a:cubicBezTo>
                  <a:pt x="0" y="53194"/>
                  <a:pt x="53194" y="0"/>
                  <a:pt x="1188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Circle: Hollow 45">
            <a:extLst>
              <a:ext uri="{FF2B5EF4-FFF2-40B4-BE49-F238E27FC236}">
                <a16:creationId xmlns="" xmlns:a16="http://schemas.microsoft.com/office/drawing/2014/main" id="{ADC5850F-9BE4-4FD8-860E-8D8544796B09}"/>
              </a:ext>
            </a:extLst>
          </p:cNvPr>
          <p:cNvSpPr/>
          <p:nvPr/>
        </p:nvSpPr>
        <p:spPr>
          <a:xfrm>
            <a:off x="-473765" y="5426765"/>
            <a:ext cx="1709530" cy="1709530"/>
          </a:xfrm>
          <a:prstGeom prst="donut">
            <a:avLst>
              <a:gd name="adj" fmla="val 220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Parallelogram 61">
            <a:extLst>
              <a:ext uri="{FF2B5EF4-FFF2-40B4-BE49-F238E27FC236}">
                <a16:creationId xmlns="" xmlns:a16="http://schemas.microsoft.com/office/drawing/2014/main" id="{86236EA3-0E44-496D-BD85-84B0C992FFD5}"/>
              </a:ext>
            </a:extLst>
          </p:cNvPr>
          <p:cNvSpPr/>
          <p:nvPr/>
        </p:nvSpPr>
        <p:spPr>
          <a:xfrm>
            <a:off x="9513804" y="5576675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Parallelogram 62">
            <a:extLst>
              <a:ext uri="{FF2B5EF4-FFF2-40B4-BE49-F238E27FC236}">
                <a16:creationId xmlns="" xmlns:a16="http://schemas.microsoft.com/office/drawing/2014/main" id="{D91C3642-1295-46D6-AFD5-66E51BE5505A}"/>
              </a:ext>
            </a:extLst>
          </p:cNvPr>
          <p:cNvSpPr/>
          <p:nvPr/>
        </p:nvSpPr>
        <p:spPr>
          <a:xfrm>
            <a:off x="10958291" y="4856418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B882338D-8ED9-432B-B64E-4456746175C8}"/>
              </a:ext>
            </a:extLst>
          </p:cNvPr>
          <p:cNvSpPr txBox="1"/>
          <p:nvPr/>
        </p:nvSpPr>
        <p:spPr>
          <a:xfrm>
            <a:off x="9512029" y="0"/>
            <a:ext cx="2507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crmvip.ru </a:t>
            </a:r>
          </a:p>
        </p:txBody>
      </p:sp>
    </p:spTree>
    <p:extLst>
      <p:ext uri="{BB962C8B-B14F-4D97-AF65-F5344CB8AC3E}">
        <p14:creationId xmlns="" xmlns:p14="http://schemas.microsoft.com/office/powerpoint/2010/main" val="38780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/>
          </p:cNvSpPr>
          <p:nvPr/>
        </p:nvSpPr>
        <p:spPr bwMode="auto">
          <a:xfrm>
            <a:off x="4555954" y="1642734"/>
            <a:ext cx="3080092" cy="1567916"/>
          </a:xfrm>
          <a:custGeom>
            <a:avLst/>
            <a:gdLst>
              <a:gd name="T0" fmla="*/ 1657 w 1657"/>
              <a:gd name="T1" fmla="*/ 474 h 977"/>
              <a:gd name="T2" fmla="*/ 829 w 1657"/>
              <a:gd name="T3" fmla="*/ 0 h 977"/>
              <a:gd name="T4" fmla="*/ 0 w 1657"/>
              <a:gd name="T5" fmla="*/ 474 h 977"/>
              <a:gd name="T6" fmla="*/ 179 w 1657"/>
              <a:gd name="T7" fmla="*/ 474 h 977"/>
              <a:gd name="T8" fmla="*/ 179 w 1657"/>
              <a:gd name="T9" fmla="*/ 977 h 977"/>
              <a:gd name="T10" fmla="*/ 1479 w 1657"/>
              <a:gd name="T11" fmla="*/ 977 h 977"/>
              <a:gd name="T12" fmla="*/ 1479 w 1657"/>
              <a:gd name="T13" fmla="*/ 474 h 977"/>
              <a:gd name="T14" fmla="*/ 1657 w 1657"/>
              <a:gd name="T15" fmla="*/ 474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57" h="977">
                <a:moveTo>
                  <a:pt x="1657" y="474"/>
                </a:moveTo>
                <a:lnTo>
                  <a:pt x="829" y="0"/>
                </a:lnTo>
                <a:lnTo>
                  <a:pt x="0" y="474"/>
                </a:lnTo>
                <a:lnTo>
                  <a:pt x="179" y="474"/>
                </a:lnTo>
                <a:lnTo>
                  <a:pt x="179" y="977"/>
                </a:lnTo>
                <a:lnTo>
                  <a:pt x="1479" y="977"/>
                </a:lnTo>
                <a:lnTo>
                  <a:pt x="1479" y="474"/>
                </a:lnTo>
                <a:lnTo>
                  <a:pt x="1657" y="4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0" tIns="640080" rIns="45720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Freeform 6"/>
          <p:cNvSpPr>
            <a:spLocks/>
          </p:cNvSpPr>
          <p:nvPr/>
        </p:nvSpPr>
        <p:spPr bwMode="auto">
          <a:xfrm>
            <a:off x="5793940" y="3035723"/>
            <a:ext cx="605981" cy="174926"/>
          </a:xfrm>
          <a:custGeom>
            <a:avLst/>
            <a:gdLst>
              <a:gd name="T0" fmla="*/ 163 w 326"/>
              <a:gd name="T1" fmla="*/ 0 h 109"/>
              <a:gd name="T2" fmla="*/ 0 w 326"/>
              <a:gd name="T3" fmla="*/ 109 h 109"/>
              <a:gd name="T4" fmla="*/ 326 w 326"/>
              <a:gd name="T5" fmla="*/ 109 h 109"/>
              <a:gd name="T6" fmla="*/ 163 w 326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" h="109">
                <a:moveTo>
                  <a:pt x="163" y="0"/>
                </a:moveTo>
                <a:lnTo>
                  <a:pt x="0" y="109"/>
                </a:lnTo>
                <a:lnTo>
                  <a:pt x="326" y="109"/>
                </a:lnTo>
                <a:lnTo>
                  <a:pt x="163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Freeform 7"/>
          <p:cNvSpPr>
            <a:spLocks/>
          </p:cNvSpPr>
          <p:nvPr/>
        </p:nvSpPr>
        <p:spPr bwMode="auto">
          <a:xfrm>
            <a:off x="4888686" y="3094294"/>
            <a:ext cx="2416487" cy="1124984"/>
          </a:xfrm>
          <a:custGeom>
            <a:avLst/>
            <a:gdLst>
              <a:gd name="T0" fmla="*/ 796 w 1300"/>
              <a:gd name="T1" fmla="*/ 97 h 701"/>
              <a:gd name="T2" fmla="*/ 650 w 1300"/>
              <a:gd name="T3" fmla="*/ 0 h 701"/>
              <a:gd name="T4" fmla="*/ 502 w 1300"/>
              <a:gd name="T5" fmla="*/ 97 h 701"/>
              <a:gd name="T6" fmla="*/ 0 w 1300"/>
              <a:gd name="T7" fmla="*/ 97 h 701"/>
              <a:gd name="T8" fmla="*/ 0 w 1300"/>
              <a:gd name="T9" fmla="*/ 701 h 701"/>
              <a:gd name="T10" fmla="*/ 1300 w 1300"/>
              <a:gd name="T11" fmla="*/ 701 h 701"/>
              <a:gd name="T12" fmla="*/ 1300 w 1300"/>
              <a:gd name="T13" fmla="*/ 97 h 701"/>
              <a:gd name="T14" fmla="*/ 796 w 1300"/>
              <a:gd name="T15" fmla="*/ 97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00" h="701">
                <a:moveTo>
                  <a:pt x="796" y="97"/>
                </a:moveTo>
                <a:lnTo>
                  <a:pt x="650" y="0"/>
                </a:lnTo>
                <a:lnTo>
                  <a:pt x="502" y="97"/>
                </a:lnTo>
                <a:lnTo>
                  <a:pt x="0" y="97"/>
                </a:lnTo>
                <a:lnTo>
                  <a:pt x="0" y="701"/>
                </a:lnTo>
                <a:lnTo>
                  <a:pt x="1300" y="701"/>
                </a:lnTo>
                <a:lnTo>
                  <a:pt x="1300" y="97"/>
                </a:lnTo>
                <a:lnTo>
                  <a:pt x="796" y="9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2743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Freeform 8"/>
          <p:cNvSpPr>
            <a:spLocks/>
          </p:cNvSpPr>
          <p:nvPr/>
        </p:nvSpPr>
        <p:spPr bwMode="auto">
          <a:xfrm>
            <a:off x="5793940" y="4044353"/>
            <a:ext cx="605981" cy="174926"/>
          </a:xfrm>
          <a:custGeom>
            <a:avLst/>
            <a:gdLst>
              <a:gd name="T0" fmla="*/ 0 w 326"/>
              <a:gd name="T1" fmla="*/ 109 h 109"/>
              <a:gd name="T2" fmla="*/ 326 w 326"/>
              <a:gd name="T3" fmla="*/ 109 h 109"/>
              <a:gd name="T4" fmla="*/ 163 w 326"/>
              <a:gd name="T5" fmla="*/ 0 h 109"/>
              <a:gd name="T6" fmla="*/ 0 w 326"/>
              <a:gd name="T7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" h="109">
                <a:moveTo>
                  <a:pt x="0" y="109"/>
                </a:moveTo>
                <a:lnTo>
                  <a:pt x="326" y="109"/>
                </a:lnTo>
                <a:lnTo>
                  <a:pt x="163" y="0"/>
                </a:lnTo>
                <a:lnTo>
                  <a:pt x="0" y="10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>
            <a:off x="4888686" y="4102924"/>
            <a:ext cx="2416487" cy="1124984"/>
          </a:xfrm>
          <a:custGeom>
            <a:avLst/>
            <a:gdLst>
              <a:gd name="T0" fmla="*/ 796 w 1300"/>
              <a:gd name="T1" fmla="*/ 97 h 701"/>
              <a:gd name="T2" fmla="*/ 650 w 1300"/>
              <a:gd name="T3" fmla="*/ 0 h 701"/>
              <a:gd name="T4" fmla="*/ 502 w 1300"/>
              <a:gd name="T5" fmla="*/ 97 h 701"/>
              <a:gd name="T6" fmla="*/ 0 w 1300"/>
              <a:gd name="T7" fmla="*/ 97 h 701"/>
              <a:gd name="T8" fmla="*/ 0 w 1300"/>
              <a:gd name="T9" fmla="*/ 701 h 701"/>
              <a:gd name="T10" fmla="*/ 1300 w 1300"/>
              <a:gd name="T11" fmla="*/ 701 h 701"/>
              <a:gd name="T12" fmla="*/ 1300 w 1300"/>
              <a:gd name="T13" fmla="*/ 97 h 701"/>
              <a:gd name="T14" fmla="*/ 796 w 1300"/>
              <a:gd name="T15" fmla="*/ 97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00" h="701">
                <a:moveTo>
                  <a:pt x="796" y="97"/>
                </a:moveTo>
                <a:lnTo>
                  <a:pt x="650" y="0"/>
                </a:lnTo>
                <a:lnTo>
                  <a:pt x="502" y="97"/>
                </a:lnTo>
                <a:lnTo>
                  <a:pt x="0" y="97"/>
                </a:lnTo>
                <a:lnTo>
                  <a:pt x="0" y="701"/>
                </a:lnTo>
                <a:lnTo>
                  <a:pt x="1300" y="701"/>
                </a:lnTo>
                <a:lnTo>
                  <a:pt x="1300" y="97"/>
                </a:lnTo>
                <a:lnTo>
                  <a:pt x="796" y="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2743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Freeform 11"/>
          <p:cNvSpPr>
            <a:spLocks/>
          </p:cNvSpPr>
          <p:nvPr/>
        </p:nvSpPr>
        <p:spPr bwMode="auto">
          <a:xfrm>
            <a:off x="5793940" y="5052980"/>
            <a:ext cx="605981" cy="174926"/>
          </a:xfrm>
          <a:custGeom>
            <a:avLst/>
            <a:gdLst>
              <a:gd name="T0" fmla="*/ 0 w 326"/>
              <a:gd name="T1" fmla="*/ 109 h 109"/>
              <a:gd name="T2" fmla="*/ 326 w 326"/>
              <a:gd name="T3" fmla="*/ 109 h 109"/>
              <a:gd name="T4" fmla="*/ 163 w 326"/>
              <a:gd name="T5" fmla="*/ 0 h 109"/>
              <a:gd name="T6" fmla="*/ 0 w 326"/>
              <a:gd name="T7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" h="109">
                <a:moveTo>
                  <a:pt x="0" y="109"/>
                </a:moveTo>
                <a:lnTo>
                  <a:pt x="326" y="109"/>
                </a:lnTo>
                <a:lnTo>
                  <a:pt x="163" y="0"/>
                </a:lnTo>
                <a:lnTo>
                  <a:pt x="0" y="10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4888684" y="5111551"/>
            <a:ext cx="2416488" cy="1746449"/>
          </a:xfrm>
          <a:custGeom>
            <a:avLst/>
            <a:gdLst>
              <a:gd name="connsiteX0" fmla="*/ 1277269 w 2554538"/>
              <a:gd name="connsiteY0" fmla="*/ 0 h 1990348"/>
              <a:gd name="connsiteX1" fmla="*/ 1562680 w 2554538"/>
              <a:gd name="connsiteY1" fmla="*/ 177408 h 1990348"/>
              <a:gd name="connsiteX2" fmla="*/ 2554537 w 2554538"/>
              <a:gd name="connsiteY2" fmla="*/ 177408 h 1990348"/>
              <a:gd name="connsiteX3" fmla="*/ 2554537 w 2554538"/>
              <a:gd name="connsiteY3" fmla="*/ 1149489 h 1990348"/>
              <a:gd name="connsiteX4" fmla="*/ 2554538 w 2554538"/>
              <a:gd name="connsiteY4" fmla="*/ 1149489 h 1990348"/>
              <a:gd name="connsiteX5" fmla="*/ 2554538 w 2554538"/>
              <a:gd name="connsiteY5" fmla="*/ 1990348 h 1990348"/>
              <a:gd name="connsiteX6" fmla="*/ 1 w 2554538"/>
              <a:gd name="connsiteY6" fmla="*/ 1990348 h 1990348"/>
              <a:gd name="connsiteX7" fmla="*/ 1 w 2554538"/>
              <a:gd name="connsiteY7" fmla="*/ 1540182 h 1990348"/>
              <a:gd name="connsiteX8" fmla="*/ 0 w 2554538"/>
              <a:gd name="connsiteY8" fmla="*/ 1540182 h 1990348"/>
              <a:gd name="connsiteX9" fmla="*/ 0 w 2554538"/>
              <a:gd name="connsiteY9" fmla="*/ 177408 h 1990348"/>
              <a:gd name="connsiteX10" fmla="*/ 991009 w 2554538"/>
              <a:gd name="connsiteY10" fmla="*/ 177408 h 199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4538" h="1990348">
                <a:moveTo>
                  <a:pt x="1277269" y="0"/>
                </a:moveTo>
                <a:lnTo>
                  <a:pt x="1562680" y="177408"/>
                </a:lnTo>
                <a:lnTo>
                  <a:pt x="2554537" y="177408"/>
                </a:lnTo>
                <a:lnTo>
                  <a:pt x="2554537" y="1149489"/>
                </a:lnTo>
                <a:lnTo>
                  <a:pt x="2554538" y="1149489"/>
                </a:lnTo>
                <a:lnTo>
                  <a:pt x="2554538" y="1990348"/>
                </a:lnTo>
                <a:lnTo>
                  <a:pt x="1" y="1990348"/>
                </a:lnTo>
                <a:lnTo>
                  <a:pt x="1" y="1540182"/>
                </a:lnTo>
                <a:lnTo>
                  <a:pt x="0" y="1540182"/>
                </a:lnTo>
                <a:lnTo>
                  <a:pt x="0" y="177408"/>
                </a:lnTo>
                <a:lnTo>
                  <a:pt x="991009" y="1774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2" name="Straight Connector 41"/>
          <p:cNvCxnSpPr>
            <a:stCxn id="51" idx="2"/>
          </p:cNvCxnSpPr>
          <p:nvPr/>
        </p:nvCxnSpPr>
        <p:spPr>
          <a:xfrm flipH="1">
            <a:off x="7332734" y="3534768"/>
            <a:ext cx="46981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7332734" y="5551152"/>
            <a:ext cx="469816" cy="1496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46" idx="6"/>
          </p:cNvCxnSpPr>
          <p:nvPr/>
        </p:nvCxnSpPr>
        <p:spPr>
          <a:xfrm flipH="1" flipV="1">
            <a:off x="4388321" y="2743175"/>
            <a:ext cx="470948" cy="19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7" idx="6"/>
          </p:cNvCxnSpPr>
          <p:nvPr/>
        </p:nvCxnSpPr>
        <p:spPr>
          <a:xfrm flipH="1" flipV="1">
            <a:off x="4388321" y="4678028"/>
            <a:ext cx="470948" cy="19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473921" y="2285975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473921" y="4220828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7802550" y="3077568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7802550" y="5160432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79486" y="2390189"/>
            <a:ext cx="1233030" cy="461665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Шаг 4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478685" y="3391114"/>
            <a:ext cx="1234632" cy="461665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Шаг 3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478685" y="4392039"/>
            <a:ext cx="1234632" cy="461665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Шаг 2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478685" y="5422597"/>
            <a:ext cx="1234632" cy="461665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Шаг 1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423449" y="2609309"/>
            <a:ext cx="1015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ОКСИТОЦИН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37621" y="4544162"/>
            <a:ext cx="987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СЕРОТОНИН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785452" y="3400902"/>
            <a:ext cx="948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ЭНДОРФИН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57046" y="5432250"/>
            <a:ext cx="1005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АДРЕНАЛИН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86129" y="2353392"/>
            <a:ext cx="1654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ГОРМОН ЛЮБВИ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45482" y="2701777"/>
            <a:ext cx="2395074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Создает необходимую ХИМИЮ отношений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63824" y="4274853"/>
            <a:ext cx="2576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ГОРМОН НЕЙРОМЕДИАТОР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45482" y="4623238"/>
            <a:ext cx="2395074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Заставляет нейрон работать в положительную сторону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951444" y="3103390"/>
            <a:ext cx="181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ГОРМОН РАДОСТИ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951444" y="3451775"/>
            <a:ext cx="2395074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Снижает уровень страха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951444" y="5112530"/>
            <a:ext cx="1639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ГОРМОН СТРАХА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951444" y="5512431"/>
            <a:ext cx="2395074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Выделяется всегда при неожиданном действии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54B128D-860C-4012-87D8-70BE60548F1C}"/>
              </a:ext>
            </a:extLst>
          </p:cNvPr>
          <p:cNvSpPr txBox="1"/>
          <p:nvPr/>
        </p:nvSpPr>
        <p:spPr>
          <a:xfrm>
            <a:off x="3158916" y="307441"/>
            <a:ext cx="5874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ВЕРШИНА УСПЕХА В ЗВОНКЕ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41E5093-3565-46C6-BE23-736361DF3FA6}"/>
              </a:ext>
            </a:extLst>
          </p:cNvPr>
          <p:cNvSpPr txBox="1"/>
          <p:nvPr/>
        </p:nvSpPr>
        <p:spPr>
          <a:xfrm>
            <a:off x="3669374" y="1034640"/>
            <a:ext cx="4853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spc="300" dirty="0">
                <a:latin typeface="Arial" pitchFamily="34" charset="0"/>
                <a:cs typeface="Arial" pitchFamily="34" charset="0"/>
              </a:rPr>
              <a:t>ЗАРОЖДЕНИЕ ХИМИИ ОТНОШЕНИЙ</a:t>
            </a:r>
            <a:endParaRPr lang="en-US" sz="1600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="" xmlns:a16="http://schemas.microsoft.com/office/drawing/2014/main" id="{3819089A-FCE8-4BD8-8E20-8D870279650A}"/>
              </a:ext>
            </a:extLst>
          </p:cNvPr>
          <p:cNvSpPr/>
          <p:nvPr/>
        </p:nvSpPr>
        <p:spPr>
          <a:xfrm>
            <a:off x="-473765" y="5426765"/>
            <a:ext cx="1709530" cy="1709530"/>
          </a:xfrm>
          <a:prstGeom prst="donut">
            <a:avLst>
              <a:gd name="adj" fmla="val 220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0E845A81-874B-448A-A817-D2C8AAAE2030}"/>
              </a:ext>
            </a:extLst>
          </p:cNvPr>
          <p:cNvSpPr txBox="1"/>
          <p:nvPr/>
        </p:nvSpPr>
        <p:spPr>
          <a:xfrm>
            <a:off x="34794" y="-76003"/>
            <a:ext cx="12971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0</a:t>
            </a:r>
            <a:r>
              <a:rPr lang="ru-RU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7</a:t>
            </a:r>
            <a:endParaRPr lang="en-US" sz="8800" b="1" spc="-3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5" name="Parallelogram 64">
            <a:extLst>
              <a:ext uri="{FF2B5EF4-FFF2-40B4-BE49-F238E27FC236}">
                <a16:creationId xmlns="" xmlns:a16="http://schemas.microsoft.com/office/drawing/2014/main" id="{B353F5CF-7EC7-442E-B8EA-9C550558859C}"/>
              </a:ext>
            </a:extLst>
          </p:cNvPr>
          <p:cNvSpPr/>
          <p:nvPr/>
        </p:nvSpPr>
        <p:spPr>
          <a:xfrm>
            <a:off x="10958291" y="4856418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882338D-8ED9-432B-B64E-4456746175C8}"/>
              </a:ext>
            </a:extLst>
          </p:cNvPr>
          <p:cNvSpPr txBox="1"/>
          <p:nvPr/>
        </p:nvSpPr>
        <p:spPr>
          <a:xfrm>
            <a:off x="9512029" y="0"/>
            <a:ext cx="2507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crmvip.ru </a:t>
            </a:r>
          </a:p>
        </p:txBody>
      </p:sp>
    </p:spTree>
    <p:extLst>
      <p:ext uri="{BB962C8B-B14F-4D97-AF65-F5344CB8AC3E}">
        <p14:creationId xmlns="" xmlns:p14="http://schemas.microsoft.com/office/powerpoint/2010/main" val="42407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6F838001-E1F4-48B0-993C-5F97885EF9A2}"/>
              </a:ext>
            </a:extLst>
          </p:cNvPr>
          <p:cNvSpPr txBox="1"/>
          <p:nvPr/>
        </p:nvSpPr>
        <p:spPr>
          <a:xfrm>
            <a:off x="1171779" y="2795813"/>
            <a:ext cx="2156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ПЕРВОЕ ВПЕЧАТЛЕНИЕ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2F8FD6E0-3335-4C24-A169-2DB4CA782A50}"/>
              </a:ext>
            </a:extLst>
          </p:cNvPr>
          <p:cNvSpPr txBox="1"/>
          <p:nvPr/>
        </p:nvSpPr>
        <p:spPr>
          <a:xfrm>
            <a:off x="1073931" y="3157261"/>
            <a:ext cx="2352054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Нельзя сделать второй раз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15C83D99-164F-425A-838C-C2A24E469D19}"/>
              </a:ext>
            </a:extLst>
          </p:cNvPr>
          <p:cNvSpPr/>
          <p:nvPr/>
        </p:nvSpPr>
        <p:spPr>
          <a:xfrm>
            <a:off x="1816345" y="1797801"/>
            <a:ext cx="867226" cy="867226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98D0D0C3-647A-41F5-8D9D-BC62526EE4B1}"/>
              </a:ext>
            </a:extLst>
          </p:cNvPr>
          <p:cNvSpPr txBox="1"/>
          <p:nvPr/>
        </p:nvSpPr>
        <p:spPr>
          <a:xfrm>
            <a:off x="1270364" y="5073898"/>
            <a:ext cx="1959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Не может быть один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3225A688-7C3A-423A-A2FB-A83AF38F2594}"/>
              </a:ext>
            </a:extLst>
          </p:cNvPr>
          <p:cNvSpPr txBox="1"/>
          <p:nvPr/>
        </p:nvSpPr>
        <p:spPr>
          <a:xfrm>
            <a:off x="1073931" y="5435346"/>
            <a:ext cx="2352054" cy="109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4 задачи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>
              <a:lnSpc>
                <a:spcPct val="110000"/>
              </a:lnSpc>
              <a:buAutoNum type="arabicPeriod"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Максимум</a:t>
            </a:r>
          </a:p>
          <a:p>
            <a:pPr marL="228600" indent="-228600">
              <a:lnSpc>
                <a:spcPct val="110000"/>
              </a:lnSpc>
              <a:buAutoNum type="arabicPeriod"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Оптимально</a:t>
            </a:r>
          </a:p>
          <a:p>
            <a:pPr marL="228600" indent="-228600">
              <a:lnSpc>
                <a:spcPct val="110000"/>
              </a:lnSpc>
              <a:buAutoNum type="arabicPeriod"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Необходимо</a:t>
            </a:r>
          </a:p>
          <a:p>
            <a:pPr marL="228600" indent="-228600">
              <a:lnSpc>
                <a:spcPct val="110000"/>
              </a:lnSpc>
              <a:buAutoNum type="arabicPeriod"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Минимум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="" xmlns:a16="http://schemas.microsoft.com/office/drawing/2014/main" id="{3A9AC5AA-144C-4D33-8961-DDE94F4D1C33}"/>
              </a:ext>
            </a:extLst>
          </p:cNvPr>
          <p:cNvSpPr/>
          <p:nvPr/>
        </p:nvSpPr>
        <p:spPr>
          <a:xfrm>
            <a:off x="1816345" y="4075886"/>
            <a:ext cx="867226" cy="867226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7CC316E3-8415-4F7F-8DF6-3100B07C2A74}"/>
              </a:ext>
            </a:extLst>
          </p:cNvPr>
          <p:cNvSpPr txBox="1"/>
          <p:nvPr/>
        </p:nvSpPr>
        <p:spPr>
          <a:xfrm>
            <a:off x="8869477" y="2795813"/>
            <a:ext cx="2145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ПОЗИЦИОНИРОВАНИЕ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EFBB5E59-8365-42B8-B35D-1AF4E461FB0A}"/>
              </a:ext>
            </a:extLst>
          </p:cNvPr>
          <p:cNvSpPr txBox="1"/>
          <p:nvPr/>
        </p:nvSpPr>
        <p:spPr>
          <a:xfrm>
            <a:off x="8766016" y="3157261"/>
            <a:ext cx="2352054" cy="69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Подтекст вашего звонка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Что в любом случае должен услышать клиент.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="" xmlns:a16="http://schemas.microsoft.com/office/drawing/2014/main" id="{68E3F755-3AE3-431F-BBCF-7CEBF0E1FBD0}"/>
              </a:ext>
            </a:extLst>
          </p:cNvPr>
          <p:cNvSpPr/>
          <p:nvPr/>
        </p:nvSpPr>
        <p:spPr>
          <a:xfrm>
            <a:off x="9508430" y="1797801"/>
            <a:ext cx="867226" cy="867226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D50B0BD7-990A-4002-AD51-8AEA7F699389}"/>
              </a:ext>
            </a:extLst>
          </p:cNvPr>
          <p:cNvSpPr txBox="1"/>
          <p:nvPr/>
        </p:nvSpPr>
        <p:spPr>
          <a:xfrm>
            <a:off x="9077062" y="5073898"/>
            <a:ext cx="1729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Зависит от задачи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CCDA08EB-9312-4050-8A42-F2B90F53C70F}"/>
              </a:ext>
            </a:extLst>
          </p:cNvPr>
          <p:cNvSpPr txBox="1"/>
          <p:nvPr/>
        </p:nvSpPr>
        <p:spPr>
          <a:xfrm>
            <a:off x="8766016" y="5435346"/>
            <a:ext cx="2352054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Скрипт на задачу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="" xmlns:a16="http://schemas.microsoft.com/office/drawing/2014/main" id="{CF7B4902-2EC7-493B-AF9A-DF680EE74933}"/>
              </a:ext>
            </a:extLst>
          </p:cNvPr>
          <p:cNvSpPr/>
          <p:nvPr/>
        </p:nvSpPr>
        <p:spPr>
          <a:xfrm>
            <a:off x="9508430" y="4075886"/>
            <a:ext cx="867226" cy="867226"/>
          </a:xfrm>
          <a:prstGeom prst="ellipse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="" xmlns:a16="http://schemas.microsoft.com/office/drawing/2014/main" id="{DCBE5AB0-B126-4288-AC1F-FA7D27B8E823}"/>
              </a:ext>
            </a:extLst>
          </p:cNvPr>
          <p:cNvGrpSpPr/>
          <p:nvPr/>
        </p:nvGrpSpPr>
        <p:grpSpPr>
          <a:xfrm>
            <a:off x="4405482" y="1890016"/>
            <a:ext cx="3464107" cy="4085085"/>
            <a:chOff x="4405482" y="1890016"/>
            <a:chExt cx="3464107" cy="4085085"/>
          </a:xfrm>
        </p:grpSpPr>
        <p:sp>
          <p:nvSpPr>
            <p:cNvPr id="115" name="Freeform 74">
              <a:extLst>
                <a:ext uri="{FF2B5EF4-FFF2-40B4-BE49-F238E27FC236}">
                  <a16:creationId xmlns="" xmlns:a16="http://schemas.microsoft.com/office/drawing/2014/main" id="{449C8DE2-4380-4270-9AFB-1FCF57ED8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309" y="4870986"/>
              <a:ext cx="601485" cy="1104115"/>
            </a:xfrm>
            <a:custGeom>
              <a:avLst/>
              <a:gdLst>
                <a:gd name="T0" fmla="*/ 46 w 252"/>
                <a:gd name="T1" fmla="*/ 465 h 465"/>
                <a:gd name="T2" fmla="*/ 30 w 252"/>
                <a:gd name="T3" fmla="*/ 462 h 465"/>
                <a:gd name="T4" fmla="*/ 9 w 252"/>
                <a:gd name="T5" fmla="*/ 409 h 465"/>
                <a:gd name="T6" fmla="*/ 169 w 252"/>
                <a:gd name="T7" fmla="*/ 30 h 465"/>
                <a:gd name="T8" fmla="*/ 222 w 252"/>
                <a:gd name="T9" fmla="*/ 8 h 465"/>
                <a:gd name="T10" fmla="*/ 243 w 252"/>
                <a:gd name="T11" fmla="*/ 61 h 465"/>
                <a:gd name="T12" fmla="*/ 83 w 252"/>
                <a:gd name="T13" fmla="*/ 441 h 465"/>
                <a:gd name="T14" fmla="*/ 46 w 252"/>
                <a:gd name="T15" fmla="*/ 46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465">
                  <a:moveTo>
                    <a:pt x="46" y="465"/>
                  </a:moveTo>
                  <a:cubicBezTo>
                    <a:pt x="41" y="465"/>
                    <a:pt x="35" y="464"/>
                    <a:pt x="30" y="462"/>
                  </a:cubicBezTo>
                  <a:cubicBezTo>
                    <a:pt x="10" y="453"/>
                    <a:pt x="0" y="430"/>
                    <a:pt x="9" y="409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8" y="9"/>
                    <a:pt x="202" y="0"/>
                    <a:pt x="222" y="8"/>
                  </a:cubicBezTo>
                  <a:cubicBezTo>
                    <a:pt x="242" y="17"/>
                    <a:pt x="252" y="40"/>
                    <a:pt x="243" y="61"/>
                  </a:cubicBezTo>
                  <a:cubicBezTo>
                    <a:pt x="83" y="441"/>
                    <a:pt x="83" y="441"/>
                    <a:pt x="83" y="441"/>
                  </a:cubicBezTo>
                  <a:cubicBezTo>
                    <a:pt x="76" y="456"/>
                    <a:pt x="61" y="465"/>
                    <a:pt x="46" y="465"/>
                  </a:cubicBezTo>
                  <a:close/>
                </a:path>
              </a:pathLst>
            </a:custGeom>
            <a:solidFill>
              <a:srgbClr val="3F56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9EACB4"/>
                </a:solidFill>
                <a:latin typeface="Questrial"/>
              </a:endParaRPr>
            </a:p>
          </p:txBody>
        </p:sp>
        <p:sp>
          <p:nvSpPr>
            <p:cNvPr id="116" name="Freeform 75">
              <a:extLst>
                <a:ext uri="{FF2B5EF4-FFF2-40B4-BE49-F238E27FC236}">
                  <a16:creationId xmlns="" xmlns:a16="http://schemas.microsoft.com/office/drawing/2014/main" id="{8326A0E8-3415-46B4-A5E1-CEE91B0C5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277" y="4870986"/>
              <a:ext cx="600092" cy="1104115"/>
            </a:xfrm>
            <a:custGeom>
              <a:avLst/>
              <a:gdLst>
                <a:gd name="T0" fmla="*/ 206 w 252"/>
                <a:gd name="T1" fmla="*/ 465 h 465"/>
                <a:gd name="T2" fmla="*/ 169 w 252"/>
                <a:gd name="T3" fmla="*/ 441 h 465"/>
                <a:gd name="T4" fmla="*/ 9 w 252"/>
                <a:gd name="T5" fmla="*/ 61 h 465"/>
                <a:gd name="T6" fmla="*/ 30 w 252"/>
                <a:gd name="T7" fmla="*/ 8 h 465"/>
                <a:gd name="T8" fmla="*/ 83 w 252"/>
                <a:gd name="T9" fmla="*/ 30 h 465"/>
                <a:gd name="T10" fmla="*/ 243 w 252"/>
                <a:gd name="T11" fmla="*/ 409 h 465"/>
                <a:gd name="T12" fmla="*/ 222 w 252"/>
                <a:gd name="T13" fmla="*/ 462 h 465"/>
                <a:gd name="T14" fmla="*/ 206 w 252"/>
                <a:gd name="T15" fmla="*/ 46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465">
                  <a:moveTo>
                    <a:pt x="206" y="465"/>
                  </a:moveTo>
                  <a:cubicBezTo>
                    <a:pt x="191" y="465"/>
                    <a:pt x="176" y="456"/>
                    <a:pt x="169" y="44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0" y="40"/>
                    <a:pt x="10" y="17"/>
                    <a:pt x="30" y="8"/>
                  </a:cubicBezTo>
                  <a:cubicBezTo>
                    <a:pt x="51" y="0"/>
                    <a:pt x="74" y="9"/>
                    <a:pt x="83" y="30"/>
                  </a:cubicBezTo>
                  <a:cubicBezTo>
                    <a:pt x="243" y="409"/>
                    <a:pt x="243" y="409"/>
                    <a:pt x="243" y="409"/>
                  </a:cubicBezTo>
                  <a:cubicBezTo>
                    <a:pt x="252" y="430"/>
                    <a:pt x="242" y="453"/>
                    <a:pt x="222" y="462"/>
                  </a:cubicBezTo>
                  <a:cubicBezTo>
                    <a:pt x="217" y="464"/>
                    <a:pt x="212" y="465"/>
                    <a:pt x="206" y="465"/>
                  </a:cubicBezTo>
                  <a:close/>
                </a:path>
              </a:pathLst>
            </a:custGeom>
            <a:solidFill>
              <a:srgbClr val="3F56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9EACB4"/>
                </a:solidFill>
                <a:latin typeface="Questrial"/>
              </a:endParaRPr>
            </a:p>
          </p:txBody>
        </p:sp>
        <p:sp>
          <p:nvSpPr>
            <p:cNvPr id="117" name="Freeform 76">
              <a:extLst>
                <a:ext uri="{FF2B5EF4-FFF2-40B4-BE49-F238E27FC236}">
                  <a16:creationId xmlns="" xmlns:a16="http://schemas.microsoft.com/office/drawing/2014/main" id="{AFC508B1-2DB5-4D2B-B4F9-D80C69CA9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465" y="4941995"/>
              <a:ext cx="190748" cy="861849"/>
            </a:xfrm>
            <a:custGeom>
              <a:avLst/>
              <a:gdLst>
                <a:gd name="T0" fmla="*/ 40 w 80"/>
                <a:gd name="T1" fmla="*/ 363 h 363"/>
                <a:gd name="T2" fmla="*/ 0 w 80"/>
                <a:gd name="T3" fmla="*/ 323 h 363"/>
                <a:gd name="T4" fmla="*/ 0 w 80"/>
                <a:gd name="T5" fmla="*/ 40 h 363"/>
                <a:gd name="T6" fmla="*/ 40 w 80"/>
                <a:gd name="T7" fmla="*/ 0 h 363"/>
                <a:gd name="T8" fmla="*/ 80 w 80"/>
                <a:gd name="T9" fmla="*/ 40 h 363"/>
                <a:gd name="T10" fmla="*/ 80 w 80"/>
                <a:gd name="T11" fmla="*/ 323 h 363"/>
                <a:gd name="T12" fmla="*/ 40 w 80"/>
                <a:gd name="T13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63">
                  <a:moveTo>
                    <a:pt x="40" y="363"/>
                  </a:moveTo>
                  <a:cubicBezTo>
                    <a:pt x="18" y="363"/>
                    <a:pt x="0" y="345"/>
                    <a:pt x="0" y="32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323"/>
                    <a:pt x="80" y="323"/>
                    <a:pt x="80" y="323"/>
                  </a:cubicBezTo>
                  <a:cubicBezTo>
                    <a:pt x="80" y="345"/>
                    <a:pt x="62" y="363"/>
                    <a:pt x="40" y="363"/>
                  </a:cubicBezTo>
                  <a:close/>
                </a:path>
              </a:pathLst>
            </a:custGeom>
            <a:solidFill>
              <a:srgbClr val="3F56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9EACB4"/>
                </a:solidFill>
                <a:latin typeface="Questrial"/>
              </a:endParaRPr>
            </a:p>
          </p:txBody>
        </p:sp>
        <p:sp>
          <p:nvSpPr>
            <p:cNvPr id="124" name="Freeform 77">
              <a:extLst>
                <a:ext uri="{FF2B5EF4-FFF2-40B4-BE49-F238E27FC236}">
                  <a16:creationId xmlns="" xmlns:a16="http://schemas.microsoft.com/office/drawing/2014/main" id="{24C0AC1F-EACF-4050-B15C-3C247A454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465" y="4941995"/>
              <a:ext cx="190748" cy="679455"/>
            </a:xfrm>
            <a:custGeom>
              <a:avLst/>
              <a:gdLst>
                <a:gd name="T0" fmla="*/ 40 w 80"/>
                <a:gd name="T1" fmla="*/ 286 h 286"/>
                <a:gd name="T2" fmla="*/ 0 w 80"/>
                <a:gd name="T3" fmla="*/ 246 h 286"/>
                <a:gd name="T4" fmla="*/ 0 w 80"/>
                <a:gd name="T5" fmla="*/ 40 h 286"/>
                <a:gd name="T6" fmla="*/ 40 w 80"/>
                <a:gd name="T7" fmla="*/ 0 h 286"/>
                <a:gd name="T8" fmla="*/ 80 w 80"/>
                <a:gd name="T9" fmla="*/ 40 h 286"/>
                <a:gd name="T10" fmla="*/ 80 w 80"/>
                <a:gd name="T11" fmla="*/ 246 h 286"/>
                <a:gd name="T12" fmla="*/ 40 w 80"/>
                <a:gd name="T13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86">
                  <a:moveTo>
                    <a:pt x="40" y="286"/>
                  </a:moveTo>
                  <a:cubicBezTo>
                    <a:pt x="18" y="286"/>
                    <a:pt x="0" y="268"/>
                    <a:pt x="0" y="24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0" y="268"/>
                    <a:pt x="62" y="286"/>
                    <a:pt x="40" y="286"/>
                  </a:cubicBezTo>
                  <a:close/>
                </a:path>
              </a:pathLst>
            </a:custGeom>
            <a:solidFill>
              <a:srgbClr val="2E40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EACB4"/>
                </a:solidFill>
                <a:effectLst/>
                <a:uLnTx/>
                <a:uFillTx/>
                <a:latin typeface="Questrial"/>
              </a:endParaRPr>
            </a:p>
          </p:txBody>
        </p:sp>
        <p:sp>
          <p:nvSpPr>
            <p:cNvPr id="125" name="Freeform 78">
              <a:extLst>
                <a:ext uri="{FF2B5EF4-FFF2-40B4-BE49-F238E27FC236}">
                  <a16:creationId xmlns="" xmlns:a16="http://schemas.microsoft.com/office/drawing/2014/main" id="{79DAD782-3264-4BD1-A18D-6FB53BAB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2641" y="4870986"/>
              <a:ext cx="444152" cy="736541"/>
            </a:xfrm>
            <a:custGeom>
              <a:avLst/>
              <a:gdLst>
                <a:gd name="T0" fmla="*/ 45 w 186"/>
                <a:gd name="T1" fmla="*/ 310 h 310"/>
                <a:gd name="T2" fmla="*/ 30 w 186"/>
                <a:gd name="T3" fmla="*/ 307 h 310"/>
                <a:gd name="T4" fmla="*/ 8 w 186"/>
                <a:gd name="T5" fmla="*/ 255 h 310"/>
                <a:gd name="T6" fmla="*/ 103 w 186"/>
                <a:gd name="T7" fmla="*/ 30 h 310"/>
                <a:gd name="T8" fmla="*/ 156 w 186"/>
                <a:gd name="T9" fmla="*/ 8 h 310"/>
                <a:gd name="T10" fmla="*/ 177 w 186"/>
                <a:gd name="T11" fmla="*/ 61 h 310"/>
                <a:gd name="T12" fmla="*/ 82 w 186"/>
                <a:gd name="T13" fmla="*/ 286 h 310"/>
                <a:gd name="T14" fmla="*/ 45 w 186"/>
                <a:gd name="T15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10">
                  <a:moveTo>
                    <a:pt x="45" y="310"/>
                  </a:moveTo>
                  <a:cubicBezTo>
                    <a:pt x="40" y="310"/>
                    <a:pt x="35" y="309"/>
                    <a:pt x="30" y="307"/>
                  </a:cubicBezTo>
                  <a:cubicBezTo>
                    <a:pt x="9" y="299"/>
                    <a:pt x="0" y="275"/>
                    <a:pt x="8" y="255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12" y="9"/>
                    <a:pt x="136" y="0"/>
                    <a:pt x="156" y="8"/>
                  </a:cubicBezTo>
                  <a:cubicBezTo>
                    <a:pt x="176" y="17"/>
                    <a:pt x="186" y="40"/>
                    <a:pt x="177" y="61"/>
                  </a:cubicBezTo>
                  <a:cubicBezTo>
                    <a:pt x="82" y="286"/>
                    <a:pt x="82" y="286"/>
                    <a:pt x="82" y="286"/>
                  </a:cubicBezTo>
                  <a:cubicBezTo>
                    <a:pt x="76" y="301"/>
                    <a:pt x="61" y="310"/>
                    <a:pt x="45" y="310"/>
                  </a:cubicBezTo>
                  <a:close/>
                </a:path>
              </a:pathLst>
            </a:custGeom>
            <a:solidFill>
              <a:srgbClr val="2E40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EACB4"/>
                </a:solidFill>
                <a:effectLst/>
                <a:uLnTx/>
                <a:uFillTx/>
                <a:latin typeface="Questrial"/>
              </a:endParaRPr>
            </a:p>
          </p:txBody>
        </p:sp>
        <p:sp>
          <p:nvSpPr>
            <p:cNvPr id="126" name="Freeform 79">
              <a:extLst>
                <a:ext uri="{FF2B5EF4-FFF2-40B4-BE49-F238E27FC236}">
                  <a16:creationId xmlns="" xmlns:a16="http://schemas.microsoft.com/office/drawing/2014/main" id="{0BE500D4-1719-4C7E-9B45-E688E6325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277" y="4870986"/>
              <a:ext cx="442760" cy="736541"/>
            </a:xfrm>
            <a:custGeom>
              <a:avLst/>
              <a:gdLst>
                <a:gd name="T0" fmla="*/ 141 w 186"/>
                <a:gd name="T1" fmla="*/ 310 h 310"/>
                <a:gd name="T2" fmla="*/ 104 w 186"/>
                <a:gd name="T3" fmla="*/ 286 h 310"/>
                <a:gd name="T4" fmla="*/ 9 w 186"/>
                <a:gd name="T5" fmla="*/ 61 h 310"/>
                <a:gd name="T6" fmla="*/ 30 w 186"/>
                <a:gd name="T7" fmla="*/ 8 h 310"/>
                <a:gd name="T8" fmla="*/ 83 w 186"/>
                <a:gd name="T9" fmla="*/ 30 h 310"/>
                <a:gd name="T10" fmla="*/ 178 w 186"/>
                <a:gd name="T11" fmla="*/ 255 h 310"/>
                <a:gd name="T12" fmla="*/ 157 w 186"/>
                <a:gd name="T13" fmla="*/ 307 h 310"/>
                <a:gd name="T14" fmla="*/ 141 w 186"/>
                <a:gd name="T15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310">
                  <a:moveTo>
                    <a:pt x="141" y="310"/>
                  </a:moveTo>
                  <a:cubicBezTo>
                    <a:pt x="125" y="310"/>
                    <a:pt x="111" y="301"/>
                    <a:pt x="104" y="286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0" y="40"/>
                    <a:pt x="10" y="17"/>
                    <a:pt x="30" y="8"/>
                  </a:cubicBezTo>
                  <a:cubicBezTo>
                    <a:pt x="51" y="0"/>
                    <a:pt x="74" y="9"/>
                    <a:pt x="83" y="30"/>
                  </a:cubicBezTo>
                  <a:cubicBezTo>
                    <a:pt x="178" y="255"/>
                    <a:pt x="178" y="255"/>
                    <a:pt x="178" y="255"/>
                  </a:cubicBezTo>
                  <a:cubicBezTo>
                    <a:pt x="186" y="275"/>
                    <a:pt x="177" y="299"/>
                    <a:pt x="157" y="307"/>
                  </a:cubicBezTo>
                  <a:cubicBezTo>
                    <a:pt x="151" y="309"/>
                    <a:pt x="146" y="310"/>
                    <a:pt x="141" y="310"/>
                  </a:cubicBezTo>
                  <a:close/>
                </a:path>
              </a:pathLst>
            </a:custGeom>
            <a:solidFill>
              <a:srgbClr val="2E40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EACB4"/>
                </a:solidFill>
                <a:effectLst/>
                <a:uLnTx/>
                <a:uFillTx/>
                <a:latin typeface="Questrial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="" xmlns:a16="http://schemas.microsoft.com/office/drawing/2014/main" id="{27CF047F-1CB0-4604-BE17-42E5336E5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5482" y="1890016"/>
              <a:ext cx="3464107" cy="34487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EACB4"/>
                </a:solidFill>
                <a:effectLst/>
                <a:uLnTx/>
                <a:uFillTx/>
                <a:latin typeface="Questrial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="" xmlns:a16="http://schemas.microsoft.com/office/drawing/2014/main" id="{D0028BFB-EC6A-4864-8BF3-1AFDBFB9B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7616" y="2192150"/>
              <a:ext cx="2858445" cy="2844523"/>
            </a:xfrm>
            <a:prstGeom prst="ellipse">
              <a:avLst/>
            </a:prstGeom>
            <a:solidFill>
              <a:srgbClr val="F0F2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0A0A0A"/>
                </a:solidFill>
                <a:latin typeface="Calibri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="" xmlns:a16="http://schemas.microsoft.com/office/drawing/2014/main" id="{B2B725E9-209F-4258-BA6D-565B92353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1144" y="2494286"/>
              <a:ext cx="2251391" cy="224164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EACB4"/>
                </a:solidFill>
                <a:effectLst/>
                <a:uLnTx/>
                <a:uFillTx/>
                <a:latin typeface="Questrial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="" xmlns:a16="http://schemas.microsoft.com/office/drawing/2014/main" id="{37D81AD6-7E12-4692-A22A-59EEC513A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4671" y="2795028"/>
              <a:ext cx="1645729" cy="1638768"/>
            </a:xfrm>
            <a:prstGeom prst="ellipse">
              <a:avLst/>
            </a:prstGeom>
            <a:solidFill>
              <a:srgbClr val="F0F2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0A0A0A"/>
                </a:solidFill>
                <a:latin typeface="Calibri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="" xmlns:a16="http://schemas.microsoft.com/office/drawing/2014/main" id="{2DF1E8C9-54AD-4610-BC62-45E1E121F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805" y="3097163"/>
              <a:ext cx="1040068" cy="103449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EACB4"/>
                </a:solidFill>
                <a:effectLst/>
                <a:uLnTx/>
                <a:uFillTx/>
                <a:latin typeface="Questrial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="" xmlns:a16="http://schemas.microsoft.com/office/drawing/2014/main" id="{560FB563-945D-480C-B2C2-243C99223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0332" y="3397905"/>
              <a:ext cx="434405" cy="433013"/>
            </a:xfrm>
            <a:prstGeom prst="ellipse">
              <a:avLst/>
            </a:prstGeom>
            <a:solidFill>
              <a:srgbClr val="F0F2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srgbClr val="0A0A0A"/>
                </a:solidFill>
                <a:latin typeface="Calibri"/>
              </a:endParaRP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="" xmlns:a16="http://schemas.microsoft.com/office/drawing/2014/main" id="{449128ED-CF54-49B5-9F64-35C541DCD31D}"/>
              </a:ext>
            </a:extLst>
          </p:cNvPr>
          <p:cNvSpPr txBox="1"/>
          <p:nvPr/>
        </p:nvSpPr>
        <p:spPr>
          <a:xfrm>
            <a:off x="1742227" y="1999810"/>
            <a:ext cx="1015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МАРКЕТИНГ</a:t>
            </a:r>
            <a:r>
              <a:rPr lang="en-US" sz="12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ЗВОНКА</a:t>
            </a:r>
            <a:endParaRPr lang="en-US" sz="1200" dirty="0">
              <a:solidFill>
                <a:schemeClr val="bg1"/>
              </a:solidFill>
              <a:ea typeface="Adobe Fan Heiti Std B" panose="020B0700000000000000" pitchFamily="34" charset="-128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="" xmlns:a16="http://schemas.microsoft.com/office/drawing/2014/main" id="{18F93A46-EDA7-4780-8D8D-642A951D3617}"/>
              </a:ext>
            </a:extLst>
          </p:cNvPr>
          <p:cNvSpPr txBox="1"/>
          <p:nvPr/>
        </p:nvSpPr>
        <p:spPr>
          <a:xfrm>
            <a:off x="1880051" y="4267551"/>
            <a:ext cx="740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СМЫСЛ</a:t>
            </a:r>
            <a:r>
              <a:rPr lang="en-US" sz="12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ЗВОНКА</a:t>
            </a:r>
            <a:endParaRPr lang="en-US" sz="1200" dirty="0">
              <a:solidFill>
                <a:schemeClr val="bg1"/>
              </a:solidFill>
              <a:ea typeface="Adobe Fan Heiti Std B" panose="020B0700000000000000" pitchFamily="34" charset="-128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5C23B51E-EF03-4BE6-9224-F4693C027422}"/>
              </a:ext>
            </a:extLst>
          </p:cNvPr>
          <p:cNvSpPr txBox="1"/>
          <p:nvPr/>
        </p:nvSpPr>
        <p:spPr>
          <a:xfrm>
            <a:off x="9432211" y="1999810"/>
            <a:ext cx="1015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МАРКЕТИНГ</a:t>
            </a:r>
            <a:r>
              <a:rPr lang="en-US" sz="12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ПОСЛАНИЯ</a:t>
            </a:r>
            <a:endParaRPr lang="en-US" sz="1200" dirty="0">
              <a:solidFill>
                <a:schemeClr val="bg1"/>
              </a:solidFill>
              <a:ea typeface="Adobe Fan Heiti Std B" panose="020B0700000000000000" pitchFamily="34" charset="-128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="" xmlns:a16="http://schemas.microsoft.com/office/drawing/2014/main" id="{8DE37F0C-447E-4739-B44B-69F0FA00F028}"/>
              </a:ext>
            </a:extLst>
          </p:cNvPr>
          <p:cNvSpPr txBox="1"/>
          <p:nvPr/>
        </p:nvSpPr>
        <p:spPr>
          <a:xfrm>
            <a:off x="9475041" y="4267551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СМЫСЛ</a:t>
            </a:r>
            <a:r>
              <a:rPr lang="en-US" sz="12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ПОСЛАНИЯ</a:t>
            </a:r>
            <a:endParaRPr lang="en-US" sz="1200" dirty="0">
              <a:solidFill>
                <a:schemeClr val="bg1"/>
              </a:solidFill>
              <a:ea typeface="Adobe Fan Heiti Std B" panose="020B0700000000000000" pitchFamily="34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43C682D-92C0-436E-9567-F285AA78EC8F}"/>
              </a:ext>
            </a:extLst>
          </p:cNvPr>
          <p:cNvSpPr txBox="1"/>
          <p:nvPr/>
        </p:nvSpPr>
        <p:spPr>
          <a:xfrm>
            <a:off x="4537850" y="307441"/>
            <a:ext cx="3116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Какие Условия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B0192B2-7E2C-4E6B-9102-DA3E164DEBFB}"/>
              </a:ext>
            </a:extLst>
          </p:cNvPr>
          <p:cNvSpPr txBox="1"/>
          <p:nvPr/>
        </p:nvSpPr>
        <p:spPr>
          <a:xfrm>
            <a:off x="3520095" y="968282"/>
            <a:ext cx="5233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spc="300" dirty="0">
                <a:latin typeface="Arial" pitchFamily="34" charset="0"/>
                <a:cs typeface="Arial" pitchFamily="34" charset="0"/>
              </a:rPr>
              <a:t>СОЗДАЮТ НЕОБХОДИМУЮ СИТУАЦИЮ</a:t>
            </a:r>
            <a:endParaRPr lang="en-US" sz="1600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Circle: Hollow 34">
            <a:extLst>
              <a:ext uri="{FF2B5EF4-FFF2-40B4-BE49-F238E27FC236}">
                <a16:creationId xmlns="" xmlns:a16="http://schemas.microsoft.com/office/drawing/2014/main" id="{CFD45AC6-2031-43FD-AAE3-4644D1891781}"/>
              </a:ext>
            </a:extLst>
          </p:cNvPr>
          <p:cNvSpPr/>
          <p:nvPr/>
        </p:nvSpPr>
        <p:spPr>
          <a:xfrm>
            <a:off x="-473765" y="5426765"/>
            <a:ext cx="1709530" cy="1709530"/>
          </a:xfrm>
          <a:prstGeom prst="donut">
            <a:avLst>
              <a:gd name="adj" fmla="val 220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60CF11D-FCBC-4B09-B415-BD3AB05ABA07}"/>
              </a:ext>
            </a:extLst>
          </p:cNvPr>
          <p:cNvSpPr txBox="1"/>
          <p:nvPr/>
        </p:nvSpPr>
        <p:spPr>
          <a:xfrm>
            <a:off x="1132" y="-76003"/>
            <a:ext cx="13644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0</a:t>
            </a:r>
            <a:r>
              <a:rPr lang="ru-RU" sz="8800" b="1" spc="-3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8</a:t>
            </a:r>
            <a:endParaRPr lang="en-US" sz="8800" b="1" spc="-3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7" name="Parallelogram 36">
            <a:extLst>
              <a:ext uri="{FF2B5EF4-FFF2-40B4-BE49-F238E27FC236}">
                <a16:creationId xmlns="" xmlns:a16="http://schemas.microsoft.com/office/drawing/2014/main" id="{E058C050-0A85-4A98-9A12-6C9E59A1E7D3}"/>
              </a:ext>
            </a:extLst>
          </p:cNvPr>
          <p:cNvSpPr/>
          <p:nvPr/>
        </p:nvSpPr>
        <p:spPr>
          <a:xfrm>
            <a:off x="9513804" y="5576675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rallelogram 37">
            <a:extLst>
              <a:ext uri="{FF2B5EF4-FFF2-40B4-BE49-F238E27FC236}">
                <a16:creationId xmlns="" xmlns:a16="http://schemas.microsoft.com/office/drawing/2014/main" id="{B22D0ACC-FF4F-47F2-A2B5-2072C8F47B04}"/>
              </a:ext>
            </a:extLst>
          </p:cNvPr>
          <p:cNvSpPr/>
          <p:nvPr/>
        </p:nvSpPr>
        <p:spPr>
          <a:xfrm>
            <a:off x="10958291" y="4856418"/>
            <a:ext cx="2074294" cy="1559620"/>
          </a:xfrm>
          <a:prstGeom prst="parallelogram">
            <a:avLst>
              <a:gd name="adj" fmla="val 8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882338D-8ED9-432B-B64E-4456746175C8}"/>
              </a:ext>
            </a:extLst>
          </p:cNvPr>
          <p:cNvSpPr txBox="1"/>
          <p:nvPr/>
        </p:nvSpPr>
        <p:spPr>
          <a:xfrm>
            <a:off x="9512029" y="0"/>
            <a:ext cx="2507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crmvip.ru </a:t>
            </a:r>
          </a:p>
        </p:txBody>
      </p:sp>
    </p:spTree>
    <p:extLst>
      <p:ext uri="{BB962C8B-B14F-4D97-AF65-F5344CB8AC3E}">
        <p14:creationId xmlns="" xmlns:p14="http://schemas.microsoft.com/office/powerpoint/2010/main" val="535032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1435</Words>
  <Application>Microsoft Office PowerPoint</Application>
  <PresentationFormat>Произвольный</PresentationFormat>
  <Paragraphs>436</Paragraphs>
  <Slides>28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КАК ПЕРЕСТАТЬ НАЗЫВАТЬ ПЕРВЫЙ ЦЕЛЕВОЙ ЗВОНОК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Гусева Яна</cp:lastModifiedBy>
  <cp:revision>17</cp:revision>
  <dcterms:created xsi:type="dcterms:W3CDTF">2020-05-28T06:12:08Z</dcterms:created>
  <dcterms:modified xsi:type="dcterms:W3CDTF">2020-05-28T15:09:36Z</dcterms:modified>
</cp:coreProperties>
</file>